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0" r:id="rId6"/>
    <p:sldId id="271" r:id="rId7"/>
    <p:sldId id="272" r:id="rId8"/>
    <p:sldId id="269" r:id="rId9"/>
    <p:sldId id="275" r:id="rId10"/>
    <p:sldId id="276" r:id="rId11"/>
    <p:sldId id="277" r:id="rId12"/>
    <p:sldId id="278" r:id="rId13"/>
    <p:sldId id="279" r:id="rId14"/>
    <p:sldId id="280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5297D4"/>
    <a:srgbClr val="EE7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abriel\GPT\Excel\R30-3_Hinge%20anod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abriel\GPT\Excel\R30-3_Hinge%20anod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abriel\GPT\Excel\R30-3_Hinge%20anod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1"/>
          <c:tx>
            <c:v>Horiztonal</c:v>
          </c:tx>
          <c:spPr>
            <a:ln w="1905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782"/>
              <c:layout>
                <c:manualLayout>
                  <c:x val="-3.2608695652174093E-2"/>
                  <c:y val="0.18679311972547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FF-48B0-9B3C-8007C9772017}"/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AVGx!$I$3:$I$870</c:f>
              <c:numCache>
                <c:formatCode>0.00E+00</c:formatCode>
                <c:ptCount val="868"/>
                <c:pt idx="0">
                  <c:v>8.6063948168147908E-6</c:v>
                </c:pt>
                <c:pt idx="1">
                  <c:v>1.65398183434191E-5</c:v>
                </c:pt>
                <c:pt idx="2">
                  <c:v>2.7040476210824099E-5</c:v>
                </c:pt>
                <c:pt idx="3">
                  <c:v>4.40842865922364E-5</c:v>
                </c:pt>
                <c:pt idx="4">
                  <c:v>7.1510255905540598E-5</c:v>
                </c:pt>
                <c:pt idx="5">
                  <c:v>1.0664410309777599E-4</c:v>
                </c:pt>
                <c:pt idx="6">
                  <c:v>1.49491037366208E-4</c:v>
                </c:pt>
                <c:pt idx="7">
                  <c:v>2.0005740164838901E-4</c:v>
                </c:pt>
                <c:pt idx="8">
                  <c:v>2.5835066769549798E-4</c:v>
                </c:pt>
                <c:pt idx="9">
                  <c:v>3.2437943022556E-4</c:v>
                </c:pt>
                <c:pt idx="10">
                  <c:v>3.9815338534775999E-4</c:v>
                </c:pt>
                <c:pt idx="11">
                  <c:v>4.7968321901944701E-4</c:v>
                </c:pt>
                <c:pt idx="12">
                  <c:v>5.68980517164025E-4</c:v>
                </c:pt>
                <c:pt idx="13">
                  <c:v>6.6605773683283602E-4</c:v>
                </c:pt>
                <c:pt idx="14">
                  <c:v>7.7092817837682496E-4</c:v>
                </c:pt>
                <c:pt idx="15">
                  <c:v>8.83605833966093E-4</c:v>
                </c:pt>
                <c:pt idx="16">
                  <c:v>1.0041049954346601E-3</c:v>
                </c:pt>
                <c:pt idx="17">
                  <c:v>1.13244010620606E-3</c:v>
                </c:pt>
                <c:pt idx="18">
                  <c:v>1.2686258049850699E-3</c:v>
                </c:pt>
                <c:pt idx="19">
                  <c:v>1.4126786019392401E-3</c:v>
                </c:pt>
                <c:pt idx="20">
                  <c:v>1.5646193726638899E-3</c:v>
                </c:pt>
                <c:pt idx="21">
                  <c:v>1.7244743510319599E-3</c:v>
                </c:pt>
                <c:pt idx="22">
                  <c:v>1.8922769234984999E-3</c:v>
                </c:pt>
                <c:pt idx="23">
                  <c:v>2.06806983403364E-3</c:v>
                </c:pt>
                <c:pt idx="24">
                  <c:v>2.2519040732862801E-3</c:v>
                </c:pt>
                <c:pt idx="25">
                  <c:v>2.4438368164797801E-3</c:v>
                </c:pt>
                <c:pt idx="26">
                  <c:v>2.6439311827563699E-3</c:v>
                </c:pt>
                <c:pt idx="27">
                  <c:v>2.8522550063264499E-3</c:v>
                </c:pt>
                <c:pt idx="28">
                  <c:v>3.0688790098782402E-3</c:v>
                </c:pt>
                <c:pt idx="29">
                  <c:v>3.2938768573120901E-3</c:v>
                </c:pt>
                <c:pt idx="30">
                  <c:v>3.52732601141171E-3</c:v>
                </c:pt>
                <c:pt idx="31">
                  <c:v>3.7693088899861098E-3</c:v>
                </c:pt>
                <c:pt idx="32">
                  <c:v>4.0199153462909297E-3</c:v>
                </c:pt>
                <c:pt idx="33">
                  <c:v>4.2792429167112797E-3</c:v>
                </c:pt>
                <c:pt idx="34">
                  <c:v>4.5473955796997102E-3</c:v>
                </c:pt>
                <c:pt idx="35">
                  <c:v>4.8244826219231898E-3</c:v>
                </c:pt>
                <c:pt idx="36">
                  <c:v>5.1106174149654201E-3</c:v>
                </c:pt>
                <c:pt idx="37">
                  <c:v>5.4059148165725704E-3</c:v>
                </c:pt>
                <c:pt idx="38">
                  <c:v>5.7104907338334501E-3</c:v>
                </c:pt>
                <c:pt idx="39">
                  <c:v>6.0244629715957201E-3</c:v>
                </c:pt>
                <c:pt idx="40">
                  <c:v>6.3479512885319901E-3</c:v>
                </c:pt>
                <c:pt idx="41">
                  <c:v>6.6810766150113502E-3</c:v>
                </c:pt>
                <c:pt idx="42">
                  <c:v>7.0239591622012001E-3</c:v>
                </c:pt>
                <c:pt idx="43">
                  <c:v>7.3767172975602001E-3</c:v>
                </c:pt>
                <c:pt idx="44">
                  <c:v>7.7394669901473603E-3</c:v>
                </c:pt>
                <c:pt idx="45">
                  <c:v>8.1123216829276593E-3</c:v>
                </c:pt>
                <c:pt idx="46">
                  <c:v>8.4953929064403699E-3</c:v>
                </c:pt>
                <c:pt idx="47">
                  <c:v>8.8887921019325297E-3</c:v>
                </c:pt>
                <c:pt idx="48">
                  <c:v>9.2926303263186107E-3</c:v>
                </c:pt>
                <c:pt idx="49">
                  <c:v>9.7070146042220994E-3</c:v>
                </c:pt>
                <c:pt idx="50">
                  <c:v>1.01320435961955E-2</c:v>
                </c:pt>
                <c:pt idx="51">
                  <c:v>1.05678067403603E-2</c:v>
                </c:pt>
                <c:pt idx="52">
                  <c:v>1.1014383914153001E-2</c:v>
                </c:pt>
                <c:pt idx="53">
                  <c:v>1.14718462078407E-2</c:v>
                </c:pt>
                <c:pt idx="54">
                  <c:v>1.1940259285706099E-2</c:v>
                </c:pt>
                <c:pt idx="55">
                  <c:v>1.2419687006891399E-2</c:v>
                </c:pt>
                <c:pt idx="56">
                  <c:v>1.29101914950762E-2</c:v>
                </c:pt>
                <c:pt idx="57">
                  <c:v>1.34118323212577E-2</c:v>
                </c:pt>
                <c:pt idx="58">
                  <c:v>1.3924663702363199E-2</c:v>
                </c:pt>
                <c:pt idx="59">
                  <c:v>1.4448728740933701E-2</c:v>
                </c:pt>
                <c:pt idx="60">
                  <c:v>1.49840564592155E-2</c:v>
                </c:pt>
                <c:pt idx="61">
                  <c:v>1.5530661662147499E-2</c:v>
                </c:pt>
                <c:pt idx="62">
                  <c:v>1.60885457250643E-2</c:v>
                </c:pt>
                <c:pt idx="63">
                  <c:v>1.6657699679569701E-2</c:v>
                </c:pt>
                <c:pt idx="64">
                  <c:v>1.7238109945324698E-2</c:v>
                </c:pt>
                <c:pt idx="65">
                  <c:v>1.7829759665568701E-2</c:v>
                </c:pt>
                <c:pt idx="66">
                  <c:v>1.84326254102627E-2</c:v>
                </c:pt>
                <c:pt idx="67">
                  <c:v>1.9046674613566201E-2</c:v>
                </c:pt>
                <c:pt idx="68">
                  <c:v>1.9671864373346799E-2</c:v>
                </c:pt>
                <c:pt idx="69">
                  <c:v>2.0308140784084001E-2</c:v>
                </c:pt>
                <c:pt idx="70">
                  <c:v>2.0955440624559101E-2</c:v>
                </c:pt>
                <c:pt idx="71">
                  <c:v>2.1613694850038799E-2</c:v>
                </c:pt>
                <c:pt idx="72">
                  <c:v>2.2282828960983901E-2</c:v>
                </c:pt>
                <c:pt idx="73">
                  <c:v>2.2962761736427199E-2</c:v>
                </c:pt>
                <c:pt idx="74">
                  <c:v>2.3653405855377199E-2</c:v>
                </c:pt>
                <c:pt idx="75">
                  <c:v>2.4354668852322601E-2</c:v>
                </c:pt>
                <c:pt idx="76">
                  <c:v>2.50664523525981E-2</c:v>
                </c:pt>
                <c:pt idx="77">
                  <c:v>2.5788651186159701E-2</c:v>
                </c:pt>
                <c:pt idx="78">
                  <c:v>2.6521154638741998E-2</c:v>
                </c:pt>
                <c:pt idx="79">
                  <c:v>2.7263846973470101E-2</c:v>
                </c:pt>
                <c:pt idx="80">
                  <c:v>2.80166068918908E-2</c:v>
                </c:pt>
                <c:pt idx="81">
                  <c:v>2.8779307868536601E-2</c:v>
                </c:pt>
                <c:pt idx="82">
                  <c:v>2.9551820475708802E-2</c:v>
                </c:pt>
                <c:pt idx="83">
                  <c:v>3.0334013937553399E-2</c:v>
                </c:pt>
                <c:pt idx="84">
                  <c:v>3.1125756733136101E-2</c:v>
                </c:pt>
                <c:pt idx="85">
                  <c:v>3.1926916406099203E-2</c:v>
                </c:pt>
                <c:pt idx="86">
                  <c:v>3.2737360491616199E-2</c:v>
                </c:pt>
                <c:pt idx="87">
                  <c:v>3.3556957715152401E-2</c:v>
                </c:pt>
                <c:pt idx="88">
                  <c:v>3.4385577642691401E-2</c:v>
                </c:pt>
                <c:pt idx="89">
                  <c:v>3.5223090235140801E-2</c:v>
                </c:pt>
                <c:pt idx="90">
                  <c:v>3.6069366435904901E-2</c:v>
                </c:pt>
                <c:pt idx="91">
                  <c:v>3.6924278519850598E-2</c:v>
                </c:pt>
                <c:pt idx="92">
                  <c:v>3.7787699963330298E-2</c:v>
                </c:pt>
                <c:pt idx="93">
                  <c:v>3.8659505390190897E-2</c:v>
                </c:pt>
                <c:pt idx="94">
                  <c:v>3.95395704030682E-2</c:v>
                </c:pt>
                <c:pt idx="95">
                  <c:v>4.0427771593339698E-2</c:v>
                </c:pt>
                <c:pt idx="96">
                  <c:v>4.1323986114172997E-2</c:v>
                </c:pt>
                <c:pt idx="97">
                  <c:v>4.2228090414442802E-2</c:v>
                </c:pt>
                <c:pt idx="98">
                  <c:v>4.3139959384237599E-2</c:v>
                </c:pt>
                <c:pt idx="99">
                  <c:v>4.4059466137726398E-2</c:v>
                </c:pt>
                <c:pt idx="100">
                  <c:v>4.4986481579482103E-2</c:v>
                </c:pt>
                <c:pt idx="101">
                  <c:v>4.5920873394845498E-2</c:v>
                </c:pt>
                <c:pt idx="102">
                  <c:v>4.68625053906278E-2</c:v>
                </c:pt>
                <c:pt idx="103">
                  <c:v>4.78112374608567E-2</c:v>
                </c:pt>
                <c:pt idx="104">
                  <c:v>4.8766922343671699E-2</c:v>
                </c:pt>
                <c:pt idx="105">
                  <c:v>4.9729401888022398E-2</c:v>
                </c:pt>
                <c:pt idx="106">
                  <c:v>5.0698507594092002E-2</c:v>
                </c:pt>
                <c:pt idx="107">
                  <c:v>5.1674062486369098E-2</c:v>
                </c:pt>
                <c:pt idx="108">
                  <c:v>5.26558740399184E-2</c:v>
                </c:pt>
                <c:pt idx="109">
                  <c:v>5.36437227843777E-2</c:v>
                </c:pt>
                <c:pt idx="110">
                  <c:v>5.4637363190426801E-2</c:v>
                </c:pt>
                <c:pt idx="111">
                  <c:v>5.56365259614972E-2</c:v>
                </c:pt>
                <c:pt idx="112">
                  <c:v>5.6640916018927401E-2</c:v>
                </c:pt>
                <c:pt idx="113">
                  <c:v>5.7650203902457099E-2</c:v>
                </c:pt>
                <c:pt idx="114">
                  <c:v>5.8664030938366203E-2</c:v>
                </c:pt>
                <c:pt idx="115">
                  <c:v>5.9682011932808997E-2</c:v>
                </c:pt>
                <c:pt idx="116">
                  <c:v>6.0703735901519999E-2</c:v>
                </c:pt>
                <c:pt idx="117">
                  <c:v>6.1728773996082599E-2</c:v>
                </c:pt>
                <c:pt idx="118">
                  <c:v>6.2756696861480998E-2</c:v>
                </c:pt>
                <c:pt idx="119">
                  <c:v>6.3787088314172097E-2</c:v>
                </c:pt>
                <c:pt idx="120">
                  <c:v>6.4819563597656796E-2</c:v>
                </c:pt>
                <c:pt idx="121">
                  <c:v>6.5853771402843597E-2</c:v>
                </c:pt>
                <c:pt idx="122">
                  <c:v>6.6889394811511599E-2</c:v>
                </c:pt>
                <c:pt idx="123">
                  <c:v>6.7926169096510697E-2</c:v>
                </c:pt>
                <c:pt idx="124">
                  <c:v>6.8963882649074701E-2</c:v>
                </c:pt>
                <c:pt idx="125">
                  <c:v>7.00023587061194E-2</c:v>
                </c:pt>
                <c:pt idx="126">
                  <c:v>7.1041451223855204E-2</c:v>
                </c:pt>
                <c:pt idx="127">
                  <c:v>7.2081042343901003E-2</c:v>
                </c:pt>
                <c:pt idx="128">
                  <c:v>7.3121032955291904E-2</c:v>
                </c:pt>
                <c:pt idx="129">
                  <c:v>7.4161341021521304E-2</c:v>
                </c:pt>
                <c:pt idx="130">
                  <c:v>7.5201901729661E-2</c:v>
                </c:pt>
                <c:pt idx="131">
                  <c:v>7.6242667131480701E-2</c:v>
                </c:pt>
                <c:pt idx="132">
                  <c:v>7.7283603438880605E-2</c:v>
                </c:pt>
                <c:pt idx="133">
                  <c:v>7.8324682878828794E-2</c:v>
                </c:pt>
                <c:pt idx="134">
                  <c:v>7.9365880490404994E-2</c:v>
                </c:pt>
                <c:pt idx="135">
                  <c:v>8.0407174535033293E-2</c:v>
                </c:pt>
                <c:pt idx="136">
                  <c:v>8.1448547859319098E-2</c:v>
                </c:pt>
                <c:pt idx="137">
                  <c:v>8.24899868969763E-2</c:v>
                </c:pt>
                <c:pt idx="138">
                  <c:v>8.3531480698528796E-2</c:v>
                </c:pt>
                <c:pt idx="139">
                  <c:v>8.4573020874007199E-2</c:v>
                </c:pt>
                <c:pt idx="140">
                  <c:v>8.5614601338794394E-2</c:v>
                </c:pt>
                <c:pt idx="141">
                  <c:v>8.6656216941878597E-2</c:v>
                </c:pt>
                <c:pt idx="142">
                  <c:v>8.76978625931326E-2</c:v>
                </c:pt>
                <c:pt idx="143">
                  <c:v>8.8739533272474205E-2</c:v>
                </c:pt>
                <c:pt idx="144">
                  <c:v>8.97812243577404E-2</c:v>
                </c:pt>
                <c:pt idx="145">
                  <c:v>9.0822931948576296E-2</c:v>
                </c:pt>
                <c:pt idx="146">
                  <c:v>9.1864652912014802E-2</c:v>
                </c:pt>
                <c:pt idx="147">
                  <c:v>9.2906384874994793E-2</c:v>
                </c:pt>
                <c:pt idx="148">
                  <c:v>9.3948126202351198E-2</c:v>
                </c:pt>
                <c:pt idx="149">
                  <c:v>9.4989875788891204E-2</c:v>
                </c:pt>
                <c:pt idx="150">
                  <c:v>9.6031632787205098E-2</c:v>
                </c:pt>
                <c:pt idx="151">
                  <c:v>9.7073396549650498E-2</c:v>
                </c:pt>
                <c:pt idx="152">
                  <c:v>9.8115166624014802E-2</c:v>
                </c:pt>
                <c:pt idx="153">
                  <c:v>9.9156942721906005E-2</c:v>
                </c:pt>
                <c:pt idx="154">
                  <c:v>0.100198724638407</c:v>
                </c:pt>
                <c:pt idx="155">
                  <c:v>0.10124051224431201</c:v>
                </c:pt>
                <c:pt idx="156">
                  <c:v>0.10228230549617599</c:v>
                </c:pt>
                <c:pt idx="157">
                  <c:v>0.10332410444376899</c:v>
                </c:pt>
                <c:pt idx="158">
                  <c:v>0.10436590923076899</c:v>
                </c:pt>
                <c:pt idx="159">
                  <c:v>0.105407720053873</c:v>
                </c:pt>
                <c:pt idx="160">
                  <c:v>0.106449537115089</c:v>
                </c:pt>
                <c:pt idx="161">
                  <c:v>0.10749136061496101</c:v>
                </c:pt>
                <c:pt idx="162">
                  <c:v>0.108533190748449</c:v>
                </c:pt>
                <c:pt idx="163">
                  <c:v>0.109575027701456</c:v>
                </c:pt>
                <c:pt idx="164">
                  <c:v>0.11061687165192501</c:v>
                </c:pt>
                <c:pt idx="165">
                  <c:v>0.111658722771438</c:v>
                </c:pt>
                <c:pt idx="166">
                  <c:v>0.112700581225664</c:v>
                </c:pt>
                <c:pt idx="167">
                  <c:v>0.11374244716648201</c:v>
                </c:pt>
                <c:pt idx="168">
                  <c:v>0.11478432071264399</c:v>
                </c:pt>
                <c:pt idx="169">
                  <c:v>0.115826201949754</c:v>
                </c:pt>
                <c:pt idx="170">
                  <c:v>0.116868090932002</c:v>
                </c:pt>
                <c:pt idx="171">
                  <c:v>0.11790998768348999</c:v>
                </c:pt>
                <c:pt idx="172">
                  <c:v>0.11895189220920301</c:v>
                </c:pt>
                <c:pt idx="173">
                  <c:v>0.119993804497985</c:v>
                </c:pt>
                <c:pt idx="174">
                  <c:v>0.12103572449753799</c:v>
                </c:pt>
                <c:pt idx="175">
                  <c:v>0.122077652107094</c:v>
                </c:pt>
                <c:pt idx="176">
                  <c:v>0.123119587176336</c:v>
                </c:pt>
                <c:pt idx="177">
                  <c:v>0.124161529506903</c:v>
                </c:pt>
                <c:pt idx="178">
                  <c:v>0.12520347887264199</c:v>
                </c:pt>
                <c:pt idx="179">
                  <c:v>0.126245435042981</c:v>
                </c:pt>
                <c:pt idx="180">
                  <c:v>0.12728739777967199</c:v>
                </c:pt>
                <c:pt idx="181">
                  <c:v>0.12832936683507101</c:v>
                </c:pt>
                <c:pt idx="182">
                  <c:v>0.12937134195289801</c:v>
                </c:pt>
                <c:pt idx="183">
                  <c:v>0.13041332286787399</c:v>
                </c:pt>
                <c:pt idx="184">
                  <c:v>0.13145530930642399</c:v>
                </c:pt>
                <c:pt idx="185">
                  <c:v>0.13249730099392901</c:v>
                </c:pt>
                <c:pt idx="186">
                  <c:v>0.133539297626387</c:v>
                </c:pt>
                <c:pt idx="187">
                  <c:v>0.13458129844862199</c:v>
                </c:pt>
                <c:pt idx="188">
                  <c:v>0.135623302418726</c:v>
                </c:pt>
                <c:pt idx="189">
                  <c:v>0.136665308542676</c:v>
                </c:pt>
                <c:pt idx="190">
                  <c:v>0.137707315880988</c:v>
                </c:pt>
                <c:pt idx="191">
                  <c:v>0.138749323577887</c:v>
                </c:pt>
                <c:pt idx="192">
                  <c:v>0.139791331283001</c:v>
                </c:pt>
                <c:pt idx="193">
                  <c:v>0.14083333898811501</c:v>
                </c:pt>
                <c:pt idx="194">
                  <c:v>0.14187534669322899</c:v>
                </c:pt>
                <c:pt idx="195">
                  <c:v>0.14291735439834299</c:v>
                </c:pt>
                <c:pt idx="196">
                  <c:v>0.143959362103457</c:v>
                </c:pt>
                <c:pt idx="197">
                  <c:v>0.14500136980857101</c:v>
                </c:pt>
                <c:pt idx="198">
                  <c:v>0.14604337751368501</c:v>
                </c:pt>
                <c:pt idx="199">
                  <c:v>0.14708538521879899</c:v>
                </c:pt>
                <c:pt idx="200">
                  <c:v>0.148127392923913</c:v>
                </c:pt>
                <c:pt idx="201">
                  <c:v>0.149169400629027</c:v>
                </c:pt>
                <c:pt idx="202">
                  <c:v>0.15021140833414101</c:v>
                </c:pt>
                <c:pt idx="203">
                  <c:v>0.15125341603925499</c:v>
                </c:pt>
                <c:pt idx="204">
                  <c:v>0.152295423744369</c:v>
                </c:pt>
                <c:pt idx="205">
                  <c:v>0.153337431449483</c:v>
                </c:pt>
                <c:pt idx="206">
                  <c:v>0.15437943915459701</c:v>
                </c:pt>
                <c:pt idx="207">
                  <c:v>0.15542144685971099</c:v>
                </c:pt>
                <c:pt idx="208">
                  <c:v>0.15646345456482399</c:v>
                </c:pt>
                <c:pt idx="209">
                  <c:v>0.157505462269939</c:v>
                </c:pt>
                <c:pt idx="210">
                  <c:v>0.15854746997505301</c:v>
                </c:pt>
                <c:pt idx="211">
                  <c:v>0.15958947768016701</c:v>
                </c:pt>
                <c:pt idx="212">
                  <c:v>0.16063148538528099</c:v>
                </c:pt>
                <c:pt idx="213">
                  <c:v>0.161673493090394</c:v>
                </c:pt>
                <c:pt idx="214">
                  <c:v>0.162715500795509</c:v>
                </c:pt>
                <c:pt idx="215">
                  <c:v>0.16375750850062301</c:v>
                </c:pt>
                <c:pt idx="216">
                  <c:v>0.16479951620573599</c:v>
                </c:pt>
                <c:pt idx="217">
                  <c:v>0.16584152391085</c:v>
                </c:pt>
                <c:pt idx="218">
                  <c:v>0.166883531615964</c:v>
                </c:pt>
                <c:pt idx="219">
                  <c:v>0.16792553932107901</c:v>
                </c:pt>
                <c:pt idx="220">
                  <c:v>0.16896754702619199</c:v>
                </c:pt>
                <c:pt idx="221">
                  <c:v>0.170009554731306</c:v>
                </c:pt>
                <c:pt idx="222">
                  <c:v>0.17105156243642</c:v>
                </c:pt>
                <c:pt idx="223">
                  <c:v>0.17209357014153401</c:v>
                </c:pt>
                <c:pt idx="224">
                  <c:v>0.17313557784664799</c:v>
                </c:pt>
                <c:pt idx="225">
                  <c:v>0.17417758555176199</c:v>
                </c:pt>
                <c:pt idx="226">
                  <c:v>0.175219593256876</c:v>
                </c:pt>
                <c:pt idx="227">
                  <c:v>0.17626160096199001</c:v>
                </c:pt>
                <c:pt idx="228">
                  <c:v>0.17730360866710401</c:v>
                </c:pt>
                <c:pt idx="229">
                  <c:v>0.17834561637221799</c:v>
                </c:pt>
                <c:pt idx="230">
                  <c:v>0.179387624077332</c:v>
                </c:pt>
                <c:pt idx="231">
                  <c:v>0.180429631782446</c:v>
                </c:pt>
                <c:pt idx="232">
                  <c:v>0.18147163948756001</c:v>
                </c:pt>
                <c:pt idx="233">
                  <c:v>0.18251364719267299</c:v>
                </c:pt>
                <c:pt idx="234">
                  <c:v>0.183555654897788</c:v>
                </c:pt>
                <c:pt idx="235">
                  <c:v>0.184597662602902</c:v>
                </c:pt>
                <c:pt idx="236">
                  <c:v>0.18563967030801601</c:v>
                </c:pt>
                <c:pt idx="237">
                  <c:v>0.18668167801312999</c:v>
                </c:pt>
                <c:pt idx="238">
                  <c:v>0.18772368571824399</c:v>
                </c:pt>
                <c:pt idx="239">
                  <c:v>0.188765693423357</c:v>
                </c:pt>
                <c:pt idx="240">
                  <c:v>0.18980770112847101</c:v>
                </c:pt>
                <c:pt idx="241">
                  <c:v>0.19084970883358601</c:v>
                </c:pt>
                <c:pt idx="242">
                  <c:v>0.19189171653869899</c:v>
                </c:pt>
                <c:pt idx="243">
                  <c:v>0.192933724243813</c:v>
                </c:pt>
                <c:pt idx="244">
                  <c:v>0.193975731948927</c:v>
                </c:pt>
                <c:pt idx="245">
                  <c:v>0.19501773965404201</c:v>
                </c:pt>
                <c:pt idx="246">
                  <c:v>0.19605974735915499</c:v>
                </c:pt>
                <c:pt idx="247">
                  <c:v>0.197101755064269</c:v>
                </c:pt>
                <c:pt idx="248">
                  <c:v>0.198143762769383</c:v>
                </c:pt>
                <c:pt idx="249">
                  <c:v>0.19918577047449801</c:v>
                </c:pt>
                <c:pt idx="250">
                  <c:v>0.20022777817961099</c:v>
                </c:pt>
                <c:pt idx="251">
                  <c:v>0.20126978588472499</c:v>
                </c:pt>
                <c:pt idx="252">
                  <c:v>0.202311793589839</c:v>
                </c:pt>
                <c:pt idx="253">
                  <c:v>0.20335380129495301</c:v>
                </c:pt>
                <c:pt idx="254">
                  <c:v>0.20439580900006701</c:v>
                </c:pt>
                <c:pt idx="255">
                  <c:v>0.20543781670518099</c:v>
                </c:pt>
                <c:pt idx="256">
                  <c:v>0.206479824410295</c:v>
                </c:pt>
                <c:pt idx="257">
                  <c:v>0.20752183211540901</c:v>
                </c:pt>
                <c:pt idx="258">
                  <c:v>0.20856383982052301</c:v>
                </c:pt>
                <c:pt idx="259">
                  <c:v>0.20960584752563699</c:v>
                </c:pt>
                <c:pt idx="260">
                  <c:v>0.210647855230751</c:v>
                </c:pt>
                <c:pt idx="261">
                  <c:v>0.211689862935865</c:v>
                </c:pt>
                <c:pt idx="262">
                  <c:v>0.21273187064097901</c:v>
                </c:pt>
                <c:pt idx="263">
                  <c:v>0.21377387834609299</c:v>
                </c:pt>
                <c:pt idx="264">
                  <c:v>0.21481588605120699</c:v>
                </c:pt>
                <c:pt idx="265">
                  <c:v>0.215857893756321</c:v>
                </c:pt>
                <c:pt idx="266">
                  <c:v>0.21689990146143401</c:v>
                </c:pt>
                <c:pt idx="267">
                  <c:v>0.21794190916654799</c:v>
                </c:pt>
                <c:pt idx="268">
                  <c:v>0.21898391687166299</c:v>
                </c:pt>
                <c:pt idx="269">
                  <c:v>0.220025924576777</c:v>
                </c:pt>
                <c:pt idx="270">
                  <c:v>0.22106793228189101</c:v>
                </c:pt>
                <c:pt idx="271">
                  <c:v>0.22210993998700501</c:v>
                </c:pt>
                <c:pt idx="272">
                  <c:v>0.22315194769211899</c:v>
                </c:pt>
                <c:pt idx="273">
                  <c:v>0.224193955397232</c:v>
                </c:pt>
                <c:pt idx="274">
                  <c:v>0.225235963102347</c:v>
                </c:pt>
                <c:pt idx="275">
                  <c:v>0.22627797080746001</c:v>
                </c:pt>
                <c:pt idx="276">
                  <c:v>0.22731997851257399</c:v>
                </c:pt>
                <c:pt idx="277">
                  <c:v>0.22836198621768899</c:v>
                </c:pt>
                <c:pt idx="278">
                  <c:v>0.229403993922802</c:v>
                </c:pt>
                <c:pt idx="279">
                  <c:v>0.23044600162791601</c:v>
                </c:pt>
                <c:pt idx="280">
                  <c:v>0.23148800933302999</c:v>
                </c:pt>
                <c:pt idx="281">
                  <c:v>0.23253001703814399</c:v>
                </c:pt>
                <c:pt idx="282">
                  <c:v>0.233572024743257</c:v>
                </c:pt>
                <c:pt idx="283">
                  <c:v>0.23461403244837201</c:v>
                </c:pt>
                <c:pt idx="284">
                  <c:v>0.23565604015348601</c:v>
                </c:pt>
                <c:pt idx="285">
                  <c:v>0.23669804785860099</c:v>
                </c:pt>
                <c:pt idx="286">
                  <c:v>0.237740055563714</c:v>
                </c:pt>
                <c:pt idx="287">
                  <c:v>0.238782063268828</c:v>
                </c:pt>
                <c:pt idx="288">
                  <c:v>0.23982407097394101</c:v>
                </c:pt>
                <c:pt idx="289">
                  <c:v>0.24086607867905599</c:v>
                </c:pt>
                <c:pt idx="290">
                  <c:v>0.24190808638417</c:v>
                </c:pt>
                <c:pt idx="291">
                  <c:v>0.242950094089284</c:v>
                </c:pt>
                <c:pt idx="292">
                  <c:v>0.24399210179439801</c:v>
                </c:pt>
                <c:pt idx="293">
                  <c:v>0.24503410949951199</c:v>
                </c:pt>
                <c:pt idx="294">
                  <c:v>0.24607611720462599</c:v>
                </c:pt>
                <c:pt idx="295">
                  <c:v>0.247118124909739</c:v>
                </c:pt>
                <c:pt idx="296">
                  <c:v>0.24816013261485301</c:v>
                </c:pt>
                <c:pt idx="297">
                  <c:v>0.24920214031996801</c:v>
                </c:pt>
                <c:pt idx="298">
                  <c:v>0.25024414802508099</c:v>
                </c:pt>
                <c:pt idx="299">
                  <c:v>0.25128615573019503</c:v>
                </c:pt>
                <c:pt idx="300">
                  <c:v>0.25232816343531</c:v>
                </c:pt>
                <c:pt idx="301">
                  <c:v>0.25337017114042398</c:v>
                </c:pt>
                <c:pt idx="302">
                  <c:v>0.25441217884553802</c:v>
                </c:pt>
                <c:pt idx="303">
                  <c:v>0.255454186550652</c:v>
                </c:pt>
                <c:pt idx="304">
                  <c:v>0.25649619425576498</c:v>
                </c:pt>
                <c:pt idx="305">
                  <c:v>0.25753820196088001</c:v>
                </c:pt>
                <c:pt idx="306">
                  <c:v>0.25858020966599299</c:v>
                </c:pt>
                <c:pt idx="307">
                  <c:v>0.25962221737110702</c:v>
                </c:pt>
                <c:pt idx="308">
                  <c:v>0.260664225076222</c:v>
                </c:pt>
                <c:pt idx="309">
                  <c:v>0.26170623278133498</c:v>
                </c:pt>
                <c:pt idx="310">
                  <c:v>0.26274824048644901</c:v>
                </c:pt>
                <c:pt idx="311">
                  <c:v>0.26379024819156299</c:v>
                </c:pt>
                <c:pt idx="312">
                  <c:v>0.26483225589667703</c:v>
                </c:pt>
                <c:pt idx="313">
                  <c:v>0.26587426360179101</c:v>
                </c:pt>
                <c:pt idx="314">
                  <c:v>0.26691627130690498</c:v>
                </c:pt>
                <c:pt idx="315">
                  <c:v>0.26795827901201902</c:v>
                </c:pt>
                <c:pt idx="316">
                  <c:v>0.269000286717133</c:v>
                </c:pt>
                <c:pt idx="317">
                  <c:v>0.27004229442224698</c:v>
                </c:pt>
                <c:pt idx="318">
                  <c:v>0.27108430212736001</c:v>
                </c:pt>
                <c:pt idx="319">
                  <c:v>0.27212630983247499</c:v>
                </c:pt>
                <c:pt idx="320">
                  <c:v>0.27316831753758902</c:v>
                </c:pt>
                <c:pt idx="321">
                  <c:v>0.274210325242703</c:v>
                </c:pt>
                <c:pt idx="322">
                  <c:v>0.27525233294781598</c:v>
                </c:pt>
                <c:pt idx="323">
                  <c:v>0.27629434065293101</c:v>
                </c:pt>
                <c:pt idx="324">
                  <c:v>0.27733634835804499</c:v>
                </c:pt>
                <c:pt idx="325">
                  <c:v>0.27837835606315903</c:v>
                </c:pt>
                <c:pt idx="326">
                  <c:v>0.27942036376827301</c:v>
                </c:pt>
                <c:pt idx="327">
                  <c:v>0.28046237147338599</c:v>
                </c:pt>
                <c:pt idx="328">
                  <c:v>0.28150437917850002</c:v>
                </c:pt>
                <c:pt idx="329">
                  <c:v>0.282546386883614</c:v>
                </c:pt>
                <c:pt idx="330">
                  <c:v>0.28358839458872898</c:v>
                </c:pt>
                <c:pt idx="331">
                  <c:v>0.28463040229384301</c:v>
                </c:pt>
                <c:pt idx="332">
                  <c:v>0.28567240999895699</c:v>
                </c:pt>
                <c:pt idx="333">
                  <c:v>0.28671441770407102</c:v>
                </c:pt>
                <c:pt idx="334">
                  <c:v>0.287756425409184</c:v>
                </c:pt>
                <c:pt idx="335">
                  <c:v>0.28879843311429898</c:v>
                </c:pt>
                <c:pt idx="336">
                  <c:v>0.28984044081941202</c:v>
                </c:pt>
                <c:pt idx="337">
                  <c:v>0.29088244852452699</c:v>
                </c:pt>
                <c:pt idx="338">
                  <c:v>0.29192445622963997</c:v>
                </c:pt>
                <c:pt idx="339">
                  <c:v>0.29296646393475401</c:v>
                </c:pt>
                <c:pt idx="340">
                  <c:v>0.29400847163986799</c:v>
                </c:pt>
                <c:pt idx="341">
                  <c:v>0.29505047934498202</c:v>
                </c:pt>
                <c:pt idx="342">
                  <c:v>0.296092487050096</c:v>
                </c:pt>
                <c:pt idx="343">
                  <c:v>0.29713449475521098</c:v>
                </c:pt>
                <c:pt idx="344">
                  <c:v>0.29817650246032301</c:v>
                </c:pt>
                <c:pt idx="345">
                  <c:v>0.29921851016543799</c:v>
                </c:pt>
                <c:pt idx="346">
                  <c:v>0.30026051787055202</c:v>
                </c:pt>
                <c:pt idx="347">
                  <c:v>0.301302525575666</c:v>
                </c:pt>
                <c:pt idx="348">
                  <c:v>0.30234453328077898</c:v>
                </c:pt>
                <c:pt idx="349">
                  <c:v>0.30338654098589402</c:v>
                </c:pt>
                <c:pt idx="350">
                  <c:v>0.30442854869100799</c:v>
                </c:pt>
                <c:pt idx="351">
                  <c:v>0.30547055639612197</c:v>
                </c:pt>
                <c:pt idx="352">
                  <c:v>0.30651256410123601</c:v>
                </c:pt>
                <c:pt idx="353">
                  <c:v>0.30755457180634899</c:v>
                </c:pt>
                <c:pt idx="354">
                  <c:v>0.30859657951146402</c:v>
                </c:pt>
                <c:pt idx="355">
                  <c:v>0.309638587216578</c:v>
                </c:pt>
                <c:pt idx="356">
                  <c:v>0.31068059492169198</c:v>
                </c:pt>
                <c:pt idx="357">
                  <c:v>0.31172260262680601</c:v>
                </c:pt>
                <c:pt idx="358">
                  <c:v>0.31276461033191999</c:v>
                </c:pt>
                <c:pt idx="359">
                  <c:v>0.31380661803703302</c:v>
                </c:pt>
                <c:pt idx="360">
                  <c:v>0.314848625742147</c:v>
                </c:pt>
                <c:pt idx="361">
                  <c:v>0.31589063344726098</c:v>
                </c:pt>
                <c:pt idx="362">
                  <c:v>0.31693264115237602</c:v>
                </c:pt>
                <c:pt idx="363">
                  <c:v>0.31797464885748999</c:v>
                </c:pt>
                <c:pt idx="364">
                  <c:v>0.31901665656260297</c:v>
                </c:pt>
                <c:pt idx="365">
                  <c:v>0.32005866426771701</c:v>
                </c:pt>
                <c:pt idx="366">
                  <c:v>0.32110067197283099</c:v>
                </c:pt>
                <c:pt idx="367">
                  <c:v>0.32214267967794402</c:v>
                </c:pt>
                <c:pt idx="368">
                  <c:v>0.323184687383059</c:v>
                </c:pt>
                <c:pt idx="369">
                  <c:v>0.32422669508817398</c:v>
                </c:pt>
                <c:pt idx="370">
                  <c:v>0.32526870279328701</c:v>
                </c:pt>
                <c:pt idx="371">
                  <c:v>0.32631071049840099</c:v>
                </c:pt>
                <c:pt idx="372">
                  <c:v>0.32735271820351403</c:v>
                </c:pt>
                <c:pt idx="373">
                  <c:v>0.328394725908629</c:v>
                </c:pt>
                <c:pt idx="374">
                  <c:v>0.32943673361374298</c:v>
                </c:pt>
                <c:pt idx="375">
                  <c:v>0.33047874131885702</c:v>
                </c:pt>
                <c:pt idx="376">
                  <c:v>0.33152074902397</c:v>
                </c:pt>
                <c:pt idx="377">
                  <c:v>0.33256275672908397</c:v>
                </c:pt>
                <c:pt idx="378">
                  <c:v>0.33360476443419901</c:v>
                </c:pt>
                <c:pt idx="379">
                  <c:v>0.33464677213931299</c:v>
                </c:pt>
                <c:pt idx="380">
                  <c:v>0.33568877984442702</c:v>
                </c:pt>
                <c:pt idx="381">
                  <c:v>0.33673078754954</c:v>
                </c:pt>
                <c:pt idx="382">
                  <c:v>0.33777279525465498</c:v>
                </c:pt>
                <c:pt idx="383">
                  <c:v>0.33881480295976801</c:v>
                </c:pt>
                <c:pt idx="384">
                  <c:v>0.33985681066488199</c:v>
                </c:pt>
                <c:pt idx="385">
                  <c:v>0.34089881836999603</c:v>
                </c:pt>
                <c:pt idx="386">
                  <c:v>0.341940826075111</c:v>
                </c:pt>
                <c:pt idx="387">
                  <c:v>0.34298283378022398</c:v>
                </c:pt>
                <c:pt idx="388">
                  <c:v>0.34402484148533802</c:v>
                </c:pt>
                <c:pt idx="389">
                  <c:v>0.345066849190452</c:v>
                </c:pt>
                <c:pt idx="390">
                  <c:v>0.34610885689556498</c:v>
                </c:pt>
                <c:pt idx="391">
                  <c:v>0.34715086460067901</c:v>
                </c:pt>
                <c:pt idx="392">
                  <c:v>0.34819287230579399</c:v>
                </c:pt>
                <c:pt idx="393">
                  <c:v>0.34923488001090802</c:v>
                </c:pt>
                <c:pt idx="394">
                  <c:v>0.350276887716021</c:v>
                </c:pt>
                <c:pt idx="395">
                  <c:v>0.35131889542113498</c:v>
                </c:pt>
                <c:pt idx="396">
                  <c:v>0.35236090312625001</c:v>
                </c:pt>
                <c:pt idx="397">
                  <c:v>0.35340291083136299</c:v>
                </c:pt>
                <c:pt idx="398">
                  <c:v>0.35444491853647703</c:v>
                </c:pt>
                <c:pt idx="399">
                  <c:v>0.35548692624159201</c:v>
                </c:pt>
                <c:pt idx="400">
                  <c:v>0.35652893394670399</c:v>
                </c:pt>
                <c:pt idx="401">
                  <c:v>0.35757094165181902</c:v>
                </c:pt>
                <c:pt idx="402">
                  <c:v>0.358612949356933</c:v>
                </c:pt>
                <c:pt idx="403">
                  <c:v>0.35965495706204698</c:v>
                </c:pt>
                <c:pt idx="404">
                  <c:v>0.36069696476716001</c:v>
                </c:pt>
                <c:pt idx="405">
                  <c:v>0.36173897247227399</c:v>
                </c:pt>
                <c:pt idx="406">
                  <c:v>0.36278098017738902</c:v>
                </c:pt>
                <c:pt idx="407">
                  <c:v>0.363822987882502</c:v>
                </c:pt>
                <c:pt idx="408">
                  <c:v>0.36486499558761598</c:v>
                </c:pt>
                <c:pt idx="409">
                  <c:v>0.36590700329273002</c:v>
                </c:pt>
                <c:pt idx="410">
                  <c:v>0.36694901099784399</c:v>
                </c:pt>
                <c:pt idx="411">
                  <c:v>0.36799101870295797</c:v>
                </c:pt>
                <c:pt idx="412">
                  <c:v>0.36903302640807201</c:v>
                </c:pt>
                <c:pt idx="413">
                  <c:v>0.37007503411318599</c:v>
                </c:pt>
                <c:pt idx="414">
                  <c:v>0.37111704181830002</c:v>
                </c:pt>
                <c:pt idx="415">
                  <c:v>0.372159049523415</c:v>
                </c:pt>
                <c:pt idx="416">
                  <c:v>0.37320105722852798</c:v>
                </c:pt>
                <c:pt idx="417">
                  <c:v>0.37424306493364201</c:v>
                </c:pt>
                <c:pt idx="418">
                  <c:v>0.37528507263875499</c:v>
                </c:pt>
                <c:pt idx="419">
                  <c:v>0.37632708034387002</c:v>
                </c:pt>
                <c:pt idx="420">
                  <c:v>0.377369088048983</c:v>
                </c:pt>
                <c:pt idx="421">
                  <c:v>0.37841109575409598</c:v>
                </c:pt>
                <c:pt idx="422">
                  <c:v>0.37945310345921102</c:v>
                </c:pt>
                <c:pt idx="423">
                  <c:v>0.380495111164325</c:v>
                </c:pt>
                <c:pt idx="424">
                  <c:v>0.38153711886943997</c:v>
                </c:pt>
                <c:pt idx="425">
                  <c:v>0.38257912657455301</c:v>
                </c:pt>
                <c:pt idx="426">
                  <c:v>0.38362113427966599</c:v>
                </c:pt>
                <c:pt idx="427">
                  <c:v>0.38466314198478102</c:v>
                </c:pt>
                <c:pt idx="428">
                  <c:v>0.385705149689895</c:v>
                </c:pt>
                <c:pt idx="429">
                  <c:v>0.38674715739500898</c:v>
                </c:pt>
                <c:pt idx="430">
                  <c:v>0.38778916510012301</c:v>
                </c:pt>
                <c:pt idx="431">
                  <c:v>0.38883117280523699</c:v>
                </c:pt>
                <c:pt idx="432">
                  <c:v>0.38987318051035003</c:v>
                </c:pt>
                <c:pt idx="433">
                  <c:v>0.390915188215464</c:v>
                </c:pt>
                <c:pt idx="434">
                  <c:v>0.39195719592057798</c:v>
                </c:pt>
                <c:pt idx="435">
                  <c:v>0.39299920362569302</c:v>
                </c:pt>
                <c:pt idx="436">
                  <c:v>0.394041211330805</c:v>
                </c:pt>
                <c:pt idx="437">
                  <c:v>0.39508321903591997</c:v>
                </c:pt>
                <c:pt idx="438">
                  <c:v>0.39612522674103401</c:v>
                </c:pt>
                <c:pt idx="439">
                  <c:v>0.39716723444614699</c:v>
                </c:pt>
                <c:pt idx="440">
                  <c:v>0.39820924215126102</c:v>
                </c:pt>
                <c:pt idx="441">
                  <c:v>0.399251249856375</c:v>
                </c:pt>
                <c:pt idx="442">
                  <c:v>0.40029325756148898</c:v>
                </c:pt>
                <c:pt idx="443">
                  <c:v>0.40133526526660301</c:v>
                </c:pt>
                <c:pt idx="444">
                  <c:v>0.40237727297171799</c:v>
                </c:pt>
                <c:pt idx="445">
                  <c:v>0.40341928067683103</c:v>
                </c:pt>
                <c:pt idx="446">
                  <c:v>0.40446128838194501</c:v>
                </c:pt>
                <c:pt idx="447">
                  <c:v>0.40550329608705998</c:v>
                </c:pt>
                <c:pt idx="448">
                  <c:v>0.40654530379217202</c:v>
                </c:pt>
                <c:pt idx="449">
                  <c:v>0.407587311497287</c:v>
                </c:pt>
                <c:pt idx="450">
                  <c:v>0.40862931920240098</c:v>
                </c:pt>
                <c:pt idx="451">
                  <c:v>0.40967132690751601</c:v>
                </c:pt>
                <c:pt idx="452">
                  <c:v>0.41071333461262899</c:v>
                </c:pt>
                <c:pt idx="453">
                  <c:v>0.41175534231774202</c:v>
                </c:pt>
                <c:pt idx="454">
                  <c:v>0.412797350022857</c:v>
                </c:pt>
                <c:pt idx="455">
                  <c:v>0.41383935772797098</c:v>
                </c:pt>
                <c:pt idx="456">
                  <c:v>0.41488136543308402</c:v>
                </c:pt>
                <c:pt idx="457">
                  <c:v>0.41592337313819899</c:v>
                </c:pt>
                <c:pt idx="458">
                  <c:v>0.41696538084331197</c:v>
                </c:pt>
                <c:pt idx="459">
                  <c:v>0.41800738854842601</c:v>
                </c:pt>
                <c:pt idx="460">
                  <c:v>0.41904939625354098</c:v>
                </c:pt>
                <c:pt idx="461">
                  <c:v>0.42009140395865502</c:v>
                </c:pt>
                <c:pt idx="462">
                  <c:v>0.421133411663767</c:v>
                </c:pt>
                <c:pt idx="463">
                  <c:v>0.42217541936888198</c:v>
                </c:pt>
                <c:pt idx="464">
                  <c:v>0.42321742707399501</c:v>
                </c:pt>
                <c:pt idx="465">
                  <c:v>0.42425943477910999</c:v>
                </c:pt>
                <c:pt idx="466">
                  <c:v>0.42530144248422302</c:v>
                </c:pt>
                <c:pt idx="467">
                  <c:v>0.426343450189339</c:v>
                </c:pt>
                <c:pt idx="468">
                  <c:v>0.42738545789445198</c:v>
                </c:pt>
                <c:pt idx="469">
                  <c:v>0.42842746559956502</c:v>
                </c:pt>
                <c:pt idx="470">
                  <c:v>0.42946947330467899</c:v>
                </c:pt>
                <c:pt idx="471">
                  <c:v>0.43051148100979297</c:v>
                </c:pt>
                <c:pt idx="472">
                  <c:v>0.43155348871490801</c:v>
                </c:pt>
                <c:pt idx="473">
                  <c:v>0.43259549642002099</c:v>
                </c:pt>
                <c:pt idx="474">
                  <c:v>0.43363750412513502</c:v>
                </c:pt>
                <c:pt idx="475">
                  <c:v>0.434679511830249</c:v>
                </c:pt>
                <c:pt idx="476">
                  <c:v>0.43572151953536298</c:v>
                </c:pt>
                <c:pt idx="477">
                  <c:v>0.43676352724047701</c:v>
                </c:pt>
                <c:pt idx="478">
                  <c:v>0.43780553494558999</c:v>
                </c:pt>
                <c:pt idx="479">
                  <c:v>0.43884754265070403</c:v>
                </c:pt>
                <c:pt idx="480">
                  <c:v>0.43988955035582</c:v>
                </c:pt>
                <c:pt idx="481">
                  <c:v>0.44093155806093098</c:v>
                </c:pt>
                <c:pt idx="482">
                  <c:v>0.44197356576604702</c:v>
                </c:pt>
                <c:pt idx="483">
                  <c:v>0.44301557347116099</c:v>
                </c:pt>
                <c:pt idx="484">
                  <c:v>0.44405758117627397</c:v>
                </c:pt>
                <c:pt idx="485">
                  <c:v>0.44509958888138901</c:v>
                </c:pt>
                <c:pt idx="486">
                  <c:v>0.44614159658650099</c:v>
                </c:pt>
                <c:pt idx="487">
                  <c:v>0.44718360429161602</c:v>
                </c:pt>
                <c:pt idx="488">
                  <c:v>0.44822561199673</c:v>
                </c:pt>
                <c:pt idx="489">
                  <c:v>0.44926761970184298</c:v>
                </c:pt>
                <c:pt idx="490">
                  <c:v>0.45030962740695801</c:v>
                </c:pt>
                <c:pt idx="491">
                  <c:v>0.45135163511207199</c:v>
                </c:pt>
                <c:pt idx="492">
                  <c:v>0.45239364281718603</c:v>
                </c:pt>
                <c:pt idx="493">
                  <c:v>0.4534356505223</c:v>
                </c:pt>
                <c:pt idx="494">
                  <c:v>0.45447765822741298</c:v>
                </c:pt>
                <c:pt idx="495">
                  <c:v>0.45551966593252802</c:v>
                </c:pt>
                <c:pt idx="496">
                  <c:v>0.456561673637642</c:v>
                </c:pt>
                <c:pt idx="497">
                  <c:v>0.45760368134275398</c:v>
                </c:pt>
                <c:pt idx="498">
                  <c:v>0.45864568904787001</c:v>
                </c:pt>
                <c:pt idx="499">
                  <c:v>0.45968769675298299</c:v>
                </c:pt>
                <c:pt idx="500">
                  <c:v>0.46072970445809702</c:v>
                </c:pt>
                <c:pt idx="501">
                  <c:v>0.461771712163211</c:v>
                </c:pt>
                <c:pt idx="502">
                  <c:v>0.46281371986832498</c:v>
                </c:pt>
                <c:pt idx="503">
                  <c:v>0.46385572757343901</c:v>
                </c:pt>
                <c:pt idx="504">
                  <c:v>0.46489773527855199</c:v>
                </c:pt>
                <c:pt idx="505">
                  <c:v>0.46593974298366703</c:v>
                </c:pt>
                <c:pt idx="506">
                  <c:v>0.46698175068878101</c:v>
                </c:pt>
                <c:pt idx="507">
                  <c:v>0.46802375839389398</c:v>
                </c:pt>
                <c:pt idx="508">
                  <c:v>0.46906576609900802</c:v>
                </c:pt>
                <c:pt idx="509">
                  <c:v>0.470107773804123</c:v>
                </c:pt>
                <c:pt idx="510">
                  <c:v>0.47114978150923598</c:v>
                </c:pt>
                <c:pt idx="511">
                  <c:v>0.47219178921435101</c:v>
                </c:pt>
                <c:pt idx="512">
                  <c:v>0.47323379691946299</c:v>
                </c:pt>
                <c:pt idx="513">
                  <c:v>0.47427580462457802</c:v>
                </c:pt>
                <c:pt idx="514">
                  <c:v>0.475317812329692</c:v>
                </c:pt>
                <c:pt idx="515">
                  <c:v>0.47635982003480498</c:v>
                </c:pt>
                <c:pt idx="516">
                  <c:v>0.47740182773992001</c:v>
                </c:pt>
                <c:pt idx="517">
                  <c:v>0.47844383544503299</c:v>
                </c:pt>
                <c:pt idx="518">
                  <c:v>0.47948584315014797</c:v>
                </c:pt>
                <c:pt idx="519">
                  <c:v>0.48052785085526201</c:v>
                </c:pt>
                <c:pt idx="520">
                  <c:v>0.48156985856037599</c:v>
                </c:pt>
                <c:pt idx="521">
                  <c:v>0.48261186626548902</c:v>
                </c:pt>
                <c:pt idx="522">
                  <c:v>0.483653873970603</c:v>
                </c:pt>
                <c:pt idx="523">
                  <c:v>0.48469588167571698</c:v>
                </c:pt>
                <c:pt idx="524">
                  <c:v>0.48573788938083201</c:v>
                </c:pt>
                <c:pt idx="525">
                  <c:v>0.48677989708594399</c:v>
                </c:pt>
                <c:pt idx="526">
                  <c:v>0.48782190479105902</c:v>
                </c:pt>
                <c:pt idx="527">
                  <c:v>0.488863912496173</c:v>
                </c:pt>
                <c:pt idx="528">
                  <c:v>0.48990592020128598</c:v>
                </c:pt>
                <c:pt idx="529">
                  <c:v>0.49094792790640002</c:v>
                </c:pt>
                <c:pt idx="530">
                  <c:v>0.49198993561151499</c:v>
                </c:pt>
                <c:pt idx="531">
                  <c:v>0.49303194331662997</c:v>
                </c:pt>
                <c:pt idx="532">
                  <c:v>0.49407395102174301</c:v>
                </c:pt>
                <c:pt idx="533">
                  <c:v>0.49511595872685699</c:v>
                </c:pt>
                <c:pt idx="534">
                  <c:v>0.49615796643197002</c:v>
                </c:pt>
                <c:pt idx="535">
                  <c:v>0.497199974137084</c:v>
                </c:pt>
                <c:pt idx="536">
                  <c:v>0.49824198184219798</c:v>
                </c:pt>
                <c:pt idx="537">
                  <c:v>0.49928398954731301</c:v>
                </c:pt>
                <c:pt idx="538">
                  <c:v>0.50032599725242799</c:v>
                </c:pt>
                <c:pt idx="539">
                  <c:v>0.50136800495754097</c:v>
                </c:pt>
                <c:pt idx="540">
                  <c:v>0.50241001266265295</c:v>
                </c:pt>
                <c:pt idx="541">
                  <c:v>0.50345202036776804</c:v>
                </c:pt>
                <c:pt idx="542">
                  <c:v>0.50449402807288202</c:v>
                </c:pt>
                <c:pt idx="543">
                  <c:v>0.505536035777996</c:v>
                </c:pt>
                <c:pt idx="544">
                  <c:v>0.50657804348310898</c:v>
                </c:pt>
                <c:pt idx="545">
                  <c:v>0.50762005118822295</c:v>
                </c:pt>
                <c:pt idx="546">
                  <c:v>0.50866205889333704</c:v>
                </c:pt>
                <c:pt idx="547">
                  <c:v>0.50970406659845202</c:v>
                </c:pt>
                <c:pt idx="548">
                  <c:v>0.510746074303567</c:v>
                </c:pt>
                <c:pt idx="549">
                  <c:v>0.51178808200867998</c:v>
                </c:pt>
                <c:pt idx="550">
                  <c:v>0.51283008971379296</c:v>
                </c:pt>
                <c:pt idx="551">
                  <c:v>0.51387209741890805</c:v>
                </c:pt>
                <c:pt idx="552">
                  <c:v>0.51491410512402103</c:v>
                </c:pt>
                <c:pt idx="553">
                  <c:v>0.51595611282913401</c:v>
                </c:pt>
                <c:pt idx="554">
                  <c:v>0.51699812053424898</c:v>
                </c:pt>
                <c:pt idx="555">
                  <c:v>0.51804012823936196</c:v>
                </c:pt>
                <c:pt idx="556">
                  <c:v>0.51908213594447705</c:v>
                </c:pt>
                <c:pt idx="557">
                  <c:v>0.52012414364959203</c:v>
                </c:pt>
                <c:pt idx="558">
                  <c:v>0.52116615135470501</c:v>
                </c:pt>
                <c:pt idx="559">
                  <c:v>0.52220815905981799</c:v>
                </c:pt>
                <c:pt idx="560">
                  <c:v>0.52325016676493197</c:v>
                </c:pt>
                <c:pt idx="561">
                  <c:v>0.52429217447004695</c:v>
                </c:pt>
                <c:pt idx="562">
                  <c:v>0.52533418217516004</c:v>
                </c:pt>
                <c:pt idx="563">
                  <c:v>0.52637618988027601</c:v>
                </c:pt>
                <c:pt idx="564">
                  <c:v>0.52741819758538899</c:v>
                </c:pt>
                <c:pt idx="565">
                  <c:v>0.52846020529050197</c:v>
                </c:pt>
                <c:pt idx="566">
                  <c:v>0.52950221299561495</c:v>
                </c:pt>
                <c:pt idx="567">
                  <c:v>0.53054422070073004</c:v>
                </c:pt>
                <c:pt idx="568">
                  <c:v>0.53158622840584402</c:v>
                </c:pt>
                <c:pt idx="569">
                  <c:v>0.532628236110959</c:v>
                </c:pt>
                <c:pt idx="570">
                  <c:v>0.53367024381607198</c:v>
                </c:pt>
                <c:pt idx="571">
                  <c:v>0.53471225152118596</c:v>
                </c:pt>
                <c:pt idx="572">
                  <c:v>0.53575425922630104</c:v>
                </c:pt>
                <c:pt idx="573">
                  <c:v>0.53679626693141202</c:v>
                </c:pt>
                <c:pt idx="574">
                  <c:v>0.537838274636528</c:v>
                </c:pt>
                <c:pt idx="575">
                  <c:v>0.53888028234164198</c:v>
                </c:pt>
                <c:pt idx="576">
                  <c:v>0.53992229004675496</c:v>
                </c:pt>
                <c:pt idx="577">
                  <c:v>0.54096429775186905</c:v>
                </c:pt>
                <c:pt idx="578">
                  <c:v>0.54200630545698403</c:v>
                </c:pt>
                <c:pt idx="579">
                  <c:v>0.54304831316209601</c:v>
                </c:pt>
                <c:pt idx="580">
                  <c:v>0.54409032086721099</c:v>
                </c:pt>
                <c:pt idx="581">
                  <c:v>0.54513232857232397</c:v>
                </c:pt>
                <c:pt idx="582">
                  <c:v>0.54617433627743905</c:v>
                </c:pt>
                <c:pt idx="583">
                  <c:v>0.54721634398255303</c:v>
                </c:pt>
                <c:pt idx="584">
                  <c:v>0.54825835168766601</c:v>
                </c:pt>
                <c:pt idx="585">
                  <c:v>0.54930035939277899</c:v>
                </c:pt>
                <c:pt idx="586">
                  <c:v>0.55034236709789397</c:v>
                </c:pt>
                <c:pt idx="587">
                  <c:v>0.55138437480300795</c:v>
                </c:pt>
                <c:pt idx="588">
                  <c:v>0.55242638250812404</c:v>
                </c:pt>
                <c:pt idx="589">
                  <c:v>0.55346839021323702</c:v>
                </c:pt>
                <c:pt idx="590">
                  <c:v>0.55451039791835099</c:v>
                </c:pt>
                <c:pt idx="591">
                  <c:v>0.55555240562346297</c:v>
                </c:pt>
                <c:pt idx="592">
                  <c:v>0.55659441332857795</c:v>
                </c:pt>
                <c:pt idx="593">
                  <c:v>0.55763642103369204</c:v>
                </c:pt>
                <c:pt idx="594">
                  <c:v>0.55867842873880602</c:v>
                </c:pt>
                <c:pt idx="595">
                  <c:v>0.55972043644392</c:v>
                </c:pt>
                <c:pt idx="596">
                  <c:v>0.56076244414903298</c:v>
                </c:pt>
                <c:pt idx="597">
                  <c:v>0.56180445185414896</c:v>
                </c:pt>
                <c:pt idx="598">
                  <c:v>0.56284645955926205</c:v>
                </c:pt>
                <c:pt idx="599">
                  <c:v>0.56388846726437603</c:v>
                </c:pt>
                <c:pt idx="600">
                  <c:v>0.564930474969489</c:v>
                </c:pt>
                <c:pt idx="601">
                  <c:v>0.56597248267460398</c:v>
                </c:pt>
                <c:pt idx="602">
                  <c:v>0.56701449037971796</c:v>
                </c:pt>
                <c:pt idx="603">
                  <c:v>0.56805649808483205</c:v>
                </c:pt>
                <c:pt idx="604">
                  <c:v>0.56909850578994503</c:v>
                </c:pt>
                <c:pt idx="605">
                  <c:v>0.57014051349505901</c:v>
                </c:pt>
                <c:pt idx="606">
                  <c:v>0.57118252120017499</c:v>
                </c:pt>
                <c:pt idx="607">
                  <c:v>0.57222452890528597</c:v>
                </c:pt>
                <c:pt idx="608">
                  <c:v>0.57326653661040095</c:v>
                </c:pt>
                <c:pt idx="609">
                  <c:v>0.57430854431551404</c:v>
                </c:pt>
                <c:pt idx="610">
                  <c:v>0.57535055202062602</c:v>
                </c:pt>
                <c:pt idx="611">
                  <c:v>0.57639255972574199</c:v>
                </c:pt>
                <c:pt idx="612">
                  <c:v>0.57743456743085597</c:v>
                </c:pt>
                <c:pt idx="613">
                  <c:v>0.57847657513596995</c:v>
                </c:pt>
                <c:pt idx="614">
                  <c:v>0.57951858284108604</c:v>
                </c:pt>
                <c:pt idx="615">
                  <c:v>0.58056059054619802</c:v>
                </c:pt>
                <c:pt idx="616">
                  <c:v>0.581602598251312</c:v>
                </c:pt>
                <c:pt idx="617">
                  <c:v>0.58264460595642797</c:v>
                </c:pt>
                <c:pt idx="618">
                  <c:v>0.58368661366153995</c:v>
                </c:pt>
                <c:pt idx="619">
                  <c:v>0.58472862136665404</c:v>
                </c:pt>
                <c:pt idx="620">
                  <c:v>0.58577062907176702</c:v>
                </c:pt>
                <c:pt idx="621">
                  <c:v>0.586812636776884</c:v>
                </c:pt>
                <c:pt idx="622">
                  <c:v>0.58785464448199598</c:v>
                </c:pt>
                <c:pt idx="623">
                  <c:v>0.58889665218710896</c:v>
                </c:pt>
                <c:pt idx="624">
                  <c:v>0.58993865989222305</c:v>
                </c:pt>
                <c:pt idx="625">
                  <c:v>0.59098066759733703</c:v>
                </c:pt>
                <c:pt idx="626">
                  <c:v>0.59202267530245201</c:v>
                </c:pt>
                <c:pt idx="627">
                  <c:v>0.59306468300756598</c:v>
                </c:pt>
                <c:pt idx="628">
                  <c:v>0.59410669071267996</c:v>
                </c:pt>
                <c:pt idx="629">
                  <c:v>0.59514869841779305</c:v>
                </c:pt>
                <c:pt idx="630">
                  <c:v>0.59619070612290803</c:v>
                </c:pt>
                <c:pt idx="631">
                  <c:v>0.59723271382802001</c:v>
                </c:pt>
                <c:pt idx="632">
                  <c:v>0.59827472153313399</c:v>
                </c:pt>
                <c:pt idx="633">
                  <c:v>0.59931672923824897</c:v>
                </c:pt>
                <c:pt idx="634">
                  <c:v>0.60035873694336195</c:v>
                </c:pt>
                <c:pt idx="635">
                  <c:v>0.60140074464847704</c:v>
                </c:pt>
                <c:pt idx="636">
                  <c:v>0.60244275235359102</c:v>
                </c:pt>
                <c:pt idx="637">
                  <c:v>0.603484760058704</c:v>
                </c:pt>
                <c:pt idx="638">
                  <c:v>0.60452676776381897</c:v>
                </c:pt>
                <c:pt idx="639">
                  <c:v>0.60556877546893195</c:v>
                </c:pt>
                <c:pt idx="640">
                  <c:v>0.60661078317404604</c:v>
                </c:pt>
                <c:pt idx="641">
                  <c:v>0.60765279087916002</c:v>
                </c:pt>
                <c:pt idx="642">
                  <c:v>0.608694798584274</c:v>
                </c:pt>
                <c:pt idx="643">
                  <c:v>0.60973680628938798</c:v>
                </c:pt>
                <c:pt idx="644">
                  <c:v>0.61077881399450196</c:v>
                </c:pt>
                <c:pt idx="645">
                  <c:v>0.61182082169961705</c:v>
                </c:pt>
                <c:pt idx="646">
                  <c:v>0.61286282940472903</c:v>
                </c:pt>
                <c:pt idx="647">
                  <c:v>0.613904837109843</c:v>
                </c:pt>
                <c:pt idx="648">
                  <c:v>0.61494684481495798</c:v>
                </c:pt>
                <c:pt idx="649">
                  <c:v>0.61598885252007196</c:v>
                </c:pt>
                <c:pt idx="650">
                  <c:v>0.61703086022518605</c:v>
                </c:pt>
                <c:pt idx="651">
                  <c:v>0.61807286793030003</c:v>
                </c:pt>
                <c:pt idx="652">
                  <c:v>0.61911487563541401</c:v>
                </c:pt>
                <c:pt idx="653">
                  <c:v>0.62015688334052799</c:v>
                </c:pt>
                <c:pt idx="654">
                  <c:v>0.62119889104563997</c:v>
                </c:pt>
                <c:pt idx="655">
                  <c:v>0.62224089875075395</c:v>
                </c:pt>
                <c:pt idx="656">
                  <c:v>0.62328290645587103</c:v>
                </c:pt>
                <c:pt idx="657">
                  <c:v>0.62432491416098501</c:v>
                </c:pt>
                <c:pt idx="658">
                  <c:v>0.62536692186609499</c:v>
                </c:pt>
                <c:pt idx="659">
                  <c:v>0.62640892957120997</c:v>
                </c:pt>
                <c:pt idx="660">
                  <c:v>0.62745093727632495</c:v>
                </c:pt>
                <c:pt idx="661">
                  <c:v>0.62849294498143804</c:v>
                </c:pt>
                <c:pt idx="662">
                  <c:v>0.62953495268655202</c:v>
                </c:pt>
                <c:pt idx="663">
                  <c:v>0.630576960391665</c:v>
                </c:pt>
                <c:pt idx="664">
                  <c:v>0.63161896809678097</c:v>
                </c:pt>
                <c:pt idx="665">
                  <c:v>0.63266097580189495</c:v>
                </c:pt>
                <c:pt idx="666">
                  <c:v>0.63370298350701004</c:v>
                </c:pt>
                <c:pt idx="667">
                  <c:v>0.63474499121212302</c:v>
                </c:pt>
                <c:pt idx="668">
                  <c:v>0.635786998917236</c:v>
                </c:pt>
                <c:pt idx="669">
                  <c:v>0.63682900662234998</c:v>
                </c:pt>
                <c:pt idx="670">
                  <c:v>0.63787101432746496</c:v>
                </c:pt>
                <c:pt idx="671">
                  <c:v>0.63891302203257805</c:v>
                </c:pt>
                <c:pt idx="672">
                  <c:v>0.63995502973769003</c:v>
                </c:pt>
                <c:pt idx="673">
                  <c:v>0.64099703744280601</c:v>
                </c:pt>
                <c:pt idx="674">
                  <c:v>0.64203904514791998</c:v>
                </c:pt>
                <c:pt idx="675">
                  <c:v>0.64308105285303296</c:v>
                </c:pt>
                <c:pt idx="676">
                  <c:v>0.64412306055814805</c:v>
                </c:pt>
                <c:pt idx="677">
                  <c:v>0.64516506826326203</c:v>
                </c:pt>
                <c:pt idx="678">
                  <c:v>0.64620707596837501</c:v>
                </c:pt>
                <c:pt idx="679">
                  <c:v>0.64724908367349099</c:v>
                </c:pt>
                <c:pt idx="680">
                  <c:v>0.64829109137860397</c:v>
                </c:pt>
                <c:pt idx="681">
                  <c:v>0.64933309908371895</c:v>
                </c:pt>
                <c:pt idx="682">
                  <c:v>0.65037510678883204</c:v>
                </c:pt>
                <c:pt idx="683">
                  <c:v>0.65141711449394402</c:v>
                </c:pt>
                <c:pt idx="684">
                  <c:v>0.652459122199057</c:v>
                </c:pt>
                <c:pt idx="685">
                  <c:v>0.65350112990417297</c:v>
                </c:pt>
                <c:pt idx="686">
                  <c:v>0.65454313760928595</c:v>
                </c:pt>
                <c:pt idx="687">
                  <c:v>0.65558514531440204</c:v>
                </c:pt>
                <c:pt idx="688">
                  <c:v>0.65662715301951502</c:v>
                </c:pt>
                <c:pt idx="689">
                  <c:v>0.657669160724629</c:v>
                </c:pt>
                <c:pt idx="690">
                  <c:v>0.65871116842974298</c:v>
                </c:pt>
                <c:pt idx="691">
                  <c:v>0.65975317613485596</c:v>
                </c:pt>
                <c:pt idx="692">
                  <c:v>0.66079518383997005</c:v>
                </c:pt>
                <c:pt idx="693">
                  <c:v>0.66183719154508402</c:v>
                </c:pt>
                <c:pt idx="694">
                  <c:v>0.662879199250198</c:v>
                </c:pt>
                <c:pt idx="695">
                  <c:v>0.66392120695531098</c:v>
                </c:pt>
                <c:pt idx="696">
                  <c:v>0.66496321466042496</c:v>
                </c:pt>
                <c:pt idx="697">
                  <c:v>0.66600522236554005</c:v>
                </c:pt>
                <c:pt idx="698">
                  <c:v>0.66704723007065503</c:v>
                </c:pt>
                <c:pt idx="699">
                  <c:v>0.66808923777576701</c:v>
                </c:pt>
                <c:pt idx="700">
                  <c:v>0.66913124548088199</c:v>
                </c:pt>
                <c:pt idx="701">
                  <c:v>0.67017325318599597</c:v>
                </c:pt>
                <c:pt idx="702">
                  <c:v>0.67121526089111005</c:v>
                </c:pt>
                <c:pt idx="703">
                  <c:v>0.67225726859622204</c:v>
                </c:pt>
                <c:pt idx="704">
                  <c:v>0.67329927630133801</c:v>
                </c:pt>
                <c:pt idx="705">
                  <c:v>0.67434128400645099</c:v>
                </c:pt>
                <c:pt idx="706">
                  <c:v>0.67538329171156497</c:v>
                </c:pt>
                <c:pt idx="707">
                  <c:v>0.67642529941667995</c:v>
                </c:pt>
                <c:pt idx="708">
                  <c:v>0.67746730712179204</c:v>
                </c:pt>
                <c:pt idx="709">
                  <c:v>0.67850931482690702</c:v>
                </c:pt>
                <c:pt idx="710">
                  <c:v>0.679551322532022</c:v>
                </c:pt>
                <c:pt idx="711">
                  <c:v>0.68059333023713497</c:v>
                </c:pt>
                <c:pt idx="712">
                  <c:v>0.68163533794224895</c:v>
                </c:pt>
                <c:pt idx="713">
                  <c:v>0.68267734564736304</c:v>
                </c:pt>
                <c:pt idx="714">
                  <c:v>0.68371935335247602</c:v>
                </c:pt>
                <c:pt idx="715">
                  <c:v>0.68476136105759</c:v>
                </c:pt>
                <c:pt idx="716">
                  <c:v>0.68580336876270398</c:v>
                </c:pt>
                <c:pt idx="717">
                  <c:v>0.68684537646781896</c:v>
                </c:pt>
                <c:pt idx="718">
                  <c:v>0.68788738417293405</c:v>
                </c:pt>
                <c:pt idx="719">
                  <c:v>0.68892939187804603</c:v>
                </c:pt>
                <c:pt idx="720">
                  <c:v>0.68997139958316001</c:v>
                </c:pt>
                <c:pt idx="721">
                  <c:v>0.69101340728827298</c:v>
                </c:pt>
                <c:pt idx="722">
                  <c:v>0.69205541499338896</c:v>
                </c:pt>
                <c:pt idx="723">
                  <c:v>0.69309742269850305</c:v>
                </c:pt>
                <c:pt idx="724">
                  <c:v>0.69413943040361403</c:v>
                </c:pt>
                <c:pt idx="725">
                  <c:v>0.69518143810872901</c:v>
                </c:pt>
                <c:pt idx="726">
                  <c:v>0.69622344581384399</c:v>
                </c:pt>
                <c:pt idx="727">
                  <c:v>0.69726545351895697</c:v>
                </c:pt>
                <c:pt idx="728">
                  <c:v>0.69830746122407195</c:v>
                </c:pt>
                <c:pt idx="729">
                  <c:v>0.69934946892918703</c:v>
                </c:pt>
                <c:pt idx="730">
                  <c:v>0.70039147663430001</c:v>
                </c:pt>
                <c:pt idx="731">
                  <c:v>0.70143348433941299</c:v>
                </c:pt>
                <c:pt idx="732">
                  <c:v>0.70247549204452597</c:v>
                </c:pt>
                <c:pt idx="733">
                  <c:v>0.70351749974964195</c:v>
                </c:pt>
                <c:pt idx="734">
                  <c:v>0.70455950745475504</c:v>
                </c:pt>
                <c:pt idx="735">
                  <c:v>0.70560151515986902</c:v>
                </c:pt>
                <c:pt idx="736">
                  <c:v>0.706643522864983</c:v>
                </c:pt>
                <c:pt idx="737">
                  <c:v>0.70768553057009498</c:v>
                </c:pt>
                <c:pt idx="738">
                  <c:v>0.70872753827520996</c:v>
                </c:pt>
                <c:pt idx="739">
                  <c:v>0.70976954598032505</c:v>
                </c:pt>
                <c:pt idx="740">
                  <c:v>0.71081155368543802</c:v>
                </c:pt>
                <c:pt idx="741">
                  <c:v>0.711853561390551</c:v>
                </c:pt>
                <c:pt idx="742">
                  <c:v>0.71289556909566598</c:v>
                </c:pt>
                <c:pt idx="743">
                  <c:v>0.71393757680077896</c:v>
                </c:pt>
                <c:pt idx="744">
                  <c:v>0.71497958450589405</c:v>
                </c:pt>
                <c:pt idx="745">
                  <c:v>0.71602159221100803</c:v>
                </c:pt>
                <c:pt idx="746">
                  <c:v>0.71706359991612201</c:v>
                </c:pt>
                <c:pt idx="747">
                  <c:v>0.71810560762123699</c:v>
                </c:pt>
                <c:pt idx="748">
                  <c:v>0.71914761532635096</c:v>
                </c:pt>
                <c:pt idx="749">
                  <c:v>0.72018962303146405</c:v>
                </c:pt>
                <c:pt idx="750">
                  <c:v>0.72123163073657903</c:v>
                </c:pt>
                <c:pt idx="751">
                  <c:v>0.72227363844168901</c:v>
                </c:pt>
                <c:pt idx="752">
                  <c:v>0.72331564614680699</c:v>
                </c:pt>
                <c:pt idx="753">
                  <c:v>0.72435765385191897</c:v>
                </c:pt>
                <c:pt idx="754">
                  <c:v>0.72539966155703395</c:v>
                </c:pt>
                <c:pt idx="755">
                  <c:v>0.72644166926214804</c:v>
                </c:pt>
                <c:pt idx="756">
                  <c:v>0.72748367696726202</c:v>
                </c:pt>
                <c:pt idx="757">
                  <c:v>0.728525684672375</c:v>
                </c:pt>
                <c:pt idx="758">
                  <c:v>0.72956769237748798</c:v>
                </c:pt>
                <c:pt idx="759">
                  <c:v>0.73060970008260295</c:v>
                </c:pt>
                <c:pt idx="760">
                  <c:v>0.73165170778771804</c:v>
                </c:pt>
                <c:pt idx="761">
                  <c:v>0.73269371549283102</c:v>
                </c:pt>
                <c:pt idx="762">
                  <c:v>0.733735723197943</c:v>
                </c:pt>
                <c:pt idx="763">
                  <c:v>0.73477773090305798</c:v>
                </c:pt>
                <c:pt idx="764">
                  <c:v>0.73581973860817196</c:v>
                </c:pt>
                <c:pt idx="765">
                  <c:v>0.73686174631328705</c:v>
                </c:pt>
                <c:pt idx="766">
                  <c:v>0.73790375401840003</c:v>
                </c:pt>
                <c:pt idx="767">
                  <c:v>0.73894576172351401</c:v>
                </c:pt>
                <c:pt idx="768">
                  <c:v>0.73998776942862599</c:v>
                </c:pt>
                <c:pt idx="769">
                  <c:v>0.74102977713374196</c:v>
                </c:pt>
                <c:pt idx="770">
                  <c:v>0.74207178483885605</c:v>
                </c:pt>
                <c:pt idx="771">
                  <c:v>0.74311379254397103</c:v>
                </c:pt>
                <c:pt idx="772">
                  <c:v>0.74415580024908301</c:v>
                </c:pt>
                <c:pt idx="773">
                  <c:v>0.74519780795419799</c:v>
                </c:pt>
                <c:pt idx="774">
                  <c:v>0.74623981565931097</c:v>
                </c:pt>
                <c:pt idx="775">
                  <c:v>0.74728182336442595</c:v>
                </c:pt>
                <c:pt idx="776">
                  <c:v>0.74832383106953904</c:v>
                </c:pt>
                <c:pt idx="777">
                  <c:v>0.74936583877465301</c:v>
                </c:pt>
                <c:pt idx="778">
                  <c:v>0.75040784647976799</c:v>
                </c:pt>
                <c:pt idx="779">
                  <c:v>0.75144985418488197</c:v>
                </c:pt>
                <c:pt idx="780">
                  <c:v>0.75249186188999595</c:v>
                </c:pt>
                <c:pt idx="781">
                  <c:v>0.75353386959510804</c:v>
                </c:pt>
                <c:pt idx="782">
                  <c:v>0.75457587730022302</c:v>
                </c:pt>
                <c:pt idx="783">
                  <c:v>0.755617885005338</c:v>
                </c:pt>
                <c:pt idx="784">
                  <c:v>0.75665989271044998</c:v>
                </c:pt>
                <c:pt idx="785">
                  <c:v>0.75770190041556396</c:v>
                </c:pt>
                <c:pt idx="786">
                  <c:v>0.75874390812067805</c:v>
                </c:pt>
                <c:pt idx="787">
                  <c:v>0.75978591582579302</c:v>
                </c:pt>
                <c:pt idx="788">
                  <c:v>0.760827923530905</c:v>
                </c:pt>
                <c:pt idx="789">
                  <c:v>0.76186993123601998</c:v>
                </c:pt>
                <c:pt idx="790">
                  <c:v>0.76291193894113296</c:v>
                </c:pt>
                <c:pt idx="791">
                  <c:v>0.76395394664625005</c:v>
                </c:pt>
                <c:pt idx="792">
                  <c:v>0.76499595435136203</c:v>
                </c:pt>
                <c:pt idx="793">
                  <c:v>0.76603796205647801</c:v>
                </c:pt>
                <c:pt idx="794">
                  <c:v>0.76707996976159099</c:v>
                </c:pt>
                <c:pt idx="795">
                  <c:v>0.76812197746670297</c:v>
                </c:pt>
                <c:pt idx="796">
                  <c:v>0.76916398517181805</c:v>
                </c:pt>
                <c:pt idx="797">
                  <c:v>0.77020599287693303</c:v>
                </c:pt>
                <c:pt idx="798">
                  <c:v>0.77124800058204501</c:v>
                </c:pt>
                <c:pt idx="799">
                  <c:v>0.77229000828715999</c:v>
                </c:pt>
                <c:pt idx="800">
                  <c:v>0.77333201599227197</c:v>
                </c:pt>
                <c:pt idx="801">
                  <c:v>0.77437402369738695</c:v>
                </c:pt>
                <c:pt idx="802">
                  <c:v>0.77541603140250204</c:v>
                </c:pt>
                <c:pt idx="803">
                  <c:v>0.77645803910761602</c:v>
                </c:pt>
                <c:pt idx="804">
                  <c:v>0.777500046812729</c:v>
                </c:pt>
                <c:pt idx="805">
                  <c:v>0.77854205451784297</c:v>
                </c:pt>
                <c:pt idx="806">
                  <c:v>0.77958406222295795</c:v>
                </c:pt>
                <c:pt idx="807">
                  <c:v>0.78062606992807104</c:v>
                </c:pt>
                <c:pt idx="808">
                  <c:v>0.78166807763318502</c:v>
                </c:pt>
                <c:pt idx="809">
                  <c:v>0.782710085338298</c:v>
                </c:pt>
                <c:pt idx="810">
                  <c:v>0.78375209304341298</c:v>
                </c:pt>
                <c:pt idx="811">
                  <c:v>0.78479410074852796</c:v>
                </c:pt>
                <c:pt idx="812">
                  <c:v>0.78583610845364105</c:v>
                </c:pt>
                <c:pt idx="813">
                  <c:v>0.78687811615875403</c:v>
                </c:pt>
                <c:pt idx="814">
                  <c:v>0.787920123863869</c:v>
                </c:pt>
                <c:pt idx="815">
                  <c:v>0.78896213156898198</c:v>
                </c:pt>
                <c:pt idx="816">
                  <c:v>0.79000413927409596</c:v>
                </c:pt>
                <c:pt idx="817">
                  <c:v>0.79104614697921005</c:v>
                </c:pt>
                <c:pt idx="818">
                  <c:v>0.79208815468432703</c:v>
                </c:pt>
                <c:pt idx="819">
                  <c:v>0.79313016238943801</c:v>
                </c:pt>
                <c:pt idx="820">
                  <c:v>0.79417217009455299</c:v>
                </c:pt>
                <c:pt idx="821">
                  <c:v>0.79521417779966597</c:v>
                </c:pt>
                <c:pt idx="822">
                  <c:v>0.79625618550477995</c:v>
                </c:pt>
                <c:pt idx="823">
                  <c:v>0.79729819320989703</c:v>
                </c:pt>
                <c:pt idx="824">
                  <c:v>0.79834020091500801</c:v>
                </c:pt>
                <c:pt idx="825">
                  <c:v>0.79938220862012299</c:v>
                </c:pt>
                <c:pt idx="826">
                  <c:v>0.80042421632523597</c:v>
                </c:pt>
                <c:pt idx="827">
                  <c:v>0.80146622403034995</c:v>
                </c:pt>
                <c:pt idx="828">
                  <c:v>0.80250823173546404</c:v>
                </c:pt>
                <c:pt idx="829">
                  <c:v>0.80355023944057702</c:v>
                </c:pt>
                <c:pt idx="830">
                  <c:v>0.804592247145693</c:v>
                </c:pt>
                <c:pt idx="831">
                  <c:v>0.80563425485080797</c:v>
                </c:pt>
                <c:pt idx="832">
                  <c:v>0.80667626255591796</c:v>
                </c:pt>
                <c:pt idx="833">
                  <c:v>0.80771827026103504</c:v>
                </c:pt>
                <c:pt idx="834">
                  <c:v>0.80876027796615102</c:v>
                </c:pt>
                <c:pt idx="835">
                  <c:v>0.809802285671262</c:v>
                </c:pt>
                <c:pt idx="836">
                  <c:v>0.81084429337637598</c:v>
                </c:pt>
                <c:pt idx="837">
                  <c:v>0.81188630108148996</c:v>
                </c:pt>
                <c:pt idx="838">
                  <c:v>0.81292830878660205</c:v>
                </c:pt>
                <c:pt idx="839">
                  <c:v>0.81397031649171603</c:v>
                </c:pt>
                <c:pt idx="840">
                  <c:v>0.81501232419683001</c:v>
                </c:pt>
                <c:pt idx="841">
                  <c:v>0.81605433190194199</c:v>
                </c:pt>
                <c:pt idx="842">
                  <c:v>0.81709633960705896</c:v>
                </c:pt>
                <c:pt idx="843">
                  <c:v>0.81813834731217305</c:v>
                </c:pt>
                <c:pt idx="844">
                  <c:v>0.81918035501728703</c:v>
                </c:pt>
                <c:pt idx="845">
                  <c:v>0.82022236272240101</c:v>
                </c:pt>
                <c:pt idx="846">
                  <c:v>0.82126437042751599</c:v>
                </c:pt>
                <c:pt idx="847">
                  <c:v>0.82230637813262997</c:v>
                </c:pt>
                <c:pt idx="848">
                  <c:v>0.82334838583774195</c:v>
                </c:pt>
                <c:pt idx="849">
                  <c:v>0.82439039354285504</c:v>
                </c:pt>
                <c:pt idx="850">
                  <c:v>0.82543240124797201</c:v>
                </c:pt>
                <c:pt idx="851">
                  <c:v>0.82647440895308399</c:v>
                </c:pt>
                <c:pt idx="852">
                  <c:v>0.82751641665819697</c:v>
                </c:pt>
                <c:pt idx="853">
                  <c:v>0.82855842436331195</c:v>
                </c:pt>
                <c:pt idx="854">
                  <c:v>0.82960043206842804</c:v>
                </c:pt>
                <c:pt idx="855">
                  <c:v>0.83064243977354102</c:v>
                </c:pt>
                <c:pt idx="856">
                  <c:v>0.831684447478652</c:v>
                </c:pt>
                <c:pt idx="857">
                  <c:v>0.83272645518376598</c:v>
                </c:pt>
                <c:pt idx="858">
                  <c:v>0.83376846288887896</c:v>
                </c:pt>
                <c:pt idx="859">
                  <c:v>0.83481047059399704</c:v>
                </c:pt>
                <c:pt idx="860">
                  <c:v>0.83585247829910903</c:v>
                </c:pt>
                <c:pt idx="861">
                  <c:v>0.836894486004225</c:v>
                </c:pt>
                <c:pt idx="862">
                  <c:v>0.83793649370933598</c:v>
                </c:pt>
                <c:pt idx="863">
                  <c:v>0.83897850141445296</c:v>
                </c:pt>
                <c:pt idx="864">
                  <c:v>0.84002050911956505</c:v>
                </c:pt>
                <c:pt idx="865">
                  <c:v>0.84106251682467903</c:v>
                </c:pt>
                <c:pt idx="866">
                  <c:v>0.84210452452979301</c:v>
                </c:pt>
                <c:pt idx="867">
                  <c:v>0.84314653223490699</c:v>
                </c:pt>
              </c:numCache>
            </c:numRef>
          </c:xVal>
          <c:yVal>
            <c:numRef>
              <c:f>AVGx!$J$3:$J$870</c:f>
              <c:numCache>
                <c:formatCode>0.00E+00</c:formatCode>
                <c:ptCount val="868"/>
                <c:pt idx="0">
                  <c:v>-1.6784869452189399E-7</c:v>
                </c:pt>
                <c:pt idx="1">
                  <c:v>-1.3070524889082601E-7</c:v>
                </c:pt>
                <c:pt idx="2">
                  <c:v>-2.2301633703798302E-9</c:v>
                </c:pt>
                <c:pt idx="3">
                  <c:v>-2.6656344024461201E-8</c:v>
                </c:pt>
                <c:pt idx="4">
                  <c:v>-1.36251071543312E-8</c:v>
                </c:pt>
                <c:pt idx="5">
                  <c:v>2.3689698738839198E-9</c:v>
                </c:pt>
                <c:pt idx="6">
                  <c:v>2.0751354396532501E-8</c:v>
                </c:pt>
                <c:pt idx="7">
                  <c:v>4.0821424153697399E-8</c:v>
                </c:pt>
                <c:pt idx="8">
                  <c:v>6.17523928069671E-8</c:v>
                </c:pt>
                <c:pt idx="9">
                  <c:v>8.2591254310754997E-8</c:v>
                </c:pt>
                <c:pt idx="10">
                  <c:v>1.0227965232595E-7</c:v>
                </c:pt>
                <c:pt idx="11">
                  <c:v>1.19801922505552E-7</c:v>
                </c:pt>
                <c:pt idx="12">
                  <c:v>1.34302097981545E-7</c:v>
                </c:pt>
                <c:pt idx="13">
                  <c:v>1.45112275821199E-7</c:v>
                </c:pt>
                <c:pt idx="14">
                  <c:v>1.51777247457349E-7</c:v>
                </c:pt>
                <c:pt idx="15">
                  <c:v>1.5418326476551E-7</c:v>
                </c:pt>
                <c:pt idx="16">
                  <c:v>1.52860574087431E-7</c:v>
                </c:pt>
                <c:pt idx="17">
                  <c:v>1.4907534437932301E-7</c:v>
                </c:pt>
                <c:pt idx="18">
                  <c:v>1.4484601374334999E-7</c:v>
                </c:pt>
                <c:pt idx="19">
                  <c:v>1.4258983262404399E-7</c:v>
                </c:pt>
                <c:pt idx="20">
                  <c:v>1.44488973127613E-7</c:v>
                </c:pt>
                <c:pt idx="21">
                  <c:v>1.5197164697395201E-7</c:v>
                </c:pt>
                <c:pt idx="22">
                  <c:v>1.65233902517094E-7</c:v>
                </c:pt>
                <c:pt idx="23">
                  <c:v>1.8279369180074999E-7</c:v>
                </c:pt>
                <c:pt idx="24">
                  <c:v>2.0177936738993599E-7</c:v>
                </c:pt>
                <c:pt idx="25">
                  <c:v>2.18631177021292E-7</c:v>
                </c:pt>
                <c:pt idx="26">
                  <c:v>2.2933124655022799E-7</c:v>
                </c:pt>
                <c:pt idx="27">
                  <c:v>2.29973017292625E-7</c:v>
                </c:pt>
                <c:pt idx="28">
                  <c:v>2.17653637733154E-7</c:v>
                </c:pt>
                <c:pt idx="29">
                  <c:v>1.9104311975779499E-7</c:v>
                </c:pt>
                <c:pt idx="30">
                  <c:v>1.5127958862064399E-7</c:v>
                </c:pt>
                <c:pt idx="31">
                  <c:v>1.01744957618544E-7</c:v>
                </c:pt>
                <c:pt idx="32">
                  <c:v>4.6608383202601998E-8</c:v>
                </c:pt>
                <c:pt idx="33">
                  <c:v>-1.0172045844725401E-8</c:v>
                </c:pt>
                <c:pt idx="34">
                  <c:v>-6.5726045123541496E-8</c:v>
                </c:pt>
                <c:pt idx="35">
                  <c:v>-1.1929260712372E-7</c:v>
                </c:pt>
                <c:pt idx="36">
                  <c:v>-1.71888231324162E-7</c:v>
                </c:pt>
                <c:pt idx="37">
                  <c:v>-2.24949935101672E-7</c:v>
                </c:pt>
                <c:pt idx="38">
                  <c:v>-2.7967505031095201E-7</c:v>
                </c:pt>
                <c:pt idx="39">
                  <c:v>-3.36571694041217E-7</c:v>
                </c:pt>
                <c:pt idx="40">
                  <c:v>-3.9548186378499797E-7</c:v>
                </c:pt>
                <c:pt idx="41">
                  <c:v>-4.5572657677773399E-7</c:v>
                </c:pt>
                <c:pt idx="42">
                  <c:v>-5.1604759349477997E-7</c:v>
                </c:pt>
                <c:pt idx="43">
                  <c:v>-5.7460421296845099E-7</c:v>
                </c:pt>
                <c:pt idx="44">
                  <c:v>-6.2899851012306396E-7</c:v>
                </c:pt>
                <c:pt idx="45">
                  <c:v>-6.7635771618419401E-7</c:v>
                </c:pt>
                <c:pt idx="46">
                  <c:v>-7.13727504215893E-7</c:v>
                </c:pt>
                <c:pt idx="47">
                  <c:v>-7.3919910615711804E-7</c:v>
                </c:pt>
                <c:pt idx="48">
                  <c:v>-7.5322457693218998E-7</c:v>
                </c:pt>
                <c:pt idx="49">
                  <c:v>-7.5938144527222497E-7</c:v>
                </c:pt>
                <c:pt idx="50">
                  <c:v>-7.6412223419485103E-7</c:v>
                </c:pt>
                <c:pt idx="51">
                  <c:v>-7.7578706792279003E-7</c:v>
                </c:pt>
                <c:pt idx="52">
                  <c:v>-8.0283762547457104E-7</c:v>
                </c:pt>
                <c:pt idx="53">
                  <c:v>-8.5184375004260696E-7</c:v>
                </c:pt>
                <c:pt idx="54">
                  <c:v>-9.2620165695270602E-7</c:v>
                </c:pt>
                <c:pt idx="55">
                  <c:v>-1.02581939182872E-6</c:v>
                </c:pt>
                <c:pt idx="56">
                  <c:v>-1.14740448391657E-6</c:v>
                </c:pt>
                <c:pt idx="57">
                  <c:v>-1.2852203403480999E-6</c:v>
                </c:pt>
                <c:pt idx="58">
                  <c:v>-1.4327922085214301E-6</c:v>
                </c:pt>
                <c:pt idx="59">
                  <c:v>-1.5856688409071699E-6</c:v>
                </c:pt>
                <c:pt idx="60">
                  <c:v>-1.74313362320839E-6</c:v>
                </c:pt>
                <c:pt idx="61">
                  <c:v>-1.90841957195231E-6</c:v>
                </c:pt>
                <c:pt idx="62">
                  <c:v>-2.0876693788213001E-6</c:v>
                </c:pt>
                <c:pt idx="63">
                  <c:v>-2.2875355157943402E-6</c:v>
                </c:pt>
                <c:pt idx="64">
                  <c:v>-2.5122122410668302E-6</c:v>
                </c:pt>
                <c:pt idx="65">
                  <c:v>-2.7619783146033402E-6</c:v>
                </c:pt>
                <c:pt idx="66">
                  <c:v>-3.0330990461244299E-6</c:v>
                </c:pt>
                <c:pt idx="67">
                  <c:v>-3.3187526893831999E-6</c:v>
                </c:pt>
                <c:pt idx="68">
                  <c:v>-3.6102889316165999E-6</c:v>
                </c:pt>
                <c:pt idx="69">
                  <c:v>-3.8980504551424103E-6</c:v>
                </c:pt>
                <c:pt idx="70">
                  <c:v>-4.1737063167536501E-6</c:v>
                </c:pt>
                <c:pt idx="71">
                  <c:v>-4.4335332406075897E-6</c:v>
                </c:pt>
                <c:pt idx="72">
                  <c:v>-4.6789418104283302E-6</c:v>
                </c:pt>
                <c:pt idx="73">
                  <c:v>-4.9156480421217301E-6</c:v>
                </c:pt>
                <c:pt idx="74">
                  <c:v>-5.1517352642094401E-6</c:v>
                </c:pt>
                <c:pt idx="75">
                  <c:v>-5.3942174234110898E-6</c:v>
                </c:pt>
                <c:pt idx="76">
                  <c:v>-5.6460840463952899E-6</c:v>
                </c:pt>
                <c:pt idx="77">
                  <c:v>-5.9065920418253503E-6</c:v>
                </c:pt>
                <c:pt idx="78">
                  <c:v>-6.1725494089080103E-6</c:v>
                </c:pt>
                <c:pt idx="79">
                  <c:v>-6.4402007023644401E-6</c:v>
                </c:pt>
                <c:pt idx="80">
                  <c:v>-6.7067267922228902E-6</c:v>
                </c:pt>
                <c:pt idx="81">
                  <c:v>-6.9708802093292503E-6</c:v>
                </c:pt>
                <c:pt idx="82">
                  <c:v>-7.2329453711127902E-6</c:v>
                </c:pt>
                <c:pt idx="83">
                  <c:v>-7.4941418769955803E-6</c:v>
                </c:pt>
                <c:pt idx="84">
                  <c:v>-7.7558543451674699E-6</c:v>
                </c:pt>
                <c:pt idx="85">
                  <c:v>-8.01936830570864E-6</c:v>
                </c:pt>
                <c:pt idx="86">
                  <c:v>-8.28529107393175E-6</c:v>
                </c:pt>
                <c:pt idx="87">
                  <c:v>-8.5531496148415197E-6</c:v>
                </c:pt>
                <c:pt idx="88">
                  <c:v>-8.8219702160573093E-6</c:v>
                </c:pt>
                <c:pt idx="89">
                  <c:v>-9.0910601666319101E-6</c:v>
                </c:pt>
                <c:pt idx="90">
                  <c:v>-9.3600395226319596E-6</c:v>
                </c:pt>
                <c:pt idx="91">
                  <c:v>-9.6286408724801792E-6</c:v>
                </c:pt>
                <c:pt idx="92">
                  <c:v>-9.8965736343716892E-6</c:v>
                </c:pt>
                <c:pt idx="93">
                  <c:v>-1.0163338077711101E-5</c:v>
                </c:pt>
                <c:pt idx="94">
                  <c:v>-1.04286001382828E-5</c:v>
                </c:pt>
                <c:pt idx="95">
                  <c:v>-1.06924945058306E-5</c:v>
                </c:pt>
                <c:pt idx="96">
                  <c:v>-1.09558414920422E-5</c:v>
                </c:pt>
                <c:pt idx="97">
                  <c:v>-1.12204170063142E-5</c:v>
                </c:pt>
                <c:pt idx="98">
                  <c:v>-1.14891674745535E-5</c:v>
                </c:pt>
                <c:pt idx="99">
                  <c:v>-1.17656903958734E-5</c:v>
                </c:pt>
                <c:pt idx="100">
                  <c:v>-1.2053751621154801E-5</c:v>
                </c:pt>
                <c:pt idx="101">
                  <c:v>-1.23563152561911E-5</c:v>
                </c:pt>
                <c:pt idx="102">
                  <c:v>-1.26740701820746E-5</c:v>
                </c:pt>
                <c:pt idx="103">
                  <c:v>-1.30050964074691E-5</c:v>
                </c:pt>
                <c:pt idx="104">
                  <c:v>-1.33460416559734E-5</c:v>
                </c:pt>
                <c:pt idx="105">
                  <c:v>-1.36936201877668E-5</c:v>
                </c:pt>
                <c:pt idx="106">
                  <c:v>-1.40459223757582E-5</c:v>
                </c:pt>
                <c:pt idx="107">
                  <c:v>-1.44036536684626E-5</c:v>
                </c:pt>
                <c:pt idx="108">
                  <c:v>-1.4767561068634299E-5</c:v>
                </c:pt>
                <c:pt idx="109">
                  <c:v>-1.51335039943763E-5</c:v>
                </c:pt>
                <c:pt idx="110">
                  <c:v>-1.54943704528784E-5</c:v>
                </c:pt>
                <c:pt idx="111">
                  <c:v>-1.5844844237541E-5</c:v>
                </c:pt>
                <c:pt idx="112">
                  <c:v>-1.61829257180052E-5</c:v>
                </c:pt>
                <c:pt idx="113">
                  <c:v>-1.6513515460223502E-5</c:v>
                </c:pt>
                <c:pt idx="114">
                  <c:v>-1.6848558955486099E-5</c:v>
                </c:pt>
                <c:pt idx="115">
                  <c:v>-1.7200428695979199E-5</c:v>
                </c:pt>
                <c:pt idx="116">
                  <c:v>-1.7576688803934401E-5</c:v>
                </c:pt>
                <c:pt idx="117">
                  <c:v>-1.7980351793719099E-5</c:v>
                </c:pt>
                <c:pt idx="118">
                  <c:v>-1.8408600218186799E-5</c:v>
                </c:pt>
                <c:pt idx="119">
                  <c:v>-1.8859381123228998E-5</c:v>
                </c:pt>
                <c:pt idx="120">
                  <c:v>-1.9341286220820401E-5</c:v>
                </c:pt>
                <c:pt idx="121">
                  <c:v>-1.9861723770273202E-5</c:v>
                </c:pt>
                <c:pt idx="122">
                  <c:v>-2.0417347938834399E-5</c:v>
                </c:pt>
                <c:pt idx="123">
                  <c:v>-2.10013769638353E-5</c:v>
                </c:pt>
                <c:pt idx="124">
                  <c:v>-2.1605256483485099E-5</c:v>
                </c:pt>
                <c:pt idx="125">
                  <c:v>-2.2214042996237299E-5</c:v>
                </c:pt>
                <c:pt idx="126">
                  <c:v>-2.28177453326217E-5</c:v>
                </c:pt>
                <c:pt idx="127">
                  <c:v>-2.3415660992197499E-5</c:v>
                </c:pt>
                <c:pt idx="128">
                  <c:v>-2.40099395657446E-5</c:v>
                </c:pt>
                <c:pt idx="129">
                  <c:v>-2.4602208403742999E-5</c:v>
                </c:pt>
                <c:pt idx="130">
                  <c:v>-2.5191975410690501E-5</c:v>
                </c:pt>
                <c:pt idx="131">
                  <c:v>-2.57773247584155E-5</c:v>
                </c:pt>
                <c:pt idx="132">
                  <c:v>-2.6358093993732201E-5</c:v>
                </c:pt>
                <c:pt idx="133">
                  <c:v>-2.6935290773334801E-5</c:v>
                </c:pt>
                <c:pt idx="134">
                  <c:v>-2.7509995327872199E-5</c:v>
                </c:pt>
                <c:pt idx="135">
                  <c:v>-2.8083133231994598E-5</c:v>
                </c:pt>
                <c:pt idx="136">
                  <c:v>-2.8655114095177499E-5</c:v>
                </c:pt>
                <c:pt idx="137">
                  <c:v>-2.92261004428503E-5</c:v>
                </c:pt>
                <c:pt idx="138">
                  <c:v>-2.9796123815332601E-5</c:v>
                </c:pt>
                <c:pt idx="139">
                  <c:v>-3.03650804473641E-5</c:v>
                </c:pt>
                <c:pt idx="140">
                  <c:v>-3.0932781191206803E-5</c:v>
                </c:pt>
                <c:pt idx="141">
                  <c:v>-3.1499130154286198E-5</c:v>
                </c:pt>
                <c:pt idx="142">
                  <c:v>-3.2064088535161302E-5</c:v>
                </c:pt>
                <c:pt idx="143">
                  <c:v>-3.2627650785629302E-5</c:v>
                </c:pt>
                <c:pt idx="144">
                  <c:v>-3.3189848725668999E-5</c:v>
                </c:pt>
                <c:pt idx="145">
                  <c:v>-3.3750762355142102E-5</c:v>
                </c:pt>
                <c:pt idx="146">
                  <c:v>-3.4310537714121E-5</c:v>
                </c:pt>
                <c:pt idx="147">
                  <c:v>-3.4869400621991603E-5</c:v>
                </c:pt>
                <c:pt idx="148">
                  <c:v>-3.5427644082024698E-5</c:v>
                </c:pt>
                <c:pt idx="149">
                  <c:v>-3.5985568858476399E-5</c:v>
                </c:pt>
                <c:pt idx="150">
                  <c:v>-3.6543443701824697E-5</c:v>
                </c:pt>
                <c:pt idx="151">
                  <c:v>-3.7101479836144E-5</c:v>
                </c:pt>
                <c:pt idx="152">
                  <c:v>-3.76598088913616E-5</c:v>
                </c:pt>
                <c:pt idx="153">
                  <c:v>-3.8218474383872698E-5</c:v>
                </c:pt>
                <c:pt idx="154">
                  <c:v>-3.8777473719745998E-5</c:v>
                </c:pt>
                <c:pt idx="155">
                  <c:v>-3.9336786838238198E-5</c:v>
                </c:pt>
                <c:pt idx="156">
                  <c:v>-3.9896381224390399E-5</c:v>
                </c:pt>
                <c:pt idx="157">
                  <c:v>-4.0456219089988299E-5</c:v>
                </c:pt>
                <c:pt idx="158">
                  <c:v>-4.10162753374439E-5</c:v>
                </c:pt>
                <c:pt idx="159">
                  <c:v>-4.1576538030641899E-5</c:v>
                </c:pt>
                <c:pt idx="160">
                  <c:v>-4.2136998720368597E-5</c:v>
                </c:pt>
                <c:pt idx="161">
                  <c:v>-4.2697650225818997E-5</c:v>
                </c:pt>
                <c:pt idx="162">
                  <c:v>-4.3258486626534497E-5</c:v>
                </c:pt>
                <c:pt idx="163">
                  <c:v>-4.3819503019717197E-5</c:v>
                </c:pt>
                <c:pt idx="164">
                  <c:v>-4.4380693254427902E-5</c:v>
                </c:pt>
                <c:pt idx="165">
                  <c:v>-4.4942048262565003E-5</c:v>
                </c:pt>
                <c:pt idx="166">
                  <c:v>-4.5503555943714399E-5</c:v>
                </c:pt>
                <c:pt idx="167">
                  <c:v>-4.6065203760204503E-5</c:v>
                </c:pt>
                <c:pt idx="168">
                  <c:v>-4.6626983762542298E-5</c:v>
                </c:pt>
                <c:pt idx="169">
                  <c:v>-4.7188893302895898E-5</c:v>
                </c:pt>
                <c:pt idx="170">
                  <c:v>-4.7750935562076298E-5</c:v>
                </c:pt>
                <c:pt idx="171">
                  <c:v>-4.8313118763223102E-5</c:v>
                </c:pt>
                <c:pt idx="172">
                  <c:v>-4.8875452422684001E-5</c:v>
                </c:pt>
                <c:pt idx="173">
                  <c:v>-4.9437940204312803E-5</c:v>
                </c:pt>
                <c:pt idx="174">
                  <c:v>-5.0000580906092999E-5</c:v>
                </c:pt>
                <c:pt idx="175">
                  <c:v>-5.05633710226369E-5</c:v>
                </c:pt>
                <c:pt idx="176">
                  <c:v>-5.1126305562908999E-5</c:v>
                </c:pt>
                <c:pt idx="177">
                  <c:v>-5.1689378676471703E-5</c:v>
                </c:pt>
                <c:pt idx="178">
                  <c:v>-5.2252585860290897E-5</c:v>
                </c:pt>
                <c:pt idx="179">
                  <c:v>-5.2815921905581499E-5</c:v>
                </c:pt>
                <c:pt idx="180">
                  <c:v>-5.3379378976631E-5</c:v>
                </c:pt>
                <c:pt idx="181">
                  <c:v>-5.3942948663986803E-5</c:v>
                </c:pt>
                <c:pt idx="182">
                  <c:v>-5.4506622177356601E-5</c:v>
                </c:pt>
                <c:pt idx="183">
                  <c:v>-5.5070390204831601E-5</c:v>
                </c:pt>
                <c:pt idx="184">
                  <c:v>-5.5634245249663598E-5</c:v>
                </c:pt>
                <c:pt idx="185">
                  <c:v>-5.6198182027939799E-5</c:v>
                </c:pt>
                <c:pt idx="186">
                  <c:v>-5.6762194874082403E-5</c:v>
                </c:pt>
                <c:pt idx="187">
                  <c:v>-5.73262714762709E-5</c:v>
                </c:pt>
                <c:pt idx="188">
                  <c:v>-5.78903955750438E-5</c:v>
                </c:pt>
                <c:pt idx="189">
                  <c:v>-5.8454551877461102E-5</c:v>
                </c:pt>
                <c:pt idx="190">
                  <c:v>-5.9018726149649399E-5</c:v>
                </c:pt>
                <c:pt idx="191">
                  <c:v>-5.9582905674800197E-5</c:v>
                </c:pt>
                <c:pt idx="192">
                  <c:v>-6.0147085316713802E-5</c:v>
                </c:pt>
                <c:pt idx="193">
                  <c:v>-6.0711264958627401E-5</c:v>
                </c:pt>
                <c:pt idx="194">
                  <c:v>-6.1275444600541196E-5</c:v>
                </c:pt>
                <c:pt idx="195">
                  <c:v>-6.1839624242454903E-5</c:v>
                </c:pt>
                <c:pt idx="196">
                  <c:v>-6.2403803884368501E-5</c:v>
                </c:pt>
                <c:pt idx="197">
                  <c:v>-6.2967983526282195E-5</c:v>
                </c:pt>
                <c:pt idx="198">
                  <c:v>-6.3532163168195793E-5</c:v>
                </c:pt>
                <c:pt idx="199">
                  <c:v>-6.40963428101095E-5</c:v>
                </c:pt>
                <c:pt idx="200">
                  <c:v>-6.4660522452023194E-5</c:v>
                </c:pt>
                <c:pt idx="201">
                  <c:v>-6.52247020939369E-5</c:v>
                </c:pt>
                <c:pt idx="202">
                  <c:v>-6.5788881735850404E-5</c:v>
                </c:pt>
                <c:pt idx="203">
                  <c:v>-6.6353061377764097E-5</c:v>
                </c:pt>
                <c:pt idx="204">
                  <c:v>-6.6917241019677696E-5</c:v>
                </c:pt>
                <c:pt idx="205">
                  <c:v>-6.7481420661591498E-5</c:v>
                </c:pt>
                <c:pt idx="206">
                  <c:v>-6.8045600303505205E-5</c:v>
                </c:pt>
                <c:pt idx="207">
                  <c:v>-6.8609779945418695E-5</c:v>
                </c:pt>
                <c:pt idx="208">
                  <c:v>-6.9173959587332402E-5</c:v>
                </c:pt>
                <c:pt idx="209">
                  <c:v>-6.9738139229246095E-5</c:v>
                </c:pt>
                <c:pt idx="210">
                  <c:v>-7.0302318871159802E-5</c:v>
                </c:pt>
                <c:pt idx="211">
                  <c:v>-7.08664985130734E-5</c:v>
                </c:pt>
                <c:pt idx="212">
                  <c:v>-7.1430678154986999E-5</c:v>
                </c:pt>
                <c:pt idx="213">
                  <c:v>-7.1994857796900706E-5</c:v>
                </c:pt>
                <c:pt idx="214">
                  <c:v>-7.2559037438814399E-5</c:v>
                </c:pt>
                <c:pt idx="215">
                  <c:v>-7.3123217080728201E-5</c:v>
                </c:pt>
                <c:pt idx="216">
                  <c:v>-7.3687396722641705E-5</c:v>
                </c:pt>
                <c:pt idx="217">
                  <c:v>-7.4251576364555303E-5</c:v>
                </c:pt>
                <c:pt idx="218">
                  <c:v>-7.4815756006469105E-5</c:v>
                </c:pt>
                <c:pt idx="219">
                  <c:v>-7.5379935648382703E-5</c:v>
                </c:pt>
                <c:pt idx="220">
                  <c:v>-7.5944115290296302E-5</c:v>
                </c:pt>
                <c:pt idx="221">
                  <c:v>-7.65082949322099E-5</c:v>
                </c:pt>
                <c:pt idx="222">
                  <c:v>-7.7072474574123594E-5</c:v>
                </c:pt>
                <c:pt idx="223">
                  <c:v>-7.7636654216037301E-5</c:v>
                </c:pt>
                <c:pt idx="224">
                  <c:v>-7.8200833857950994E-5</c:v>
                </c:pt>
                <c:pt idx="225">
                  <c:v>-7.8765013499864606E-5</c:v>
                </c:pt>
                <c:pt idx="226">
                  <c:v>-7.9329193141778394E-5</c:v>
                </c:pt>
                <c:pt idx="227">
                  <c:v>-7.9893372783692101E-5</c:v>
                </c:pt>
                <c:pt idx="228">
                  <c:v>-8.0457552425605795E-5</c:v>
                </c:pt>
                <c:pt idx="229">
                  <c:v>-8.1021732067519203E-5</c:v>
                </c:pt>
                <c:pt idx="230">
                  <c:v>-8.1585911709433005E-5</c:v>
                </c:pt>
                <c:pt idx="231">
                  <c:v>-8.2150091351346793E-5</c:v>
                </c:pt>
                <c:pt idx="232">
                  <c:v>-8.2714270993260405E-5</c:v>
                </c:pt>
                <c:pt idx="233">
                  <c:v>-8.3278450635174194E-5</c:v>
                </c:pt>
                <c:pt idx="234">
                  <c:v>-8.38426302770879E-5</c:v>
                </c:pt>
                <c:pt idx="235">
                  <c:v>-8.4406809919001296E-5</c:v>
                </c:pt>
                <c:pt idx="236">
                  <c:v>-8.4970989560914894E-5</c:v>
                </c:pt>
                <c:pt idx="237">
                  <c:v>-8.5535169202828696E-5</c:v>
                </c:pt>
                <c:pt idx="238">
                  <c:v>-8.60993488447422E-5</c:v>
                </c:pt>
                <c:pt idx="239">
                  <c:v>-8.6663528486656096E-5</c:v>
                </c:pt>
                <c:pt idx="240">
                  <c:v>-8.7227708128569803E-5</c:v>
                </c:pt>
                <c:pt idx="241">
                  <c:v>-8.7791887770483293E-5</c:v>
                </c:pt>
                <c:pt idx="242">
                  <c:v>-8.8356067412396905E-5</c:v>
                </c:pt>
                <c:pt idx="243">
                  <c:v>-8.8920247054310599E-5</c:v>
                </c:pt>
                <c:pt idx="244">
                  <c:v>-8.9484426696224306E-5</c:v>
                </c:pt>
                <c:pt idx="245">
                  <c:v>-9.0048606338137904E-5</c:v>
                </c:pt>
                <c:pt idx="246">
                  <c:v>-9.0612785980051394E-5</c:v>
                </c:pt>
                <c:pt idx="247">
                  <c:v>-9.1176965621965196E-5</c:v>
                </c:pt>
                <c:pt idx="248">
                  <c:v>-9.1741145263879106E-5</c:v>
                </c:pt>
                <c:pt idx="249">
                  <c:v>-9.2305324905792705E-5</c:v>
                </c:pt>
                <c:pt idx="250">
                  <c:v>-9.2869504547706506E-5</c:v>
                </c:pt>
                <c:pt idx="251">
                  <c:v>-9.3433684189620105E-5</c:v>
                </c:pt>
                <c:pt idx="252">
                  <c:v>-9.39978638315335E-5</c:v>
                </c:pt>
                <c:pt idx="253">
                  <c:v>-9.4562043473447397E-5</c:v>
                </c:pt>
                <c:pt idx="254">
                  <c:v>-9.5126223115361104E-5</c:v>
                </c:pt>
                <c:pt idx="255">
                  <c:v>-9.5690402757274702E-5</c:v>
                </c:pt>
                <c:pt idx="256">
                  <c:v>-9.6254582399188504E-5</c:v>
                </c:pt>
                <c:pt idx="257">
                  <c:v>-9.6818762041101899E-5</c:v>
                </c:pt>
                <c:pt idx="258">
                  <c:v>-9.7382941683015606E-5</c:v>
                </c:pt>
                <c:pt idx="259">
                  <c:v>-9.7947121324929299E-5</c:v>
                </c:pt>
                <c:pt idx="260">
                  <c:v>-9.8511300966842898E-5</c:v>
                </c:pt>
                <c:pt idx="261">
                  <c:v>-9.9075480608756605E-5</c:v>
                </c:pt>
                <c:pt idx="262">
                  <c:v>-9.9639660250670203E-5</c:v>
                </c:pt>
                <c:pt idx="263">
                  <c:v>-1.00203839892583E-4</c:v>
                </c:pt>
                <c:pt idx="264">
                  <c:v>-1.0076801953449699E-4</c:v>
                </c:pt>
                <c:pt idx="265">
                  <c:v>-1.01332199176411E-4</c:v>
                </c:pt>
                <c:pt idx="266">
                  <c:v>-1.01896378818324E-4</c:v>
                </c:pt>
                <c:pt idx="267">
                  <c:v>-1.0246055846023801E-4</c:v>
                </c:pt>
                <c:pt idx="268">
                  <c:v>-1.03024738102152E-4</c:v>
                </c:pt>
                <c:pt idx="269">
                  <c:v>-1.03588917744065E-4</c:v>
                </c:pt>
                <c:pt idx="270">
                  <c:v>-1.04153097385979E-4</c:v>
                </c:pt>
                <c:pt idx="271">
                  <c:v>-1.04717277027893E-4</c:v>
                </c:pt>
                <c:pt idx="272">
                  <c:v>-1.05281456669806E-4</c:v>
                </c:pt>
                <c:pt idx="273">
                  <c:v>-1.0584563631172E-4</c:v>
                </c:pt>
                <c:pt idx="274">
                  <c:v>-1.06409815953634E-4</c:v>
                </c:pt>
                <c:pt idx="275">
                  <c:v>-1.06973995595547E-4</c:v>
                </c:pt>
                <c:pt idx="276">
                  <c:v>-1.07538175237461E-4</c:v>
                </c:pt>
                <c:pt idx="277">
                  <c:v>-1.0810235487937499E-4</c:v>
                </c:pt>
                <c:pt idx="278">
                  <c:v>-1.08666534521288E-4</c:v>
                </c:pt>
                <c:pt idx="279">
                  <c:v>-1.09230714163202E-4</c:v>
                </c:pt>
                <c:pt idx="280">
                  <c:v>-1.0979489380511601E-4</c:v>
                </c:pt>
                <c:pt idx="281">
                  <c:v>-1.1035907344702899E-4</c:v>
                </c:pt>
                <c:pt idx="282">
                  <c:v>-1.10923253088943E-4</c:v>
                </c:pt>
                <c:pt idx="283">
                  <c:v>-1.1148743273085701E-4</c:v>
                </c:pt>
                <c:pt idx="284">
                  <c:v>-1.1205161237276999E-4</c:v>
                </c:pt>
                <c:pt idx="285">
                  <c:v>-1.12615792014684E-4</c:v>
                </c:pt>
                <c:pt idx="286">
                  <c:v>-1.13179971656598E-4</c:v>
                </c:pt>
                <c:pt idx="287">
                  <c:v>-1.13744151298512E-4</c:v>
                </c:pt>
                <c:pt idx="288">
                  <c:v>-1.14308330940425E-4</c:v>
                </c:pt>
                <c:pt idx="289">
                  <c:v>-1.14872510582339E-4</c:v>
                </c:pt>
                <c:pt idx="290">
                  <c:v>-1.15436690224252E-4</c:v>
                </c:pt>
                <c:pt idx="291">
                  <c:v>-1.16000869866166E-4</c:v>
                </c:pt>
                <c:pt idx="292">
                  <c:v>-1.1656504950808E-4</c:v>
                </c:pt>
                <c:pt idx="293">
                  <c:v>-1.17129229149993E-4</c:v>
                </c:pt>
                <c:pt idx="294">
                  <c:v>-1.17693408791907E-4</c:v>
                </c:pt>
                <c:pt idx="295">
                  <c:v>-1.18257588433821E-4</c:v>
                </c:pt>
                <c:pt idx="296">
                  <c:v>-1.18821768075734E-4</c:v>
                </c:pt>
                <c:pt idx="297">
                  <c:v>-1.1938594771764799E-4</c:v>
                </c:pt>
                <c:pt idx="298">
                  <c:v>-1.19950127359562E-4</c:v>
                </c:pt>
                <c:pt idx="299">
                  <c:v>-1.20514307001476E-4</c:v>
                </c:pt>
                <c:pt idx="300">
                  <c:v>-1.2107848664338901E-4</c:v>
                </c:pt>
                <c:pt idx="301">
                  <c:v>-1.2164266628530199E-4</c:v>
                </c:pt>
                <c:pt idx="302">
                  <c:v>-1.22206845927216E-4</c:v>
                </c:pt>
                <c:pt idx="303">
                  <c:v>-1.2277102556912999E-4</c:v>
                </c:pt>
                <c:pt idx="304">
                  <c:v>-1.2333520521104401E-4</c:v>
                </c:pt>
                <c:pt idx="305">
                  <c:v>-1.23899384852958E-4</c:v>
                </c:pt>
                <c:pt idx="306">
                  <c:v>-1.2446356449487099E-4</c:v>
                </c:pt>
                <c:pt idx="307">
                  <c:v>-1.2502774413678501E-4</c:v>
                </c:pt>
                <c:pt idx="308">
                  <c:v>-1.25591923778698E-4</c:v>
                </c:pt>
                <c:pt idx="309">
                  <c:v>-1.2615610342061199E-4</c:v>
                </c:pt>
                <c:pt idx="310">
                  <c:v>-1.2672028306252601E-4</c:v>
                </c:pt>
                <c:pt idx="311">
                  <c:v>-1.2728446270444E-4</c:v>
                </c:pt>
                <c:pt idx="312">
                  <c:v>-1.2784864234635299E-4</c:v>
                </c:pt>
                <c:pt idx="313">
                  <c:v>-1.2841282198826701E-4</c:v>
                </c:pt>
                <c:pt idx="314">
                  <c:v>-1.2897700163017999E-4</c:v>
                </c:pt>
                <c:pt idx="315">
                  <c:v>-1.2954118127209399E-4</c:v>
                </c:pt>
                <c:pt idx="316">
                  <c:v>-1.3010536091400801E-4</c:v>
                </c:pt>
                <c:pt idx="317">
                  <c:v>-1.3066954055592099E-4</c:v>
                </c:pt>
                <c:pt idx="318">
                  <c:v>-1.3123372019783501E-4</c:v>
                </c:pt>
                <c:pt idx="319">
                  <c:v>-1.31797899839749E-4</c:v>
                </c:pt>
                <c:pt idx="320">
                  <c:v>-1.3236207948166199E-4</c:v>
                </c:pt>
                <c:pt idx="321">
                  <c:v>-1.3292625912357601E-4</c:v>
                </c:pt>
                <c:pt idx="322">
                  <c:v>-1.33490438765489E-4</c:v>
                </c:pt>
                <c:pt idx="323">
                  <c:v>-1.3405461840740299E-4</c:v>
                </c:pt>
                <c:pt idx="324">
                  <c:v>-1.3461879804931701E-4</c:v>
                </c:pt>
                <c:pt idx="325">
                  <c:v>-1.35182977691231E-4</c:v>
                </c:pt>
                <c:pt idx="326">
                  <c:v>-1.3574715733314399E-4</c:v>
                </c:pt>
                <c:pt idx="327">
                  <c:v>-1.3631133697505801E-4</c:v>
                </c:pt>
                <c:pt idx="328">
                  <c:v>-1.36875516616971E-4</c:v>
                </c:pt>
                <c:pt idx="329">
                  <c:v>-1.3743969625888499E-4</c:v>
                </c:pt>
                <c:pt idx="330">
                  <c:v>-1.38003875900798E-4</c:v>
                </c:pt>
                <c:pt idx="331">
                  <c:v>-1.38568055542713E-4</c:v>
                </c:pt>
                <c:pt idx="332">
                  <c:v>-1.3913223518462599E-4</c:v>
                </c:pt>
                <c:pt idx="333">
                  <c:v>-1.3969641482654001E-4</c:v>
                </c:pt>
                <c:pt idx="334">
                  <c:v>-1.4026059446845299E-4</c:v>
                </c:pt>
                <c:pt idx="335">
                  <c:v>-1.4082477411036701E-4</c:v>
                </c:pt>
                <c:pt idx="336">
                  <c:v>-1.4138895375228101E-4</c:v>
                </c:pt>
                <c:pt idx="337">
                  <c:v>-1.41953133394195E-4</c:v>
                </c:pt>
                <c:pt idx="338">
                  <c:v>-1.4251731303610801E-4</c:v>
                </c:pt>
                <c:pt idx="339">
                  <c:v>-1.43081492678022E-4</c:v>
                </c:pt>
                <c:pt idx="340">
                  <c:v>-1.4364567231993499E-4</c:v>
                </c:pt>
                <c:pt idx="341">
                  <c:v>-1.4420985196184901E-4</c:v>
                </c:pt>
                <c:pt idx="342">
                  <c:v>-1.44774031603763E-4</c:v>
                </c:pt>
                <c:pt idx="343">
                  <c:v>-1.4533821124567699E-4</c:v>
                </c:pt>
                <c:pt idx="344">
                  <c:v>-1.4590239088759001E-4</c:v>
                </c:pt>
                <c:pt idx="345">
                  <c:v>-1.46466570529504E-4</c:v>
                </c:pt>
                <c:pt idx="346">
                  <c:v>-1.4703075017141699E-4</c:v>
                </c:pt>
                <c:pt idx="347">
                  <c:v>-1.4759492981333101E-4</c:v>
                </c:pt>
                <c:pt idx="348">
                  <c:v>-1.48159109455245E-4</c:v>
                </c:pt>
                <c:pt idx="349">
                  <c:v>-1.4872328909715899E-4</c:v>
                </c:pt>
                <c:pt idx="350">
                  <c:v>-1.4928746873907201E-4</c:v>
                </c:pt>
                <c:pt idx="351">
                  <c:v>-1.49851648380986E-4</c:v>
                </c:pt>
                <c:pt idx="352">
                  <c:v>-1.5041582802289999E-4</c:v>
                </c:pt>
                <c:pt idx="353">
                  <c:v>-1.5098000766481301E-4</c:v>
                </c:pt>
                <c:pt idx="354">
                  <c:v>-1.5154418730672599E-4</c:v>
                </c:pt>
                <c:pt idx="355">
                  <c:v>-1.5210836694864099E-4</c:v>
                </c:pt>
                <c:pt idx="356">
                  <c:v>-1.52672546590554E-4</c:v>
                </c:pt>
                <c:pt idx="357">
                  <c:v>-1.53236726232468E-4</c:v>
                </c:pt>
                <c:pt idx="358">
                  <c:v>-1.5380090587438101E-4</c:v>
                </c:pt>
                <c:pt idx="359">
                  <c:v>-1.54365085516295E-4</c:v>
                </c:pt>
                <c:pt idx="360">
                  <c:v>-1.54929265158209E-4</c:v>
                </c:pt>
                <c:pt idx="361">
                  <c:v>-1.5549344480012299E-4</c:v>
                </c:pt>
                <c:pt idx="362">
                  <c:v>-1.56057624442036E-4</c:v>
                </c:pt>
                <c:pt idx="363">
                  <c:v>-1.5662180408394999E-4</c:v>
                </c:pt>
                <c:pt idx="364">
                  <c:v>-1.5718598372586301E-4</c:v>
                </c:pt>
                <c:pt idx="365">
                  <c:v>-1.57750163367777E-4</c:v>
                </c:pt>
                <c:pt idx="366">
                  <c:v>-1.5831434300969099E-4</c:v>
                </c:pt>
                <c:pt idx="367">
                  <c:v>-1.5887852265160401E-4</c:v>
                </c:pt>
                <c:pt idx="368">
                  <c:v>-1.59442702293518E-4</c:v>
                </c:pt>
                <c:pt idx="369">
                  <c:v>-1.6000688193543199E-4</c:v>
                </c:pt>
                <c:pt idx="370">
                  <c:v>-1.6057106157734501E-4</c:v>
                </c:pt>
                <c:pt idx="371">
                  <c:v>-1.61135241219259E-4</c:v>
                </c:pt>
                <c:pt idx="372">
                  <c:v>-1.6169942086117199E-4</c:v>
                </c:pt>
                <c:pt idx="373">
                  <c:v>-1.6226360050308701E-4</c:v>
                </c:pt>
                <c:pt idx="374">
                  <c:v>-1.62827780145E-4</c:v>
                </c:pt>
                <c:pt idx="375">
                  <c:v>-1.6339195978691301E-4</c:v>
                </c:pt>
                <c:pt idx="376">
                  <c:v>-1.63956139428827E-4</c:v>
                </c:pt>
                <c:pt idx="377">
                  <c:v>-1.64520319070741E-4</c:v>
                </c:pt>
                <c:pt idx="378">
                  <c:v>-1.6508449871265401E-4</c:v>
                </c:pt>
                <c:pt idx="379">
                  <c:v>-1.65648678354568E-4</c:v>
                </c:pt>
                <c:pt idx="380">
                  <c:v>-1.66212857996482E-4</c:v>
                </c:pt>
                <c:pt idx="381">
                  <c:v>-1.6677703763839501E-4</c:v>
                </c:pt>
                <c:pt idx="382">
                  <c:v>-1.67341217280309E-4</c:v>
                </c:pt>
                <c:pt idx="383">
                  <c:v>-1.6790539692222199E-4</c:v>
                </c:pt>
                <c:pt idx="384">
                  <c:v>-1.6846957656413601E-4</c:v>
                </c:pt>
                <c:pt idx="385">
                  <c:v>-1.6903375620605E-4</c:v>
                </c:pt>
                <c:pt idx="386">
                  <c:v>-1.6959793584796299E-4</c:v>
                </c:pt>
                <c:pt idx="387">
                  <c:v>-1.7016211548987701E-4</c:v>
                </c:pt>
                <c:pt idx="388">
                  <c:v>-1.70726295131791E-4</c:v>
                </c:pt>
                <c:pt idx="389">
                  <c:v>-1.7129047477370399E-4</c:v>
                </c:pt>
                <c:pt idx="390">
                  <c:v>-1.7185465441561801E-4</c:v>
                </c:pt>
                <c:pt idx="391">
                  <c:v>-1.72418834057532E-4</c:v>
                </c:pt>
                <c:pt idx="392">
                  <c:v>-1.7298301369944499E-4</c:v>
                </c:pt>
                <c:pt idx="393">
                  <c:v>-1.7354719334135901E-4</c:v>
                </c:pt>
                <c:pt idx="394">
                  <c:v>-1.74111372983273E-4</c:v>
                </c:pt>
                <c:pt idx="395">
                  <c:v>-1.7467555262518601E-4</c:v>
                </c:pt>
                <c:pt idx="396">
                  <c:v>-1.7523973226710101E-4</c:v>
                </c:pt>
                <c:pt idx="397">
                  <c:v>-1.75803911909014E-4</c:v>
                </c:pt>
                <c:pt idx="398">
                  <c:v>-1.7636809155092701E-4</c:v>
                </c:pt>
                <c:pt idx="399">
                  <c:v>-1.76932271192841E-4</c:v>
                </c:pt>
                <c:pt idx="400">
                  <c:v>-1.77496450834755E-4</c:v>
                </c:pt>
                <c:pt idx="401">
                  <c:v>-1.7806063047666801E-4</c:v>
                </c:pt>
                <c:pt idx="402">
                  <c:v>-1.78624810118582E-4</c:v>
                </c:pt>
                <c:pt idx="403">
                  <c:v>-1.7918898976049499E-4</c:v>
                </c:pt>
                <c:pt idx="404">
                  <c:v>-1.7975316940240901E-4</c:v>
                </c:pt>
                <c:pt idx="405">
                  <c:v>-1.80317349044322E-4</c:v>
                </c:pt>
                <c:pt idx="406">
                  <c:v>-1.8088152868623599E-4</c:v>
                </c:pt>
                <c:pt idx="407">
                  <c:v>-1.8144570832815001E-4</c:v>
                </c:pt>
                <c:pt idx="408">
                  <c:v>-1.82009887970063E-4</c:v>
                </c:pt>
                <c:pt idx="409">
                  <c:v>-1.8257406761197799E-4</c:v>
                </c:pt>
                <c:pt idx="410">
                  <c:v>-1.8313824725389101E-4</c:v>
                </c:pt>
                <c:pt idx="411">
                  <c:v>-1.83702426895805E-4</c:v>
                </c:pt>
                <c:pt idx="412">
                  <c:v>-1.8426660653771799E-4</c:v>
                </c:pt>
                <c:pt idx="413">
                  <c:v>-1.8483078617963201E-4</c:v>
                </c:pt>
                <c:pt idx="414">
                  <c:v>-1.85394965821546E-4</c:v>
                </c:pt>
                <c:pt idx="415">
                  <c:v>-1.8595914546345901E-4</c:v>
                </c:pt>
                <c:pt idx="416">
                  <c:v>-1.86523325105372E-4</c:v>
                </c:pt>
                <c:pt idx="417">
                  <c:v>-1.87087504747287E-4</c:v>
                </c:pt>
                <c:pt idx="418">
                  <c:v>-1.8765168438920001E-4</c:v>
                </c:pt>
                <c:pt idx="419">
                  <c:v>-1.88215864031114E-4</c:v>
                </c:pt>
                <c:pt idx="420">
                  <c:v>-1.8878004367302699E-4</c:v>
                </c:pt>
                <c:pt idx="421">
                  <c:v>-1.8934422331494101E-4</c:v>
                </c:pt>
                <c:pt idx="422">
                  <c:v>-1.89908402956855E-4</c:v>
                </c:pt>
                <c:pt idx="423">
                  <c:v>-1.9047258259876799E-4</c:v>
                </c:pt>
                <c:pt idx="424">
                  <c:v>-1.9103676224068201E-4</c:v>
                </c:pt>
                <c:pt idx="425">
                  <c:v>-1.91600941882596E-4</c:v>
                </c:pt>
                <c:pt idx="426">
                  <c:v>-1.9216512152450899E-4</c:v>
                </c:pt>
                <c:pt idx="427">
                  <c:v>-1.9272930116642301E-4</c:v>
                </c:pt>
                <c:pt idx="428">
                  <c:v>-1.93293480808336E-4</c:v>
                </c:pt>
                <c:pt idx="429">
                  <c:v>-1.9385766045024999E-4</c:v>
                </c:pt>
                <c:pt idx="430">
                  <c:v>-1.94421840092163E-4</c:v>
                </c:pt>
                <c:pt idx="431">
                  <c:v>-1.94986019734078E-4</c:v>
                </c:pt>
                <c:pt idx="432">
                  <c:v>-1.9555019937599099E-4</c:v>
                </c:pt>
                <c:pt idx="433">
                  <c:v>-1.9611437901790501E-4</c:v>
                </c:pt>
                <c:pt idx="434">
                  <c:v>-1.9667855865981799E-4</c:v>
                </c:pt>
                <c:pt idx="435">
                  <c:v>-1.9724273830173201E-4</c:v>
                </c:pt>
                <c:pt idx="436">
                  <c:v>-1.97806917943645E-4</c:v>
                </c:pt>
                <c:pt idx="437">
                  <c:v>-1.9837109758555899E-4</c:v>
                </c:pt>
                <c:pt idx="438">
                  <c:v>-1.9893527722747301E-4</c:v>
                </c:pt>
                <c:pt idx="439">
                  <c:v>-1.99499456869387E-4</c:v>
                </c:pt>
                <c:pt idx="440">
                  <c:v>-2.0006363651129999E-4</c:v>
                </c:pt>
                <c:pt idx="441">
                  <c:v>-2.0062781615321401E-4</c:v>
                </c:pt>
                <c:pt idx="442">
                  <c:v>-2.01191995795127E-4</c:v>
                </c:pt>
                <c:pt idx="443">
                  <c:v>-2.0175617543704099E-4</c:v>
                </c:pt>
                <c:pt idx="444">
                  <c:v>-2.0232035507895501E-4</c:v>
                </c:pt>
                <c:pt idx="445">
                  <c:v>-2.02884534720868E-4</c:v>
                </c:pt>
                <c:pt idx="446">
                  <c:v>-2.0344871436278199E-4</c:v>
                </c:pt>
                <c:pt idx="447">
                  <c:v>-2.0401289400469501E-4</c:v>
                </c:pt>
                <c:pt idx="448">
                  <c:v>-2.04577073646609E-4</c:v>
                </c:pt>
                <c:pt idx="449">
                  <c:v>-2.0514125328852299E-4</c:v>
                </c:pt>
                <c:pt idx="450">
                  <c:v>-2.0570543293043701E-4</c:v>
                </c:pt>
                <c:pt idx="451">
                  <c:v>-2.06269612572351E-4</c:v>
                </c:pt>
                <c:pt idx="452">
                  <c:v>-2.0683379221426399E-4</c:v>
                </c:pt>
                <c:pt idx="453">
                  <c:v>-2.07397971856177E-4</c:v>
                </c:pt>
                <c:pt idx="454">
                  <c:v>-2.0796215149809099E-4</c:v>
                </c:pt>
                <c:pt idx="455">
                  <c:v>-2.0852633114000401E-4</c:v>
                </c:pt>
                <c:pt idx="456">
                  <c:v>-2.09090510781919E-4</c:v>
                </c:pt>
                <c:pt idx="457">
                  <c:v>-2.0965469042383199E-4</c:v>
                </c:pt>
                <c:pt idx="458">
                  <c:v>-2.1021887006574601E-4</c:v>
                </c:pt>
                <c:pt idx="459">
                  <c:v>-2.10783049707659E-4</c:v>
                </c:pt>
                <c:pt idx="460">
                  <c:v>-2.1134722934957299E-4</c:v>
                </c:pt>
                <c:pt idx="461">
                  <c:v>-2.1191140899148701E-4</c:v>
                </c:pt>
                <c:pt idx="462">
                  <c:v>-2.124755886334E-4</c:v>
                </c:pt>
                <c:pt idx="463">
                  <c:v>-2.1303976827531399E-4</c:v>
                </c:pt>
                <c:pt idx="464">
                  <c:v>-2.1360394791722801E-4</c:v>
                </c:pt>
                <c:pt idx="465">
                  <c:v>-2.14168127559141E-4</c:v>
                </c:pt>
                <c:pt idx="466">
                  <c:v>-2.1473230720105499E-4</c:v>
                </c:pt>
                <c:pt idx="467">
                  <c:v>-2.1529648684296901E-4</c:v>
                </c:pt>
                <c:pt idx="468">
                  <c:v>-2.15860666484882E-4</c:v>
                </c:pt>
                <c:pt idx="469">
                  <c:v>-2.1642484612679599E-4</c:v>
                </c:pt>
                <c:pt idx="470">
                  <c:v>-2.16989025768709E-4</c:v>
                </c:pt>
                <c:pt idx="471">
                  <c:v>-2.17553205410623E-4</c:v>
                </c:pt>
                <c:pt idx="472">
                  <c:v>-2.1811738505253601E-4</c:v>
                </c:pt>
                <c:pt idx="473">
                  <c:v>-2.1868156469445E-4</c:v>
                </c:pt>
                <c:pt idx="474">
                  <c:v>-2.19245744336365E-4</c:v>
                </c:pt>
                <c:pt idx="475">
                  <c:v>-2.1980992397827801E-4</c:v>
                </c:pt>
                <c:pt idx="476">
                  <c:v>-2.20374103620191E-4</c:v>
                </c:pt>
                <c:pt idx="477">
                  <c:v>-2.2093828326210499E-4</c:v>
                </c:pt>
                <c:pt idx="478">
                  <c:v>-2.2150246290401901E-4</c:v>
                </c:pt>
                <c:pt idx="479">
                  <c:v>-2.22066642545932E-4</c:v>
                </c:pt>
                <c:pt idx="480">
                  <c:v>-2.2263082218784599E-4</c:v>
                </c:pt>
                <c:pt idx="481">
                  <c:v>-2.2319500182975901E-4</c:v>
                </c:pt>
                <c:pt idx="482">
                  <c:v>-2.23759181471673E-4</c:v>
                </c:pt>
                <c:pt idx="483">
                  <c:v>-2.2432336111358699E-4</c:v>
                </c:pt>
                <c:pt idx="484">
                  <c:v>-2.2488754075550101E-4</c:v>
                </c:pt>
                <c:pt idx="485">
                  <c:v>-2.25451720397414E-4</c:v>
                </c:pt>
                <c:pt idx="486">
                  <c:v>-2.2601590003932701E-4</c:v>
                </c:pt>
                <c:pt idx="487">
                  <c:v>-2.2658007968124201E-4</c:v>
                </c:pt>
                <c:pt idx="488">
                  <c:v>-2.27144259323155E-4</c:v>
                </c:pt>
                <c:pt idx="489">
                  <c:v>-2.2770843896506801E-4</c:v>
                </c:pt>
                <c:pt idx="490">
                  <c:v>-2.28272618606982E-4</c:v>
                </c:pt>
                <c:pt idx="491">
                  <c:v>-2.2883679824889499E-4</c:v>
                </c:pt>
                <c:pt idx="492">
                  <c:v>-2.2940097789080901E-4</c:v>
                </c:pt>
                <c:pt idx="493">
                  <c:v>-2.29965157532723E-4</c:v>
                </c:pt>
                <c:pt idx="494">
                  <c:v>-2.3052933717463699E-4</c:v>
                </c:pt>
                <c:pt idx="495">
                  <c:v>-2.3109351681655101E-4</c:v>
                </c:pt>
                <c:pt idx="496">
                  <c:v>-2.31657696458464E-4</c:v>
                </c:pt>
                <c:pt idx="497">
                  <c:v>-2.3222187610037799E-4</c:v>
                </c:pt>
                <c:pt idx="498">
                  <c:v>-2.3278605574229201E-4</c:v>
                </c:pt>
                <c:pt idx="499">
                  <c:v>-2.33350235384205E-4</c:v>
                </c:pt>
                <c:pt idx="500">
                  <c:v>-2.3391441502611799E-4</c:v>
                </c:pt>
                <c:pt idx="501">
                  <c:v>-2.3447859466803301E-4</c:v>
                </c:pt>
                <c:pt idx="502">
                  <c:v>-2.35042774309946E-4</c:v>
                </c:pt>
                <c:pt idx="503">
                  <c:v>-2.3560695395185999E-4</c:v>
                </c:pt>
                <c:pt idx="504">
                  <c:v>-2.3617113359377301E-4</c:v>
                </c:pt>
                <c:pt idx="505">
                  <c:v>-2.36735313235687E-4</c:v>
                </c:pt>
                <c:pt idx="506">
                  <c:v>-2.3729949287760001E-4</c:v>
                </c:pt>
                <c:pt idx="507">
                  <c:v>-2.37863672519514E-4</c:v>
                </c:pt>
                <c:pt idx="508">
                  <c:v>-2.3842785216142699E-4</c:v>
                </c:pt>
                <c:pt idx="509">
                  <c:v>-2.3899203180334101E-4</c:v>
                </c:pt>
                <c:pt idx="510">
                  <c:v>-2.39556211445255E-4</c:v>
                </c:pt>
                <c:pt idx="511">
                  <c:v>-2.40120391087169E-4</c:v>
                </c:pt>
                <c:pt idx="512">
                  <c:v>-2.4068457072908299E-4</c:v>
                </c:pt>
                <c:pt idx="513">
                  <c:v>-2.41248750370996E-4</c:v>
                </c:pt>
                <c:pt idx="514">
                  <c:v>-2.4181293001290999E-4</c:v>
                </c:pt>
                <c:pt idx="515">
                  <c:v>-2.4237710965482301E-4</c:v>
                </c:pt>
                <c:pt idx="516">
                  <c:v>-2.42941289296736E-4</c:v>
                </c:pt>
                <c:pt idx="517">
                  <c:v>-2.4350546893864999E-4</c:v>
                </c:pt>
                <c:pt idx="518">
                  <c:v>-2.4406964858056401E-4</c:v>
                </c:pt>
                <c:pt idx="519">
                  <c:v>-2.4463382822247797E-4</c:v>
                </c:pt>
                <c:pt idx="520">
                  <c:v>-2.4519800786439102E-4</c:v>
                </c:pt>
                <c:pt idx="521">
                  <c:v>-2.4576218750630498E-4</c:v>
                </c:pt>
                <c:pt idx="522">
                  <c:v>-2.4632636714821802E-4</c:v>
                </c:pt>
                <c:pt idx="523">
                  <c:v>-2.4689054679013199E-4</c:v>
                </c:pt>
                <c:pt idx="524">
                  <c:v>-2.4745472643204498E-4</c:v>
                </c:pt>
                <c:pt idx="525">
                  <c:v>-2.4801890607396002E-4</c:v>
                </c:pt>
                <c:pt idx="526">
                  <c:v>-2.4858308571587301E-4</c:v>
                </c:pt>
                <c:pt idx="527">
                  <c:v>-2.4914726535778698E-4</c:v>
                </c:pt>
                <c:pt idx="528">
                  <c:v>-2.4971144499970002E-4</c:v>
                </c:pt>
                <c:pt idx="529">
                  <c:v>-2.5027562464161398E-4</c:v>
                </c:pt>
                <c:pt idx="530">
                  <c:v>-2.50839804283528E-4</c:v>
                </c:pt>
                <c:pt idx="531">
                  <c:v>-2.5140398392544099E-4</c:v>
                </c:pt>
                <c:pt idx="532">
                  <c:v>-2.5196816356735501E-4</c:v>
                </c:pt>
                <c:pt idx="533">
                  <c:v>-2.5253234320926898E-4</c:v>
                </c:pt>
                <c:pt idx="534">
                  <c:v>-2.5309652285118202E-4</c:v>
                </c:pt>
                <c:pt idx="535">
                  <c:v>-2.5366070249309598E-4</c:v>
                </c:pt>
                <c:pt idx="536">
                  <c:v>-2.5422488213501E-4</c:v>
                </c:pt>
                <c:pt idx="537">
                  <c:v>-2.5478906177692299E-4</c:v>
                </c:pt>
                <c:pt idx="538">
                  <c:v>-2.5535324141883701E-4</c:v>
                </c:pt>
                <c:pt idx="539">
                  <c:v>-2.5591742106075E-4</c:v>
                </c:pt>
                <c:pt idx="540">
                  <c:v>-2.5648160070266402E-4</c:v>
                </c:pt>
                <c:pt idx="541">
                  <c:v>-2.5704578034457798E-4</c:v>
                </c:pt>
                <c:pt idx="542">
                  <c:v>-2.57609959986492E-4</c:v>
                </c:pt>
                <c:pt idx="543">
                  <c:v>-2.5817413962840499E-4</c:v>
                </c:pt>
                <c:pt idx="544">
                  <c:v>-2.5873831927031901E-4</c:v>
                </c:pt>
                <c:pt idx="545">
                  <c:v>-2.5930249891223199E-4</c:v>
                </c:pt>
                <c:pt idx="546">
                  <c:v>-2.5986667855414601E-4</c:v>
                </c:pt>
                <c:pt idx="547">
                  <c:v>-2.60430858196059E-4</c:v>
                </c:pt>
                <c:pt idx="548">
                  <c:v>-2.6099503783797302E-4</c:v>
                </c:pt>
                <c:pt idx="549">
                  <c:v>-2.6155921747988698E-4</c:v>
                </c:pt>
                <c:pt idx="550">
                  <c:v>-2.6212339712179997E-4</c:v>
                </c:pt>
                <c:pt idx="551">
                  <c:v>-2.6268757676371399E-4</c:v>
                </c:pt>
                <c:pt idx="552">
                  <c:v>-2.6325175640562801E-4</c:v>
                </c:pt>
                <c:pt idx="553">
                  <c:v>-2.6381593604754198E-4</c:v>
                </c:pt>
                <c:pt idx="554">
                  <c:v>-2.6438011568945502E-4</c:v>
                </c:pt>
                <c:pt idx="555">
                  <c:v>-2.6494429533136898E-4</c:v>
                </c:pt>
                <c:pt idx="556">
                  <c:v>-2.6550847497328203E-4</c:v>
                </c:pt>
                <c:pt idx="557">
                  <c:v>-2.6607265461519501E-4</c:v>
                </c:pt>
                <c:pt idx="558">
                  <c:v>-2.6663683425711001E-4</c:v>
                </c:pt>
                <c:pt idx="559">
                  <c:v>-2.67201013899023E-4</c:v>
                </c:pt>
                <c:pt idx="560">
                  <c:v>-2.6776519354093702E-4</c:v>
                </c:pt>
                <c:pt idx="561">
                  <c:v>-2.6832937318285098E-4</c:v>
                </c:pt>
                <c:pt idx="562">
                  <c:v>-2.6889355282476402E-4</c:v>
                </c:pt>
                <c:pt idx="563">
                  <c:v>-2.6945773246667701E-4</c:v>
                </c:pt>
                <c:pt idx="564">
                  <c:v>-2.7002191210859201E-4</c:v>
                </c:pt>
                <c:pt idx="565">
                  <c:v>-2.7058609175050499E-4</c:v>
                </c:pt>
                <c:pt idx="566">
                  <c:v>-2.7115027139241798E-4</c:v>
                </c:pt>
                <c:pt idx="567">
                  <c:v>-2.7171445103433298E-4</c:v>
                </c:pt>
                <c:pt idx="568">
                  <c:v>-2.7227863067624602E-4</c:v>
                </c:pt>
                <c:pt idx="569">
                  <c:v>-2.7284281031815998E-4</c:v>
                </c:pt>
                <c:pt idx="570">
                  <c:v>-2.7340698996007297E-4</c:v>
                </c:pt>
                <c:pt idx="571">
                  <c:v>-2.7397116960198602E-4</c:v>
                </c:pt>
                <c:pt idx="572">
                  <c:v>-2.7453534924389998E-4</c:v>
                </c:pt>
                <c:pt idx="573">
                  <c:v>-2.75099528885814E-4</c:v>
                </c:pt>
                <c:pt idx="574">
                  <c:v>-2.7566370852772802E-4</c:v>
                </c:pt>
                <c:pt idx="575">
                  <c:v>-2.7622788816964101E-4</c:v>
                </c:pt>
                <c:pt idx="576">
                  <c:v>-2.7679206781155503E-4</c:v>
                </c:pt>
                <c:pt idx="577">
                  <c:v>-2.7735624745346899E-4</c:v>
                </c:pt>
                <c:pt idx="578">
                  <c:v>-2.7792042709538198E-4</c:v>
                </c:pt>
                <c:pt idx="579">
                  <c:v>-2.78484606737296E-4</c:v>
                </c:pt>
                <c:pt idx="580">
                  <c:v>-2.7904878637921002E-4</c:v>
                </c:pt>
                <c:pt idx="581">
                  <c:v>-2.79612966021123E-4</c:v>
                </c:pt>
                <c:pt idx="582">
                  <c:v>-2.8017714566303702E-4</c:v>
                </c:pt>
                <c:pt idx="583">
                  <c:v>-2.8074132530495099E-4</c:v>
                </c:pt>
                <c:pt idx="584">
                  <c:v>-2.8130550494686501E-4</c:v>
                </c:pt>
                <c:pt idx="585">
                  <c:v>-2.8186968458877799E-4</c:v>
                </c:pt>
                <c:pt idx="586">
                  <c:v>-2.8243386423069201E-4</c:v>
                </c:pt>
                <c:pt idx="587">
                  <c:v>-2.8299804387260598E-4</c:v>
                </c:pt>
                <c:pt idx="588">
                  <c:v>-2.8356222351451902E-4</c:v>
                </c:pt>
                <c:pt idx="589">
                  <c:v>-2.8412640315643201E-4</c:v>
                </c:pt>
                <c:pt idx="590">
                  <c:v>-2.8469058279834597E-4</c:v>
                </c:pt>
                <c:pt idx="591">
                  <c:v>-2.8525476244025999E-4</c:v>
                </c:pt>
                <c:pt idx="592">
                  <c:v>-2.8581894208217298E-4</c:v>
                </c:pt>
                <c:pt idx="593">
                  <c:v>-2.86383121724087E-4</c:v>
                </c:pt>
                <c:pt idx="594">
                  <c:v>-2.8694730136600102E-4</c:v>
                </c:pt>
                <c:pt idx="595">
                  <c:v>-2.8751148100791401E-4</c:v>
                </c:pt>
                <c:pt idx="596">
                  <c:v>-2.8807566064982803E-4</c:v>
                </c:pt>
                <c:pt idx="597">
                  <c:v>-2.8863984029174101E-4</c:v>
                </c:pt>
                <c:pt idx="598">
                  <c:v>-2.89204019933654E-4</c:v>
                </c:pt>
                <c:pt idx="599">
                  <c:v>-2.89768199575569E-4</c:v>
                </c:pt>
                <c:pt idx="600">
                  <c:v>-2.9033237921748199E-4</c:v>
                </c:pt>
                <c:pt idx="601">
                  <c:v>-2.90896558859396E-4</c:v>
                </c:pt>
                <c:pt idx="602">
                  <c:v>-2.9146073850130899E-4</c:v>
                </c:pt>
                <c:pt idx="603">
                  <c:v>-2.9202491814322399E-4</c:v>
                </c:pt>
                <c:pt idx="604">
                  <c:v>-2.9258909778513698E-4</c:v>
                </c:pt>
                <c:pt idx="605">
                  <c:v>-2.9315327742705099E-4</c:v>
                </c:pt>
                <c:pt idx="606">
                  <c:v>-2.9371745706896398E-4</c:v>
                </c:pt>
                <c:pt idx="607">
                  <c:v>-2.9428163671087703E-4</c:v>
                </c:pt>
                <c:pt idx="608">
                  <c:v>-2.9484581635279202E-4</c:v>
                </c:pt>
                <c:pt idx="609">
                  <c:v>-2.9540999599470501E-4</c:v>
                </c:pt>
                <c:pt idx="610">
                  <c:v>-2.95974175636618E-4</c:v>
                </c:pt>
                <c:pt idx="611">
                  <c:v>-2.9653835527853299E-4</c:v>
                </c:pt>
                <c:pt idx="612">
                  <c:v>-2.9710253492044598E-4</c:v>
                </c:pt>
                <c:pt idx="613">
                  <c:v>-2.9766671456236E-4</c:v>
                </c:pt>
                <c:pt idx="614">
                  <c:v>-2.9823089420427299E-4</c:v>
                </c:pt>
                <c:pt idx="615">
                  <c:v>-2.9879507384618701E-4</c:v>
                </c:pt>
                <c:pt idx="616">
                  <c:v>-2.9935925348809999E-4</c:v>
                </c:pt>
                <c:pt idx="617">
                  <c:v>-2.9992343313001401E-4</c:v>
                </c:pt>
                <c:pt idx="618">
                  <c:v>-3.00487612771927E-4</c:v>
                </c:pt>
                <c:pt idx="619">
                  <c:v>-3.0105179241384102E-4</c:v>
                </c:pt>
                <c:pt idx="620">
                  <c:v>-3.0161597205575499E-4</c:v>
                </c:pt>
                <c:pt idx="621">
                  <c:v>-3.02180151697669E-4</c:v>
                </c:pt>
                <c:pt idx="622">
                  <c:v>-3.0274433133958302E-4</c:v>
                </c:pt>
                <c:pt idx="623">
                  <c:v>-3.0330851098149601E-4</c:v>
                </c:pt>
                <c:pt idx="624">
                  <c:v>-3.0387269062340998E-4</c:v>
                </c:pt>
                <c:pt idx="625">
                  <c:v>-3.0443687026532399E-4</c:v>
                </c:pt>
                <c:pt idx="626">
                  <c:v>-3.0500104990723698E-4</c:v>
                </c:pt>
                <c:pt idx="627">
                  <c:v>-3.05565229549151E-4</c:v>
                </c:pt>
                <c:pt idx="628">
                  <c:v>-3.0612940919106502E-4</c:v>
                </c:pt>
                <c:pt idx="629">
                  <c:v>-3.0669358883297698E-4</c:v>
                </c:pt>
                <c:pt idx="630">
                  <c:v>-3.07257768474891E-4</c:v>
                </c:pt>
                <c:pt idx="631">
                  <c:v>-3.0782194811680502E-4</c:v>
                </c:pt>
                <c:pt idx="632">
                  <c:v>-3.0838612775871898E-4</c:v>
                </c:pt>
                <c:pt idx="633">
                  <c:v>-3.08950307400633E-4</c:v>
                </c:pt>
                <c:pt idx="634">
                  <c:v>-3.0951448704254599E-4</c:v>
                </c:pt>
                <c:pt idx="635">
                  <c:v>-3.1007866668446001E-4</c:v>
                </c:pt>
                <c:pt idx="636">
                  <c:v>-3.1064284632637402E-4</c:v>
                </c:pt>
                <c:pt idx="637">
                  <c:v>-3.1120702596828701E-4</c:v>
                </c:pt>
                <c:pt idx="638">
                  <c:v>-3.117712056102E-4</c:v>
                </c:pt>
                <c:pt idx="639">
                  <c:v>-3.12335385252115E-4</c:v>
                </c:pt>
                <c:pt idx="640">
                  <c:v>-3.1289956489402799E-4</c:v>
                </c:pt>
                <c:pt idx="641">
                  <c:v>-3.1346374453594097E-4</c:v>
                </c:pt>
                <c:pt idx="642">
                  <c:v>-3.1402792417785499E-4</c:v>
                </c:pt>
                <c:pt idx="643">
                  <c:v>-3.1459210381976901E-4</c:v>
                </c:pt>
                <c:pt idx="644">
                  <c:v>-3.15156283461682E-4</c:v>
                </c:pt>
                <c:pt idx="645">
                  <c:v>-3.1572046310359602E-4</c:v>
                </c:pt>
                <c:pt idx="646">
                  <c:v>-3.1628464274550998E-4</c:v>
                </c:pt>
                <c:pt idx="647">
                  <c:v>-3.1684882238742303E-4</c:v>
                </c:pt>
                <c:pt idx="648">
                  <c:v>-3.1741300202933699E-4</c:v>
                </c:pt>
                <c:pt idx="649">
                  <c:v>-3.1797718167125101E-4</c:v>
                </c:pt>
                <c:pt idx="650">
                  <c:v>-3.1854136131316497E-4</c:v>
                </c:pt>
                <c:pt idx="651">
                  <c:v>-3.1910554095507802E-4</c:v>
                </c:pt>
                <c:pt idx="652">
                  <c:v>-3.19669720596991E-4</c:v>
                </c:pt>
                <c:pt idx="653">
                  <c:v>-3.2023390023890502E-4</c:v>
                </c:pt>
                <c:pt idx="654">
                  <c:v>-3.2079807988081899E-4</c:v>
                </c:pt>
                <c:pt idx="655">
                  <c:v>-3.2136225952273301E-4</c:v>
                </c:pt>
                <c:pt idx="656">
                  <c:v>-3.2192643916464599E-4</c:v>
                </c:pt>
                <c:pt idx="657">
                  <c:v>-3.2249061880656001E-4</c:v>
                </c:pt>
                <c:pt idx="658">
                  <c:v>-3.23054798448473E-4</c:v>
                </c:pt>
                <c:pt idx="659">
                  <c:v>-3.2361897809038702E-4</c:v>
                </c:pt>
                <c:pt idx="660">
                  <c:v>-3.2418315773230099E-4</c:v>
                </c:pt>
                <c:pt idx="661">
                  <c:v>-3.2474733737421397E-4</c:v>
                </c:pt>
                <c:pt idx="662">
                  <c:v>-3.2531151701612702E-4</c:v>
                </c:pt>
                <c:pt idx="663">
                  <c:v>-3.2587569665804201E-4</c:v>
                </c:pt>
                <c:pt idx="664">
                  <c:v>-3.26439876299955E-4</c:v>
                </c:pt>
                <c:pt idx="665">
                  <c:v>-3.2700405594186902E-4</c:v>
                </c:pt>
                <c:pt idx="666">
                  <c:v>-3.2756823558378298E-4</c:v>
                </c:pt>
                <c:pt idx="667">
                  <c:v>-3.28132415225695E-4</c:v>
                </c:pt>
                <c:pt idx="668">
                  <c:v>-3.2869659486760999E-4</c:v>
                </c:pt>
                <c:pt idx="669">
                  <c:v>-3.2926077450952401E-4</c:v>
                </c:pt>
                <c:pt idx="670">
                  <c:v>-3.29824954151437E-4</c:v>
                </c:pt>
                <c:pt idx="671">
                  <c:v>-3.3038913379335102E-4</c:v>
                </c:pt>
                <c:pt idx="672">
                  <c:v>-3.3095331343526498E-4</c:v>
                </c:pt>
                <c:pt idx="673">
                  <c:v>-3.31517493077179E-4</c:v>
                </c:pt>
                <c:pt idx="674">
                  <c:v>-3.3208167271909199E-4</c:v>
                </c:pt>
                <c:pt idx="675">
                  <c:v>-3.3264585236100601E-4</c:v>
                </c:pt>
                <c:pt idx="676">
                  <c:v>-3.3321003200291899E-4</c:v>
                </c:pt>
                <c:pt idx="677">
                  <c:v>-3.3377421164483301E-4</c:v>
                </c:pt>
                <c:pt idx="678">
                  <c:v>-3.34338391286746E-4</c:v>
                </c:pt>
                <c:pt idx="679">
                  <c:v>-3.3490257092866002E-4</c:v>
                </c:pt>
                <c:pt idx="680">
                  <c:v>-3.3546675057057301E-4</c:v>
                </c:pt>
                <c:pt idx="681">
                  <c:v>-3.3603093021248697E-4</c:v>
                </c:pt>
                <c:pt idx="682">
                  <c:v>-3.3659510985440099E-4</c:v>
                </c:pt>
                <c:pt idx="683">
                  <c:v>-3.3715928949631501E-4</c:v>
                </c:pt>
                <c:pt idx="684">
                  <c:v>-3.37723469138228E-4</c:v>
                </c:pt>
                <c:pt idx="685">
                  <c:v>-3.3828764878014202E-4</c:v>
                </c:pt>
                <c:pt idx="686">
                  <c:v>-3.3885182842205501E-4</c:v>
                </c:pt>
                <c:pt idx="687">
                  <c:v>-3.3941600806396903E-4</c:v>
                </c:pt>
                <c:pt idx="688">
                  <c:v>-3.3998018770588299E-4</c:v>
                </c:pt>
                <c:pt idx="689">
                  <c:v>-3.4054436734779701E-4</c:v>
                </c:pt>
                <c:pt idx="690">
                  <c:v>-3.4110854698971E-4</c:v>
                </c:pt>
                <c:pt idx="691">
                  <c:v>-3.4167272663162402E-4</c:v>
                </c:pt>
                <c:pt idx="692">
                  <c:v>-3.42236906273537E-4</c:v>
                </c:pt>
                <c:pt idx="693">
                  <c:v>-3.4280108591545102E-4</c:v>
                </c:pt>
                <c:pt idx="694">
                  <c:v>-3.4336526555736401E-4</c:v>
                </c:pt>
                <c:pt idx="695">
                  <c:v>-3.4392944519927798E-4</c:v>
                </c:pt>
                <c:pt idx="696">
                  <c:v>-3.4449362484119199E-4</c:v>
                </c:pt>
                <c:pt idx="697">
                  <c:v>-3.4505780448310498E-4</c:v>
                </c:pt>
                <c:pt idx="698">
                  <c:v>-3.45621984125019E-4</c:v>
                </c:pt>
                <c:pt idx="699">
                  <c:v>-3.4618616376693199E-4</c:v>
                </c:pt>
                <c:pt idx="700">
                  <c:v>-3.4675034340884601E-4</c:v>
                </c:pt>
                <c:pt idx="701">
                  <c:v>-3.4731452305075997E-4</c:v>
                </c:pt>
                <c:pt idx="702">
                  <c:v>-3.4787870269267302E-4</c:v>
                </c:pt>
                <c:pt idx="703">
                  <c:v>-3.4844288233458698E-4</c:v>
                </c:pt>
                <c:pt idx="704">
                  <c:v>-3.49007061976501E-4</c:v>
                </c:pt>
                <c:pt idx="705">
                  <c:v>-3.4957124161841399E-4</c:v>
                </c:pt>
                <c:pt idx="706">
                  <c:v>-3.5013542126032801E-4</c:v>
                </c:pt>
                <c:pt idx="707">
                  <c:v>-3.5069960090224203E-4</c:v>
                </c:pt>
                <c:pt idx="708">
                  <c:v>-3.5126378054415599E-4</c:v>
                </c:pt>
                <c:pt idx="709">
                  <c:v>-3.5182796018606898E-4</c:v>
                </c:pt>
                <c:pt idx="710">
                  <c:v>-3.52392139827983E-4</c:v>
                </c:pt>
                <c:pt idx="711">
                  <c:v>-3.5295631946989599E-4</c:v>
                </c:pt>
                <c:pt idx="712">
                  <c:v>-3.5352049911181E-4</c:v>
                </c:pt>
                <c:pt idx="713">
                  <c:v>-3.5408467875372402E-4</c:v>
                </c:pt>
                <c:pt idx="714">
                  <c:v>-3.5464885839563799E-4</c:v>
                </c:pt>
                <c:pt idx="715">
                  <c:v>-3.5521303803755E-4</c:v>
                </c:pt>
                <c:pt idx="716">
                  <c:v>-3.5577721767946499E-4</c:v>
                </c:pt>
                <c:pt idx="717">
                  <c:v>-3.5634139732137798E-4</c:v>
                </c:pt>
                <c:pt idx="718">
                  <c:v>-3.56905576963292E-4</c:v>
                </c:pt>
                <c:pt idx="719">
                  <c:v>-3.5746975660520602E-4</c:v>
                </c:pt>
                <c:pt idx="720">
                  <c:v>-3.5803393624711998E-4</c:v>
                </c:pt>
                <c:pt idx="721">
                  <c:v>-3.58598115889032E-4</c:v>
                </c:pt>
                <c:pt idx="722">
                  <c:v>-3.5916229553094602E-4</c:v>
                </c:pt>
                <c:pt idx="723">
                  <c:v>-3.5972647517285998E-4</c:v>
                </c:pt>
                <c:pt idx="724">
                  <c:v>-3.60290654814774E-4</c:v>
                </c:pt>
                <c:pt idx="725">
                  <c:v>-3.6085483445668699E-4</c:v>
                </c:pt>
                <c:pt idx="726">
                  <c:v>-3.6141901409859998E-4</c:v>
                </c:pt>
                <c:pt idx="727">
                  <c:v>-3.6198319374051503E-4</c:v>
                </c:pt>
                <c:pt idx="728">
                  <c:v>-3.6254737338242899E-4</c:v>
                </c:pt>
                <c:pt idx="729">
                  <c:v>-3.6311155302434198E-4</c:v>
                </c:pt>
                <c:pt idx="730">
                  <c:v>-3.63675732666256E-4</c:v>
                </c:pt>
                <c:pt idx="731">
                  <c:v>-3.6423991230817002E-4</c:v>
                </c:pt>
                <c:pt idx="732">
                  <c:v>-3.64804091950083E-4</c:v>
                </c:pt>
                <c:pt idx="733">
                  <c:v>-3.6536827159199702E-4</c:v>
                </c:pt>
                <c:pt idx="734">
                  <c:v>-3.6593245123391001E-4</c:v>
                </c:pt>
                <c:pt idx="735">
                  <c:v>-3.6649663087582398E-4</c:v>
                </c:pt>
                <c:pt idx="736">
                  <c:v>-3.6706081051773799E-4</c:v>
                </c:pt>
                <c:pt idx="737">
                  <c:v>-3.6762499015965201E-4</c:v>
                </c:pt>
                <c:pt idx="738">
                  <c:v>-3.6818916980156403E-4</c:v>
                </c:pt>
                <c:pt idx="739">
                  <c:v>-3.6875334944347799E-4</c:v>
                </c:pt>
                <c:pt idx="740">
                  <c:v>-3.6931752908539201E-4</c:v>
                </c:pt>
                <c:pt idx="741">
                  <c:v>-3.69881708727305E-4</c:v>
                </c:pt>
                <c:pt idx="742">
                  <c:v>-3.7044588836921799E-4</c:v>
                </c:pt>
                <c:pt idx="743">
                  <c:v>-3.7101006801113298E-4</c:v>
                </c:pt>
                <c:pt idx="744">
                  <c:v>-3.71574247653047E-4</c:v>
                </c:pt>
                <c:pt idx="745">
                  <c:v>-3.7213842729495999E-4</c:v>
                </c:pt>
                <c:pt idx="746">
                  <c:v>-3.7270260693687401E-4</c:v>
                </c:pt>
                <c:pt idx="747">
                  <c:v>-3.7326678657878803E-4</c:v>
                </c:pt>
                <c:pt idx="748">
                  <c:v>-3.7383096622070101E-4</c:v>
                </c:pt>
                <c:pt idx="749">
                  <c:v>-3.7439514586261601E-4</c:v>
                </c:pt>
                <c:pt idx="750">
                  <c:v>-3.74959325504529E-4</c:v>
                </c:pt>
                <c:pt idx="751">
                  <c:v>-3.7552350514644101E-4</c:v>
                </c:pt>
                <c:pt idx="752">
                  <c:v>-3.76087684788356E-4</c:v>
                </c:pt>
                <c:pt idx="753">
                  <c:v>-3.7665186443026802E-4</c:v>
                </c:pt>
                <c:pt idx="754">
                  <c:v>-3.7721604407218301E-4</c:v>
                </c:pt>
                <c:pt idx="755">
                  <c:v>-3.7778022371409698E-4</c:v>
                </c:pt>
                <c:pt idx="756">
                  <c:v>-3.7834440335601002E-4</c:v>
                </c:pt>
                <c:pt idx="757">
                  <c:v>-3.7890858299792398E-4</c:v>
                </c:pt>
                <c:pt idx="758">
                  <c:v>-3.79472762639838E-4</c:v>
                </c:pt>
                <c:pt idx="759">
                  <c:v>-3.8003694228175099E-4</c:v>
                </c:pt>
                <c:pt idx="760">
                  <c:v>-3.8060112192366501E-4</c:v>
                </c:pt>
                <c:pt idx="761">
                  <c:v>-3.81165301565578E-4</c:v>
                </c:pt>
                <c:pt idx="762">
                  <c:v>-3.8172948120749202E-4</c:v>
                </c:pt>
                <c:pt idx="763">
                  <c:v>-3.8229366084940598E-4</c:v>
                </c:pt>
                <c:pt idx="764">
                  <c:v>-3.8285784049131902E-4</c:v>
                </c:pt>
                <c:pt idx="765">
                  <c:v>-3.8342202013323402E-4</c:v>
                </c:pt>
                <c:pt idx="766">
                  <c:v>-3.8398619977514701E-4</c:v>
                </c:pt>
                <c:pt idx="767">
                  <c:v>-3.8455037941705999E-4</c:v>
                </c:pt>
                <c:pt idx="768">
                  <c:v>-3.8511455905897298E-4</c:v>
                </c:pt>
                <c:pt idx="769">
                  <c:v>-3.85678738700887E-4</c:v>
                </c:pt>
                <c:pt idx="770">
                  <c:v>-3.8624291834280102E-4</c:v>
                </c:pt>
                <c:pt idx="771">
                  <c:v>-3.8680709798471401E-4</c:v>
                </c:pt>
                <c:pt idx="772">
                  <c:v>-3.8737127762662797E-4</c:v>
                </c:pt>
                <c:pt idx="773">
                  <c:v>-3.8793545726854199E-4</c:v>
                </c:pt>
                <c:pt idx="774">
                  <c:v>-3.8849963691045601E-4</c:v>
                </c:pt>
                <c:pt idx="775">
                  <c:v>-3.8906381655236998E-4</c:v>
                </c:pt>
                <c:pt idx="776">
                  <c:v>-3.8962799619428199E-4</c:v>
                </c:pt>
                <c:pt idx="777">
                  <c:v>-3.9019217583619698E-4</c:v>
                </c:pt>
                <c:pt idx="778">
                  <c:v>-3.90756355478111E-4</c:v>
                </c:pt>
                <c:pt idx="779">
                  <c:v>-3.9132053512002399E-4</c:v>
                </c:pt>
                <c:pt idx="780">
                  <c:v>-3.9188471476193801E-4</c:v>
                </c:pt>
                <c:pt idx="781">
                  <c:v>-3.92448894403851E-4</c:v>
                </c:pt>
                <c:pt idx="782">
                  <c:v>-3.9301307404576301E-4</c:v>
                </c:pt>
                <c:pt idx="783">
                  <c:v>-3.9357725368767898E-4</c:v>
                </c:pt>
                <c:pt idx="784">
                  <c:v>-3.9414143332959099E-4</c:v>
                </c:pt>
                <c:pt idx="785">
                  <c:v>-3.9470561297150599E-4</c:v>
                </c:pt>
                <c:pt idx="786">
                  <c:v>-3.9526979261341898E-4</c:v>
                </c:pt>
                <c:pt idx="787">
                  <c:v>-3.9583397225533299E-4</c:v>
                </c:pt>
                <c:pt idx="788">
                  <c:v>-3.9639815189724701E-4</c:v>
                </c:pt>
                <c:pt idx="789">
                  <c:v>-3.9696233153916098E-4</c:v>
                </c:pt>
                <c:pt idx="790">
                  <c:v>-3.9752651118107402E-4</c:v>
                </c:pt>
                <c:pt idx="791">
                  <c:v>-3.9809069082298701E-4</c:v>
                </c:pt>
                <c:pt idx="792">
                  <c:v>-3.9865487046490097E-4</c:v>
                </c:pt>
                <c:pt idx="793">
                  <c:v>-3.9921905010681499E-4</c:v>
                </c:pt>
                <c:pt idx="794">
                  <c:v>-3.9978322974872798E-4</c:v>
                </c:pt>
                <c:pt idx="795">
                  <c:v>-4.00347409390642E-4</c:v>
                </c:pt>
                <c:pt idx="796">
                  <c:v>-4.0091158903255499E-4</c:v>
                </c:pt>
                <c:pt idx="797">
                  <c:v>-4.0147576867446901E-4</c:v>
                </c:pt>
                <c:pt idx="798">
                  <c:v>-4.0203994831638303E-4</c:v>
                </c:pt>
                <c:pt idx="799">
                  <c:v>-4.0260412795829699E-4</c:v>
                </c:pt>
                <c:pt idx="800">
                  <c:v>-4.03168307600209E-4</c:v>
                </c:pt>
                <c:pt idx="801">
                  <c:v>-4.03732487242124E-4</c:v>
                </c:pt>
                <c:pt idx="802">
                  <c:v>-4.0429666688403699E-4</c:v>
                </c:pt>
                <c:pt idx="803">
                  <c:v>-4.04860846525951E-4</c:v>
                </c:pt>
                <c:pt idx="804">
                  <c:v>-4.0542502616786502E-4</c:v>
                </c:pt>
                <c:pt idx="805">
                  <c:v>-4.0598920580977899E-4</c:v>
                </c:pt>
                <c:pt idx="806">
                  <c:v>-4.0655338545169301E-4</c:v>
                </c:pt>
                <c:pt idx="807">
                  <c:v>-4.0711756509360502E-4</c:v>
                </c:pt>
                <c:pt idx="808">
                  <c:v>-4.0768174473552001E-4</c:v>
                </c:pt>
                <c:pt idx="809">
                  <c:v>-4.0824592437743398E-4</c:v>
                </c:pt>
                <c:pt idx="810">
                  <c:v>-4.0881010401934599E-4</c:v>
                </c:pt>
                <c:pt idx="811">
                  <c:v>-4.0937428366126202E-4</c:v>
                </c:pt>
                <c:pt idx="812">
                  <c:v>-4.0993846330317202E-4</c:v>
                </c:pt>
                <c:pt idx="813">
                  <c:v>-4.1050264294508799E-4</c:v>
                </c:pt>
                <c:pt idx="814">
                  <c:v>-4.1106682258700098E-4</c:v>
                </c:pt>
                <c:pt idx="815">
                  <c:v>-4.11631002228915E-4</c:v>
                </c:pt>
                <c:pt idx="816">
                  <c:v>-4.1219518187082999E-4</c:v>
                </c:pt>
                <c:pt idx="817">
                  <c:v>-4.1275936151274298E-4</c:v>
                </c:pt>
                <c:pt idx="818">
                  <c:v>-4.1332354115465603E-4</c:v>
                </c:pt>
                <c:pt idx="819">
                  <c:v>-4.1388772079656901E-4</c:v>
                </c:pt>
                <c:pt idx="820">
                  <c:v>-4.1445190043848298E-4</c:v>
                </c:pt>
                <c:pt idx="821">
                  <c:v>-4.15016080080397E-4</c:v>
                </c:pt>
                <c:pt idx="822">
                  <c:v>-4.1558025972231102E-4</c:v>
                </c:pt>
                <c:pt idx="823">
                  <c:v>-4.16144439364224E-4</c:v>
                </c:pt>
                <c:pt idx="824">
                  <c:v>-4.1670861900613699E-4</c:v>
                </c:pt>
                <c:pt idx="825">
                  <c:v>-4.1727279864805199E-4</c:v>
                </c:pt>
                <c:pt idx="826">
                  <c:v>-4.1783697828996498E-4</c:v>
                </c:pt>
                <c:pt idx="827">
                  <c:v>-4.1840115793187899E-4</c:v>
                </c:pt>
                <c:pt idx="828">
                  <c:v>-4.1896533757379301E-4</c:v>
                </c:pt>
                <c:pt idx="829">
                  <c:v>-4.19529517215706E-4</c:v>
                </c:pt>
                <c:pt idx="830">
                  <c:v>-4.2009369685761801E-4</c:v>
                </c:pt>
                <c:pt idx="831">
                  <c:v>-4.2065787649953301E-4</c:v>
                </c:pt>
                <c:pt idx="832">
                  <c:v>-4.21222056141446E-4</c:v>
                </c:pt>
                <c:pt idx="833">
                  <c:v>-4.2178623578336002E-4</c:v>
                </c:pt>
                <c:pt idx="834">
                  <c:v>-4.2235041542527301E-4</c:v>
                </c:pt>
                <c:pt idx="835">
                  <c:v>-4.22914595067188E-4</c:v>
                </c:pt>
                <c:pt idx="836">
                  <c:v>-4.2347877470910099E-4</c:v>
                </c:pt>
                <c:pt idx="837">
                  <c:v>-4.2404295435101598E-4</c:v>
                </c:pt>
                <c:pt idx="838">
                  <c:v>-4.24607133992928E-4</c:v>
                </c:pt>
                <c:pt idx="839">
                  <c:v>-4.2517131363484299E-4</c:v>
                </c:pt>
                <c:pt idx="840">
                  <c:v>-4.2573549327675598E-4</c:v>
                </c:pt>
                <c:pt idx="841">
                  <c:v>-4.2629967291867E-4</c:v>
                </c:pt>
                <c:pt idx="842">
                  <c:v>-4.2686385256058299E-4</c:v>
                </c:pt>
                <c:pt idx="843">
                  <c:v>-4.2742803220249597E-4</c:v>
                </c:pt>
                <c:pt idx="844">
                  <c:v>-4.2799221184441102E-4</c:v>
                </c:pt>
                <c:pt idx="845">
                  <c:v>-4.2855639148632499E-4</c:v>
                </c:pt>
                <c:pt idx="846">
                  <c:v>-4.29120571128237E-4</c:v>
                </c:pt>
                <c:pt idx="847">
                  <c:v>-4.2968475077014999E-4</c:v>
                </c:pt>
                <c:pt idx="848">
                  <c:v>-4.3024893041206498E-4</c:v>
                </c:pt>
                <c:pt idx="849">
                  <c:v>-4.3081311005397803E-4</c:v>
                </c:pt>
                <c:pt idx="850">
                  <c:v>-4.3137728969589302E-4</c:v>
                </c:pt>
                <c:pt idx="851">
                  <c:v>-4.3194146933780601E-4</c:v>
                </c:pt>
                <c:pt idx="852">
                  <c:v>-4.3250564897971997E-4</c:v>
                </c:pt>
                <c:pt idx="853">
                  <c:v>-4.3306982862163302E-4</c:v>
                </c:pt>
                <c:pt idx="854">
                  <c:v>-4.3363400826354801E-4</c:v>
                </c:pt>
                <c:pt idx="855">
                  <c:v>-4.3419818790545899E-4</c:v>
                </c:pt>
                <c:pt idx="856">
                  <c:v>-4.3476236754737301E-4</c:v>
                </c:pt>
                <c:pt idx="857">
                  <c:v>-4.3532654718928801E-4</c:v>
                </c:pt>
                <c:pt idx="858">
                  <c:v>-4.3589072683120203E-4</c:v>
                </c:pt>
                <c:pt idx="859">
                  <c:v>-4.3645490647311501E-4</c:v>
                </c:pt>
                <c:pt idx="860">
                  <c:v>-4.3701908611503001E-4</c:v>
                </c:pt>
                <c:pt idx="861">
                  <c:v>-4.37583265756943E-4</c:v>
                </c:pt>
                <c:pt idx="862">
                  <c:v>-4.3814744539885501E-4</c:v>
                </c:pt>
                <c:pt idx="863">
                  <c:v>-4.3871162504076897E-4</c:v>
                </c:pt>
                <c:pt idx="864">
                  <c:v>-4.3927580468268402E-4</c:v>
                </c:pt>
                <c:pt idx="865">
                  <c:v>-4.3983998432459701E-4</c:v>
                </c:pt>
                <c:pt idx="866">
                  <c:v>-4.4040416396651098E-4</c:v>
                </c:pt>
                <c:pt idx="867">
                  <c:v>-4.4096834360842402E-4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FF-48B0-9B3C-8007C9772017}"/>
            </c:ext>
          </c:extLst>
        </c:ser>
        <c:ser>
          <c:idx val="3"/>
          <c:order val="3"/>
          <c:tx>
            <c:v>Vertical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780"/>
              <c:layout>
                <c:manualLayout>
                  <c:x val="-1.932367149758454E-2"/>
                  <c:y val="-0.23641004215255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FF-48B0-9B3C-8007C9772017}"/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AVGy!$I$3:$I$870</c:f>
              <c:numCache>
                <c:formatCode>0.00E+00</c:formatCode>
                <c:ptCount val="868"/>
                <c:pt idx="0">
                  <c:v>8.6063948168147908E-6</c:v>
                </c:pt>
                <c:pt idx="1">
                  <c:v>1.65398183434191E-5</c:v>
                </c:pt>
                <c:pt idx="2">
                  <c:v>2.7040476210824099E-5</c:v>
                </c:pt>
                <c:pt idx="3">
                  <c:v>4.40842865922364E-5</c:v>
                </c:pt>
                <c:pt idx="4">
                  <c:v>7.1510255905540598E-5</c:v>
                </c:pt>
                <c:pt idx="5">
                  <c:v>1.0664410309777599E-4</c:v>
                </c:pt>
                <c:pt idx="6">
                  <c:v>1.49491037366208E-4</c:v>
                </c:pt>
                <c:pt idx="7">
                  <c:v>2.0005740164838901E-4</c:v>
                </c:pt>
                <c:pt idx="8">
                  <c:v>2.5835066769549798E-4</c:v>
                </c:pt>
                <c:pt idx="9">
                  <c:v>3.2437943022556E-4</c:v>
                </c:pt>
                <c:pt idx="10">
                  <c:v>3.9815338534775999E-4</c:v>
                </c:pt>
                <c:pt idx="11">
                  <c:v>4.7968321901944701E-4</c:v>
                </c:pt>
                <c:pt idx="12">
                  <c:v>5.68980517164025E-4</c:v>
                </c:pt>
                <c:pt idx="13">
                  <c:v>6.6605773683283602E-4</c:v>
                </c:pt>
                <c:pt idx="14">
                  <c:v>7.7092817837682496E-4</c:v>
                </c:pt>
                <c:pt idx="15">
                  <c:v>8.83605833966093E-4</c:v>
                </c:pt>
                <c:pt idx="16">
                  <c:v>1.0041049954346601E-3</c:v>
                </c:pt>
                <c:pt idx="17">
                  <c:v>1.13244010620606E-3</c:v>
                </c:pt>
                <c:pt idx="18">
                  <c:v>1.2686258049850699E-3</c:v>
                </c:pt>
                <c:pt idx="19">
                  <c:v>1.4126786019392401E-3</c:v>
                </c:pt>
                <c:pt idx="20">
                  <c:v>1.5646193726638899E-3</c:v>
                </c:pt>
                <c:pt idx="21">
                  <c:v>1.7244743510319599E-3</c:v>
                </c:pt>
                <c:pt idx="22">
                  <c:v>1.8922769234984999E-3</c:v>
                </c:pt>
                <c:pt idx="23">
                  <c:v>2.06806983403364E-3</c:v>
                </c:pt>
                <c:pt idx="24">
                  <c:v>2.2519040732862801E-3</c:v>
                </c:pt>
                <c:pt idx="25">
                  <c:v>2.4438368164797801E-3</c:v>
                </c:pt>
                <c:pt idx="26">
                  <c:v>2.6439311827563699E-3</c:v>
                </c:pt>
                <c:pt idx="27">
                  <c:v>2.8522550063264499E-3</c:v>
                </c:pt>
                <c:pt idx="28">
                  <c:v>3.0688790098782402E-3</c:v>
                </c:pt>
                <c:pt idx="29">
                  <c:v>3.2938768573120901E-3</c:v>
                </c:pt>
                <c:pt idx="30">
                  <c:v>3.52732601141171E-3</c:v>
                </c:pt>
                <c:pt idx="31">
                  <c:v>3.7693088899861098E-3</c:v>
                </c:pt>
                <c:pt idx="32">
                  <c:v>4.0199153462909297E-3</c:v>
                </c:pt>
                <c:pt idx="33">
                  <c:v>4.2792429167112797E-3</c:v>
                </c:pt>
                <c:pt idx="34">
                  <c:v>4.5473955796997102E-3</c:v>
                </c:pt>
                <c:pt idx="35">
                  <c:v>4.8244826219231898E-3</c:v>
                </c:pt>
                <c:pt idx="36">
                  <c:v>5.1106174149654201E-3</c:v>
                </c:pt>
                <c:pt idx="37">
                  <c:v>5.4059148165725704E-3</c:v>
                </c:pt>
                <c:pt idx="38">
                  <c:v>5.7104907338334501E-3</c:v>
                </c:pt>
                <c:pt idx="39">
                  <c:v>6.0244629715957201E-3</c:v>
                </c:pt>
                <c:pt idx="40">
                  <c:v>6.3479512885319901E-3</c:v>
                </c:pt>
                <c:pt idx="41">
                  <c:v>6.6810766150113502E-3</c:v>
                </c:pt>
                <c:pt idx="42">
                  <c:v>7.0239591622012001E-3</c:v>
                </c:pt>
                <c:pt idx="43">
                  <c:v>7.3767172975602001E-3</c:v>
                </c:pt>
                <c:pt idx="44">
                  <c:v>7.7394669901473603E-3</c:v>
                </c:pt>
                <c:pt idx="45">
                  <c:v>8.1123216829276593E-3</c:v>
                </c:pt>
                <c:pt idx="46">
                  <c:v>8.4953929064403699E-3</c:v>
                </c:pt>
                <c:pt idx="47">
                  <c:v>8.8887921019325297E-3</c:v>
                </c:pt>
                <c:pt idx="48">
                  <c:v>9.2926303263186107E-3</c:v>
                </c:pt>
                <c:pt idx="49">
                  <c:v>9.7070146042220994E-3</c:v>
                </c:pt>
                <c:pt idx="50">
                  <c:v>1.01320435961955E-2</c:v>
                </c:pt>
                <c:pt idx="51">
                  <c:v>1.05678067403603E-2</c:v>
                </c:pt>
                <c:pt idx="52">
                  <c:v>1.1014383914153001E-2</c:v>
                </c:pt>
                <c:pt idx="53">
                  <c:v>1.14718462078407E-2</c:v>
                </c:pt>
                <c:pt idx="54">
                  <c:v>1.1940259285706099E-2</c:v>
                </c:pt>
                <c:pt idx="55">
                  <c:v>1.2419687006891399E-2</c:v>
                </c:pt>
                <c:pt idx="56">
                  <c:v>1.29101914950762E-2</c:v>
                </c:pt>
                <c:pt idx="57">
                  <c:v>1.34118323212577E-2</c:v>
                </c:pt>
                <c:pt idx="58">
                  <c:v>1.3924663702363199E-2</c:v>
                </c:pt>
                <c:pt idx="59">
                  <c:v>1.4448728740933701E-2</c:v>
                </c:pt>
                <c:pt idx="60">
                  <c:v>1.49840564592155E-2</c:v>
                </c:pt>
                <c:pt idx="61">
                  <c:v>1.5530661662147499E-2</c:v>
                </c:pt>
                <c:pt idx="62">
                  <c:v>1.60885457250643E-2</c:v>
                </c:pt>
                <c:pt idx="63">
                  <c:v>1.6657699679569701E-2</c:v>
                </c:pt>
                <c:pt idx="64">
                  <c:v>1.7238109945324698E-2</c:v>
                </c:pt>
                <c:pt idx="65">
                  <c:v>1.7829759665568701E-2</c:v>
                </c:pt>
                <c:pt idx="66">
                  <c:v>1.84326254102627E-2</c:v>
                </c:pt>
                <c:pt idx="67">
                  <c:v>1.9046674613566201E-2</c:v>
                </c:pt>
                <c:pt idx="68">
                  <c:v>1.9671864373346799E-2</c:v>
                </c:pt>
                <c:pt idx="69">
                  <c:v>2.0308140784084001E-2</c:v>
                </c:pt>
                <c:pt idx="70">
                  <c:v>2.0955440624559101E-2</c:v>
                </c:pt>
                <c:pt idx="71">
                  <c:v>2.1613694850038799E-2</c:v>
                </c:pt>
                <c:pt idx="72">
                  <c:v>2.2282828960983901E-2</c:v>
                </c:pt>
                <c:pt idx="73">
                  <c:v>2.2962761736427199E-2</c:v>
                </c:pt>
                <c:pt idx="74">
                  <c:v>2.3653405855377199E-2</c:v>
                </c:pt>
                <c:pt idx="75">
                  <c:v>2.4354668852322601E-2</c:v>
                </c:pt>
                <c:pt idx="76">
                  <c:v>2.50664523525981E-2</c:v>
                </c:pt>
                <c:pt idx="77">
                  <c:v>2.5788651186159701E-2</c:v>
                </c:pt>
                <c:pt idx="78">
                  <c:v>2.6521154638741998E-2</c:v>
                </c:pt>
                <c:pt idx="79">
                  <c:v>2.7263846973470101E-2</c:v>
                </c:pt>
                <c:pt idx="80">
                  <c:v>2.80166068918908E-2</c:v>
                </c:pt>
                <c:pt idx="81">
                  <c:v>2.8779307868536601E-2</c:v>
                </c:pt>
                <c:pt idx="82">
                  <c:v>2.9551820475708802E-2</c:v>
                </c:pt>
                <c:pt idx="83">
                  <c:v>3.0334013937553399E-2</c:v>
                </c:pt>
                <c:pt idx="84">
                  <c:v>3.1125756733136101E-2</c:v>
                </c:pt>
                <c:pt idx="85">
                  <c:v>3.1926916406099203E-2</c:v>
                </c:pt>
                <c:pt idx="86">
                  <c:v>3.2737360491616199E-2</c:v>
                </c:pt>
                <c:pt idx="87">
                  <c:v>3.3556957715152401E-2</c:v>
                </c:pt>
                <c:pt idx="88">
                  <c:v>3.4385577642691401E-2</c:v>
                </c:pt>
                <c:pt idx="89">
                  <c:v>3.5223090235140801E-2</c:v>
                </c:pt>
                <c:pt idx="90">
                  <c:v>3.6069366435904901E-2</c:v>
                </c:pt>
                <c:pt idx="91">
                  <c:v>3.6924278519850598E-2</c:v>
                </c:pt>
                <c:pt idx="92">
                  <c:v>3.7787699963330298E-2</c:v>
                </c:pt>
                <c:pt idx="93">
                  <c:v>3.8659505390190897E-2</c:v>
                </c:pt>
                <c:pt idx="94">
                  <c:v>3.95395704030682E-2</c:v>
                </c:pt>
                <c:pt idx="95">
                  <c:v>4.0427771593339698E-2</c:v>
                </c:pt>
                <c:pt idx="96">
                  <c:v>4.1323986114172997E-2</c:v>
                </c:pt>
                <c:pt idx="97">
                  <c:v>4.2228090414442802E-2</c:v>
                </c:pt>
                <c:pt idx="98">
                  <c:v>4.3139959384237599E-2</c:v>
                </c:pt>
                <c:pt idx="99">
                  <c:v>4.4059466137726398E-2</c:v>
                </c:pt>
                <c:pt idx="100">
                  <c:v>4.4986481579482103E-2</c:v>
                </c:pt>
                <c:pt idx="101">
                  <c:v>4.5920873394845498E-2</c:v>
                </c:pt>
                <c:pt idx="102">
                  <c:v>4.68625053906278E-2</c:v>
                </c:pt>
                <c:pt idx="103">
                  <c:v>4.78112374608567E-2</c:v>
                </c:pt>
                <c:pt idx="104">
                  <c:v>4.8766922343671699E-2</c:v>
                </c:pt>
                <c:pt idx="105">
                  <c:v>4.9729401888022398E-2</c:v>
                </c:pt>
                <c:pt idx="106">
                  <c:v>5.0698507594092002E-2</c:v>
                </c:pt>
                <c:pt idx="107">
                  <c:v>5.1674062486369098E-2</c:v>
                </c:pt>
                <c:pt idx="108">
                  <c:v>5.26558740399184E-2</c:v>
                </c:pt>
                <c:pt idx="109">
                  <c:v>5.36437227843777E-2</c:v>
                </c:pt>
                <c:pt idx="110">
                  <c:v>5.4637363190426801E-2</c:v>
                </c:pt>
                <c:pt idx="111">
                  <c:v>5.56365259614972E-2</c:v>
                </c:pt>
                <c:pt idx="112">
                  <c:v>5.6640916018927401E-2</c:v>
                </c:pt>
                <c:pt idx="113">
                  <c:v>5.7650203902457099E-2</c:v>
                </c:pt>
                <c:pt idx="114">
                  <c:v>5.8664030938366203E-2</c:v>
                </c:pt>
                <c:pt idx="115">
                  <c:v>5.9682011932808997E-2</c:v>
                </c:pt>
                <c:pt idx="116">
                  <c:v>6.0703735901519999E-2</c:v>
                </c:pt>
                <c:pt idx="117">
                  <c:v>6.1728773996082599E-2</c:v>
                </c:pt>
                <c:pt idx="118">
                  <c:v>6.2756696861480998E-2</c:v>
                </c:pt>
                <c:pt idx="119">
                  <c:v>6.3787088314172097E-2</c:v>
                </c:pt>
                <c:pt idx="120">
                  <c:v>6.4819563597656796E-2</c:v>
                </c:pt>
                <c:pt idx="121">
                  <c:v>6.5853771402843597E-2</c:v>
                </c:pt>
                <c:pt idx="122">
                  <c:v>6.6889394811511599E-2</c:v>
                </c:pt>
                <c:pt idx="123">
                  <c:v>6.7926169096510697E-2</c:v>
                </c:pt>
                <c:pt idx="124">
                  <c:v>6.8963882649074701E-2</c:v>
                </c:pt>
                <c:pt idx="125">
                  <c:v>7.00023587061194E-2</c:v>
                </c:pt>
                <c:pt idx="126">
                  <c:v>7.1041451223855204E-2</c:v>
                </c:pt>
                <c:pt idx="127">
                  <c:v>7.2081042343901003E-2</c:v>
                </c:pt>
                <c:pt idx="128">
                  <c:v>7.3121032955291904E-2</c:v>
                </c:pt>
                <c:pt idx="129">
                  <c:v>7.4161341021521304E-2</c:v>
                </c:pt>
                <c:pt idx="130">
                  <c:v>7.5201901729661E-2</c:v>
                </c:pt>
                <c:pt idx="131">
                  <c:v>7.6242667131480701E-2</c:v>
                </c:pt>
                <c:pt idx="132">
                  <c:v>7.7283603438880605E-2</c:v>
                </c:pt>
                <c:pt idx="133">
                  <c:v>7.8324682878828794E-2</c:v>
                </c:pt>
                <c:pt idx="134">
                  <c:v>7.9365880490404994E-2</c:v>
                </c:pt>
                <c:pt idx="135">
                  <c:v>8.0407174535033293E-2</c:v>
                </c:pt>
                <c:pt idx="136">
                  <c:v>8.1448547859319098E-2</c:v>
                </c:pt>
                <c:pt idx="137">
                  <c:v>8.24899868969763E-2</c:v>
                </c:pt>
                <c:pt idx="138">
                  <c:v>8.3531480698528796E-2</c:v>
                </c:pt>
                <c:pt idx="139">
                  <c:v>8.4573020874007199E-2</c:v>
                </c:pt>
                <c:pt idx="140">
                  <c:v>8.5614601338794394E-2</c:v>
                </c:pt>
                <c:pt idx="141">
                  <c:v>8.6656216941878597E-2</c:v>
                </c:pt>
                <c:pt idx="142">
                  <c:v>8.76978625931326E-2</c:v>
                </c:pt>
                <c:pt idx="143">
                  <c:v>8.8739533272474205E-2</c:v>
                </c:pt>
                <c:pt idx="144">
                  <c:v>8.97812243577404E-2</c:v>
                </c:pt>
                <c:pt idx="145">
                  <c:v>9.0822931948576296E-2</c:v>
                </c:pt>
                <c:pt idx="146">
                  <c:v>9.1864652912014802E-2</c:v>
                </c:pt>
                <c:pt idx="147">
                  <c:v>9.2906384874994793E-2</c:v>
                </c:pt>
                <c:pt idx="148">
                  <c:v>9.3948126202351198E-2</c:v>
                </c:pt>
                <c:pt idx="149">
                  <c:v>9.4989875788891204E-2</c:v>
                </c:pt>
                <c:pt idx="150">
                  <c:v>9.6031632787205098E-2</c:v>
                </c:pt>
                <c:pt idx="151">
                  <c:v>9.7073396549650498E-2</c:v>
                </c:pt>
                <c:pt idx="152">
                  <c:v>9.8115166624014802E-2</c:v>
                </c:pt>
                <c:pt idx="153">
                  <c:v>9.9156942721906005E-2</c:v>
                </c:pt>
                <c:pt idx="154">
                  <c:v>0.100198724638407</c:v>
                </c:pt>
                <c:pt idx="155">
                  <c:v>0.10124051224431201</c:v>
                </c:pt>
                <c:pt idx="156">
                  <c:v>0.10228230549617599</c:v>
                </c:pt>
                <c:pt idx="157">
                  <c:v>0.10332410444376899</c:v>
                </c:pt>
                <c:pt idx="158">
                  <c:v>0.10436590923076899</c:v>
                </c:pt>
                <c:pt idx="159">
                  <c:v>0.105407720053873</c:v>
                </c:pt>
                <c:pt idx="160">
                  <c:v>0.106449537115089</c:v>
                </c:pt>
                <c:pt idx="161">
                  <c:v>0.10749136061496101</c:v>
                </c:pt>
                <c:pt idx="162">
                  <c:v>0.108533190748449</c:v>
                </c:pt>
                <c:pt idx="163">
                  <c:v>0.109575027701456</c:v>
                </c:pt>
                <c:pt idx="164">
                  <c:v>0.11061687165192501</c:v>
                </c:pt>
                <c:pt idx="165">
                  <c:v>0.111658722771438</c:v>
                </c:pt>
                <c:pt idx="166">
                  <c:v>0.112700581225664</c:v>
                </c:pt>
                <c:pt idx="167">
                  <c:v>0.11374244716648201</c:v>
                </c:pt>
                <c:pt idx="168">
                  <c:v>0.11478432071264399</c:v>
                </c:pt>
                <c:pt idx="169">
                  <c:v>0.115826201949754</c:v>
                </c:pt>
                <c:pt idx="170">
                  <c:v>0.116868090932002</c:v>
                </c:pt>
                <c:pt idx="171">
                  <c:v>0.11790998768348999</c:v>
                </c:pt>
                <c:pt idx="172">
                  <c:v>0.11895189220920301</c:v>
                </c:pt>
                <c:pt idx="173">
                  <c:v>0.119993804497985</c:v>
                </c:pt>
                <c:pt idx="174">
                  <c:v>0.12103572449753799</c:v>
                </c:pt>
                <c:pt idx="175">
                  <c:v>0.122077652107094</c:v>
                </c:pt>
                <c:pt idx="176">
                  <c:v>0.123119587176336</c:v>
                </c:pt>
                <c:pt idx="177">
                  <c:v>0.124161529506903</c:v>
                </c:pt>
                <c:pt idx="178">
                  <c:v>0.12520347887264199</c:v>
                </c:pt>
                <c:pt idx="179">
                  <c:v>0.126245435042981</c:v>
                </c:pt>
                <c:pt idx="180">
                  <c:v>0.12728739777967199</c:v>
                </c:pt>
                <c:pt idx="181">
                  <c:v>0.12832936683507101</c:v>
                </c:pt>
                <c:pt idx="182">
                  <c:v>0.12937134195289801</c:v>
                </c:pt>
                <c:pt idx="183">
                  <c:v>0.13041332286787399</c:v>
                </c:pt>
                <c:pt idx="184">
                  <c:v>0.13145530930642399</c:v>
                </c:pt>
                <c:pt idx="185">
                  <c:v>0.13249730099392901</c:v>
                </c:pt>
                <c:pt idx="186">
                  <c:v>0.133539297626387</c:v>
                </c:pt>
                <c:pt idx="187">
                  <c:v>0.13458129844862199</c:v>
                </c:pt>
                <c:pt idx="188">
                  <c:v>0.135623302418726</c:v>
                </c:pt>
                <c:pt idx="189">
                  <c:v>0.136665308542676</c:v>
                </c:pt>
                <c:pt idx="190">
                  <c:v>0.137707315880988</c:v>
                </c:pt>
                <c:pt idx="191">
                  <c:v>0.138749323577887</c:v>
                </c:pt>
                <c:pt idx="192">
                  <c:v>0.139791331283001</c:v>
                </c:pt>
                <c:pt idx="193">
                  <c:v>0.14083333898811501</c:v>
                </c:pt>
                <c:pt idx="194">
                  <c:v>0.14187534669322899</c:v>
                </c:pt>
                <c:pt idx="195">
                  <c:v>0.14291735439834299</c:v>
                </c:pt>
                <c:pt idx="196">
                  <c:v>0.143959362103457</c:v>
                </c:pt>
                <c:pt idx="197">
                  <c:v>0.14500136980857101</c:v>
                </c:pt>
                <c:pt idx="198">
                  <c:v>0.14604337751368501</c:v>
                </c:pt>
                <c:pt idx="199">
                  <c:v>0.14708538521879899</c:v>
                </c:pt>
                <c:pt idx="200">
                  <c:v>0.148127392923913</c:v>
                </c:pt>
                <c:pt idx="201">
                  <c:v>0.149169400629027</c:v>
                </c:pt>
                <c:pt idx="202">
                  <c:v>0.15021140833414101</c:v>
                </c:pt>
                <c:pt idx="203">
                  <c:v>0.15125341603925499</c:v>
                </c:pt>
                <c:pt idx="204">
                  <c:v>0.152295423744369</c:v>
                </c:pt>
                <c:pt idx="205">
                  <c:v>0.153337431449483</c:v>
                </c:pt>
                <c:pt idx="206">
                  <c:v>0.15437943915459701</c:v>
                </c:pt>
                <c:pt idx="207">
                  <c:v>0.15542144685971099</c:v>
                </c:pt>
                <c:pt idx="208">
                  <c:v>0.15646345456482399</c:v>
                </c:pt>
                <c:pt idx="209">
                  <c:v>0.157505462269939</c:v>
                </c:pt>
                <c:pt idx="210">
                  <c:v>0.15854746997505301</c:v>
                </c:pt>
                <c:pt idx="211">
                  <c:v>0.15958947768016701</c:v>
                </c:pt>
                <c:pt idx="212">
                  <c:v>0.16063148538528099</c:v>
                </c:pt>
                <c:pt idx="213">
                  <c:v>0.161673493090394</c:v>
                </c:pt>
                <c:pt idx="214">
                  <c:v>0.162715500795509</c:v>
                </c:pt>
                <c:pt idx="215">
                  <c:v>0.16375750850062301</c:v>
                </c:pt>
                <c:pt idx="216">
                  <c:v>0.16479951620573599</c:v>
                </c:pt>
                <c:pt idx="217">
                  <c:v>0.16584152391085</c:v>
                </c:pt>
                <c:pt idx="218">
                  <c:v>0.166883531615964</c:v>
                </c:pt>
                <c:pt idx="219">
                  <c:v>0.16792553932107901</c:v>
                </c:pt>
                <c:pt idx="220">
                  <c:v>0.16896754702619199</c:v>
                </c:pt>
                <c:pt idx="221">
                  <c:v>0.170009554731306</c:v>
                </c:pt>
                <c:pt idx="222">
                  <c:v>0.17105156243642</c:v>
                </c:pt>
                <c:pt idx="223">
                  <c:v>0.17209357014153401</c:v>
                </c:pt>
                <c:pt idx="224">
                  <c:v>0.17313557784664799</c:v>
                </c:pt>
                <c:pt idx="225">
                  <c:v>0.17417758555176199</c:v>
                </c:pt>
                <c:pt idx="226">
                  <c:v>0.175219593256876</c:v>
                </c:pt>
                <c:pt idx="227">
                  <c:v>0.17626160096199001</c:v>
                </c:pt>
                <c:pt idx="228">
                  <c:v>0.17730360866710401</c:v>
                </c:pt>
                <c:pt idx="229">
                  <c:v>0.17834561637221799</c:v>
                </c:pt>
                <c:pt idx="230">
                  <c:v>0.179387624077332</c:v>
                </c:pt>
                <c:pt idx="231">
                  <c:v>0.180429631782446</c:v>
                </c:pt>
                <c:pt idx="232">
                  <c:v>0.18147163948756001</c:v>
                </c:pt>
                <c:pt idx="233">
                  <c:v>0.18251364719267299</c:v>
                </c:pt>
                <c:pt idx="234">
                  <c:v>0.183555654897788</c:v>
                </c:pt>
                <c:pt idx="235">
                  <c:v>0.184597662602902</c:v>
                </c:pt>
                <c:pt idx="236">
                  <c:v>0.18563967030801601</c:v>
                </c:pt>
                <c:pt idx="237">
                  <c:v>0.18668167801312999</c:v>
                </c:pt>
                <c:pt idx="238">
                  <c:v>0.18772368571824399</c:v>
                </c:pt>
                <c:pt idx="239">
                  <c:v>0.188765693423357</c:v>
                </c:pt>
                <c:pt idx="240">
                  <c:v>0.18980770112847101</c:v>
                </c:pt>
                <c:pt idx="241">
                  <c:v>0.19084970883358601</c:v>
                </c:pt>
                <c:pt idx="242">
                  <c:v>0.19189171653869899</c:v>
                </c:pt>
                <c:pt idx="243">
                  <c:v>0.192933724243813</c:v>
                </c:pt>
                <c:pt idx="244">
                  <c:v>0.193975731948927</c:v>
                </c:pt>
                <c:pt idx="245">
                  <c:v>0.19501773965404201</c:v>
                </c:pt>
                <c:pt idx="246">
                  <c:v>0.19605974735915499</c:v>
                </c:pt>
                <c:pt idx="247">
                  <c:v>0.197101755064269</c:v>
                </c:pt>
                <c:pt idx="248">
                  <c:v>0.198143762769383</c:v>
                </c:pt>
                <c:pt idx="249">
                  <c:v>0.19918577047449801</c:v>
                </c:pt>
                <c:pt idx="250">
                  <c:v>0.20022777817961099</c:v>
                </c:pt>
                <c:pt idx="251">
                  <c:v>0.20126978588472499</c:v>
                </c:pt>
                <c:pt idx="252">
                  <c:v>0.202311793589839</c:v>
                </c:pt>
                <c:pt idx="253">
                  <c:v>0.20335380129495301</c:v>
                </c:pt>
                <c:pt idx="254">
                  <c:v>0.20439580900006701</c:v>
                </c:pt>
                <c:pt idx="255">
                  <c:v>0.20543781670518099</c:v>
                </c:pt>
                <c:pt idx="256">
                  <c:v>0.206479824410295</c:v>
                </c:pt>
                <c:pt idx="257">
                  <c:v>0.20752183211540901</c:v>
                </c:pt>
                <c:pt idx="258">
                  <c:v>0.20856383982052301</c:v>
                </c:pt>
                <c:pt idx="259">
                  <c:v>0.20960584752563699</c:v>
                </c:pt>
                <c:pt idx="260">
                  <c:v>0.210647855230751</c:v>
                </c:pt>
                <c:pt idx="261">
                  <c:v>0.211689862935865</c:v>
                </c:pt>
                <c:pt idx="262">
                  <c:v>0.21273187064097901</c:v>
                </c:pt>
                <c:pt idx="263">
                  <c:v>0.21377387834609299</c:v>
                </c:pt>
                <c:pt idx="264">
                  <c:v>0.21481588605120699</c:v>
                </c:pt>
                <c:pt idx="265">
                  <c:v>0.215857893756321</c:v>
                </c:pt>
                <c:pt idx="266">
                  <c:v>0.21689990146143401</c:v>
                </c:pt>
                <c:pt idx="267">
                  <c:v>0.21794190916654799</c:v>
                </c:pt>
                <c:pt idx="268">
                  <c:v>0.21898391687166299</c:v>
                </c:pt>
                <c:pt idx="269">
                  <c:v>0.220025924576777</c:v>
                </c:pt>
                <c:pt idx="270">
                  <c:v>0.22106793228189101</c:v>
                </c:pt>
                <c:pt idx="271">
                  <c:v>0.22210993998700501</c:v>
                </c:pt>
                <c:pt idx="272">
                  <c:v>0.22315194769211899</c:v>
                </c:pt>
                <c:pt idx="273">
                  <c:v>0.224193955397232</c:v>
                </c:pt>
                <c:pt idx="274">
                  <c:v>0.225235963102347</c:v>
                </c:pt>
                <c:pt idx="275">
                  <c:v>0.22627797080746001</c:v>
                </c:pt>
                <c:pt idx="276">
                  <c:v>0.22731997851257399</c:v>
                </c:pt>
                <c:pt idx="277">
                  <c:v>0.22836198621768899</c:v>
                </c:pt>
                <c:pt idx="278">
                  <c:v>0.229403993922802</c:v>
                </c:pt>
                <c:pt idx="279">
                  <c:v>0.23044600162791601</c:v>
                </c:pt>
                <c:pt idx="280">
                  <c:v>0.23148800933302999</c:v>
                </c:pt>
                <c:pt idx="281">
                  <c:v>0.23253001703814399</c:v>
                </c:pt>
                <c:pt idx="282">
                  <c:v>0.233572024743257</c:v>
                </c:pt>
                <c:pt idx="283">
                  <c:v>0.23461403244837201</c:v>
                </c:pt>
                <c:pt idx="284">
                  <c:v>0.23565604015348601</c:v>
                </c:pt>
                <c:pt idx="285">
                  <c:v>0.23669804785860099</c:v>
                </c:pt>
                <c:pt idx="286">
                  <c:v>0.237740055563714</c:v>
                </c:pt>
                <c:pt idx="287">
                  <c:v>0.238782063268828</c:v>
                </c:pt>
                <c:pt idx="288">
                  <c:v>0.23982407097394101</c:v>
                </c:pt>
                <c:pt idx="289">
                  <c:v>0.24086607867905599</c:v>
                </c:pt>
                <c:pt idx="290">
                  <c:v>0.24190808638417</c:v>
                </c:pt>
                <c:pt idx="291">
                  <c:v>0.242950094089284</c:v>
                </c:pt>
                <c:pt idx="292">
                  <c:v>0.24399210179439801</c:v>
                </c:pt>
                <c:pt idx="293">
                  <c:v>0.24503410949951199</c:v>
                </c:pt>
                <c:pt idx="294">
                  <c:v>0.24607611720462599</c:v>
                </c:pt>
                <c:pt idx="295">
                  <c:v>0.247118124909739</c:v>
                </c:pt>
                <c:pt idx="296">
                  <c:v>0.24816013261485301</c:v>
                </c:pt>
                <c:pt idx="297">
                  <c:v>0.24920214031996801</c:v>
                </c:pt>
                <c:pt idx="298">
                  <c:v>0.25024414802508099</c:v>
                </c:pt>
                <c:pt idx="299">
                  <c:v>0.25128615573019503</c:v>
                </c:pt>
                <c:pt idx="300">
                  <c:v>0.25232816343531</c:v>
                </c:pt>
                <c:pt idx="301">
                  <c:v>0.25337017114042398</c:v>
                </c:pt>
                <c:pt idx="302">
                  <c:v>0.25441217884553802</c:v>
                </c:pt>
                <c:pt idx="303">
                  <c:v>0.255454186550652</c:v>
                </c:pt>
                <c:pt idx="304">
                  <c:v>0.25649619425576498</c:v>
                </c:pt>
                <c:pt idx="305">
                  <c:v>0.25753820196088001</c:v>
                </c:pt>
                <c:pt idx="306">
                  <c:v>0.25858020966599299</c:v>
                </c:pt>
                <c:pt idx="307">
                  <c:v>0.25962221737110702</c:v>
                </c:pt>
                <c:pt idx="308">
                  <c:v>0.260664225076222</c:v>
                </c:pt>
                <c:pt idx="309">
                  <c:v>0.26170623278133498</c:v>
                </c:pt>
                <c:pt idx="310">
                  <c:v>0.26274824048644901</c:v>
                </c:pt>
                <c:pt idx="311">
                  <c:v>0.26379024819156299</c:v>
                </c:pt>
                <c:pt idx="312">
                  <c:v>0.26483225589667703</c:v>
                </c:pt>
                <c:pt idx="313">
                  <c:v>0.26587426360179101</c:v>
                </c:pt>
                <c:pt idx="314">
                  <c:v>0.26691627130690498</c:v>
                </c:pt>
                <c:pt idx="315">
                  <c:v>0.26795827901201902</c:v>
                </c:pt>
                <c:pt idx="316">
                  <c:v>0.269000286717133</c:v>
                </c:pt>
                <c:pt idx="317">
                  <c:v>0.27004229442224698</c:v>
                </c:pt>
                <c:pt idx="318">
                  <c:v>0.27108430212736001</c:v>
                </c:pt>
                <c:pt idx="319">
                  <c:v>0.27212630983247499</c:v>
                </c:pt>
                <c:pt idx="320">
                  <c:v>0.27316831753758902</c:v>
                </c:pt>
                <c:pt idx="321">
                  <c:v>0.274210325242703</c:v>
                </c:pt>
                <c:pt idx="322">
                  <c:v>0.27525233294781598</c:v>
                </c:pt>
                <c:pt idx="323">
                  <c:v>0.27629434065293101</c:v>
                </c:pt>
                <c:pt idx="324">
                  <c:v>0.27733634835804499</c:v>
                </c:pt>
                <c:pt idx="325">
                  <c:v>0.27837835606315903</c:v>
                </c:pt>
                <c:pt idx="326">
                  <c:v>0.27942036376827301</c:v>
                </c:pt>
                <c:pt idx="327">
                  <c:v>0.28046237147338599</c:v>
                </c:pt>
                <c:pt idx="328">
                  <c:v>0.28150437917850002</c:v>
                </c:pt>
                <c:pt idx="329">
                  <c:v>0.282546386883614</c:v>
                </c:pt>
                <c:pt idx="330">
                  <c:v>0.28358839458872898</c:v>
                </c:pt>
                <c:pt idx="331">
                  <c:v>0.28463040229384301</c:v>
                </c:pt>
                <c:pt idx="332">
                  <c:v>0.28567240999895699</c:v>
                </c:pt>
                <c:pt idx="333">
                  <c:v>0.28671441770407102</c:v>
                </c:pt>
                <c:pt idx="334">
                  <c:v>0.287756425409184</c:v>
                </c:pt>
                <c:pt idx="335">
                  <c:v>0.28879843311429898</c:v>
                </c:pt>
                <c:pt idx="336">
                  <c:v>0.28984044081941202</c:v>
                </c:pt>
                <c:pt idx="337">
                  <c:v>0.29088244852452699</c:v>
                </c:pt>
                <c:pt idx="338">
                  <c:v>0.29192445622963997</c:v>
                </c:pt>
                <c:pt idx="339">
                  <c:v>0.29296646393475401</c:v>
                </c:pt>
                <c:pt idx="340">
                  <c:v>0.29400847163986799</c:v>
                </c:pt>
                <c:pt idx="341">
                  <c:v>0.29505047934498202</c:v>
                </c:pt>
                <c:pt idx="342">
                  <c:v>0.296092487050096</c:v>
                </c:pt>
                <c:pt idx="343">
                  <c:v>0.29713449475521098</c:v>
                </c:pt>
                <c:pt idx="344">
                  <c:v>0.29817650246032301</c:v>
                </c:pt>
                <c:pt idx="345">
                  <c:v>0.29921851016543799</c:v>
                </c:pt>
                <c:pt idx="346">
                  <c:v>0.30026051787055202</c:v>
                </c:pt>
                <c:pt idx="347">
                  <c:v>0.301302525575666</c:v>
                </c:pt>
                <c:pt idx="348">
                  <c:v>0.30234453328077898</c:v>
                </c:pt>
                <c:pt idx="349">
                  <c:v>0.30338654098589402</c:v>
                </c:pt>
                <c:pt idx="350">
                  <c:v>0.30442854869100799</c:v>
                </c:pt>
                <c:pt idx="351">
                  <c:v>0.30547055639612197</c:v>
                </c:pt>
                <c:pt idx="352">
                  <c:v>0.30651256410123601</c:v>
                </c:pt>
                <c:pt idx="353">
                  <c:v>0.30755457180634899</c:v>
                </c:pt>
                <c:pt idx="354">
                  <c:v>0.30859657951146402</c:v>
                </c:pt>
                <c:pt idx="355">
                  <c:v>0.309638587216578</c:v>
                </c:pt>
                <c:pt idx="356">
                  <c:v>0.31068059492169198</c:v>
                </c:pt>
                <c:pt idx="357">
                  <c:v>0.31172260262680601</c:v>
                </c:pt>
                <c:pt idx="358">
                  <c:v>0.31276461033191999</c:v>
                </c:pt>
                <c:pt idx="359">
                  <c:v>0.31380661803703302</c:v>
                </c:pt>
                <c:pt idx="360">
                  <c:v>0.314848625742147</c:v>
                </c:pt>
                <c:pt idx="361">
                  <c:v>0.31589063344726098</c:v>
                </c:pt>
                <c:pt idx="362">
                  <c:v>0.31693264115237602</c:v>
                </c:pt>
                <c:pt idx="363">
                  <c:v>0.31797464885748999</c:v>
                </c:pt>
                <c:pt idx="364">
                  <c:v>0.31901665656260297</c:v>
                </c:pt>
                <c:pt idx="365">
                  <c:v>0.32005866426771701</c:v>
                </c:pt>
                <c:pt idx="366">
                  <c:v>0.32110067197283099</c:v>
                </c:pt>
                <c:pt idx="367">
                  <c:v>0.32214267967794402</c:v>
                </c:pt>
                <c:pt idx="368">
                  <c:v>0.323184687383059</c:v>
                </c:pt>
                <c:pt idx="369">
                  <c:v>0.32422669508817398</c:v>
                </c:pt>
                <c:pt idx="370">
                  <c:v>0.32526870279328701</c:v>
                </c:pt>
                <c:pt idx="371">
                  <c:v>0.32631071049840099</c:v>
                </c:pt>
                <c:pt idx="372">
                  <c:v>0.32735271820351403</c:v>
                </c:pt>
                <c:pt idx="373">
                  <c:v>0.328394725908629</c:v>
                </c:pt>
                <c:pt idx="374">
                  <c:v>0.32943673361374298</c:v>
                </c:pt>
                <c:pt idx="375">
                  <c:v>0.33047874131885702</c:v>
                </c:pt>
                <c:pt idx="376">
                  <c:v>0.33152074902397</c:v>
                </c:pt>
                <c:pt idx="377">
                  <c:v>0.33256275672908397</c:v>
                </c:pt>
                <c:pt idx="378">
                  <c:v>0.33360476443419901</c:v>
                </c:pt>
                <c:pt idx="379">
                  <c:v>0.33464677213931299</c:v>
                </c:pt>
                <c:pt idx="380">
                  <c:v>0.33568877984442702</c:v>
                </c:pt>
                <c:pt idx="381">
                  <c:v>0.33673078754954</c:v>
                </c:pt>
                <c:pt idx="382">
                  <c:v>0.33777279525465498</c:v>
                </c:pt>
                <c:pt idx="383">
                  <c:v>0.33881480295976801</c:v>
                </c:pt>
                <c:pt idx="384">
                  <c:v>0.33985681066488199</c:v>
                </c:pt>
                <c:pt idx="385">
                  <c:v>0.34089881836999603</c:v>
                </c:pt>
                <c:pt idx="386">
                  <c:v>0.341940826075111</c:v>
                </c:pt>
                <c:pt idx="387">
                  <c:v>0.34298283378022398</c:v>
                </c:pt>
                <c:pt idx="388">
                  <c:v>0.34402484148533802</c:v>
                </c:pt>
                <c:pt idx="389">
                  <c:v>0.345066849190452</c:v>
                </c:pt>
                <c:pt idx="390">
                  <c:v>0.34610885689556498</c:v>
                </c:pt>
                <c:pt idx="391">
                  <c:v>0.34715086460067901</c:v>
                </c:pt>
                <c:pt idx="392">
                  <c:v>0.34819287230579399</c:v>
                </c:pt>
                <c:pt idx="393">
                  <c:v>0.34923488001090802</c:v>
                </c:pt>
                <c:pt idx="394">
                  <c:v>0.350276887716021</c:v>
                </c:pt>
                <c:pt idx="395">
                  <c:v>0.35131889542113498</c:v>
                </c:pt>
                <c:pt idx="396">
                  <c:v>0.35236090312625001</c:v>
                </c:pt>
                <c:pt idx="397">
                  <c:v>0.35340291083136299</c:v>
                </c:pt>
                <c:pt idx="398">
                  <c:v>0.35444491853647703</c:v>
                </c:pt>
                <c:pt idx="399">
                  <c:v>0.35548692624159201</c:v>
                </c:pt>
                <c:pt idx="400">
                  <c:v>0.35652893394670399</c:v>
                </c:pt>
                <c:pt idx="401">
                  <c:v>0.35757094165181902</c:v>
                </c:pt>
                <c:pt idx="402">
                  <c:v>0.358612949356933</c:v>
                </c:pt>
                <c:pt idx="403">
                  <c:v>0.35965495706204698</c:v>
                </c:pt>
                <c:pt idx="404">
                  <c:v>0.36069696476716001</c:v>
                </c:pt>
                <c:pt idx="405">
                  <c:v>0.36173897247227399</c:v>
                </c:pt>
                <c:pt idx="406">
                  <c:v>0.36278098017738902</c:v>
                </c:pt>
                <c:pt idx="407">
                  <c:v>0.363822987882502</c:v>
                </c:pt>
                <c:pt idx="408">
                  <c:v>0.36486499558761598</c:v>
                </c:pt>
                <c:pt idx="409">
                  <c:v>0.36590700329273002</c:v>
                </c:pt>
                <c:pt idx="410">
                  <c:v>0.36694901099784399</c:v>
                </c:pt>
                <c:pt idx="411">
                  <c:v>0.36799101870295797</c:v>
                </c:pt>
                <c:pt idx="412">
                  <c:v>0.36903302640807201</c:v>
                </c:pt>
                <c:pt idx="413">
                  <c:v>0.37007503411318599</c:v>
                </c:pt>
                <c:pt idx="414">
                  <c:v>0.37111704181830002</c:v>
                </c:pt>
                <c:pt idx="415">
                  <c:v>0.372159049523415</c:v>
                </c:pt>
                <c:pt idx="416">
                  <c:v>0.37320105722852798</c:v>
                </c:pt>
                <c:pt idx="417">
                  <c:v>0.37424306493364201</c:v>
                </c:pt>
                <c:pt idx="418">
                  <c:v>0.37528507263875499</c:v>
                </c:pt>
                <c:pt idx="419">
                  <c:v>0.37632708034387002</c:v>
                </c:pt>
                <c:pt idx="420">
                  <c:v>0.377369088048983</c:v>
                </c:pt>
                <c:pt idx="421">
                  <c:v>0.37841109575409598</c:v>
                </c:pt>
                <c:pt idx="422">
                  <c:v>0.37945310345921102</c:v>
                </c:pt>
                <c:pt idx="423">
                  <c:v>0.380495111164325</c:v>
                </c:pt>
                <c:pt idx="424">
                  <c:v>0.38153711886943997</c:v>
                </c:pt>
                <c:pt idx="425">
                  <c:v>0.38257912657455301</c:v>
                </c:pt>
                <c:pt idx="426">
                  <c:v>0.38362113427966599</c:v>
                </c:pt>
                <c:pt idx="427">
                  <c:v>0.38466314198478102</c:v>
                </c:pt>
                <c:pt idx="428">
                  <c:v>0.385705149689895</c:v>
                </c:pt>
                <c:pt idx="429">
                  <c:v>0.38674715739500898</c:v>
                </c:pt>
                <c:pt idx="430">
                  <c:v>0.38778916510012301</c:v>
                </c:pt>
                <c:pt idx="431">
                  <c:v>0.38883117280523699</c:v>
                </c:pt>
                <c:pt idx="432">
                  <c:v>0.38987318051035003</c:v>
                </c:pt>
                <c:pt idx="433">
                  <c:v>0.390915188215464</c:v>
                </c:pt>
                <c:pt idx="434">
                  <c:v>0.39195719592057798</c:v>
                </c:pt>
                <c:pt idx="435">
                  <c:v>0.39299920362569302</c:v>
                </c:pt>
                <c:pt idx="436">
                  <c:v>0.394041211330805</c:v>
                </c:pt>
                <c:pt idx="437">
                  <c:v>0.39508321903591997</c:v>
                </c:pt>
                <c:pt idx="438">
                  <c:v>0.39612522674103401</c:v>
                </c:pt>
                <c:pt idx="439">
                  <c:v>0.39716723444614699</c:v>
                </c:pt>
                <c:pt idx="440">
                  <c:v>0.39820924215126102</c:v>
                </c:pt>
                <c:pt idx="441">
                  <c:v>0.399251249856375</c:v>
                </c:pt>
                <c:pt idx="442">
                  <c:v>0.40029325756148898</c:v>
                </c:pt>
                <c:pt idx="443">
                  <c:v>0.40133526526660301</c:v>
                </c:pt>
                <c:pt idx="444">
                  <c:v>0.40237727297171799</c:v>
                </c:pt>
                <c:pt idx="445">
                  <c:v>0.40341928067683103</c:v>
                </c:pt>
                <c:pt idx="446">
                  <c:v>0.40446128838194501</c:v>
                </c:pt>
                <c:pt idx="447">
                  <c:v>0.40550329608705998</c:v>
                </c:pt>
                <c:pt idx="448">
                  <c:v>0.40654530379217202</c:v>
                </c:pt>
                <c:pt idx="449">
                  <c:v>0.407587311497287</c:v>
                </c:pt>
                <c:pt idx="450">
                  <c:v>0.40862931920240098</c:v>
                </c:pt>
                <c:pt idx="451">
                  <c:v>0.40967132690751601</c:v>
                </c:pt>
                <c:pt idx="452">
                  <c:v>0.41071333461262899</c:v>
                </c:pt>
                <c:pt idx="453">
                  <c:v>0.41175534231774202</c:v>
                </c:pt>
                <c:pt idx="454">
                  <c:v>0.412797350022857</c:v>
                </c:pt>
                <c:pt idx="455">
                  <c:v>0.41383935772797098</c:v>
                </c:pt>
                <c:pt idx="456">
                  <c:v>0.41488136543308402</c:v>
                </c:pt>
                <c:pt idx="457">
                  <c:v>0.41592337313819899</c:v>
                </c:pt>
                <c:pt idx="458">
                  <c:v>0.41696538084331197</c:v>
                </c:pt>
                <c:pt idx="459">
                  <c:v>0.41800738854842601</c:v>
                </c:pt>
                <c:pt idx="460">
                  <c:v>0.41904939625354098</c:v>
                </c:pt>
                <c:pt idx="461">
                  <c:v>0.42009140395865502</c:v>
                </c:pt>
                <c:pt idx="462">
                  <c:v>0.421133411663767</c:v>
                </c:pt>
                <c:pt idx="463">
                  <c:v>0.42217541936888198</c:v>
                </c:pt>
                <c:pt idx="464">
                  <c:v>0.42321742707399501</c:v>
                </c:pt>
                <c:pt idx="465">
                  <c:v>0.42425943477910999</c:v>
                </c:pt>
                <c:pt idx="466">
                  <c:v>0.42530144248422302</c:v>
                </c:pt>
                <c:pt idx="467">
                  <c:v>0.426343450189339</c:v>
                </c:pt>
                <c:pt idx="468">
                  <c:v>0.42738545789445198</c:v>
                </c:pt>
                <c:pt idx="469">
                  <c:v>0.42842746559956502</c:v>
                </c:pt>
                <c:pt idx="470">
                  <c:v>0.42946947330467899</c:v>
                </c:pt>
                <c:pt idx="471">
                  <c:v>0.43051148100979297</c:v>
                </c:pt>
                <c:pt idx="472">
                  <c:v>0.43155348871490801</c:v>
                </c:pt>
                <c:pt idx="473">
                  <c:v>0.43259549642002099</c:v>
                </c:pt>
                <c:pt idx="474">
                  <c:v>0.43363750412513502</c:v>
                </c:pt>
                <c:pt idx="475">
                  <c:v>0.434679511830249</c:v>
                </c:pt>
                <c:pt idx="476">
                  <c:v>0.43572151953536298</c:v>
                </c:pt>
                <c:pt idx="477">
                  <c:v>0.43676352724047701</c:v>
                </c:pt>
                <c:pt idx="478">
                  <c:v>0.43780553494558999</c:v>
                </c:pt>
                <c:pt idx="479">
                  <c:v>0.43884754265070403</c:v>
                </c:pt>
                <c:pt idx="480">
                  <c:v>0.43988955035582</c:v>
                </c:pt>
                <c:pt idx="481">
                  <c:v>0.44093155806093098</c:v>
                </c:pt>
                <c:pt idx="482">
                  <c:v>0.44197356576604702</c:v>
                </c:pt>
                <c:pt idx="483">
                  <c:v>0.44301557347116099</c:v>
                </c:pt>
                <c:pt idx="484">
                  <c:v>0.44405758117627397</c:v>
                </c:pt>
                <c:pt idx="485">
                  <c:v>0.44509958888138901</c:v>
                </c:pt>
                <c:pt idx="486">
                  <c:v>0.44614159658650099</c:v>
                </c:pt>
                <c:pt idx="487">
                  <c:v>0.44718360429161602</c:v>
                </c:pt>
                <c:pt idx="488">
                  <c:v>0.44822561199673</c:v>
                </c:pt>
                <c:pt idx="489">
                  <c:v>0.44926761970184298</c:v>
                </c:pt>
                <c:pt idx="490">
                  <c:v>0.45030962740695801</c:v>
                </c:pt>
                <c:pt idx="491">
                  <c:v>0.45135163511207199</c:v>
                </c:pt>
                <c:pt idx="492">
                  <c:v>0.45239364281718603</c:v>
                </c:pt>
                <c:pt idx="493">
                  <c:v>0.4534356505223</c:v>
                </c:pt>
                <c:pt idx="494">
                  <c:v>0.45447765822741298</c:v>
                </c:pt>
                <c:pt idx="495">
                  <c:v>0.45551966593252802</c:v>
                </c:pt>
                <c:pt idx="496">
                  <c:v>0.456561673637642</c:v>
                </c:pt>
                <c:pt idx="497">
                  <c:v>0.45760368134275398</c:v>
                </c:pt>
                <c:pt idx="498">
                  <c:v>0.45864568904787001</c:v>
                </c:pt>
                <c:pt idx="499">
                  <c:v>0.45968769675298299</c:v>
                </c:pt>
                <c:pt idx="500">
                  <c:v>0.46072970445809702</c:v>
                </c:pt>
                <c:pt idx="501">
                  <c:v>0.461771712163211</c:v>
                </c:pt>
                <c:pt idx="502">
                  <c:v>0.46281371986832498</c:v>
                </c:pt>
                <c:pt idx="503">
                  <c:v>0.46385572757343901</c:v>
                </c:pt>
                <c:pt idx="504">
                  <c:v>0.46489773527855199</c:v>
                </c:pt>
                <c:pt idx="505">
                  <c:v>0.46593974298366703</c:v>
                </c:pt>
                <c:pt idx="506">
                  <c:v>0.46698175068878101</c:v>
                </c:pt>
                <c:pt idx="507">
                  <c:v>0.46802375839389398</c:v>
                </c:pt>
                <c:pt idx="508">
                  <c:v>0.46906576609900802</c:v>
                </c:pt>
                <c:pt idx="509">
                  <c:v>0.470107773804123</c:v>
                </c:pt>
                <c:pt idx="510">
                  <c:v>0.47114978150923598</c:v>
                </c:pt>
                <c:pt idx="511">
                  <c:v>0.47219178921435101</c:v>
                </c:pt>
                <c:pt idx="512">
                  <c:v>0.47323379691946299</c:v>
                </c:pt>
                <c:pt idx="513">
                  <c:v>0.47427580462457802</c:v>
                </c:pt>
                <c:pt idx="514">
                  <c:v>0.475317812329692</c:v>
                </c:pt>
                <c:pt idx="515">
                  <c:v>0.47635982003480498</c:v>
                </c:pt>
                <c:pt idx="516">
                  <c:v>0.47740182773992001</c:v>
                </c:pt>
                <c:pt idx="517">
                  <c:v>0.47844383544503299</c:v>
                </c:pt>
                <c:pt idx="518">
                  <c:v>0.47948584315014797</c:v>
                </c:pt>
                <c:pt idx="519">
                  <c:v>0.48052785085526201</c:v>
                </c:pt>
                <c:pt idx="520">
                  <c:v>0.48156985856037599</c:v>
                </c:pt>
                <c:pt idx="521">
                  <c:v>0.48261186626548902</c:v>
                </c:pt>
                <c:pt idx="522">
                  <c:v>0.483653873970603</c:v>
                </c:pt>
                <c:pt idx="523">
                  <c:v>0.48469588167571698</c:v>
                </c:pt>
                <c:pt idx="524">
                  <c:v>0.48573788938083201</c:v>
                </c:pt>
                <c:pt idx="525">
                  <c:v>0.48677989708594399</c:v>
                </c:pt>
                <c:pt idx="526">
                  <c:v>0.48782190479105902</c:v>
                </c:pt>
                <c:pt idx="527">
                  <c:v>0.488863912496173</c:v>
                </c:pt>
                <c:pt idx="528">
                  <c:v>0.48990592020128598</c:v>
                </c:pt>
                <c:pt idx="529">
                  <c:v>0.49094792790640002</c:v>
                </c:pt>
                <c:pt idx="530">
                  <c:v>0.49198993561151499</c:v>
                </c:pt>
                <c:pt idx="531">
                  <c:v>0.49303194331662997</c:v>
                </c:pt>
                <c:pt idx="532">
                  <c:v>0.49407395102174301</c:v>
                </c:pt>
                <c:pt idx="533">
                  <c:v>0.49511595872685699</c:v>
                </c:pt>
                <c:pt idx="534">
                  <c:v>0.49615796643197002</c:v>
                </c:pt>
                <c:pt idx="535">
                  <c:v>0.497199974137084</c:v>
                </c:pt>
                <c:pt idx="536">
                  <c:v>0.49824198184219798</c:v>
                </c:pt>
                <c:pt idx="537">
                  <c:v>0.49928398954731301</c:v>
                </c:pt>
                <c:pt idx="538">
                  <c:v>0.50032599725242799</c:v>
                </c:pt>
                <c:pt idx="539">
                  <c:v>0.50136800495754097</c:v>
                </c:pt>
                <c:pt idx="540">
                  <c:v>0.50241001266265295</c:v>
                </c:pt>
                <c:pt idx="541">
                  <c:v>0.50345202036776804</c:v>
                </c:pt>
                <c:pt idx="542">
                  <c:v>0.50449402807288202</c:v>
                </c:pt>
                <c:pt idx="543">
                  <c:v>0.505536035777996</c:v>
                </c:pt>
                <c:pt idx="544">
                  <c:v>0.50657804348310898</c:v>
                </c:pt>
                <c:pt idx="545">
                  <c:v>0.50762005118822295</c:v>
                </c:pt>
                <c:pt idx="546">
                  <c:v>0.50866205889333704</c:v>
                </c:pt>
                <c:pt idx="547">
                  <c:v>0.50970406659845202</c:v>
                </c:pt>
                <c:pt idx="548">
                  <c:v>0.510746074303567</c:v>
                </c:pt>
                <c:pt idx="549">
                  <c:v>0.51178808200867998</c:v>
                </c:pt>
                <c:pt idx="550">
                  <c:v>0.51283008971379296</c:v>
                </c:pt>
                <c:pt idx="551">
                  <c:v>0.51387209741890805</c:v>
                </c:pt>
                <c:pt idx="552">
                  <c:v>0.51491410512402103</c:v>
                </c:pt>
                <c:pt idx="553">
                  <c:v>0.51595611282913401</c:v>
                </c:pt>
                <c:pt idx="554">
                  <c:v>0.51699812053424898</c:v>
                </c:pt>
                <c:pt idx="555">
                  <c:v>0.51804012823936196</c:v>
                </c:pt>
                <c:pt idx="556">
                  <c:v>0.51908213594447705</c:v>
                </c:pt>
                <c:pt idx="557">
                  <c:v>0.52012414364959203</c:v>
                </c:pt>
                <c:pt idx="558">
                  <c:v>0.52116615135470501</c:v>
                </c:pt>
                <c:pt idx="559">
                  <c:v>0.52220815905981799</c:v>
                </c:pt>
                <c:pt idx="560">
                  <c:v>0.52325016676493197</c:v>
                </c:pt>
                <c:pt idx="561">
                  <c:v>0.52429217447004695</c:v>
                </c:pt>
                <c:pt idx="562">
                  <c:v>0.52533418217516004</c:v>
                </c:pt>
                <c:pt idx="563">
                  <c:v>0.52637618988027601</c:v>
                </c:pt>
                <c:pt idx="564">
                  <c:v>0.52741819758538899</c:v>
                </c:pt>
                <c:pt idx="565">
                  <c:v>0.52846020529050197</c:v>
                </c:pt>
                <c:pt idx="566">
                  <c:v>0.52950221299561495</c:v>
                </c:pt>
                <c:pt idx="567">
                  <c:v>0.53054422070073004</c:v>
                </c:pt>
                <c:pt idx="568">
                  <c:v>0.53158622840584402</c:v>
                </c:pt>
                <c:pt idx="569">
                  <c:v>0.532628236110959</c:v>
                </c:pt>
                <c:pt idx="570">
                  <c:v>0.53367024381607198</c:v>
                </c:pt>
                <c:pt idx="571">
                  <c:v>0.53471225152118596</c:v>
                </c:pt>
                <c:pt idx="572">
                  <c:v>0.53575425922630104</c:v>
                </c:pt>
                <c:pt idx="573">
                  <c:v>0.53679626693141202</c:v>
                </c:pt>
                <c:pt idx="574">
                  <c:v>0.537838274636528</c:v>
                </c:pt>
                <c:pt idx="575">
                  <c:v>0.53888028234164198</c:v>
                </c:pt>
                <c:pt idx="576">
                  <c:v>0.53992229004675496</c:v>
                </c:pt>
                <c:pt idx="577">
                  <c:v>0.54096429775186905</c:v>
                </c:pt>
                <c:pt idx="578">
                  <c:v>0.54200630545698403</c:v>
                </c:pt>
                <c:pt idx="579">
                  <c:v>0.54304831316209601</c:v>
                </c:pt>
                <c:pt idx="580">
                  <c:v>0.54409032086721099</c:v>
                </c:pt>
                <c:pt idx="581">
                  <c:v>0.54513232857232397</c:v>
                </c:pt>
                <c:pt idx="582">
                  <c:v>0.54617433627743905</c:v>
                </c:pt>
                <c:pt idx="583">
                  <c:v>0.54721634398255303</c:v>
                </c:pt>
                <c:pt idx="584">
                  <c:v>0.54825835168766601</c:v>
                </c:pt>
                <c:pt idx="585">
                  <c:v>0.54930035939277899</c:v>
                </c:pt>
                <c:pt idx="586">
                  <c:v>0.55034236709789397</c:v>
                </c:pt>
                <c:pt idx="587">
                  <c:v>0.55138437480300795</c:v>
                </c:pt>
                <c:pt idx="588">
                  <c:v>0.55242638250812404</c:v>
                </c:pt>
                <c:pt idx="589">
                  <c:v>0.55346839021323702</c:v>
                </c:pt>
                <c:pt idx="590">
                  <c:v>0.55451039791835099</c:v>
                </c:pt>
                <c:pt idx="591">
                  <c:v>0.55555240562346297</c:v>
                </c:pt>
                <c:pt idx="592">
                  <c:v>0.55659441332857795</c:v>
                </c:pt>
                <c:pt idx="593">
                  <c:v>0.55763642103369204</c:v>
                </c:pt>
                <c:pt idx="594">
                  <c:v>0.55867842873880602</c:v>
                </c:pt>
                <c:pt idx="595">
                  <c:v>0.55972043644392</c:v>
                </c:pt>
                <c:pt idx="596">
                  <c:v>0.56076244414903298</c:v>
                </c:pt>
                <c:pt idx="597">
                  <c:v>0.56180445185414896</c:v>
                </c:pt>
                <c:pt idx="598">
                  <c:v>0.56284645955926205</c:v>
                </c:pt>
                <c:pt idx="599">
                  <c:v>0.56388846726437603</c:v>
                </c:pt>
                <c:pt idx="600">
                  <c:v>0.564930474969489</c:v>
                </c:pt>
                <c:pt idx="601">
                  <c:v>0.56597248267460398</c:v>
                </c:pt>
                <c:pt idx="602">
                  <c:v>0.56701449037971796</c:v>
                </c:pt>
                <c:pt idx="603">
                  <c:v>0.56805649808483205</c:v>
                </c:pt>
                <c:pt idx="604">
                  <c:v>0.56909850578994503</c:v>
                </c:pt>
                <c:pt idx="605">
                  <c:v>0.57014051349505901</c:v>
                </c:pt>
                <c:pt idx="606">
                  <c:v>0.57118252120017499</c:v>
                </c:pt>
                <c:pt idx="607">
                  <c:v>0.57222452890528597</c:v>
                </c:pt>
                <c:pt idx="608">
                  <c:v>0.57326653661040095</c:v>
                </c:pt>
                <c:pt idx="609">
                  <c:v>0.57430854431551404</c:v>
                </c:pt>
                <c:pt idx="610">
                  <c:v>0.57535055202062602</c:v>
                </c:pt>
                <c:pt idx="611">
                  <c:v>0.57639255972574199</c:v>
                </c:pt>
                <c:pt idx="612">
                  <c:v>0.57743456743085597</c:v>
                </c:pt>
                <c:pt idx="613">
                  <c:v>0.57847657513596995</c:v>
                </c:pt>
                <c:pt idx="614">
                  <c:v>0.57951858284108604</c:v>
                </c:pt>
                <c:pt idx="615">
                  <c:v>0.58056059054619802</c:v>
                </c:pt>
                <c:pt idx="616">
                  <c:v>0.581602598251312</c:v>
                </c:pt>
                <c:pt idx="617">
                  <c:v>0.58264460595642797</c:v>
                </c:pt>
                <c:pt idx="618">
                  <c:v>0.58368661366153995</c:v>
                </c:pt>
                <c:pt idx="619">
                  <c:v>0.58472862136665404</c:v>
                </c:pt>
                <c:pt idx="620">
                  <c:v>0.58577062907176702</c:v>
                </c:pt>
                <c:pt idx="621">
                  <c:v>0.586812636776884</c:v>
                </c:pt>
                <c:pt idx="622">
                  <c:v>0.58785464448199598</c:v>
                </c:pt>
                <c:pt idx="623">
                  <c:v>0.58889665218710896</c:v>
                </c:pt>
                <c:pt idx="624">
                  <c:v>0.58993865989222305</c:v>
                </c:pt>
                <c:pt idx="625">
                  <c:v>0.59098066759733703</c:v>
                </c:pt>
                <c:pt idx="626">
                  <c:v>0.59202267530245201</c:v>
                </c:pt>
                <c:pt idx="627">
                  <c:v>0.59306468300756598</c:v>
                </c:pt>
                <c:pt idx="628">
                  <c:v>0.59410669071267996</c:v>
                </c:pt>
                <c:pt idx="629">
                  <c:v>0.59514869841779305</c:v>
                </c:pt>
                <c:pt idx="630">
                  <c:v>0.59619070612290803</c:v>
                </c:pt>
                <c:pt idx="631">
                  <c:v>0.59723271382802001</c:v>
                </c:pt>
                <c:pt idx="632">
                  <c:v>0.59827472153313399</c:v>
                </c:pt>
                <c:pt idx="633">
                  <c:v>0.59931672923824897</c:v>
                </c:pt>
                <c:pt idx="634">
                  <c:v>0.60035873694336195</c:v>
                </c:pt>
                <c:pt idx="635">
                  <c:v>0.60140074464847704</c:v>
                </c:pt>
                <c:pt idx="636">
                  <c:v>0.60244275235359102</c:v>
                </c:pt>
                <c:pt idx="637">
                  <c:v>0.603484760058704</c:v>
                </c:pt>
                <c:pt idx="638">
                  <c:v>0.60452676776381897</c:v>
                </c:pt>
                <c:pt idx="639">
                  <c:v>0.60556877546893195</c:v>
                </c:pt>
                <c:pt idx="640">
                  <c:v>0.60661078317404604</c:v>
                </c:pt>
                <c:pt idx="641">
                  <c:v>0.60765279087916002</c:v>
                </c:pt>
                <c:pt idx="642">
                  <c:v>0.608694798584274</c:v>
                </c:pt>
                <c:pt idx="643">
                  <c:v>0.60973680628938798</c:v>
                </c:pt>
                <c:pt idx="644">
                  <c:v>0.61077881399450196</c:v>
                </c:pt>
                <c:pt idx="645">
                  <c:v>0.61182082169961705</c:v>
                </c:pt>
                <c:pt idx="646">
                  <c:v>0.61286282940472903</c:v>
                </c:pt>
                <c:pt idx="647">
                  <c:v>0.613904837109843</c:v>
                </c:pt>
                <c:pt idx="648">
                  <c:v>0.61494684481495798</c:v>
                </c:pt>
                <c:pt idx="649">
                  <c:v>0.61598885252007196</c:v>
                </c:pt>
                <c:pt idx="650">
                  <c:v>0.61703086022518605</c:v>
                </c:pt>
                <c:pt idx="651">
                  <c:v>0.61807286793030003</c:v>
                </c:pt>
                <c:pt idx="652">
                  <c:v>0.61911487563541401</c:v>
                </c:pt>
                <c:pt idx="653">
                  <c:v>0.62015688334052799</c:v>
                </c:pt>
                <c:pt idx="654">
                  <c:v>0.62119889104563997</c:v>
                </c:pt>
                <c:pt idx="655">
                  <c:v>0.62224089875075395</c:v>
                </c:pt>
                <c:pt idx="656">
                  <c:v>0.62328290645587103</c:v>
                </c:pt>
                <c:pt idx="657">
                  <c:v>0.62432491416098501</c:v>
                </c:pt>
                <c:pt idx="658">
                  <c:v>0.62536692186609499</c:v>
                </c:pt>
                <c:pt idx="659">
                  <c:v>0.62640892957120997</c:v>
                </c:pt>
                <c:pt idx="660">
                  <c:v>0.62745093727632495</c:v>
                </c:pt>
                <c:pt idx="661">
                  <c:v>0.62849294498143804</c:v>
                </c:pt>
                <c:pt idx="662">
                  <c:v>0.62953495268655202</c:v>
                </c:pt>
                <c:pt idx="663">
                  <c:v>0.630576960391665</c:v>
                </c:pt>
                <c:pt idx="664">
                  <c:v>0.63161896809678097</c:v>
                </c:pt>
                <c:pt idx="665">
                  <c:v>0.63266097580189495</c:v>
                </c:pt>
                <c:pt idx="666">
                  <c:v>0.63370298350701004</c:v>
                </c:pt>
                <c:pt idx="667">
                  <c:v>0.63474499121212302</c:v>
                </c:pt>
                <c:pt idx="668">
                  <c:v>0.635786998917236</c:v>
                </c:pt>
                <c:pt idx="669">
                  <c:v>0.63682900662234998</c:v>
                </c:pt>
                <c:pt idx="670">
                  <c:v>0.63787101432746496</c:v>
                </c:pt>
                <c:pt idx="671">
                  <c:v>0.63891302203257805</c:v>
                </c:pt>
                <c:pt idx="672">
                  <c:v>0.63995502973769003</c:v>
                </c:pt>
                <c:pt idx="673">
                  <c:v>0.64099703744280601</c:v>
                </c:pt>
                <c:pt idx="674">
                  <c:v>0.64203904514791998</c:v>
                </c:pt>
                <c:pt idx="675">
                  <c:v>0.64308105285303296</c:v>
                </c:pt>
                <c:pt idx="676">
                  <c:v>0.64412306055814805</c:v>
                </c:pt>
                <c:pt idx="677">
                  <c:v>0.64516506826326203</c:v>
                </c:pt>
                <c:pt idx="678">
                  <c:v>0.64620707596837501</c:v>
                </c:pt>
                <c:pt idx="679">
                  <c:v>0.64724908367349099</c:v>
                </c:pt>
                <c:pt idx="680">
                  <c:v>0.64829109137860397</c:v>
                </c:pt>
                <c:pt idx="681">
                  <c:v>0.64933309908371895</c:v>
                </c:pt>
                <c:pt idx="682">
                  <c:v>0.65037510678883204</c:v>
                </c:pt>
                <c:pt idx="683">
                  <c:v>0.65141711449394402</c:v>
                </c:pt>
                <c:pt idx="684">
                  <c:v>0.652459122199057</c:v>
                </c:pt>
                <c:pt idx="685">
                  <c:v>0.65350112990417297</c:v>
                </c:pt>
                <c:pt idx="686">
                  <c:v>0.65454313760928595</c:v>
                </c:pt>
                <c:pt idx="687">
                  <c:v>0.65558514531440204</c:v>
                </c:pt>
                <c:pt idx="688">
                  <c:v>0.65662715301951502</c:v>
                </c:pt>
                <c:pt idx="689">
                  <c:v>0.657669160724629</c:v>
                </c:pt>
                <c:pt idx="690">
                  <c:v>0.65871116842974298</c:v>
                </c:pt>
                <c:pt idx="691">
                  <c:v>0.65975317613485596</c:v>
                </c:pt>
                <c:pt idx="692">
                  <c:v>0.66079518383997005</c:v>
                </c:pt>
                <c:pt idx="693">
                  <c:v>0.66183719154508402</c:v>
                </c:pt>
                <c:pt idx="694">
                  <c:v>0.662879199250198</c:v>
                </c:pt>
                <c:pt idx="695">
                  <c:v>0.66392120695531098</c:v>
                </c:pt>
                <c:pt idx="696">
                  <c:v>0.66496321466042496</c:v>
                </c:pt>
                <c:pt idx="697">
                  <c:v>0.66600522236554005</c:v>
                </c:pt>
                <c:pt idx="698">
                  <c:v>0.66704723007065503</c:v>
                </c:pt>
                <c:pt idx="699">
                  <c:v>0.66808923777576701</c:v>
                </c:pt>
                <c:pt idx="700">
                  <c:v>0.66913124548088199</c:v>
                </c:pt>
                <c:pt idx="701">
                  <c:v>0.67017325318599597</c:v>
                </c:pt>
                <c:pt idx="702">
                  <c:v>0.67121526089111005</c:v>
                </c:pt>
                <c:pt idx="703">
                  <c:v>0.67225726859622204</c:v>
                </c:pt>
                <c:pt idx="704">
                  <c:v>0.67329927630133801</c:v>
                </c:pt>
                <c:pt idx="705">
                  <c:v>0.67434128400645099</c:v>
                </c:pt>
                <c:pt idx="706">
                  <c:v>0.67538329171156497</c:v>
                </c:pt>
                <c:pt idx="707">
                  <c:v>0.67642529941667995</c:v>
                </c:pt>
                <c:pt idx="708">
                  <c:v>0.67746730712179204</c:v>
                </c:pt>
                <c:pt idx="709">
                  <c:v>0.67850931482690702</c:v>
                </c:pt>
                <c:pt idx="710">
                  <c:v>0.679551322532022</c:v>
                </c:pt>
                <c:pt idx="711">
                  <c:v>0.68059333023713497</c:v>
                </c:pt>
                <c:pt idx="712">
                  <c:v>0.68163533794224895</c:v>
                </c:pt>
                <c:pt idx="713">
                  <c:v>0.68267734564736304</c:v>
                </c:pt>
                <c:pt idx="714">
                  <c:v>0.68371935335247602</c:v>
                </c:pt>
                <c:pt idx="715">
                  <c:v>0.68476136105759</c:v>
                </c:pt>
                <c:pt idx="716">
                  <c:v>0.68580336876270398</c:v>
                </c:pt>
                <c:pt idx="717">
                  <c:v>0.68684537646781896</c:v>
                </c:pt>
                <c:pt idx="718">
                  <c:v>0.68788738417293405</c:v>
                </c:pt>
                <c:pt idx="719">
                  <c:v>0.68892939187804603</c:v>
                </c:pt>
                <c:pt idx="720">
                  <c:v>0.68997139958316001</c:v>
                </c:pt>
                <c:pt idx="721">
                  <c:v>0.69101340728827298</c:v>
                </c:pt>
                <c:pt idx="722">
                  <c:v>0.69205541499338896</c:v>
                </c:pt>
                <c:pt idx="723">
                  <c:v>0.69309742269850305</c:v>
                </c:pt>
                <c:pt idx="724">
                  <c:v>0.69413943040361403</c:v>
                </c:pt>
                <c:pt idx="725">
                  <c:v>0.69518143810872901</c:v>
                </c:pt>
                <c:pt idx="726">
                  <c:v>0.69622344581384399</c:v>
                </c:pt>
                <c:pt idx="727">
                  <c:v>0.69726545351895697</c:v>
                </c:pt>
                <c:pt idx="728">
                  <c:v>0.69830746122407195</c:v>
                </c:pt>
                <c:pt idx="729">
                  <c:v>0.69934946892918703</c:v>
                </c:pt>
                <c:pt idx="730">
                  <c:v>0.70039147663430001</c:v>
                </c:pt>
                <c:pt idx="731">
                  <c:v>0.70143348433941299</c:v>
                </c:pt>
                <c:pt idx="732">
                  <c:v>0.70247549204452597</c:v>
                </c:pt>
                <c:pt idx="733">
                  <c:v>0.70351749974964195</c:v>
                </c:pt>
                <c:pt idx="734">
                  <c:v>0.70455950745475504</c:v>
                </c:pt>
                <c:pt idx="735">
                  <c:v>0.70560151515986902</c:v>
                </c:pt>
                <c:pt idx="736">
                  <c:v>0.706643522864983</c:v>
                </c:pt>
                <c:pt idx="737">
                  <c:v>0.70768553057009498</c:v>
                </c:pt>
                <c:pt idx="738">
                  <c:v>0.70872753827520996</c:v>
                </c:pt>
                <c:pt idx="739">
                  <c:v>0.70976954598032505</c:v>
                </c:pt>
                <c:pt idx="740">
                  <c:v>0.71081155368543802</c:v>
                </c:pt>
                <c:pt idx="741">
                  <c:v>0.711853561390551</c:v>
                </c:pt>
                <c:pt idx="742">
                  <c:v>0.71289556909566598</c:v>
                </c:pt>
                <c:pt idx="743">
                  <c:v>0.71393757680077896</c:v>
                </c:pt>
                <c:pt idx="744">
                  <c:v>0.71497958450589405</c:v>
                </c:pt>
                <c:pt idx="745">
                  <c:v>0.71602159221100803</c:v>
                </c:pt>
                <c:pt idx="746">
                  <c:v>0.71706359991612201</c:v>
                </c:pt>
                <c:pt idx="747">
                  <c:v>0.71810560762123699</c:v>
                </c:pt>
                <c:pt idx="748">
                  <c:v>0.71914761532635096</c:v>
                </c:pt>
                <c:pt idx="749">
                  <c:v>0.72018962303146405</c:v>
                </c:pt>
                <c:pt idx="750">
                  <c:v>0.72123163073657903</c:v>
                </c:pt>
                <c:pt idx="751">
                  <c:v>0.72227363844168901</c:v>
                </c:pt>
                <c:pt idx="752">
                  <c:v>0.72331564614680699</c:v>
                </c:pt>
                <c:pt idx="753">
                  <c:v>0.72435765385191897</c:v>
                </c:pt>
                <c:pt idx="754">
                  <c:v>0.72539966155703395</c:v>
                </c:pt>
                <c:pt idx="755">
                  <c:v>0.72644166926214804</c:v>
                </c:pt>
                <c:pt idx="756">
                  <c:v>0.72748367696726202</c:v>
                </c:pt>
                <c:pt idx="757">
                  <c:v>0.728525684672375</c:v>
                </c:pt>
                <c:pt idx="758">
                  <c:v>0.72956769237748798</c:v>
                </c:pt>
                <c:pt idx="759">
                  <c:v>0.73060970008260295</c:v>
                </c:pt>
                <c:pt idx="760">
                  <c:v>0.73165170778771804</c:v>
                </c:pt>
                <c:pt idx="761">
                  <c:v>0.73269371549283102</c:v>
                </c:pt>
                <c:pt idx="762">
                  <c:v>0.733735723197943</c:v>
                </c:pt>
                <c:pt idx="763">
                  <c:v>0.73477773090305798</c:v>
                </c:pt>
                <c:pt idx="764">
                  <c:v>0.73581973860817196</c:v>
                </c:pt>
                <c:pt idx="765">
                  <c:v>0.73686174631328705</c:v>
                </c:pt>
                <c:pt idx="766">
                  <c:v>0.73790375401840003</c:v>
                </c:pt>
                <c:pt idx="767">
                  <c:v>0.73894576172351401</c:v>
                </c:pt>
                <c:pt idx="768">
                  <c:v>0.73998776942862599</c:v>
                </c:pt>
                <c:pt idx="769">
                  <c:v>0.74102977713374196</c:v>
                </c:pt>
                <c:pt idx="770">
                  <c:v>0.74207178483885605</c:v>
                </c:pt>
                <c:pt idx="771">
                  <c:v>0.74311379254397103</c:v>
                </c:pt>
                <c:pt idx="772">
                  <c:v>0.74415580024908301</c:v>
                </c:pt>
                <c:pt idx="773">
                  <c:v>0.74519780795419799</c:v>
                </c:pt>
                <c:pt idx="774">
                  <c:v>0.74623981565931097</c:v>
                </c:pt>
                <c:pt idx="775">
                  <c:v>0.74728182336442595</c:v>
                </c:pt>
                <c:pt idx="776">
                  <c:v>0.74832383106953904</c:v>
                </c:pt>
                <c:pt idx="777">
                  <c:v>0.74936583877465301</c:v>
                </c:pt>
                <c:pt idx="778">
                  <c:v>0.75040784647976799</c:v>
                </c:pt>
                <c:pt idx="779">
                  <c:v>0.75144985418488197</c:v>
                </c:pt>
                <c:pt idx="780">
                  <c:v>0.75249186188999595</c:v>
                </c:pt>
                <c:pt idx="781">
                  <c:v>0.75353386959510804</c:v>
                </c:pt>
                <c:pt idx="782">
                  <c:v>0.75457587730022302</c:v>
                </c:pt>
                <c:pt idx="783">
                  <c:v>0.755617885005338</c:v>
                </c:pt>
                <c:pt idx="784">
                  <c:v>0.75665989271044998</c:v>
                </c:pt>
                <c:pt idx="785">
                  <c:v>0.75770190041556396</c:v>
                </c:pt>
                <c:pt idx="786">
                  <c:v>0.75874390812067805</c:v>
                </c:pt>
                <c:pt idx="787">
                  <c:v>0.75978591582579302</c:v>
                </c:pt>
                <c:pt idx="788">
                  <c:v>0.760827923530905</c:v>
                </c:pt>
                <c:pt idx="789">
                  <c:v>0.76186993123601998</c:v>
                </c:pt>
                <c:pt idx="790">
                  <c:v>0.76291193894113296</c:v>
                </c:pt>
                <c:pt idx="791">
                  <c:v>0.76395394664625005</c:v>
                </c:pt>
                <c:pt idx="792">
                  <c:v>0.76499595435136203</c:v>
                </c:pt>
                <c:pt idx="793">
                  <c:v>0.76603796205647801</c:v>
                </c:pt>
                <c:pt idx="794">
                  <c:v>0.76707996976159099</c:v>
                </c:pt>
                <c:pt idx="795">
                  <c:v>0.76812197746670297</c:v>
                </c:pt>
                <c:pt idx="796">
                  <c:v>0.76916398517181805</c:v>
                </c:pt>
                <c:pt idx="797">
                  <c:v>0.77020599287693303</c:v>
                </c:pt>
                <c:pt idx="798">
                  <c:v>0.77124800058204501</c:v>
                </c:pt>
                <c:pt idx="799">
                  <c:v>0.77229000828715999</c:v>
                </c:pt>
                <c:pt idx="800">
                  <c:v>0.77333201599227197</c:v>
                </c:pt>
                <c:pt idx="801">
                  <c:v>0.77437402369738695</c:v>
                </c:pt>
                <c:pt idx="802">
                  <c:v>0.77541603140250204</c:v>
                </c:pt>
                <c:pt idx="803">
                  <c:v>0.77645803910761602</c:v>
                </c:pt>
                <c:pt idx="804">
                  <c:v>0.777500046812729</c:v>
                </c:pt>
                <c:pt idx="805">
                  <c:v>0.77854205451784297</c:v>
                </c:pt>
                <c:pt idx="806">
                  <c:v>0.77958406222295795</c:v>
                </c:pt>
                <c:pt idx="807">
                  <c:v>0.78062606992807104</c:v>
                </c:pt>
                <c:pt idx="808">
                  <c:v>0.78166807763318502</c:v>
                </c:pt>
                <c:pt idx="809">
                  <c:v>0.782710085338298</c:v>
                </c:pt>
                <c:pt idx="810">
                  <c:v>0.78375209304341298</c:v>
                </c:pt>
                <c:pt idx="811">
                  <c:v>0.78479410074852796</c:v>
                </c:pt>
                <c:pt idx="812">
                  <c:v>0.78583610845364105</c:v>
                </c:pt>
                <c:pt idx="813">
                  <c:v>0.78687811615875403</c:v>
                </c:pt>
                <c:pt idx="814">
                  <c:v>0.787920123863869</c:v>
                </c:pt>
                <c:pt idx="815">
                  <c:v>0.78896213156898198</c:v>
                </c:pt>
                <c:pt idx="816">
                  <c:v>0.79000413927409596</c:v>
                </c:pt>
                <c:pt idx="817">
                  <c:v>0.79104614697921005</c:v>
                </c:pt>
                <c:pt idx="818">
                  <c:v>0.79208815468432703</c:v>
                </c:pt>
                <c:pt idx="819">
                  <c:v>0.79313016238943801</c:v>
                </c:pt>
                <c:pt idx="820">
                  <c:v>0.79417217009455299</c:v>
                </c:pt>
                <c:pt idx="821">
                  <c:v>0.79521417779966597</c:v>
                </c:pt>
                <c:pt idx="822">
                  <c:v>0.79625618550477995</c:v>
                </c:pt>
                <c:pt idx="823">
                  <c:v>0.79729819320989703</c:v>
                </c:pt>
                <c:pt idx="824">
                  <c:v>0.79834020091500801</c:v>
                </c:pt>
                <c:pt idx="825">
                  <c:v>0.79938220862012299</c:v>
                </c:pt>
                <c:pt idx="826">
                  <c:v>0.80042421632523597</c:v>
                </c:pt>
                <c:pt idx="827">
                  <c:v>0.80146622403034995</c:v>
                </c:pt>
                <c:pt idx="828">
                  <c:v>0.80250823173546404</c:v>
                </c:pt>
                <c:pt idx="829">
                  <c:v>0.80355023944057702</c:v>
                </c:pt>
                <c:pt idx="830">
                  <c:v>0.804592247145693</c:v>
                </c:pt>
                <c:pt idx="831">
                  <c:v>0.80563425485080797</c:v>
                </c:pt>
                <c:pt idx="832">
                  <c:v>0.80667626255591796</c:v>
                </c:pt>
                <c:pt idx="833">
                  <c:v>0.80771827026103504</c:v>
                </c:pt>
                <c:pt idx="834">
                  <c:v>0.80876027796615102</c:v>
                </c:pt>
                <c:pt idx="835">
                  <c:v>0.809802285671262</c:v>
                </c:pt>
                <c:pt idx="836">
                  <c:v>0.81084429337637598</c:v>
                </c:pt>
                <c:pt idx="837">
                  <c:v>0.81188630108148996</c:v>
                </c:pt>
                <c:pt idx="838">
                  <c:v>0.81292830878660205</c:v>
                </c:pt>
                <c:pt idx="839">
                  <c:v>0.81397031649171603</c:v>
                </c:pt>
                <c:pt idx="840">
                  <c:v>0.81501232419683001</c:v>
                </c:pt>
                <c:pt idx="841">
                  <c:v>0.81605433190194199</c:v>
                </c:pt>
                <c:pt idx="842">
                  <c:v>0.81709633960705896</c:v>
                </c:pt>
                <c:pt idx="843">
                  <c:v>0.81813834731217305</c:v>
                </c:pt>
                <c:pt idx="844">
                  <c:v>0.81918035501728703</c:v>
                </c:pt>
                <c:pt idx="845">
                  <c:v>0.82022236272240101</c:v>
                </c:pt>
                <c:pt idx="846">
                  <c:v>0.82126437042751599</c:v>
                </c:pt>
                <c:pt idx="847">
                  <c:v>0.82230637813262997</c:v>
                </c:pt>
                <c:pt idx="848">
                  <c:v>0.82334838583774195</c:v>
                </c:pt>
                <c:pt idx="849">
                  <c:v>0.82439039354285504</c:v>
                </c:pt>
                <c:pt idx="850">
                  <c:v>0.82543240124797201</c:v>
                </c:pt>
                <c:pt idx="851">
                  <c:v>0.82647440895308399</c:v>
                </c:pt>
                <c:pt idx="852">
                  <c:v>0.82751641665819697</c:v>
                </c:pt>
                <c:pt idx="853">
                  <c:v>0.82855842436331195</c:v>
                </c:pt>
                <c:pt idx="854">
                  <c:v>0.82960043206842804</c:v>
                </c:pt>
                <c:pt idx="855">
                  <c:v>0.83064243977354102</c:v>
                </c:pt>
                <c:pt idx="856">
                  <c:v>0.831684447478652</c:v>
                </c:pt>
                <c:pt idx="857">
                  <c:v>0.83272645518376598</c:v>
                </c:pt>
                <c:pt idx="858">
                  <c:v>0.83376846288887896</c:v>
                </c:pt>
                <c:pt idx="859">
                  <c:v>0.83481047059399704</c:v>
                </c:pt>
                <c:pt idx="860">
                  <c:v>0.83585247829910903</c:v>
                </c:pt>
                <c:pt idx="861">
                  <c:v>0.836894486004225</c:v>
                </c:pt>
                <c:pt idx="862">
                  <c:v>0.83793649370933598</c:v>
                </c:pt>
                <c:pt idx="863">
                  <c:v>0.83897850141445296</c:v>
                </c:pt>
                <c:pt idx="864">
                  <c:v>0.84002050911956505</c:v>
                </c:pt>
                <c:pt idx="865">
                  <c:v>0.84106251682467903</c:v>
                </c:pt>
                <c:pt idx="866">
                  <c:v>0.84210452452979301</c:v>
                </c:pt>
                <c:pt idx="867">
                  <c:v>0.84314653223490699</c:v>
                </c:pt>
              </c:numCache>
            </c:numRef>
          </c:xVal>
          <c:yVal>
            <c:numRef>
              <c:f>AVGy!$J$3:$J$870</c:f>
              <c:numCache>
                <c:formatCode>0.00E+00</c:formatCode>
                <c:ptCount val="868"/>
                <c:pt idx="0">
                  <c:v>-2.08770669110796E-8</c:v>
                </c:pt>
                <c:pt idx="1">
                  <c:v>5.5542636161231702E-8</c:v>
                </c:pt>
                <c:pt idx="2">
                  <c:v>1.0100655280088199E-8</c:v>
                </c:pt>
                <c:pt idx="3">
                  <c:v>2.8328655487444E-8</c:v>
                </c:pt>
                <c:pt idx="4">
                  <c:v>4.3349615523130699E-8</c:v>
                </c:pt>
                <c:pt idx="5">
                  <c:v>6.2495694323137505E-8</c:v>
                </c:pt>
                <c:pt idx="6">
                  <c:v>8.5644932167637801E-8</c:v>
                </c:pt>
                <c:pt idx="7">
                  <c:v>1.1264839119174E-7</c:v>
                </c:pt>
                <c:pt idx="8">
                  <c:v>1.43330017721559E-7</c:v>
                </c:pt>
                <c:pt idx="9">
                  <c:v>1.77486505028518E-7</c:v>
                </c:pt>
                <c:pt idx="10">
                  <c:v>2.1490106038153099E-7</c:v>
                </c:pt>
                <c:pt idx="11">
                  <c:v>2.55442192214373E-7</c:v>
                </c:pt>
                <c:pt idx="12">
                  <c:v>2.9914191623062302E-7</c:v>
                </c:pt>
                <c:pt idx="13">
                  <c:v>3.4621482613740601E-7</c:v>
                </c:pt>
                <c:pt idx="14">
                  <c:v>3.9707273318578102E-7</c:v>
                </c:pt>
                <c:pt idx="15">
                  <c:v>4.52264000112779E-7</c:v>
                </c:pt>
                <c:pt idx="16">
                  <c:v>5.1218502423945096E-7</c:v>
                </c:pt>
                <c:pt idx="17">
                  <c:v>5.7693065530058199E-7</c:v>
                </c:pt>
                <c:pt idx="18">
                  <c:v>6.4626143711070195E-7</c:v>
                </c:pt>
                <c:pt idx="19">
                  <c:v>7.1944010594765098E-7</c:v>
                </c:pt>
                <c:pt idx="20">
                  <c:v>7.9507454982764004E-7</c:v>
                </c:pt>
                <c:pt idx="21">
                  <c:v>8.7125562880014904E-7</c:v>
                </c:pt>
                <c:pt idx="22">
                  <c:v>9.4553722023814904E-7</c:v>
                </c:pt>
                <c:pt idx="23">
                  <c:v>1.0148255083398599E-6</c:v>
                </c:pt>
                <c:pt idx="24">
                  <c:v>1.07549762358706E-6</c:v>
                </c:pt>
                <c:pt idx="25">
                  <c:v>1.1236712197849899E-6</c:v>
                </c:pt>
                <c:pt idx="26">
                  <c:v>1.15530275755479E-6</c:v>
                </c:pt>
                <c:pt idx="27">
                  <c:v>1.16651667714844E-6</c:v>
                </c:pt>
                <c:pt idx="28">
                  <c:v>1.1541338748111299E-6</c:v>
                </c:pt>
                <c:pt idx="29">
                  <c:v>1.11588159726984E-6</c:v>
                </c:pt>
                <c:pt idx="30">
                  <c:v>1.0506053883325E-6</c:v>
                </c:pt>
                <c:pt idx="31">
                  <c:v>9.581275075197639E-7</c:v>
                </c:pt>
                <c:pt idx="32">
                  <c:v>8.38513420153685E-7</c:v>
                </c:pt>
                <c:pt idx="33">
                  <c:v>6.9143767361458797E-7</c:v>
                </c:pt>
                <c:pt idx="34">
                  <c:v>5.1582470806686801E-7</c:v>
                </c:pt>
                <c:pt idx="35">
                  <c:v>3.0959462685849199E-7</c:v>
                </c:pt>
                <c:pt idx="36">
                  <c:v>6.9857898980850498E-8</c:v>
                </c:pt>
                <c:pt idx="37">
                  <c:v>-2.0655839886834999E-7</c:v>
                </c:pt>
                <c:pt idx="38">
                  <c:v>-5.2285950962774404E-7</c:v>
                </c:pt>
                <c:pt idx="39">
                  <c:v>-8.8208061840585603E-7</c:v>
                </c:pt>
                <c:pt idx="40">
                  <c:v>-1.28711424612464E-6</c:v>
                </c:pt>
                <c:pt idx="41">
                  <c:v>-1.74088527689649E-6</c:v>
                </c:pt>
                <c:pt idx="42">
                  <c:v>-2.2465683465566599E-6</c:v>
                </c:pt>
                <c:pt idx="43">
                  <c:v>-2.8077129406804099E-6</c:v>
                </c:pt>
                <c:pt idx="44">
                  <c:v>-3.4283074327018402E-6</c:v>
                </c:pt>
                <c:pt idx="45">
                  <c:v>-4.1127072122609598E-6</c:v>
                </c:pt>
                <c:pt idx="46">
                  <c:v>-4.8651908396650504E-6</c:v>
                </c:pt>
                <c:pt idx="47">
                  <c:v>-5.6889958234721098E-6</c:v>
                </c:pt>
                <c:pt idx="48">
                  <c:v>-6.5865560870382802E-6</c:v>
                </c:pt>
                <c:pt idx="49">
                  <c:v>-7.5604726957783102E-6</c:v>
                </c:pt>
                <c:pt idx="50">
                  <c:v>-8.6137223707559302E-6</c:v>
                </c:pt>
                <c:pt idx="51">
                  <c:v>-9.7494692910259896E-6</c:v>
                </c:pt>
                <c:pt idx="52">
                  <c:v>-1.0971205448385699E-5</c:v>
                </c:pt>
                <c:pt idx="53">
                  <c:v>-1.22822270362208E-5</c:v>
                </c:pt>
                <c:pt idx="54">
                  <c:v>-1.3684885627392001E-5</c:v>
                </c:pt>
                <c:pt idx="55">
                  <c:v>-1.51809941706962E-5</c:v>
                </c:pt>
                <c:pt idx="56">
                  <c:v>-1.6772844164195799E-5</c:v>
                </c:pt>
                <c:pt idx="57">
                  <c:v>-1.8464117386661401E-5</c:v>
                </c:pt>
                <c:pt idx="58">
                  <c:v>-2.0260270458857102E-5</c:v>
                </c:pt>
                <c:pt idx="59">
                  <c:v>-2.21684879140085E-5</c:v>
                </c:pt>
                <c:pt idx="60">
                  <c:v>-2.41971797725726E-5</c:v>
                </c:pt>
                <c:pt idx="61">
                  <c:v>-2.63551347912071E-5</c:v>
                </c:pt>
                <c:pt idx="62">
                  <c:v>-2.8650021581626699E-5</c:v>
                </c:pt>
                <c:pt idx="63">
                  <c:v>-3.1086593349201803E-5</c:v>
                </c:pt>
                <c:pt idx="64">
                  <c:v>-3.36658150813599E-5</c:v>
                </c:pt>
                <c:pt idx="65">
                  <c:v>-3.6385552938847302E-5</c:v>
                </c:pt>
                <c:pt idx="66">
                  <c:v>-3.92426833972175E-5</c:v>
                </c:pt>
                <c:pt idx="67">
                  <c:v>-4.22354454594707E-5</c:v>
                </c:pt>
                <c:pt idx="68">
                  <c:v>-4.5365614933867597E-5</c:v>
                </c:pt>
                <c:pt idx="69">
                  <c:v>-4.86395418135641E-5</c:v>
                </c:pt>
                <c:pt idx="70">
                  <c:v>-5.2065960774598698E-5</c:v>
                </c:pt>
                <c:pt idx="71">
                  <c:v>-5.56517559413115E-5</c:v>
                </c:pt>
                <c:pt idx="72">
                  <c:v>-5.9400323544694698E-5</c:v>
                </c:pt>
                <c:pt idx="73">
                  <c:v>-6.3311169217726505E-5</c:v>
                </c:pt>
                <c:pt idx="74">
                  <c:v>-6.73805058825761E-5</c:v>
                </c:pt>
                <c:pt idx="75">
                  <c:v>-7.1603683744664496E-5</c:v>
                </c:pt>
                <c:pt idx="76">
                  <c:v>-7.5977752581214803E-5</c:v>
                </c:pt>
                <c:pt idx="77">
                  <c:v>-8.0501093061392001E-5</c:v>
                </c:pt>
                <c:pt idx="78">
                  <c:v>-8.5172123418008198E-5</c:v>
                </c:pt>
                <c:pt idx="79">
                  <c:v>-8.9987995468940803E-5</c:v>
                </c:pt>
                <c:pt idx="80">
                  <c:v>-9.4943698643938101E-5</c:v>
                </c:pt>
                <c:pt idx="81">
                  <c:v>-1.00032546569371E-4</c:v>
                </c:pt>
                <c:pt idx="82">
                  <c:v>-1.0524762874805499E-4</c:v>
                </c:pt>
                <c:pt idx="83">
                  <c:v>-1.10583321870348E-4</c:v>
                </c:pt>
                <c:pt idx="84">
                  <c:v>-1.16035836414337E-4</c:v>
                </c:pt>
                <c:pt idx="85">
                  <c:v>-1.21602156137153E-4</c:v>
                </c:pt>
                <c:pt idx="86">
                  <c:v>-1.27278524055768E-4</c:v>
                </c:pt>
                <c:pt idx="87">
                  <c:v>-1.3305940920665799E-4</c:v>
                </c:pt>
                <c:pt idx="88">
                  <c:v>-1.3893707292271499E-4</c:v>
                </c:pt>
                <c:pt idx="89">
                  <c:v>-1.44901392618639E-4</c:v>
                </c:pt>
                <c:pt idx="90">
                  <c:v>-1.5094085067048901E-4</c:v>
                </c:pt>
                <c:pt idx="91">
                  <c:v>-1.5704335675552301E-4</c:v>
                </c:pt>
                <c:pt idx="92">
                  <c:v>-1.6319629558596499E-4</c:v>
                </c:pt>
                <c:pt idx="93">
                  <c:v>-1.6938629757915299E-4</c:v>
                </c:pt>
                <c:pt idx="94">
                  <c:v>-1.75599217265371E-4</c:v>
                </c:pt>
                <c:pt idx="95">
                  <c:v>-1.81820176862772E-4</c:v>
                </c:pt>
                <c:pt idx="96">
                  <c:v>-1.8803360058827301E-4</c:v>
                </c:pt>
                <c:pt idx="97">
                  <c:v>-1.9422317237939899E-4</c:v>
                </c:pt>
                <c:pt idx="98">
                  <c:v>-2.00371741683768E-4</c:v>
                </c:pt>
                <c:pt idx="99">
                  <c:v>-2.0646140485094399E-4</c:v>
                </c:pt>
                <c:pt idx="100">
                  <c:v>-2.12473379205846E-4</c:v>
                </c:pt>
                <c:pt idx="101">
                  <c:v>-2.1838631073734999E-4</c:v>
                </c:pt>
                <c:pt idx="102">
                  <c:v>-2.2417400947826301E-4</c:v>
                </c:pt>
                <c:pt idx="103">
                  <c:v>-2.2980558107472401E-4</c:v>
                </c:pt>
                <c:pt idx="104">
                  <c:v>-2.3524803078669499E-4</c:v>
                </c:pt>
                <c:pt idx="105">
                  <c:v>-2.4046944390614499E-4</c:v>
                </c:pt>
                <c:pt idx="106">
                  <c:v>-2.4544168236159903E-4</c:v>
                </c:pt>
                <c:pt idx="107">
                  <c:v>-2.5014256839881398E-4</c:v>
                </c:pt>
                <c:pt idx="108">
                  <c:v>-2.5455095249264398E-4</c:v>
                </c:pt>
                <c:pt idx="109">
                  <c:v>-2.5863702373799002E-4</c:v>
                </c:pt>
                <c:pt idx="110">
                  <c:v>-2.6236643918540803E-4</c:v>
                </c:pt>
                <c:pt idx="111">
                  <c:v>-2.6570991003490397E-4</c:v>
                </c:pt>
                <c:pt idx="112">
                  <c:v>-2.6864656584688702E-4</c:v>
                </c:pt>
                <c:pt idx="113">
                  <c:v>-2.7117242424117298E-4</c:v>
                </c:pt>
                <c:pt idx="114">
                  <c:v>-2.7330743122468002E-4</c:v>
                </c:pt>
                <c:pt idx="115">
                  <c:v>-2.7508227177563E-4</c:v>
                </c:pt>
                <c:pt idx="116">
                  <c:v>-2.76525622030271E-4</c:v>
                </c:pt>
                <c:pt idx="117">
                  <c:v>-2.7766100695543499E-4</c:v>
                </c:pt>
                <c:pt idx="118">
                  <c:v>-2.7850744100054798E-4</c:v>
                </c:pt>
                <c:pt idx="119">
                  <c:v>-2.79091583059194E-4</c:v>
                </c:pt>
                <c:pt idx="120">
                  <c:v>-2.7945206739368202E-4</c:v>
                </c:pt>
                <c:pt idx="121">
                  <c:v>-2.7963003594971798E-4</c:v>
                </c:pt>
                <c:pt idx="122">
                  <c:v>-2.7966840294091502E-4</c:v>
                </c:pt>
                <c:pt idx="123">
                  <c:v>-2.7961337737075298E-4</c:v>
                </c:pt>
                <c:pt idx="124">
                  <c:v>-2.7950075193535298E-4</c:v>
                </c:pt>
                <c:pt idx="125">
                  <c:v>-2.7935453315651801E-4</c:v>
                </c:pt>
                <c:pt idx="126">
                  <c:v>-2.7919602079840201E-4</c:v>
                </c:pt>
                <c:pt idx="127">
                  <c:v>-2.7904172629699602E-4</c:v>
                </c:pt>
                <c:pt idx="128">
                  <c:v>-2.7889888981119302E-4</c:v>
                </c:pt>
                <c:pt idx="129">
                  <c:v>-2.78768184110397E-4</c:v>
                </c:pt>
                <c:pt idx="130">
                  <c:v>-2.7864671441612501E-4</c:v>
                </c:pt>
                <c:pt idx="131">
                  <c:v>-2.7853030772485399E-4</c:v>
                </c:pt>
                <c:pt idx="132">
                  <c:v>-2.78416813771237E-4</c:v>
                </c:pt>
                <c:pt idx="133">
                  <c:v>-2.78305382139991E-4</c:v>
                </c:pt>
                <c:pt idx="134">
                  <c:v>-2.7819529222723998E-4</c:v>
                </c:pt>
                <c:pt idx="135">
                  <c:v>-2.78085921788215E-4</c:v>
                </c:pt>
                <c:pt idx="136">
                  <c:v>-2.77976990230091E-4</c:v>
                </c:pt>
                <c:pt idx="137">
                  <c:v>-2.7786845612136601E-4</c:v>
                </c:pt>
                <c:pt idx="138">
                  <c:v>-2.7776031112082501E-4</c:v>
                </c:pt>
                <c:pt idx="139">
                  <c:v>-2.77652556482799E-4</c:v>
                </c:pt>
                <c:pt idx="140">
                  <c:v>-2.77545223364963E-4</c:v>
                </c:pt>
                <c:pt idx="141">
                  <c:v>-2.7743850310863599E-4</c:v>
                </c:pt>
                <c:pt idx="142">
                  <c:v>-2.7733268085686203E-4</c:v>
                </c:pt>
                <c:pt idx="143">
                  <c:v>-2.7722806337886902E-4</c:v>
                </c:pt>
                <c:pt idx="144">
                  <c:v>-2.77124970075443E-4</c:v>
                </c:pt>
                <c:pt idx="145">
                  <c:v>-2.7702372177263601E-4</c:v>
                </c:pt>
                <c:pt idx="146">
                  <c:v>-2.7692461869749602E-4</c:v>
                </c:pt>
                <c:pt idx="147">
                  <c:v>-2.7682792656813201E-4</c:v>
                </c:pt>
                <c:pt idx="148">
                  <c:v>-2.7673387300304299E-4</c:v>
                </c:pt>
                <c:pt idx="149">
                  <c:v>-2.7664263585638698E-4</c:v>
                </c:pt>
                <c:pt idx="150">
                  <c:v>-2.7655434072181901E-4</c:v>
                </c:pt>
                <c:pt idx="151">
                  <c:v>-2.7646907963955E-4</c:v>
                </c:pt>
                <c:pt idx="152">
                  <c:v>-2.7638691128729301E-4</c:v>
                </c:pt>
                <c:pt idx="153">
                  <c:v>-2.7630785894000202E-4</c:v>
                </c:pt>
                <c:pt idx="154">
                  <c:v>-2.76231923297595E-4</c:v>
                </c:pt>
                <c:pt idx="155">
                  <c:v>-2.7615908850964302E-4</c:v>
                </c:pt>
                <c:pt idx="156">
                  <c:v>-2.7608932030439301E-4</c:v>
                </c:pt>
                <c:pt idx="157">
                  <c:v>-2.7602257815848301E-4</c:v>
                </c:pt>
                <c:pt idx="158">
                  <c:v>-2.7595882106715998E-4</c:v>
                </c:pt>
                <c:pt idx="159">
                  <c:v>-2.7589800585792797E-4</c:v>
                </c:pt>
                <c:pt idx="160">
                  <c:v>-2.7584008879003101E-4</c:v>
                </c:pt>
                <c:pt idx="161">
                  <c:v>-2.7578502600776697E-4</c:v>
                </c:pt>
                <c:pt idx="162">
                  <c:v>-2.7573277306025101E-4</c:v>
                </c:pt>
                <c:pt idx="163">
                  <c:v>-2.75683280622842E-4</c:v>
                </c:pt>
                <c:pt idx="164">
                  <c:v>-2.7563648793000098E-4</c:v>
                </c:pt>
                <c:pt idx="165">
                  <c:v>-2.7559231944273698E-4</c:v>
                </c:pt>
                <c:pt idx="166">
                  <c:v>-2.7555068459878202E-4</c:v>
                </c:pt>
                <c:pt idx="167">
                  <c:v>-2.75511483926419E-4</c:v>
                </c:pt>
                <c:pt idx="168">
                  <c:v>-2.7547462036197701E-4</c:v>
                </c:pt>
                <c:pt idx="169">
                  <c:v>-2.7543999794020502E-4</c:v>
                </c:pt>
                <c:pt idx="170">
                  <c:v>-2.7540752062896098E-4</c:v>
                </c:pt>
                <c:pt idx="171">
                  <c:v>-2.7537709141526402E-4</c:v>
                </c:pt>
                <c:pt idx="172">
                  <c:v>-2.75348606007666E-4</c:v>
                </c:pt>
                <c:pt idx="173">
                  <c:v>-2.7532194552477E-4</c:v>
                </c:pt>
                <c:pt idx="174">
                  <c:v>-2.7529698653029101E-4</c:v>
                </c:pt>
                <c:pt idx="175">
                  <c:v>-2.7527360750697E-4</c:v>
                </c:pt>
                <c:pt idx="176">
                  <c:v>-2.75251689854273E-4</c:v>
                </c:pt>
                <c:pt idx="177">
                  <c:v>-2.75231118400833E-4</c:v>
                </c:pt>
                <c:pt idx="178">
                  <c:v>-2.7521178271594602E-4</c:v>
                </c:pt>
                <c:pt idx="179">
                  <c:v>-2.7519357645343801E-4</c:v>
                </c:pt>
                <c:pt idx="180">
                  <c:v>-2.7517639979262801E-4</c:v>
                </c:pt>
                <c:pt idx="181">
                  <c:v>-2.7516016306136198E-4</c:v>
                </c:pt>
                <c:pt idx="182">
                  <c:v>-2.7514478685635102E-4</c:v>
                </c:pt>
                <c:pt idx="183">
                  <c:v>-2.7513020105813098E-4</c:v>
                </c:pt>
                <c:pt idx="184">
                  <c:v>-2.7511634364295502E-4</c:v>
                </c:pt>
                <c:pt idx="185">
                  <c:v>-2.7510315632556302E-4</c:v>
                </c:pt>
                <c:pt idx="186">
                  <c:v>-2.7509057770489599E-4</c:v>
                </c:pt>
                <c:pt idx="187">
                  <c:v>-2.7507849999463201E-4</c:v>
                </c:pt>
                <c:pt idx="188">
                  <c:v>-2.75066789990859E-4</c:v>
                </c:pt>
                <c:pt idx="189">
                  <c:v>-2.7505532544066499E-4</c:v>
                </c:pt>
                <c:pt idx="190">
                  <c:v>-2.75043995744246E-4</c:v>
                </c:pt>
                <c:pt idx="191">
                  <c:v>-2.75032704975473E-4</c:v>
                </c:pt>
                <c:pt idx="192">
                  <c:v>-2.7502141508022401E-4</c:v>
                </c:pt>
                <c:pt idx="193">
                  <c:v>-2.7501012518497497E-4</c:v>
                </c:pt>
                <c:pt idx="194">
                  <c:v>-2.7499883528972702E-4</c:v>
                </c:pt>
                <c:pt idx="195">
                  <c:v>-2.7498754539447798E-4</c:v>
                </c:pt>
                <c:pt idx="196">
                  <c:v>-2.74976255499229E-4</c:v>
                </c:pt>
                <c:pt idx="197">
                  <c:v>-2.7496496560398099E-4</c:v>
                </c:pt>
                <c:pt idx="198">
                  <c:v>-2.74953675708732E-4</c:v>
                </c:pt>
                <c:pt idx="199">
                  <c:v>-2.7494238581348302E-4</c:v>
                </c:pt>
                <c:pt idx="200">
                  <c:v>-2.7493109591823398E-4</c:v>
                </c:pt>
                <c:pt idx="201">
                  <c:v>-2.74919806022985E-4</c:v>
                </c:pt>
                <c:pt idx="202">
                  <c:v>-2.7490851612773601E-4</c:v>
                </c:pt>
                <c:pt idx="203">
                  <c:v>-2.7489722623248698E-4</c:v>
                </c:pt>
                <c:pt idx="204">
                  <c:v>-2.7488593633723902E-4</c:v>
                </c:pt>
                <c:pt idx="205">
                  <c:v>-2.7487464644198901E-4</c:v>
                </c:pt>
                <c:pt idx="206">
                  <c:v>-2.74863356546741E-4</c:v>
                </c:pt>
                <c:pt idx="207">
                  <c:v>-2.7485206665149201E-4</c:v>
                </c:pt>
                <c:pt idx="208">
                  <c:v>-2.7484077675624298E-4</c:v>
                </c:pt>
                <c:pt idx="209">
                  <c:v>-2.7482948686099502E-4</c:v>
                </c:pt>
                <c:pt idx="210">
                  <c:v>-2.7481819696574598E-4</c:v>
                </c:pt>
                <c:pt idx="211">
                  <c:v>-2.74806907070497E-4</c:v>
                </c:pt>
                <c:pt idx="212">
                  <c:v>-2.7479561717524802E-4</c:v>
                </c:pt>
                <c:pt idx="213">
                  <c:v>-2.7478432728000001E-4</c:v>
                </c:pt>
                <c:pt idx="214">
                  <c:v>-2.7477303738475102E-4</c:v>
                </c:pt>
                <c:pt idx="215">
                  <c:v>-2.7476174748950198E-4</c:v>
                </c:pt>
                <c:pt idx="216">
                  <c:v>-2.74750457594253E-4</c:v>
                </c:pt>
                <c:pt idx="217">
                  <c:v>-2.7473916769900402E-4</c:v>
                </c:pt>
                <c:pt idx="218">
                  <c:v>-2.7472787780375498E-4</c:v>
                </c:pt>
                <c:pt idx="219">
                  <c:v>-2.7471658790850702E-4</c:v>
                </c:pt>
                <c:pt idx="220">
                  <c:v>-2.7470529801325799E-4</c:v>
                </c:pt>
                <c:pt idx="221">
                  <c:v>-2.74694008118009E-4</c:v>
                </c:pt>
                <c:pt idx="222">
                  <c:v>-2.7468271822276002E-4</c:v>
                </c:pt>
                <c:pt idx="223">
                  <c:v>-2.7467142832751098E-4</c:v>
                </c:pt>
                <c:pt idx="224">
                  <c:v>-2.7466013843226199E-4</c:v>
                </c:pt>
                <c:pt idx="225">
                  <c:v>-2.7464884853701399E-4</c:v>
                </c:pt>
                <c:pt idx="226">
                  <c:v>-2.74637558641765E-4</c:v>
                </c:pt>
                <c:pt idx="227">
                  <c:v>-2.7462626874651499E-4</c:v>
                </c:pt>
                <c:pt idx="228">
                  <c:v>-2.7461497885126801E-4</c:v>
                </c:pt>
                <c:pt idx="229">
                  <c:v>-2.74603688956018E-4</c:v>
                </c:pt>
                <c:pt idx="230">
                  <c:v>-2.7459239906076999E-4</c:v>
                </c:pt>
                <c:pt idx="231">
                  <c:v>-2.74581109165521E-4</c:v>
                </c:pt>
                <c:pt idx="232">
                  <c:v>-2.7456981927027202E-4</c:v>
                </c:pt>
                <c:pt idx="233">
                  <c:v>-2.7455852937502298E-4</c:v>
                </c:pt>
                <c:pt idx="234">
                  <c:v>-2.7454723947977503E-4</c:v>
                </c:pt>
                <c:pt idx="235">
                  <c:v>-2.7453594958452599E-4</c:v>
                </c:pt>
                <c:pt idx="236">
                  <c:v>-2.74524659689277E-4</c:v>
                </c:pt>
                <c:pt idx="237">
                  <c:v>-2.7451336979402802E-4</c:v>
                </c:pt>
                <c:pt idx="238">
                  <c:v>-2.7450207989877898E-4</c:v>
                </c:pt>
                <c:pt idx="239">
                  <c:v>-2.7449079000353E-4</c:v>
                </c:pt>
                <c:pt idx="240">
                  <c:v>-2.7447950010828199E-4</c:v>
                </c:pt>
                <c:pt idx="241">
                  <c:v>-2.74468210213033E-4</c:v>
                </c:pt>
                <c:pt idx="242">
                  <c:v>-2.7445692031778402E-4</c:v>
                </c:pt>
                <c:pt idx="243">
                  <c:v>-2.7444563042253498E-4</c:v>
                </c:pt>
                <c:pt idx="244">
                  <c:v>-2.74434340527286E-4</c:v>
                </c:pt>
                <c:pt idx="245">
                  <c:v>-2.7442305063203701E-4</c:v>
                </c:pt>
                <c:pt idx="246">
                  <c:v>-2.7441176073678798E-4</c:v>
                </c:pt>
                <c:pt idx="247">
                  <c:v>-2.7440047084154002E-4</c:v>
                </c:pt>
                <c:pt idx="248">
                  <c:v>-2.7438918094629098E-4</c:v>
                </c:pt>
                <c:pt idx="249">
                  <c:v>-2.74377891051042E-4</c:v>
                </c:pt>
                <c:pt idx="250">
                  <c:v>-2.7436660115579399E-4</c:v>
                </c:pt>
                <c:pt idx="251">
                  <c:v>-2.7435531126054501E-4</c:v>
                </c:pt>
                <c:pt idx="252">
                  <c:v>-2.7434402136529602E-4</c:v>
                </c:pt>
                <c:pt idx="253">
                  <c:v>-2.7433273147004698E-4</c:v>
                </c:pt>
                <c:pt idx="254">
                  <c:v>-2.7432144157479897E-4</c:v>
                </c:pt>
                <c:pt idx="255">
                  <c:v>-2.7431015167954999E-4</c:v>
                </c:pt>
                <c:pt idx="256">
                  <c:v>-2.7429886178430101E-4</c:v>
                </c:pt>
                <c:pt idx="257">
                  <c:v>-2.7428757188905099E-4</c:v>
                </c:pt>
                <c:pt idx="258">
                  <c:v>-2.7427628199380298E-4</c:v>
                </c:pt>
                <c:pt idx="259">
                  <c:v>-2.74264992098554E-4</c:v>
                </c:pt>
                <c:pt idx="260">
                  <c:v>-2.7425370220330599E-4</c:v>
                </c:pt>
                <c:pt idx="261">
                  <c:v>-2.7424241230805598E-4</c:v>
                </c:pt>
                <c:pt idx="262">
                  <c:v>-2.7423112241280802E-4</c:v>
                </c:pt>
                <c:pt idx="263">
                  <c:v>-2.7421983251755898E-4</c:v>
                </c:pt>
                <c:pt idx="264">
                  <c:v>-2.7420854262231E-4</c:v>
                </c:pt>
                <c:pt idx="265">
                  <c:v>-2.7419725272706102E-4</c:v>
                </c:pt>
                <c:pt idx="266">
                  <c:v>-2.7418596283181301E-4</c:v>
                </c:pt>
                <c:pt idx="267">
                  <c:v>-2.7417467293656402E-4</c:v>
                </c:pt>
                <c:pt idx="268">
                  <c:v>-2.7416338304131499E-4</c:v>
                </c:pt>
                <c:pt idx="269">
                  <c:v>-2.74152093146066E-4</c:v>
                </c:pt>
                <c:pt idx="270">
                  <c:v>-2.7414080325081702E-4</c:v>
                </c:pt>
                <c:pt idx="271">
                  <c:v>-2.74129513355567E-4</c:v>
                </c:pt>
                <c:pt idx="272">
                  <c:v>-2.7411822346032002E-4</c:v>
                </c:pt>
                <c:pt idx="273">
                  <c:v>-2.7410693356507202E-4</c:v>
                </c:pt>
                <c:pt idx="274">
                  <c:v>-2.7409564366982103E-4</c:v>
                </c:pt>
                <c:pt idx="275">
                  <c:v>-2.7408435377457302E-4</c:v>
                </c:pt>
                <c:pt idx="276">
                  <c:v>-2.7407306387932398E-4</c:v>
                </c:pt>
                <c:pt idx="277">
                  <c:v>-2.74061773984075E-4</c:v>
                </c:pt>
                <c:pt idx="278">
                  <c:v>-2.7405048408882699E-4</c:v>
                </c:pt>
                <c:pt idx="279">
                  <c:v>-2.74039194193578E-4</c:v>
                </c:pt>
                <c:pt idx="280">
                  <c:v>-2.7402790429832902E-4</c:v>
                </c:pt>
                <c:pt idx="281">
                  <c:v>-2.7401661440308101E-4</c:v>
                </c:pt>
                <c:pt idx="282">
                  <c:v>-2.74005324507831E-4</c:v>
                </c:pt>
                <c:pt idx="283">
                  <c:v>-2.7399403461258299E-4</c:v>
                </c:pt>
                <c:pt idx="284">
                  <c:v>-2.7398274471733498E-4</c:v>
                </c:pt>
                <c:pt idx="285">
                  <c:v>-2.7397145482208502E-4</c:v>
                </c:pt>
                <c:pt idx="286">
                  <c:v>-2.7396016492683701E-4</c:v>
                </c:pt>
                <c:pt idx="287">
                  <c:v>-2.7394887503158797E-4</c:v>
                </c:pt>
                <c:pt idx="288">
                  <c:v>-2.7393758513633899E-4</c:v>
                </c:pt>
                <c:pt idx="289">
                  <c:v>-2.7392629524109E-4</c:v>
                </c:pt>
                <c:pt idx="290">
                  <c:v>-2.7391500534584102E-4</c:v>
                </c:pt>
                <c:pt idx="291">
                  <c:v>-2.7390371545059198E-4</c:v>
                </c:pt>
                <c:pt idx="292">
                  <c:v>-2.7389242555534397E-4</c:v>
                </c:pt>
                <c:pt idx="293">
                  <c:v>-2.7388113566009499E-4</c:v>
                </c:pt>
                <c:pt idx="294">
                  <c:v>-2.7386984576484698E-4</c:v>
                </c:pt>
                <c:pt idx="295">
                  <c:v>-2.7385855586959702E-4</c:v>
                </c:pt>
                <c:pt idx="296">
                  <c:v>-2.7384726597434798E-4</c:v>
                </c:pt>
                <c:pt idx="297">
                  <c:v>-2.7383597607909997E-4</c:v>
                </c:pt>
                <c:pt idx="298">
                  <c:v>-2.7382468618385099E-4</c:v>
                </c:pt>
                <c:pt idx="299">
                  <c:v>-2.7381339628860201E-4</c:v>
                </c:pt>
                <c:pt idx="300">
                  <c:v>-2.7380210639335302E-4</c:v>
                </c:pt>
                <c:pt idx="301">
                  <c:v>-2.7379081649810398E-4</c:v>
                </c:pt>
                <c:pt idx="302">
                  <c:v>-2.73779526602855E-4</c:v>
                </c:pt>
                <c:pt idx="303">
                  <c:v>-2.7376823670760699E-4</c:v>
                </c:pt>
                <c:pt idx="304">
                  <c:v>-2.7375694681235801E-4</c:v>
                </c:pt>
                <c:pt idx="305">
                  <c:v>-2.7374565691710902E-4</c:v>
                </c:pt>
                <c:pt idx="306">
                  <c:v>-2.7373436702186101E-4</c:v>
                </c:pt>
                <c:pt idx="307">
                  <c:v>-2.7372307712661198E-4</c:v>
                </c:pt>
                <c:pt idx="308">
                  <c:v>-2.7371178723136402E-4</c:v>
                </c:pt>
                <c:pt idx="309">
                  <c:v>-2.7370049733611401E-4</c:v>
                </c:pt>
                <c:pt idx="310">
                  <c:v>-2.7368920744086502E-4</c:v>
                </c:pt>
                <c:pt idx="311">
                  <c:v>-2.7367791754561702E-4</c:v>
                </c:pt>
                <c:pt idx="312">
                  <c:v>-2.73666627650367E-4</c:v>
                </c:pt>
                <c:pt idx="313">
                  <c:v>-2.7365533775511802E-4</c:v>
                </c:pt>
                <c:pt idx="314">
                  <c:v>-2.7364404785987001E-4</c:v>
                </c:pt>
                <c:pt idx="315">
                  <c:v>-2.7363275796462102E-4</c:v>
                </c:pt>
                <c:pt idx="316">
                  <c:v>-2.7362146806937199E-4</c:v>
                </c:pt>
                <c:pt idx="317">
                  <c:v>-2.73610178174123E-4</c:v>
                </c:pt>
                <c:pt idx="318">
                  <c:v>-2.7359888827887499E-4</c:v>
                </c:pt>
                <c:pt idx="319">
                  <c:v>-2.7358759838362601E-4</c:v>
                </c:pt>
                <c:pt idx="320">
                  <c:v>-2.73576308488378E-4</c:v>
                </c:pt>
                <c:pt idx="321">
                  <c:v>-2.7356501859312799E-4</c:v>
                </c:pt>
                <c:pt idx="322">
                  <c:v>-2.7355372869787998E-4</c:v>
                </c:pt>
                <c:pt idx="323">
                  <c:v>-2.7354243880263002E-4</c:v>
                </c:pt>
                <c:pt idx="324">
                  <c:v>-2.7353114890738201E-4</c:v>
                </c:pt>
                <c:pt idx="325">
                  <c:v>-2.7351985901213303E-4</c:v>
                </c:pt>
                <c:pt idx="326">
                  <c:v>-2.7350856911688399E-4</c:v>
                </c:pt>
                <c:pt idx="327">
                  <c:v>-2.73497279221635E-4</c:v>
                </c:pt>
                <c:pt idx="328">
                  <c:v>-2.7348598932638602E-4</c:v>
                </c:pt>
                <c:pt idx="329">
                  <c:v>-2.7347469943113801E-4</c:v>
                </c:pt>
                <c:pt idx="330">
                  <c:v>-2.7346340953588897E-4</c:v>
                </c:pt>
                <c:pt idx="331">
                  <c:v>-2.7345211964063999E-4</c:v>
                </c:pt>
                <c:pt idx="332">
                  <c:v>-2.73440829745391E-4</c:v>
                </c:pt>
                <c:pt idx="333">
                  <c:v>-2.7342953985014202E-4</c:v>
                </c:pt>
                <c:pt idx="334">
                  <c:v>-2.7341824995489401E-4</c:v>
                </c:pt>
                <c:pt idx="335">
                  <c:v>-2.73406960059644E-4</c:v>
                </c:pt>
                <c:pt idx="336">
                  <c:v>-2.7339567016439599E-4</c:v>
                </c:pt>
                <c:pt idx="337">
                  <c:v>-2.7338438026914701E-4</c:v>
                </c:pt>
                <c:pt idx="338">
                  <c:v>-2.7337309037389802E-4</c:v>
                </c:pt>
                <c:pt idx="339">
                  <c:v>-2.7336180047864898E-4</c:v>
                </c:pt>
                <c:pt idx="340">
                  <c:v>-2.733505105834E-4</c:v>
                </c:pt>
                <c:pt idx="341">
                  <c:v>-2.7333922068815302E-4</c:v>
                </c:pt>
                <c:pt idx="342">
                  <c:v>-2.7332793079290198E-4</c:v>
                </c:pt>
                <c:pt idx="343">
                  <c:v>-2.73316640897655E-4</c:v>
                </c:pt>
                <c:pt idx="344">
                  <c:v>-2.7330535100240601E-4</c:v>
                </c:pt>
                <c:pt idx="345">
                  <c:v>-2.73294061107156E-4</c:v>
                </c:pt>
                <c:pt idx="346">
                  <c:v>-2.7328277121190702E-4</c:v>
                </c:pt>
                <c:pt idx="347">
                  <c:v>-2.7327148131665901E-4</c:v>
                </c:pt>
                <c:pt idx="348">
                  <c:v>-2.73260191421411E-4</c:v>
                </c:pt>
                <c:pt idx="349">
                  <c:v>-2.7324890152616201E-4</c:v>
                </c:pt>
                <c:pt idx="350">
                  <c:v>-2.73237611630912E-4</c:v>
                </c:pt>
                <c:pt idx="351">
                  <c:v>-2.7322632173566399E-4</c:v>
                </c:pt>
                <c:pt idx="352">
                  <c:v>-2.7321503184041598E-4</c:v>
                </c:pt>
                <c:pt idx="353">
                  <c:v>-2.73203741945167E-4</c:v>
                </c:pt>
                <c:pt idx="354">
                  <c:v>-2.7319245204991802E-4</c:v>
                </c:pt>
                <c:pt idx="355">
                  <c:v>-2.7318116215466898E-4</c:v>
                </c:pt>
                <c:pt idx="356">
                  <c:v>-2.7316987225941999E-4</c:v>
                </c:pt>
                <c:pt idx="357">
                  <c:v>-2.7315858236416998E-4</c:v>
                </c:pt>
                <c:pt idx="358">
                  <c:v>-2.73147292468923E-4</c:v>
                </c:pt>
                <c:pt idx="359">
                  <c:v>-2.7313600257367299E-4</c:v>
                </c:pt>
                <c:pt idx="360">
                  <c:v>-2.73124712678424E-4</c:v>
                </c:pt>
                <c:pt idx="361">
                  <c:v>-2.7311342278317502E-4</c:v>
                </c:pt>
                <c:pt idx="362">
                  <c:v>-2.7310213288792701E-4</c:v>
                </c:pt>
                <c:pt idx="363">
                  <c:v>-2.7309084299267803E-4</c:v>
                </c:pt>
                <c:pt idx="364">
                  <c:v>-2.7307955309742899E-4</c:v>
                </c:pt>
                <c:pt idx="365">
                  <c:v>-2.7306826320218E-4</c:v>
                </c:pt>
                <c:pt idx="366">
                  <c:v>-2.7305697330693199E-4</c:v>
                </c:pt>
                <c:pt idx="367">
                  <c:v>-2.7304568341168399E-4</c:v>
                </c:pt>
                <c:pt idx="368">
                  <c:v>-2.73034393516435E-4</c:v>
                </c:pt>
                <c:pt idx="369">
                  <c:v>-2.7302310362118602E-4</c:v>
                </c:pt>
                <c:pt idx="370">
                  <c:v>-2.73011813725936E-4</c:v>
                </c:pt>
                <c:pt idx="371">
                  <c:v>-2.73000523830688E-4</c:v>
                </c:pt>
                <c:pt idx="372">
                  <c:v>-2.7298923393543901E-4</c:v>
                </c:pt>
                <c:pt idx="373">
                  <c:v>-2.7297794404018997E-4</c:v>
                </c:pt>
                <c:pt idx="374">
                  <c:v>-2.7296665414494202E-4</c:v>
                </c:pt>
                <c:pt idx="375">
                  <c:v>-2.7295536424969298E-4</c:v>
                </c:pt>
                <c:pt idx="376">
                  <c:v>-2.7294407435444302E-4</c:v>
                </c:pt>
                <c:pt idx="377">
                  <c:v>-2.7293278445919501E-4</c:v>
                </c:pt>
                <c:pt idx="378">
                  <c:v>-2.7292149456394597E-4</c:v>
                </c:pt>
                <c:pt idx="379">
                  <c:v>-2.7291020466869699E-4</c:v>
                </c:pt>
                <c:pt idx="380">
                  <c:v>-2.7289891477344801E-4</c:v>
                </c:pt>
                <c:pt idx="381">
                  <c:v>-2.7288762487819902E-4</c:v>
                </c:pt>
                <c:pt idx="382">
                  <c:v>-2.7287633498295101E-4</c:v>
                </c:pt>
                <c:pt idx="383">
                  <c:v>-2.7286504508770197E-4</c:v>
                </c:pt>
                <c:pt idx="384">
                  <c:v>-2.7285375519245299E-4</c:v>
                </c:pt>
                <c:pt idx="385">
                  <c:v>-2.7284246529720498E-4</c:v>
                </c:pt>
                <c:pt idx="386">
                  <c:v>-2.7283117540195502E-4</c:v>
                </c:pt>
                <c:pt idx="387">
                  <c:v>-2.7281988550670701E-4</c:v>
                </c:pt>
                <c:pt idx="388">
                  <c:v>-2.7280859561145798E-4</c:v>
                </c:pt>
                <c:pt idx="389">
                  <c:v>-2.7279730571620899E-4</c:v>
                </c:pt>
                <c:pt idx="390">
                  <c:v>-2.7278601582096001E-4</c:v>
                </c:pt>
                <c:pt idx="391">
                  <c:v>-2.7277472592571102E-4</c:v>
                </c:pt>
                <c:pt idx="392">
                  <c:v>-2.7276343603046198E-4</c:v>
                </c:pt>
                <c:pt idx="393">
                  <c:v>-2.7275214613521398E-4</c:v>
                </c:pt>
                <c:pt idx="394">
                  <c:v>-2.7274085623996499E-4</c:v>
                </c:pt>
                <c:pt idx="395">
                  <c:v>-2.7272956634471601E-4</c:v>
                </c:pt>
                <c:pt idx="396">
                  <c:v>-2.72718276449468E-4</c:v>
                </c:pt>
                <c:pt idx="397">
                  <c:v>-2.7270698655421902E-4</c:v>
                </c:pt>
                <c:pt idx="398">
                  <c:v>-2.7269569665896998E-4</c:v>
                </c:pt>
                <c:pt idx="399">
                  <c:v>-2.7268440676372099E-4</c:v>
                </c:pt>
                <c:pt idx="400">
                  <c:v>-2.7267311686847298E-4</c:v>
                </c:pt>
                <c:pt idx="401">
                  <c:v>-2.72661826973224E-4</c:v>
                </c:pt>
                <c:pt idx="402">
                  <c:v>-2.7265053707797502E-4</c:v>
                </c:pt>
                <c:pt idx="403">
                  <c:v>-2.7263924718272598E-4</c:v>
                </c:pt>
                <c:pt idx="404">
                  <c:v>-2.7262795728747699E-4</c:v>
                </c:pt>
                <c:pt idx="405">
                  <c:v>-2.7261666739222801E-4</c:v>
                </c:pt>
                <c:pt idx="406">
                  <c:v>-2.7260537749698E-4</c:v>
                </c:pt>
                <c:pt idx="407">
                  <c:v>-2.7259408760173102E-4</c:v>
                </c:pt>
                <c:pt idx="408">
                  <c:v>-2.7258279770648198E-4</c:v>
                </c:pt>
                <c:pt idx="409">
                  <c:v>-2.7257150781123299E-4</c:v>
                </c:pt>
                <c:pt idx="410">
                  <c:v>-2.7256021791598499E-4</c:v>
                </c:pt>
                <c:pt idx="411">
                  <c:v>-2.7254892802073503E-4</c:v>
                </c:pt>
                <c:pt idx="412">
                  <c:v>-2.7253763812548599E-4</c:v>
                </c:pt>
                <c:pt idx="413">
                  <c:v>-2.7252634823023798E-4</c:v>
                </c:pt>
                <c:pt idx="414">
                  <c:v>-2.72515058334989E-4</c:v>
                </c:pt>
                <c:pt idx="415">
                  <c:v>-2.7250376843974001E-4</c:v>
                </c:pt>
                <c:pt idx="416">
                  <c:v>-2.7249247854449097E-4</c:v>
                </c:pt>
                <c:pt idx="417">
                  <c:v>-2.7248118864924302E-4</c:v>
                </c:pt>
                <c:pt idx="418">
                  <c:v>-2.7246989875399398E-4</c:v>
                </c:pt>
                <c:pt idx="419">
                  <c:v>-2.72458608858745E-4</c:v>
                </c:pt>
                <c:pt idx="420">
                  <c:v>-2.7244731896349601E-4</c:v>
                </c:pt>
                <c:pt idx="421">
                  <c:v>-2.7243602906824697E-4</c:v>
                </c:pt>
                <c:pt idx="422">
                  <c:v>-2.7242473917299799E-4</c:v>
                </c:pt>
                <c:pt idx="423">
                  <c:v>-2.7241344927774998E-4</c:v>
                </c:pt>
                <c:pt idx="424">
                  <c:v>-2.72402159382501E-4</c:v>
                </c:pt>
                <c:pt idx="425">
                  <c:v>-2.7239086948725098E-4</c:v>
                </c:pt>
                <c:pt idx="426">
                  <c:v>-2.7237957959200297E-4</c:v>
                </c:pt>
                <c:pt idx="427">
                  <c:v>-2.7236828969675399E-4</c:v>
                </c:pt>
                <c:pt idx="428">
                  <c:v>-2.7235699980150501E-4</c:v>
                </c:pt>
                <c:pt idx="429">
                  <c:v>-2.72345709906257E-4</c:v>
                </c:pt>
                <c:pt idx="430">
                  <c:v>-2.7233442001100801E-4</c:v>
                </c:pt>
                <c:pt idx="431">
                  <c:v>-2.7232313011576001E-4</c:v>
                </c:pt>
                <c:pt idx="432">
                  <c:v>-2.7231184022051102E-4</c:v>
                </c:pt>
                <c:pt idx="433">
                  <c:v>-2.7230055032526198E-4</c:v>
                </c:pt>
                <c:pt idx="434">
                  <c:v>-2.72289260430013E-4</c:v>
                </c:pt>
                <c:pt idx="435">
                  <c:v>-2.7227797053476401E-4</c:v>
                </c:pt>
                <c:pt idx="436">
                  <c:v>-2.7226668063951498E-4</c:v>
                </c:pt>
                <c:pt idx="437">
                  <c:v>-2.7225539074426599E-4</c:v>
                </c:pt>
                <c:pt idx="438">
                  <c:v>-2.7224410084901798E-4</c:v>
                </c:pt>
                <c:pt idx="439">
                  <c:v>-2.7223281095376802E-4</c:v>
                </c:pt>
                <c:pt idx="440">
                  <c:v>-2.7222152105852002E-4</c:v>
                </c:pt>
                <c:pt idx="441">
                  <c:v>-2.7221023116327098E-4</c:v>
                </c:pt>
                <c:pt idx="442">
                  <c:v>-2.7219894126802302E-4</c:v>
                </c:pt>
                <c:pt idx="443">
                  <c:v>-2.7218765137277301E-4</c:v>
                </c:pt>
                <c:pt idx="444">
                  <c:v>-2.72176361477525E-4</c:v>
                </c:pt>
                <c:pt idx="445">
                  <c:v>-2.7216507158227602E-4</c:v>
                </c:pt>
                <c:pt idx="446">
                  <c:v>-2.7215378168702698E-4</c:v>
                </c:pt>
                <c:pt idx="447">
                  <c:v>-2.7214249179177799E-4</c:v>
                </c:pt>
                <c:pt idx="448">
                  <c:v>-2.7213120189652999E-4</c:v>
                </c:pt>
                <c:pt idx="449">
                  <c:v>-2.7211991200128198E-4</c:v>
                </c:pt>
                <c:pt idx="450">
                  <c:v>-2.7210862210603299E-4</c:v>
                </c:pt>
                <c:pt idx="451">
                  <c:v>-2.7209733221078401E-4</c:v>
                </c:pt>
                <c:pt idx="452">
                  <c:v>-2.7208604231553399E-4</c:v>
                </c:pt>
                <c:pt idx="453">
                  <c:v>-2.7207475242028501E-4</c:v>
                </c:pt>
                <c:pt idx="454">
                  <c:v>-2.72063462525037E-4</c:v>
                </c:pt>
                <c:pt idx="455">
                  <c:v>-2.7205217262978802E-4</c:v>
                </c:pt>
                <c:pt idx="456">
                  <c:v>-2.7204088273453898E-4</c:v>
                </c:pt>
                <c:pt idx="457">
                  <c:v>-2.7202959283929103E-4</c:v>
                </c:pt>
                <c:pt idx="458">
                  <c:v>-2.7201830294404199E-4</c:v>
                </c:pt>
                <c:pt idx="459">
                  <c:v>-2.7200701304879203E-4</c:v>
                </c:pt>
                <c:pt idx="460">
                  <c:v>-2.7199572315354402E-4</c:v>
                </c:pt>
                <c:pt idx="461">
                  <c:v>-2.7198443325829498E-4</c:v>
                </c:pt>
                <c:pt idx="462">
                  <c:v>-2.71973143363046E-4</c:v>
                </c:pt>
                <c:pt idx="463">
                  <c:v>-2.7196185346779799E-4</c:v>
                </c:pt>
                <c:pt idx="464">
                  <c:v>-2.71950563572549E-4</c:v>
                </c:pt>
                <c:pt idx="465">
                  <c:v>-2.7193927367730002E-4</c:v>
                </c:pt>
                <c:pt idx="466">
                  <c:v>-2.7192798378205098E-4</c:v>
                </c:pt>
                <c:pt idx="467">
                  <c:v>-2.71916693886802E-4</c:v>
                </c:pt>
                <c:pt idx="468">
                  <c:v>-2.7190540399155301E-4</c:v>
                </c:pt>
                <c:pt idx="469">
                  <c:v>-2.7189411409630397E-4</c:v>
                </c:pt>
                <c:pt idx="470">
                  <c:v>-2.7188282420105499E-4</c:v>
                </c:pt>
                <c:pt idx="471">
                  <c:v>-2.7187153430580698E-4</c:v>
                </c:pt>
                <c:pt idx="472">
                  <c:v>-2.71860244410558E-4</c:v>
                </c:pt>
                <c:pt idx="473">
                  <c:v>-2.7184895451530999E-4</c:v>
                </c:pt>
                <c:pt idx="474">
                  <c:v>-2.7183766462005998E-4</c:v>
                </c:pt>
                <c:pt idx="475">
                  <c:v>-2.7182637472481202E-4</c:v>
                </c:pt>
                <c:pt idx="476">
                  <c:v>-2.7181508482956298E-4</c:v>
                </c:pt>
                <c:pt idx="477">
                  <c:v>-2.71803794934314E-4</c:v>
                </c:pt>
                <c:pt idx="478">
                  <c:v>-2.7179250503906501E-4</c:v>
                </c:pt>
                <c:pt idx="479">
                  <c:v>-2.7178121514381598E-4</c:v>
                </c:pt>
                <c:pt idx="480">
                  <c:v>-2.7176992524856802E-4</c:v>
                </c:pt>
                <c:pt idx="481">
                  <c:v>-2.7175863535331898E-4</c:v>
                </c:pt>
                <c:pt idx="482">
                  <c:v>-2.7174734545807E-4</c:v>
                </c:pt>
                <c:pt idx="483">
                  <c:v>-2.7173605556282102E-4</c:v>
                </c:pt>
                <c:pt idx="484">
                  <c:v>-2.7172476566757198E-4</c:v>
                </c:pt>
                <c:pt idx="485">
                  <c:v>-2.7171347577232299E-4</c:v>
                </c:pt>
                <c:pt idx="486">
                  <c:v>-2.7170218587707498E-4</c:v>
                </c:pt>
                <c:pt idx="487">
                  <c:v>-2.71690895981826E-4</c:v>
                </c:pt>
                <c:pt idx="488">
                  <c:v>-2.7167960608657702E-4</c:v>
                </c:pt>
                <c:pt idx="489">
                  <c:v>-2.7166831619132901E-4</c:v>
                </c:pt>
                <c:pt idx="490">
                  <c:v>-2.7165702629608002E-4</c:v>
                </c:pt>
                <c:pt idx="491">
                  <c:v>-2.7164573640083099E-4</c:v>
                </c:pt>
                <c:pt idx="492">
                  <c:v>-2.71634446505582E-4</c:v>
                </c:pt>
                <c:pt idx="493">
                  <c:v>-2.7162315661033399E-4</c:v>
                </c:pt>
                <c:pt idx="494">
                  <c:v>-2.7161186671508398E-4</c:v>
                </c:pt>
                <c:pt idx="495">
                  <c:v>-2.7160057681983602E-4</c:v>
                </c:pt>
                <c:pt idx="496">
                  <c:v>-2.7158928692458699E-4</c:v>
                </c:pt>
                <c:pt idx="497">
                  <c:v>-2.71577997029338E-4</c:v>
                </c:pt>
                <c:pt idx="498">
                  <c:v>-2.7156670713408902E-4</c:v>
                </c:pt>
                <c:pt idx="499">
                  <c:v>-2.7155541723884101E-4</c:v>
                </c:pt>
                <c:pt idx="500">
                  <c:v>-2.71544127343591E-4</c:v>
                </c:pt>
                <c:pt idx="501">
                  <c:v>-2.7153283744834299E-4</c:v>
                </c:pt>
                <c:pt idx="502">
                  <c:v>-2.7152154755309303E-4</c:v>
                </c:pt>
                <c:pt idx="503">
                  <c:v>-2.7151025765784599E-4</c:v>
                </c:pt>
                <c:pt idx="504">
                  <c:v>-2.7149896776259598E-4</c:v>
                </c:pt>
                <c:pt idx="505">
                  <c:v>-2.71487677867347E-4</c:v>
                </c:pt>
                <c:pt idx="506">
                  <c:v>-2.7147638797209899E-4</c:v>
                </c:pt>
                <c:pt idx="507">
                  <c:v>-2.7146509807685098E-4</c:v>
                </c:pt>
                <c:pt idx="508">
                  <c:v>-2.7145380818160102E-4</c:v>
                </c:pt>
                <c:pt idx="509">
                  <c:v>-2.7144251828635198E-4</c:v>
                </c:pt>
                <c:pt idx="510">
                  <c:v>-2.71431228391103E-4</c:v>
                </c:pt>
                <c:pt idx="511">
                  <c:v>-2.7141993849585401E-4</c:v>
                </c:pt>
                <c:pt idx="512">
                  <c:v>-2.71408648600606E-4</c:v>
                </c:pt>
                <c:pt idx="513">
                  <c:v>-2.7139735870535702E-4</c:v>
                </c:pt>
                <c:pt idx="514">
                  <c:v>-2.7138606881010798E-4</c:v>
                </c:pt>
                <c:pt idx="515">
                  <c:v>-2.7137477891485997E-4</c:v>
                </c:pt>
                <c:pt idx="516">
                  <c:v>-2.7136348901961099E-4</c:v>
                </c:pt>
                <c:pt idx="517">
                  <c:v>-2.7135219912436201E-4</c:v>
                </c:pt>
                <c:pt idx="518">
                  <c:v>-2.7134090922911199E-4</c:v>
                </c:pt>
                <c:pt idx="519">
                  <c:v>-2.7132961933386398E-4</c:v>
                </c:pt>
                <c:pt idx="520">
                  <c:v>-2.7131832943861597E-4</c:v>
                </c:pt>
                <c:pt idx="521">
                  <c:v>-2.7130703954336802E-4</c:v>
                </c:pt>
                <c:pt idx="522">
                  <c:v>-2.7129574964811801E-4</c:v>
                </c:pt>
                <c:pt idx="523">
                  <c:v>-2.7128445975286902E-4</c:v>
                </c:pt>
                <c:pt idx="524">
                  <c:v>-2.7127316985761998E-4</c:v>
                </c:pt>
                <c:pt idx="525">
                  <c:v>-2.7126187996237198E-4</c:v>
                </c:pt>
                <c:pt idx="526">
                  <c:v>-2.7125059006712299E-4</c:v>
                </c:pt>
                <c:pt idx="527">
                  <c:v>-2.7123930017187298E-4</c:v>
                </c:pt>
                <c:pt idx="528">
                  <c:v>-2.7122801027662502E-4</c:v>
                </c:pt>
                <c:pt idx="529">
                  <c:v>-2.7121672038137598E-4</c:v>
                </c:pt>
                <c:pt idx="530">
                  <c:v>-2.71205430486127E-4</c:v>
                </c:pt>
                <c:pt idx="531">
                  <c:v>-2.7119414059087899E-4</c:v>
                </c:pt>
                <c:pt idx="532">
                  <c:v>-2.7118285069563001E-4</c:v>
                </c:pt>
                <c:pt idx="533">
                  <c:v>-2.7117156080038102E-4</c:v>
                </c:pt>
                <c:pt idx="534">
                  <c:v>-2.7116027090513199E-4</c:v>
                </c:pt>
                <c:pt idx="535">
                  <c:v>-2.7114898100988398E-4</c:v>
                </c:pt>
                <c:pt idx="536">
                  <c:v>-2.7113769111463499E-4</c:v>
                </c:pt>
                <c:pt idx="537">
                  <c:v>-2.7112640121938601E-4</c:v>
                </c:pt>
                <c:pt idx="538">
                  <c:v>-2.7111511132413702E-4</c:v>
                </c:pt>
                <c:pt idx="539">
                  <c:v>-2.7110382142888799E-4</c:v>
                </c:pt>
                <c:pt idx="540">
                  <c:v>-2.7109253153363803E-4</c:v>
                </c:pt>
                <c:pt idx="541">
                  <c:v>-2.7108124163839099E-4</c:v>
                </c:pt>
                <c:pt idx="542">
                  <c:v>-2.7106995174314201E-4</c:v>
                </c:pt>
                <c:pt idx="543">
                  <c:v>-2.7105866184789303E-4</c:v>
                </c:pt>
                <c:pt idx="544">
                  <c:v>-2.7104737195264399E-4</c:v>
                </c:pt>
                <c:pt idx="545">
                  <c:v>-2.71036082057395E-4</c:v>
                </c:pt>
                <c:pt idx="546">
                  <c:v>-2.7102479216214699E-4</c:v>
                </c:pt>
                <c:pt idx="547">
                  <c:v>-2.7101350226689801E-4</c:v>
                </c:pt>
                <c:pt idx="548">
                  <c:v>-2.7100221237164903E-4</c:v>
                </c:pt>
                <c:pt idx="549">
                  <c:v>-2.7099092247639999E-4</c:v>
                </c:pt>
                <c:pt idx="550">
                  <c:v>-2.70979632581151E-4</c:v>
                </c:pt>
                <c:pt idx="551">
                  <c:v>-2.70968342685903E-4</c:v>
                </c:pt>
                <c:pt idx="552">
                  <c:v>-2.7095705279065298E-4</c:v>
                </c:pt>
                <c:pt idx="553">
                  <c:v>-2.7094576289540503E-4</c:v>
                </c:pt>
                <c:pt idx="554">
                  <c:v>-2.7093447300015501E-4</c:v>
                </c:pt>
                <c:pt idx="555">
                  <c:v>-2.7092318310490597E-4</c:v>
                </c:pt>
                <c:pt idx="556">
                  <c:v>-2.7091189320965802E-4</c:v>
                </c:pt>
                <c:pt idx="557">
                  <c:v>-2.7090060331440898E-4</c:v>
                </c:pt>
                <c:pt idx="558">
                  <c:v>-2.7088931341916097E-4</c:v>
                </c:pt>
                <c:pt idx="559">
                  <c:v>-2.7087802352391101E-4</c:v>
                </c:pt>
                <c:pt idx="560">
                  <c:v>-2.7086673362866301E-4</c:v>
                </c:pt>
                <c:pt idx="561">
                  <c:v>-2.70855443733415E-4</c:v>
                </c:pt>
                <c:pt idx="562">
                  <c:v>-2.7084415383816498E-4</c:v>
                </c:pt>
                <c:pt idx="563">
                  <c:v>-2.70832863942916E-4</c:v>
                </c:pt>
                <c:pt idx="564">
                  <c:v>-2.7082157404766701E-4</c:v>
                </c:pt>
                <c:pt idx="565">
                  <c:v>-2.7081028415241901E-4</c:v>
                </c:pt>
                <c:pt idx="566">
                  <c:v>-2.7079899425717002E-4</c:v>
                </c:pt>
                <c:pt idx="567">
                  <c:v>-2.7078770436192201E-4</c:v>
                </c:pt>
                <c:pt idx="568">
                  <c:v>-2.7077641446667297E-4</c:v>
                </c:pt>
                <c:pt idx="569">
                  <c:v>-2.7076512457142399E-4</c:v>
                </c:pt>
                <c:pt idx="570">
                  <c:v>-2.7075383467617501E-4</c:v>
                </c:pt>
                <c:pt idx="571">
                  <c:v>-2.7074254478092602E-4</c:v>
                </c:pt>
                <c:pt idx="572">
                  <c:v>-2.7073125488567601E-4</c:v>
                </c:pt>
                <c:pt idx="573">
                  <c:v>-2.7071996499042898E-4</c:v>
                </c:pt>
                <c:pt idx="574">
                  <c:v>-2.7070867509517902E-4</c:v>
                </c:pt>
                <c:pt idx="575">
                  <c:v>-2.7069738519993101E-4</c:v>
                </c:pt>
                <c:pt idx="576">
                  <c:v>-2.7068609530468202E-4</c:v>
                </c:pt>
                <c:pt idx="577">
                  <c:v>-2.7067480540943401E-4</c:v>
                </c:pt>
                <c:pt idx="578">
                  <c:v>-2.70663515514184E-4</c:v>
                </c:pt>
                <c:pt idx="579">
                  <c:v>-2.7065222561893599E-4</c:v>
                </c:pt>
                <c:pt idx="580">
                  <c:v>-2.7064093572368701E-4</c:v>
                </c:pt>
                <c:pt idx="581">
                  <c:v>-2.7062964582843802E-4</c:v>
                </c:pt>
                <c:pt idx="582">
                  <c:v>-2.7061835593318899E-4</c:v>
                </c:pt>
                <c:pt idx="583">
                  <c:v>-2.7060706603794098E-4</c:v>
                </c:pt>
                <c:pt idx="584">
                  <c:v>-2.7059577614269199E-4</c:v>
                </c:pt>
                <c:pt idx="585">
                  <c:v>-2.7058448624744301E-4</c:v>
                </c:pt>
                <c:pt idx="586">
                  <c:v>-2.70573196352195E-4</c:v>
                </c:pt>
                <c:pt idx="587">
                  <c:v>-2.7056190645694499E-4</c:v>
                </c:pt>
                <c:pt idx="588">
                  <c:v>-2.70550616561696E-4</c:v>
                </c:pt>
                <c:pt idx="589">
                  <c:v>-2.7053932666644702E-4</c:v>
                </c:pt>
                <c:pt idx="590">
                  <c:v>-2.7052803677119901E-4</c:v>
                </c:pt>
                <c:pt idx="591">
                  <c:v>-2.7051674687595003E-4</c:v>
                </c:pt>
                <c:pt idx="592">
                  <c:v>-2.7050545698070099E-4</c:v>
                </c:pt>
                <c:pt idx="593">
                  <c:v>-2.7049416708545298E-4</c:v>
                </c:pt>
                <c:pt idx="594">
                  <c:v>-2.7048287719020399E-4</c:v>
                </c:pt>
                <c:pt idx="595">
                  <c:v>-2.7047158729495501E-4</c:v>
                </c:pt>
                <c:pt idx="596">
                  <c:v>-2.7046029739970603E-4</c:v>
                </c:pt>
                <c:pt idx="597">
                  <c:v>-2.7044900750445699E-4</c:v>
                </c:pt>
                <c:pt idx="598">
                  <c:v>-2.70437717609208E-4</c:v>
                </c:pt>
                <c:pt idx="599">
                  <c:v>-2.7042642771396E-4</c:v>
                </c:pt>
                <c:pt idx="600">
                  <c:v>-2.7041513781871101E-4</c:v>
                </c:pt>
                <c:pt idx="601">
                  <c:v>-2.7040384792346197E-4</c:v>
                </c:pt>
                <c:pt idx="602">
                  <c:v>-2.7039255802821402E-4</c:v>
                </c:pt>
                <c:pt idx="603">
                  <c:v>-2.7038126813296498E-4</c:v>
                </c:pt>
                <c:pt idx="604">
                  <c:v>-2.70369978237716E-4</c:v>
                </c:pt>
                <c:pt idx="605">
                  <c:v>-2.7035868834246701E-4</c:v>
                </c:pt>
                <c:pt idx="606">
                  <c:v>-2.7034739844721797E-4</c:v>
                </c:pt>
                <c:pt idx="607">
                  <c:v>-2.7033610855196899E-4</c:v>
                </c:pt>
                <c:pt idx="608">
                  <c:v>-2.7032481865672001E-4</c:v>
                </c:pt>
                <c:pt idx="609">
                  <c:v>-2.70313528761472E-4</c:v>
                </c:pt>
                <c:pt idx="610">
                  <c:v>-2.7030223886622301E-4</c:v>
                </c:pt>
                <c:pt idx="611">
                  <c:v>-2.70290948970973E-4</c:v>
                </c:pt>
                <c:pt idx="612">
                  <c:v>-2.7027965907572602E-4</c:v>
                </c:pt>
                <c:pt idx="613">
                  <c:v>-2.7026836918047698E-4</c:v>
                </c:pt>
                <c:pt idx="614">
                  <c:v>-2.70257079285228E-4</c:v>
                </c:pt>
                <c:pt idx="615">
                  <c:v>-2.7024578938997901E-4</c:v>
                </c:pt>
                <c:pt idx="616">
                  <c:v>-2.7023449949473101E-4</c:v>
                </c:pt>
                <c:pt idx="617">
                  <c:v>-2.7022320959948099E-4</c:v>
                </c:pt>
                <c:pt idx="618">
                  <c:v>-2.7021191970423201E-4</c:v>
                </c:pt>
                <c:pt idx="619">
                  <c:v>-2.7020062980898302E-4</c:v>
                </c:pt>
                <c:pt idx="620">
                  <c:v>-2.7018933991373501E-4</c:v>
                </c:pt>
                <c:pt idx="621">
                  <c:v>-2.7017805001848598E-4</c:v>
                </c:pt>
                <c:pt idx="622">
                  <c:v>-2.7016676012323699E-4</c:v>
                </c:pt>
                <c:pt idx="623">
                  <c:v>-2.7015547022798801E-4</c:v>
                </c:pt>
                <c:pt idx="624">
                  <c:v>-2.7014418033273902E-4</c:v>
                </c:pt>
                <c:pt idx="625">
                  <c:v>-2.7013289043749102E-4</c:v>
                </c:pt>
                <c:pt idx="626">
                  <c:v>-2.7012160054224198E-4</c:v>
                </c:pt>
                <c:pt idx="627">
                  <c:v>-2.7011031064699299E-4</c:v>
                </c:pt>
                <c:pt idx="628">
                  <c:v>-2.7009902075174401E-4</c:v>
                </c:pt>
                <c:pt idx="629">
                  <c:v>-2.7008773085649502E-4</c:v>
                </c:pt>
                <c:pt idx="630">
                  <c:v>-2.7007644096124599E-4</c:v>
                </c:pt>
                <c:pt idx="631">
                  <c:v>-2.7006515106599798E-4</c:v>
                </c:pt>
                <c:pt idx="632">
                  <c:v>-2.7005386117074899E-4</c:v>
                </c:pt>
                <c:pt idx="633">
                  <c:v>-2.7004257127550001E-4</c:v>
                </c:pt>
                <c:pt idx="634">
                  <c:v>-2.70031281380252E-4</c:v>
                </c:pt>
                <c:pt idx="635">
                  <c:v>-2.7001999148500302E-4</c:v>
                </c:pt>
                <c:pt idx="636">
                  <c:v>-2.7000870158975501E-4</c:v>
                </c:pt>
                <c:pt idx="637">
                  <c:v>-2.6999741169450499E-4</c:v>
                </c:pt>
                <c:pt idx="638">
                  <c:v>-2.6998612179925601E-4</c:v>
                </c:pt>
                <c:pt idx="639">
                  <c:v>-2.6997483190400703E-4</c:v>
                </c:pt>
                <c:pt idx="640">
                  <c:v>-2.6996354200875902E-4</c:v>
                </c:pt>
                <c:pt idx="641">
                  <c:v>-2.6995225211350998E-4</c:v>
                </c:pt>
                <c:pt idx="642">
                  <c:v>-2.69940962218261E-4</c:v>
                </c:pt>
                <c:pt idx="643">
                  <c:v>-2.6992967232301201E-4</c:v>
                </c:pt>
                <c:pt idx="644">
                  <c:v>-2.69918382427764E-4</c:v>
                </c:pt>
                <c:pt idx="645">
                  <c:v>-2.6990709253251399E-4</c:v>
                </c:pt>
                <c:pt idx="646">
                  <c:v>-2.69895802637265E-4</c:v>
                </c:pt>
                <c:pt idx="647">
                  <c:v>-2.69884512742017E-4</c:v>
                </c:pt>
                <c:pt idx="648">
                  <c:v>-2.6987322284676801E-4</c:v>
                </c:pt>
                <c:pt idx="649">
                  <c:v>-2.6986193295151897E-4</c:v>
                </c:pt>
                <c:pt idx="650">
                  <c:v>-2.6985064305626999E-4</c:v>
                </c:pt>
                <c:pt idx="651">
                  <c:v>-2.6983935316102101E-4</c:v>
                </c:pt>
                <c:pt idx="652">
                  <c:v>-2.6982806326577202E-4</c:v>
                </c:pt>
                <c:pt idx="653">
                  <c:v>-2.6981677337052401E-4</c:v>
                </c:pt>
                <c:pt idx="654">
                  <c:v>-2.6980548347527497E-4</c:v>
                </c:pt>
                <c:pt idx="655">
                  <c:v>-2.6979419358002702E-4</c:v>
                </c:pt>
                <c:pt idx="656">
                  <c:v>-2.6978290368477701E-4</c:v>
                </c:pt>
                <c:pt idx="657">
                  <c:v>-2.69771613789529E-4</c:v>
                </c:pt>
                <c:pt idx="658">
                  <c:v>-2.6976032389427898E-4</c:v>
                </c:pt>
                <c:pt idx="659">
                  <c:v>-2.6974903399903E-4</c:v>
                </c:pt>
                <c:pt idx="660">
                  <c:v>-2.6973774410378199E-4</c:v>
                </c:pt>
                <c:pt idx="661">
                  <c:v>-2.6972645420853398E-4</c:v>
                </c:pt>
                <c:pt idx="662">
                  <c:v>-2.6971516431328402E-4</c:v>
                </c:pt>
                <c:pt idx="663">
                  <c:v>-2.6970387441803601E-4</c:v>
                </c:pt>
                <c:pt idx="664">
                  <c:v>-2.6969258452278698E-4</c:v>
                </c:pt>
                <c:pt idx="665">
                  <c:v>-2.6968129462753902E-4</c:v>
                </c:pt>
                <c:pt idx="666">
                  <c:v>-2.6967000473228998E-4</c:v>
                </c:pt>
                <c:pt idx="667">
                  <c:v>-2.69658714837041E-4</c:v>
                </c:pt>
                <c:pt idx="668">
                  <c:v>-2.6964742494179202E-4</c:v>
                </c:pt>
                <c:pt idx="669">
                  <c:v>-2.6963613504654298E-4</c:v>
                </c:pt>
                <c:pt idx="670">
                  <c:v>-2.6962484515129399E-4</c:v>
                </c:pt>
                <c:pt idx="671">
                  <c:v>-2.6961355525604501E-4</c:v>
                </c:pt>
                <c:pt idx="672">
                  <c:v>-2.6960226536079602E-4</c:v>
                </c:pt>
                <c:pt idx="673">
                  <c:v>-2.6959097546554802E-4</c:v>
                </c:pt>
                <c:pt idx="674">
                  <c:v>-2.6957968557030001E-4</c:v>
                </c:pt>
                <c:pt idx="675">
                  <c:v>-2.6956839567505102E-4</c:v>
                </c:pt>
                <c:pt idx="676">
                  <c:v>-2.6955710577980101E-4</c:v>
                </c:pt>
                <c:pt idx="677">
                  <c:v>-2.6954581588455203E-4</c:v>
                </c:pt>
                <c:pt idx="678">
                  <c:v>-2.6953452598930402E-4</c:v>
                </c:pt>
                <c:pt idx="679">
                  <c:v>-2.6952323609405498E-4</c:v>
                </c:pt>
                <c:pt idx="680">
                  <c:v>-2.6951194619880599E-4</c:v>
                </c:pt>
                <c:pt idx="681">
                  <c:v>-2.6950065630355701E-4</c:v>
                </c:pt>
                <c:pt idx="682">
                  <c:v>-2.69489366408309E-4</c:v>
                </c:pt>
                <c:pt idx="683">
                  <c:v>-2.6947807651305899E-4</c:v>
                </c:pt>
                <c:pt idx="684">
                  <c:v>-2.6946678661781098E-4</c:v>
                </c:pt>
                <c:pt idx="685">
                  <c:v>-2.69455496722562E-4</c:v>
                </c:pt>
                <c:pt idx="686">
                  <c:v>-2.6944420682731301E-4</c:v>
                </c:pt>
                <c:pt idx="687">
                  <c:v>-2.6943291693206397E-4</c:v>
                </c:pt>
                <c:pt idx="688">
                  <c:v>-2.6942162703681499E-4</c:v>
                </c:pt>
                <c:pt idx="689">
                  <c:v>-2.6941033714156698E-4</c:v>
                </c:pt>
                <c:pt idx="690">
                  <c:v>-2.69399047246318E-4</c:v>
                </c:pt>
                <c:pt idx="691">
                  <c:v>-2.6938775735106901E-4</c:v>
                </c:pt>
                <c:pt idx="692">
                  <c:v>-2.69376467455821E-4</c:v>
                </c:pt>
                <c:pt idx="693">
                  <c:v>-2.6936517756057099E-4</c:v>
                </c:pt>
                <c:pt idx="694">
                  <c:v>-2.6935388766532298E-4</c:v>
                </c:pt>
                <c:pt idx="695">
                  <c:v>-2.69342597770074E-4</c:v>
                </c:pt>
                <c:pt idx="696">
                  <c:v>-2.6933130787482501E-4</c:v>
                </c:pt>
                <c:pt idx="697">
                  <c:v>-2.6932001797957597E-4</c:v>
                </c:pt>
                <c:pt idx="698">
                  <c:v>-2.6930872808432802E-4</c:v>
                </c:pt>
                <c:pt idx="699">
                  <c:v>-2.6929743818907801E-4</c:v>
                </c:pt>
                <c:pt idx="700">
                  <c:v>-2.6928614829383E-4</c:v>
                </c:pt>
                <c:pt idx="701">
                  <c:v>-2.6927485839858101E-4</c:v>
                </c:pt>
                <c:pt idx="702">
                  <c:v>-2.69263568503331E-4</c:v>
                </c:pt>
                <c:pt idx="703">
                  <c:v>-2.6925227860808402E-4</c:v>
                </c:pt>
                <c:pt idx="704">
                  <c:v>-2.6924098871283498E-4</c:v>
                </c:pt>
                <c:pt idx="705">
                  <c:v>-2.69229698817586E-4</c:v>
                </c:pt>
                <c:pt idx="706">
                  <c:v>-2.6921840892233799E-4</c:v>
                </c:pt>
                <c:pt idx="707">
                  <c:v>-2.6920711902708798E-4</c:v>
                </c:pt>
                <c:pt idx="708">
                  <c:v>-2.6919582913184002E-4</c:v>
                </c:pt>
                <c:pt idx="709">
                  <c:v>-2.6918453923659098E-4</c:v>
                </c:pt>
                <c:pt idx="710">
                  <c:v>-2.69173249341342E-4</c:v>
                </c:pt>
                <c:pt idx="711">
                  <c:v>-2.6916195944609302E-4</c:v>
                </c:pt>
                <c:pt idx="712">
                  <c:v>-2.6915066955084501E-4</c:v>
                </c:pt>
                <c:pt idx="713">
                  <c:v>-2.6913937965559499E-4</c:v>
                </c:pt>
                <c:pt idx="714">
                  <c:v>-2.6912808976034698E-4</c:v>
                </c:pt>
                <c:pt idx="715">
                  <c:v>-2.69116799865098E-4</c:v>
                </c:pt>
                <c:pt idx="716">
                  <c:v>-2.6910550996984902E-4</c:v>
                </c:pt>
                <c:pt idx="717">
                  <c:v>-2.6909422007459998E-4</c:v>
                </c:pt>
                <c:pt idx="718">
                  <c:v>-2.6908293017935202E-4</c:v>
                </c:pt>
                <c:pt idx="719">
                  <c:v>-2.6907164028410299E-4</c:v>
                </c:pt>
                <c:pt idx="720">
                  <c:v>-2.69060350388854E-4</c:v>
                </c:pt>
                <c:pt idx="721">
                  <c:v>-2.6904906049360502E-4</c:v>
                </c:pt>
                <c:pt idx="722">
                  <c:v>-2.6903777059835598E-4</c:v>
                </c:pt>
                <c:pt idx="723">
                  <c:v>-2.6902648070310699E-4</c:v>
                </c:pt>
                <c:pt idx="724">
                  <c:v>-2.6901519080785899E-4</c:v>
                </c:pt>
                <c:pt idx="725">
                  <c:v>-2.6900390091260903E-4</c:v>
                </c:pt>
                <c:pt idx="726">
                  <c:v>-2.6899261101736102E-4</c:v>
                </c:pt>
                <c:pt idx="727">
                  <c:v>-2.6898132112211198E-4</c:v>
                </c:pt>
                <c:pt idx="728">
                  <c:v>-2.68970031226863E-4</c:v>
                </c:pt>
                <c:pt idx="729">
                  <c:v>-2.6895874133161499E-4</c:v>
                </c:pt>
                <c:pt idx="730">
                  <c:v>-2.68947451436366E-4</c:v>
                </c:pt>
                <c:pt idx="731">
                  <c:v>-2.6893616154111702E-4</c:v>
                </c:pt>
                <c:pt idx="732">
                  <c:v>-2.68924871645867E-4</c:v>
                </c:pt>
                <c:pt idx="733">
                  <c:v>-2.68913581750619E-4</c:v>
                </c:pt>
                <c:pt idx="734">
                  <c:v>-2.6890229185537099E-4</c:v>
                </c:pt>
                <c:pt idx="735">
                  <c:v>-2.68891001960122E-4</c:v>
                </c:pt>
                <c:pt idx="736">
                  <c:v>-2.6887971206487302E-4</c:v>
                </c:pt>
                <c:pt idx="737">
                  <c:v>-2.6886842216962398E-4</c:v>
                </c:pt>
                <c:pt idx="738">
                  <c:v>-2.68857132274375E-4</c:v>
                </c:pt>
                <c:pt idx="739">
                  <c:v>-2.6884584237912699E-4</c:v>
                </c:pt>
                <c:pt idx="740">
                  <c:v>-2.68834552483878E-4</c:v>
                </c:pt>
                <c:pt idx="741">
                  <c:v>-2.6882326258862902E-4</c:v>
                </c:pt>
                <c:pt idx="742">
                  <c:v>-2.6881197269337998E-4</c:v>
                </c:pt>
                <c:pt idx="743">
                  <c:v>-2.6880068279813197E-4</c:v>
                </c:pt>
                <c:pt idx="744">
                  <c:v>-2.6878939290288299E-4</c:v>
                </c:pt>
                <c:pt idx="745">
                  <c:v>-2.6877810300763401E-4</c:v>
                </c:pt>
                <c:pt idx="746">
                  <c:v>-2.6876681311238502E-4</c:v>
                </c:pt>
                <c:pt idx="747">
                  <c:v>-2.6875552321713598E-4</c:v>
                </c:pt>
                <c:pt idx="748">
                  <c:v>-2.6874423332188797E-4</c:v>
                </c:pt>
                <c:pt idx="749">
                  <c:v>-2.6873294342663801E-4</c:v>
                </c:pt>
                <c:pt idx="750">
                  <c:v>-2.6872165353138898E-4</c:v>
                </c:pt>
                <c:pt idx="751">
                  <c:v>-2.6871036363614102E-4</c:v>
                </c:pt>
                <c:pt idx="752">
                  <c:v>-2.6869907374089198E-4</c:v>
                </c:pt>
                <c:pt idx="753">
                  <c:v>-2.68687783845643E-4</c:v>
                </c:pt>
                <c:pt idx="754">
                  <c:v>-2.6867649395039499E-4</c:v>
                </c:pt>
                <c:pt idx="755">
                  <c:v>-2.6866520405514498E-4</c:v>
                </c:pt>
                <c:pt idx="756">
                  <c:v>-2.6865391415989702E-4</c:v>
                </c:pt>
                <c:pt idx="757">
                  <c:v>-2.6864262426464798E-4</c:v>
                </c:pt>
                <c:pt idx="758">
                  <c:v>-2.6863133436939998E-4</c:v>
                </c:pt>
                <c:pt idx="759">
                  <c:v>-2.6862004447415002E-4</c:v>
                </c:pt>
                <c:pt idx="760">
                  <c:v>-2.6860875457890201E-4</c:v>
                </c:pt>
                <c:pt idx="761">
                  <c:v>-2.6859746468365199E-4</c:v>
                </c:pt>
                <c:pt idx="762">
                  <c:v>-2.6858617478840502E-4</c:v>
                </c:pt>
                <c:pt idx="763">
                  <c:v>-2.68574884893155E-4</c:v>
                </c:pt>
                <c:pt idx="764">
                  <c:v>-2.6856359499790699E-4</c:v>
                </c:pt>
                <c:pt idx="765">
                  <c:v>-2.6855230510265801E-4</c:v>
                </c:pt>
                <c:pt idx="766">
                  <c:v>-2.6854101520740902E-4</c:v>
                </c:pt>
                <c:pt idx="767">
                  <c:v>-2.6852972531215999E-4</c:v>
                </c:pt>
                <c:pt idx="768">
                  <c:v>-2.68518435416911E-4</c:v>
                </c:pt>
                <c:pt idx="769">
                  <c:v>-2.6850714552166202E-4</c:v>
                </c:pt>
                <c:pt idx="770">
                  <c:v>-2.6849585562641298E-4</c:v>
                </c:pt>
                <c:pt idx="771">
                  <c:v>-2.6848456573116503E-4</c:v>
                </c:pt>
                <c:pt idx="772">
                  <c:v>-2.6847327583591702E-4</c:v>
                </c:pt>
                <c:pt idx="773">
                  <c:v>-2.68461985940667E-4</c:v>
                </c:pt>
                <c:pt idx="774">
                  <c:v>-2.6845069604541802E-4</c:v>
                </c:pt>
                <c:pt idx="775">
                  <c:v>-2.6843940615016898E-4</c:v>
                </c:pt>
                <c:pt idx="776">
                  <c:v>-2.6842811625492E-4</c:v>
                </c:pt>
                <c:pt idx="777">
                  <c:v>-2.6841682635967101E-4</c:v>
                </c:pt>
                <c:pt idx="778">
                  <c:v>-2.68405536464423E-4</c:v>
                </c:pt>
                <c:pt idx="779">
                  <c:v>-2.68394246569175E-4</c:v>
                </c:pt>
                <c:pt idx="780">
                  <c:v>-2.6838295667392498E-4</c:v>
                </c:pt>
                <c:pt idx="781">
                  <c:v>-2.68371666778676E-4</c:v>
                </c:pt>
                <c:pt idx="782">
                  <c:v>-2.6836037688342701E-4</c:v>
                </c:pt>
                <c:pt idx="783">
                  <c:v>-2.68349086988179E-4</c:v>
                </c:pt>
                <c:pt idx="784">
                  <c:v>-2.6833779709293002E-4</c:v>
                </c:pt>
                <c:pt idx="785">
                  <c:v>-2.6832650719768098E-4</c:v>
                </c:pt>
                <c:pt idx="786">
                  <c:v>-2.6831521730243297E-4</c:v>
                </c:pt>
                <c:pt idx="787">
                  <c:v>-2.6830392740718301E-4</c:v>
                </c:pt>
                <c:pt idx="788">
                  <c:v>-2.6829263751193501E-4</c:v>
                </c:pt>
                <c:pt idx="789">
                  <c:v>-2.6828134761668602E-4</c:v>
                </c:pt>
                <c:pt idx="790">
                  <c:v>-2.6827005772143698E-4</c:v>
                </c:pt>
                <c:pt idx="791">
                  <c:v>-2.68258767826188E-4</c:v>
                </c:pt>
                <c:pt idx="792">
                  <c:v>-2.6824747793093999E-4</c:v>
                </c:pt>
                <c:pt idx="793">
                  <c:v>-2.6823618803569101E-4</c:v>
                </c:pt>
                <c:pt idx="794">
                  <c:v>-2.68224898140443E-4</c:v>
                </c:pt>
                <c:pt idx="795">
                  <c:v>-2.6821360824519298E-4</c:v>
                </c:pt>
                <c:pt idx="796">
                  <c:v>-2.68202318349944E-4</c:v>
                </c:pt>
                <c:pt idx="797">
                  <c:v>-2.6819102845469599E-4</c:v>
                </c:pt>
                <c:pt idx="798">
                  <c:v>-2.6817973855944598E-4</c:v>
                </c:pt>
                <c:pt idx="799">
                  <c:v>-2.6816844866419802E-4</c:v>
                </c:pt>
                <c:pt idx="800">
                  <c:v>-2.6815715876895001E-4</c:v>
                </c:pt>
                <c:pt idx="801">
                  <c:v>-2.6814586887370098E-4</c:v>
                </c:pt>
                <c:pt idx="802">
                  <c:v>-2.6813457897845199E-4</c:v>
                </c:pt>
                <c:pt idx="803">
                  <c:v>-2.6812328908320198E-4</c:v>
                </c:pt>
                <c:pt idx="804">
                  <c:v>-2.6811199918795402E-4</c:v>
                </c:pt>
                <c:pt idx="805">
                  <c:v>-2.6810070929270499E-4</c:v>
                </c:pt>
                <c:pt idx="806">
                  <c:v>-2.68089419397456E-4</c:v>
                </c:pt>
                <c:pt idx="807">
                  <c:v>-2.6807812950220799E-4</c:v>
                </c:pt>
                <c:pt idx="808">
                  <c:v>-2.6806683960695798E-4</c:v>
                </c:pt>
                <c:pt idx="809">
                  <c:v>-2.6805554971171002E-4</c:v>
                </c:pt>
                <c:pt idx="810">
                  <c:v>-2.6804425981646001E-4</c:v>
                </c:pt>
                <c:pt idx="811">
                  <c:v>-2.68032969921212E-4</c:v>
                </c:pt>
                <c:pt idx="812">
                  <c:v>-2.6802168002596399E-4</c:v>
                </c:pt>
                <c:pt idx="813">
                  <c:v>-2.6801039013071501E-4</c:v>
                </c:pt>
                <c:pt idx="814">
                  <c:v>-2.6799910023546603E-4</c:v>
                </c:pt>
                <c:pt idx="815">
                  <c:v>-2.6798781034021699E-4</c:v>
                </c:pt>
                <c:pt idx="816">
                  <c:v>-2.6797652044496898E-4</c:v>
                </c:pt>
                <c:pt idx="817">
                  <c:v>-2.6796523054971999E-4</c:v>
                </c:pt>
                <c:pt idx="818">
                  <c:v>-2.6795394065447101E-4</c:v>
                </c:pt>
                <c:pt idx="819">
                  <c:v>-2.67942650759221E-4</c:v>
                </c:pt>
                <c:pt idx="820">
                  <c:v>-2.6793136086397299E-4</c:v>
                </c:pt>
                <c:pt idx="821">
                  <c:v>-2.67920070968724E-4</c:v>
                </c:pt>
                <c:pt idx="822">
                  <c:v>-2.67908781073476E-4</c:v>
                </c:pt>
                <c:pt idx="823">
                  <c:v>-2.6789749117822701E-4</c:v>
                </c:pt>
                <c:pt idx="824">
                  <c:v>-2.6788620128297803E-4</c:v>
                </c:pt>
                <c:pt idx="825">
                  <c:v>-2.6787491138772899E-4</c:v>
                </c:pt>
                <c:pt idx="826">
                  <c:v>-2.6786362149248E-4</c:v>
                </c:pt>
                <c:pt idx="827">
                  <c:v>-2.6785233159723102E-4</c:v>
                </c:pt>
                <c:pt idx="828">
                  <c:v>-2.6784104170198198E-4</c:v>
                </c:pt>
                <c:pt idx="829">
                  <c:v>-2.67829751806733E-4</c:v>
                </c:pt>
                <c:pt idx="830">
                  <c:v>-2.6781846191148499E-4</c:v>
                </c:pt>
                <c:pt idx="831">
                  <c:v>-2.6780717201623601E-4</c:v>
                </c:pt>
                <c:pt idx="832">
                  <c:v>-2.6779588212098702E-4</c:v>
                </c:pt>
                <c:pt idx="833">
                  <c:v>-2.6778459222573901E-4</c:v>
                </c:pt>
                <c:pt idx="834">
                  <c:v>-2.6777330233048997E-4</c:v>
                </c:pt>
                <c:pt idx="835">
                  <c:v>-2.6776201243524099E-4</c:v>
                </c:pt>
                <c:pt idx="836">
                  <c:v>-2.6775072253999298E-4</c:v>
                </c:pt>
                <c:pt idx="837">
                  <c:v>-2.6773943264474302E-4</c:v>
                </c:pt>
                <c:pt idx="838">
                  <c:v>-2.6772814274949501E-4</c:v>
                </c:pt>
                <c:pt idx="839">
                  <c:v>-2.6771685285424598E-4</c:v>
                </c:pt>
                <c:pt idx="840">
                  <c:v>-2.6770556295899602E-4</c:v>
                </c:pt>
                <c:pt idx="841">
                  <c:v>-2.6769427306374801E-4</c:v>
                </c:pt>
                <c:pt idx="842">
                  <c:v>-2.676829831685E-4</c:v>
                </c:pt>
                <c:pt idx="843">
                  <c:v>-2.6767169327325101E-4</c:v>
                </c:pt>
                <c:pt idx="844">
                  <c:v>-2.6766040337800198E-4</c:v>
                </c:pt>
                <c:pt idx="845">
                  <c:v>-2.6764911348275299E-4</c:v>
                </c:pt>
                <c:pt idx="846">
                  <c:v>-2.6763782358750401E-4</c:v>
                </c:pt>
                <c:pt idx="847">
                  <c:v>-2.6762653369225502E-4</c:v>
                </c:pt>
                <c:pt idx="848">
                  <c:v>-2.6761524379700599E-4</c:v>
                </c:pt>
                <c:pt idx="849">
                  <c:v>-2.6760395390175798E-4</c:v>
                </c:pt>
                <c:pt idx="850">
                  <c:v>-2.6759266400650899E-4</c:v>
                </c:pt>
                <c:pt idx="851">
                  <c:v>-2.6758137411126001E-4</c:v>
                </c:pt>
                <c:pt idx="852">
                  <c:v>-2.6757008421601102E-4</c:v>
                </c:pt>
                <c:pt idx="853">
                  <c:v>-2.6755879432076302E-4</c:v>
                </c:pt>
                <c:pt idx="854">
                  <c:v>-2.6754750442551398E-4</c:v>
                </c:pt>
                <c:pt idx="855">
                  <c:v>-2.6753621453026602E-4</c:v>
                </c:pt>
                <c:pt idx="856">
                  <c:v>-2.6752492463501601E-4</c:v>
                </c:pt>
                <c:pt idx="857">
                  <c:v>-2.6751363473976703E-4</c:v>
                </c:pt>
                <c:pt idx="858">
                  <c:v>-2.6750234484451799E-4</c:v>
                </c:pt>
                <c:pt idx="859">
                  <c:v>-2.67491054949269E-4</c:v>
                </c:pt>
                <c:pt idx="860">
                  <c:v>-2.6747976505402099E-4</c:v>
                </c:pt>
                <c:pt idx="861">
                  <c:v>-2.6746847515877201E-4</c:v>
                </c:pt>
                <c:pt idx="862">
                  <c:v>-2.67457185263524E-4</c:v>
                </c:pt>
                <c:pt idx="863">
                  <c:v>-2.6744589536827399E-4</c:v>
                </c:pt>
                <c:pt idx="864">
                  <c:v>-2.6743460547302598E-4</c:v>
                </c:pt>
                <c:pt idx="865">
                  <c:v>-2.6742331557777803E-4</c:v>
                </c:pt>
                <c:pt idx="866">
                  <c:v>-2.6741202568252801E-4</c:v>
                </c:pt>
                <c:pt idx="867">
                  <c:v>-2.6740073578728E-4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2FF-48B0-9B3C-8007C9772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565432"/>
        <c:axId val="45356608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AVGx!$A$1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AVGx!$A$3:$A$870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AVGx!$B$3:$B$870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-1.80273795225471E-7</c:v>
                      </c:pt>
                      <c:pt idx="1">
                        <c:v>-1.5516024553569199E-7</c:v>
                      </c:pt>
                      <c:pt idx="2">
                        <c:v>-4.2883494215663098E-8</c:v>
                      </c:pt>
                      <c:pt idx="3">
                        <c:v>-9.3889337660090002E-8</c:v>
                      </c:pt>
                      <c:pt idx="4">
                        <c:v>-1.24270062326885E-7</c:v>
                      </c:pt>
                      <c:pt idx="5">
                        <c:v>-1.6510152050191699E-7</c:v>
                      </c:pt>
                      <c:pt idx="6">
                        <c:v>-2.1771249624691501E-7</c:v>
                      </c:pt>
                      <c:pt idx="7">
                        <c:v>-2.8372278081746703E-7</c:v>
                      </c:pt>
                      <c:pt idx="8">
                        <c:v>-3.6504304935001899E-7</c:v>
                      </c:pt>
                      <c:pt idx="9">
                        <c:v>-4.6387470857404102E-7</c:v>
                      </c:pt>
                      <c:pt idx="10">
                        <c:v>-5.8270324222479699E-7</c:v>
                      </c:pt>
                      <c:pt idx="11">
                        <c:v>-7.2423163072403397E-7</c:v>
                      </c:pt>
                      <c:pt idx="12">
                        <c:v>-8.9131166076440498E-7</c:v>
                      </c:pt>
                      <c:pt idx="13">
                        <c:v>-1.0869269999531E-6</c:v>
                      </c:pt>
                      <c:pt idx="14">
                        <c:v>-1.3141805494690499E-6</c:v>
                      </c:pt>
                      <c:pt idx="15">
                        <c:v>-1.5762108588522001E-6</c:v>
                      </c:pt>
                      <c:pt idx="16">
                        <c:v>-1.8758303958231201E-6</c:v>
                      </c:pt>
                      <c:pt idx="17">
                        <c:v>-2.21532178534872E-6</c:v>
                      </c:pt>
                      <c:pt idx="18">
                        <c:v>-2.5963782081067498E-6</c:v>
                      </c:pt>
                      <c:pt idx="19">
                        <c:v>-3.0196872400395001E-6</c:v>
                      </c:pt>
                      <c:pt idx="20">
                        <c:v>-3.48410183322511E-6</c:v>
                      </c:pt>
                      <c:pt idx="21">
                        <c:v>-3.9867402044683999E-6</c:v>
                      </c:pt>
                      <c:pt idx="22">
                        <c:v>-4.5231283186601398E-6</c:v>
                      </c:pt>
                      <c:pt idx="23">
                        <c:v>-5.0871481128365797E-6</c:v>
                      </c:pt>
                      <c:pt idx="24">
                        <c:v>-5.6713715971747198E-6</c:v>
                      </c:pt>
                      <c:pt idx="25">
                        <c:v>-6.2684292446937901E-6</c:v>
                      </c:pt>
                      <c:pt idx="26">
                        <c:v>-6.8719941289064602E-6</c:v>
                      </c:pt>
                      <c:pt idx="27">
                        <c:v>-7.4769660702721497E-6</c:v>
                      </c:pt>
                      <c:pt idx="28">
                        <c:v>-8.0796359610145292E-6</c:v>
                      </c:pt>
                      <c:pt idx="29">
                        <c:v>-8.6777711367802296E-6</c:v>
                      </c:pt>
                      <c:pt idx="30">
                        <c:v>-9.2702157870470793E-6</c:v>
                      </c:pt>
                      <c:pt idx="31">
                        <c:v>-9.8562229747219705E-6</c:v>
                      </c:pt>
                      <c:pt idx="32">
                        <c:v>-1.04351658103557E-5</c:v>
                      </c:pt>
                      <c:pt idx="33">
                        <c:v>-1.1006343634467901E-5</c:v>
                      </c:pt>
                      <c:pt idx="34">
                        <c:v>-1.1569083431340399E-5</c:v>
                      </c:pt>
                      <c:pt idx="35">
                        <c:v>-1.2122779007116499E-5</c:v>
                      </c:pt>
                      <c:pt idx="36">
                        <c:v>-1.26670459008956E-5</c:v>
                      </c:pt>
                      <c:pt idx="37">
                        <c:v>-1.3201932865884799E-5</c:v>
                      </c:pt>
                      <c:pt idx="38">
                        <c:v>-1.37279322292119E-5</c:v>
                      </c:pt>
                      <c:pt idx="39">
                        <c:v>-1.42456779998597E-5</c:v>
                      </c:pt>
                      <c:pt idx="40">
                        <c:v>-1.47556842848747E-5</c:v>
                      </c:pt>
                      <c:pt idx="41">
                        <c:v>-1.52581318107961E-5</c:v>
                      </c:pt>
                      <c:pt idx="42">
                        <c:v>-1.5752840972845501E-5</c:v>
                      </c:pt>
                      <c:pt idx="43">
                        <c:v>-1.62393550188321E-5</c:v>
                      </c:pt>
                      <c:pt idx="44">
                        <c:v>-1.6717114292873799E-5</c:v>
                      </c:pt>
                      <c:pt idx="45">
                        <c:v>-1.7185990767550601E-5</c:v>
                      </c:pt>
                      <c:pt idx="46">
                        <c:v>-1.76468361381469E-5</c:v>
                      </c:pt>
                      <c:pt idx="47">
                        <c:v>-1.8101815948203499E-5</c:v>
                      </c:pt>
                      <c:pt idx="48">
                        <c:v>-1.8554425203309701E-5</c:v>
                      </c:pt>
                      <c:pt idx="49">
                        <c:v>-1.90094310354332E-5</c:v>
                      </c:pt>
                      <c:pt idx="50">
                        <c:v>-1.9472109147083399E-5</c:v>
                      </c:pt>
                      <c:pt idx="51">
                        <c:v>-1.9946380110999502E-5</c:v>
                      </c:pt>
                      <c:pt idx="52">
                        <c:v>-2.0432904722467401E-5</c:v>
                      </c:pt>
                      <c:pt idx="53">
                        <c:v>-2.0928378488697699E-5</c:v>
                      </c:pt>
                      <c:pt idx="54">
                        <c:v>-2.1425723230264701E-5</c:v>
                      </c:pt>
                      <c:pt idx="55">
                        <c:v>-2.1915910745521499E-5</c:v>
                      </c:pt>
                      <c:pt idx="56">
                        <c:v>-2.2391855195094498E-5</c:v>
                      </c:pt>
                      <c:pt idx="57">
                        <c:v>-2.2851219334092401E-5</c:v>
                      </c:pt>
                      <c:pt idx="58">
                        <c:v>-2.3297368110056601E-5</c:v>
                      </c:pt>
                      <c:pt idx="59">
                        <c:v>-2.37388007471041E-5</c:v>
                      </c:pt>
                      <c:pt idx="60">
                        <c:v>-2.4185683991061899E-5</c:v>
                      </c:pt>
                      <c:pt idx="61">
                        <c:v>-2.46446781753852E-5</c:v>
                      </c:pt>
                      <c:pt idx="62">
                        <c:v>-2.5116801163128699E-5</c:v>
                      </c:pt>
                      <c:pt idx="63">
                        <c:v>-2.55971629578783E-5</c:v>
                      </c:pt>
                      <c:pt idx="64">
                        <c:v>-2.6076358213334699E-5</c:v>
                      </c:pt>
                      <c:pt idx="65">
                        <c:v>-2.6544957882111499E-5</c:v>
                      </c:pt>
                      <c:pt idx="66">
                        <c:v>-2.69976611082866E-5</c:v>
                      </c:pt>
                      <c:pt idx="67">
                        <c:v>-2.7434401861332499E-5</c:v>
                      </c:pt>
                      <c:pt idx="68">
                        <c:v>-2.7860264165652E-5</c:v>
                      </c:pt>
                      <c:pt idx="69">
                        <c:v>-2.82839502722775E-5</c:v>
                      </c:pt>
                      <c:pt idx="70">
                        <c:v>-2.8713298481497799E-5</c:v>
                      </c:pt>
                      <c:pt idx="71">
                        <c:v>-2.9151723431780398E-5</c:v>
                      </c:pt>
                      <c:pt idx="72">
                        <c:v>-2.95980878754348E-5</c:v>
                      </c:pt>
                      <c:pt idx="73">
                        <c:v>-3.00475367580593E-5</c:v>
                      </c:pt>
                      <c:pt idx="74">
                        <c:v>-3.04926970488928E-5</c:v>
                      </c:pt>
                      <c:pt idx="75">
                        <c:v>-3.09262797137211E-5</c:v>
                      </c:pt>
                      <c:pt idx="76">
                        <c:v>-3.1343758529996499E-5</c:v>
                      </c:pt>
                      <c:pt idx="77">
                        <c:v>-3.17435811722489E-5</c:v>
                      </c:pt>
                      <c:pt idx="78">
                        <c:v>-3.2126511878308102E-5</c:v>
                      </c:pt>
                      <c:pt idx="79">
                        <c:v>-3.24949260432722E-5</c:v>
                      </c:pt>
                      <c:pt idx="80">
                        <c:v>-3.2851943331173003E-5</c:v>
                      </c:pt>
                      <c:pt idx="81">
                        <c:v>-3.3200603460341302E-5</c:v>
                      </c:pt>
                      <c:pt idx="82">
                        <c:v>-3.3543453066683997E-5</c:v>
                      </c:pt>
                      <c:pt idx="83">
                        <c:v>-3.3882398888441102E-5</c:v>
                      </c:pt>
                      <c:pt idx="84">
                        <c:v>-3.4218730126824597E-5</c:v>
                      </c:pt>
                      <c:pt idx="85">
                        <c:v>-3.45532559653927E-5</c:v>
                      </c:pt>
                      <c:pt idx="86">
                        <c:v>-3.48864243982541E-5</c:v>
                      </c:pt>
                      <c:pt idx="87">
                        <c:v>-3.5218484233899202E-5</c:v>
                      </c:pt>
                      <c:pt idx="88">
                        <c:v>-3.5549574543256803E-5</c:v>
                      </c:pt>
                      <c:pt idx="89">
                        <c:v>-3.5879705791339001E-5</c:v>
                      </c:pt>
                      <c:pt idx="90">
                        <c:v>-3.6208837032727502E-5</c:v>
                      </c:pt>
                      <c:pt idx="91">
                        <c:v>-3.6536916485072502E-5</c:v>
                      </c:pt>
                      <c:pt idx="92">
                        <c:v>-3.6863839156713798E-5</c:v>
                      </c:pt>
                      <c:pt idx="93">
                        <c:v>-3.7189447306185702E-5</c:v>
                      </c:pt>
                      <c:pt idx="94">
                        <c:v>-3.7513591350933497E-5</c:v>
                      </c:pt>
                      <c:pt idx="95">
                        <c:v>-3.7836153202521499E-5</c:v>
                      </c:pt>
                      <c:pt idx="96">
                        <c:v>-3.8157383490211098E-5</c:v>
                      </c:pt>
                      <c:pt idx="97">
                        <c:v>-3.8478601109512501E-5</c:v>
                      </c:pt>
                      <c:pt idx="98">
                        <c:v>-3.88022073187857E-5</c:v>
                      </c:pt>
                      <c:pt idx="99">
                        <c:v>-3.9131218469725297E-5</c:v>
                      </c:pt>
                      <c:pt idx="100">
                        <c:v>-3.9468256707025099E-5</c:v>
                      </c:pt>
                      <c:pt idx="101">
                        <c:v>-3.9814256526885802E-5</c:v>
                      </c:pt>
                      <c:pt idx="102">
                        <c:v>-4.0169052015338503E-5</c:v>
                      </c:pt>
                      <c:pt idx="103">
                        <c:v>-4.0532237109290397E-5</c:v>
                      </c:pt>
                      <c:pt idx="104">
                        <c:v>-4.0902810913914301E-5</c:v>
                      </c:pt>
                      <c:pt idx="105">
                        <c:v>-4.1280047079424998E-5</c:v>
                      </c:pt>
                      <c:pt idx="106">
                        <c:v>-4.1665078899241498E-5</c:v>
                      </c:pt>
                      <c:pt idx="107">
                        <c:v>-4.20598136112237E-5</c:v>
                      </c:pt>
                      <c:pt idx="108">
                        <c:v>-4.2459126915496302E-5</c:v>
                      </c:pt>
                      <c:pt idx="109">
                        <c:v>-4.28483582148367E-5</c:v>
                      </c:pt>
                      <c:pt idx="110">
                        <c:v>-4.3213251664944202E-5</c:v>
                      </c:pt>
                      <c:pt idx="111">
                        <c:v>-4.3544412656208597E-5</c:v>
                      </c:pt>
                      <c:pt idx="112">
                        <c:v>-4.3838970144533402E-5</c:v>
                      </c:pt>
                      <c:pt idx="113">
                        <c:v>-4.41054391903854E-5</c:v>
                      </c:pt>
                      <c:pt idx="114">
                        <c:v>-4.4354339772029498E-5</c:v>
                      </c:pt>
                      <c:pt idx="115">
                        <c:v>-4.4590970815658398E-5</c:v>
                      </c:pt>
                      <c:pt idx="116">
                        <c:v>-4.4822336491573699E-5</c:v>
                      </c:pt>
                      <c:pt idx="117">
                        <c:v>-4.5054012366440099E-5</c:v>
                      </c:pt>
                      <c:pt idx="118">
                        <c:v>-4.5285615580164497E-5</c:v>
                      </c:pt>
                      <c:pt idx="119">
                        <c:v>-4.5521415740306601E-5</c:v>
                      </c:pt>
                      <c:pt idx="120">
                        <c:v>-4.5768838330830502E-5</c:v>
                      </c:pt>
                      <c:pt idx="121">
                        <c:v>-4.6026813420014501E-5</c:v>
                      </c:pt>
                      <c:pt idx="122">
                        <c:v>-4.6290242354811003E-5</c:v>
                      </c:pt>
                      <c:pt idx="123">
                        <c:v>-4.6560967636758502E-5</c:v>
                      </c:pt>
                      <c:pt idx="124">
                        <c:v>-4.68472228623928E-5</c:v>
                      </c:pt>
                      <c:pt idx="125">
                        <c:v>-4.7157659908764998E-5</c:v>
                      </c:pt>
                      <c:pt idx="126">
                        <c:v>-4.7498262066821401E-5</c:v>
                      </c:pt>
                      <c:pt idx="127">
                        <c:v>-4.7871803976717099E-5</c:v>
                      </c:pt>
                      <c:pt idx="128">
                        <c:v>-4.8274989525155099E-5</c:v>
                      </c:pt>
                      <c:pt idx="129">
                        <c:v>-4.8698778256636301E-5</c:v>
                      </c:pt>
                      <c:pt idx="130">
                        <c:v>-4.9132598748016001E-5</c:v>
                      </c:pt>
                      <c:pt idx="131">
                        <c:v>-4.9568270876982198E-5</c:v>
                      </c:pt>
                      <c:pt idx="132">
                        <c:v>-4.9999996630048298E-5</c:v>
                      </c:pt>
                      <c:pt idx="133">
                        <c:v>-5.0423566926602697E-5</c:v>
                      </c:pt>
                      <c:pt idx="134">
                        <c:v>-5.08379031563083E-5</c:v>
                      </c:pt>
                      <c:pt idx="135">
                        <c:v>-5.1245485012180498E-5</c:v>
                      </c:pt>
                      <c:pt idx="136">
                        <c:v>-5.1651120357827001E-5</c:v>
                      </c:pt>
                      <c:pt idx="137">
                        <c:v>-5.2058945392749601E-5</c:v>
                      </c:pt>
                      <c:pt idx="138">
                        <c:v>-5.24709535039058E-5</c:v>
                      </c:pt>
                      <c:pt idx="139">
                        <c:v>-5.28875797761649E-5</c:v>
                      </c:pt>
                      <c:pt idx="140">
                        <c:v>-5.3308236051345197E-5</c:v>
                      </c:pt>
                      <c:pt idx="141">
                        <c:v>-5.3731596244169202E-5</c:v>
                      </c:pt>
                      <c:pt idx="142">
                        <c:v>-5.4156027803370203E-5</c:v>
                      </c:pt>
                      <c:pt idx="143">
                        <c:v>-5.4580337868027002E-5</c:v>
                      </c:pt>
                      <c:pt idx="144">
                        <c:v>-5.5003993085661402E-5</c:v>
                      </c:pt>
                      <c:pt idx="145">
                        <c:v>-5.5426846600923603E-5</c:v>
                      </c:pt>
                      <c:pt idx="146">
                        <c:v>-5.5848880158033402E-5</c:v>
                      </c:pt>
                      <c:pt idx="147">
                        <c:v>-5.6270126392670102E-5</c:v>
                      </c:pt>
                      <c:pt idx="148">
                        <c:v>-5.6690630203872297E-5</c:v>
                      </c:pt>
                      <c:pt idx="149">
                        <c:v>-5.7110442120920502E-5</c:v>
                      </c:pt>
                      <c:pt idx="150">
                        <c:v>-5.75296380398251E-5</c:v>
                      </c:pt>
                      <c:pt idx="151">
                        <c:v>-5.7948322006277397E-5</c:v>
                      </c:pt>
                      <c:pt idx="152">
                        <c:v>-5.8366602512729002E-5</c:v>
                      </c:pt>
                      <c:pt idx="153">
                        <c:v>-5.8784565704008301E-5</c:v>
                      </c:pt>
                      <c:pt idx="154">
                        <c:v>-5.9202274349478601E-5</c:v>
                      </c:pt>
                      <c:pt idx="155">
                        <c:v>-5.9619754499992499E-5</c:v>
                      </c:pt>
                      <c:pt idx="156">
                        <c:v>-6.0037008270213102E-5</c:v>
                      </c:pt>
                      <c:pt idx="157">
                        <c:v>-6.04540509179822E-5</c:v>
                      </c:pt>
                      <c:pt idx="158">
                        <c:v>-6.08709416560194E-5</c:v>
                      </c:pt>
                      <c:pt idx="159">
                        <c:v>-6.12877617441017E-5</c:v>
                      </c:pt>
                      <c:pt idx="160">
                        <c:v>-6.1704594313194799E-5</c:v>
                      </c:pt>
                      <c:pt idx="161">
                        <c:v>-6.2121508137093299E-5</c:v>
                      </c:pt>
                      <c:pt idx="162">
                        <c:v>-6.2538544589422294E-5</c:v>
                      </c:pt>
                      <c:pt idx="163">
                        <c:v>-6.2955714394987106E-5</c:v>
                      </c:pt>
                      <c:pt idx="164">
                        <c:v>-6.3373011687716595E-5</c:v>
                      </c:pt>
                      <c:pt idx="165">
                        <c:v>-6.37904230744214E-5</c:v>
                      </c:pt>
                      <c:pt idx="166">
                        <c:v>-6.4207931323769098E-5</c:v>
                      </c:pt>
                      <c:pt idx="167">
                        <c:v>-6.4625520794363796E-5</c:v>
                      </c:pt>
                      <c:pt idx="168">
                        <c:v>-6.5043189646859395E-5</c:v>
                      </c:pt>
                      <c:pt idx="169">
                        <c:v>-6.5460955637469399E-5</c:v>
                      </c:pt>
                      <c:pt idx="170">
                        <c:v>-6.5878845950967E-5</c:v>
                      </c:pt>
                      <c:pt idx="171">
                        <c:v>-6.6296889589808396E-5</c:v>
                      </c:pt>
                      <c:pt idx="172">
                        <c:v>-6.6715111681997296E-5</c:v>
                      </c:pt>
                      <c:pt idx="173">
                        <c:v>-6.7133521008351705E-5</c:v>
                      </c:pt>
                      <c:pt idx="174">
                        <c:v>-6.7552106003429999E-5</c:v>
                      </c:pt>
                      <c:pt idx="175">
                        <c:v>-6.7970848980229299E-5</c:v>
                      </c:pt>
                      <c:pt idx="176">
                        <c:v>-6.8389736268112801E-5</c:v>
                      </c:pt>
                      <c:pt idx="177">
                        <c:v>-6.8808760683842599E-5</c:v>
                      </c:pt>
                      <c:pt idx="178">
                        <c:v>-6.9227918013211597E-5</c:v>
                      </c:pt>
                      <c:pt idx="179">
                        <c:v>-6.9647199837728104E-5</c:v>
                      </c:pt>
                      <c:pt idx="180">
                        <c:v>-7.0066594344940901E-5</c:v>
                      </c:pt>
                      <c:pt idx="181">
                        <c:v>-7.0486086840275302E-5</c:v>
                      </c:pt>
                      <c:pt idx="182">
                        <c:v>-7.0905661179116895E-5</c:v>
                      </c:pt>
                      <c:pt idx="183">
                        <c:v>-7.1325304105366498E-5</c:v>
                      </c:pt>
                      <c:pt idx="184">
                        <c:v>-7.1745009962476101E-5</c:v>
                      </c:pt>
                      <c:pt idx="185">
                        <c:v>-7.21647778119643E-5</c:v>
                      </c:pt>
                      <c:pt idx="186">
                        <c:v>-7.2584608351066905E-5</c:v>
                      </c:pt>
                      <c:pt idx="187">
                        <c:v>-7.3004501166926394E-5</c:v>
                      </c:pt>
                      <c:pt idx="188">
                        <c:v>-7.3424450008040902E-5</c:v>
                      </c:pt>
                      <c:pt idx="189">
                        <c:v>-7.3844442226857001E-5</c:v>
                      </c:pt>
                      <c:pt idx="190">
                        <c:v>-7.4264465335881596E-5</c:v>
                      </c:pt>
                      <c:pt idx="191">
                        <c:v>-7.4684507457280195E-5</c:v>
                      </c:pt>
                      <c:pt idx="192">
                        <c:v>-7.5104557165538402E-5</c:v>
                      </c:pt>
                      <c:pt idx="193">
                        <c:v>-7.55246074723149E-5</c:v>
                      </c:pt>
                      <c:pt idx="194">
                        <c:v>-7.5944657779091398E-5</c:v>
                      </c:pt>
                      <c:pt idx="195">
                        <c:v>-7.6364708085867599E-5</c:v>
                      </c:pt>
                      <c:pt idx="196">
                        <c:v>-7.6784758392644097E-5</c:v>
                      </c:pt>
                      <c:pt idx="197">
                        <c:v>-7.7204808699420704E-5</c:v>
                      </c:pt>
                      <c:pt idx="198">
                        <c:v>-7.7624859006197094E-5</c:v>
                      </c:pt>
                      <c:pt idx="199">
                        <c:v>-7.8044909312973605E-5</c:v>
                      </c:pt>
                      <c:pt idx="200">
                        <c:v>-7.8464959619749901E-5</c:v>
                      </c:pt>
                      <c:pt idx="201">
                        <c:v>-7.8885009926526602E-5</c:v>
                      </c:pt>
                      <c:pt idx="202">
                        <c:v>-7.9305060233303006E-5</c:v>
                      </c:pt>
                      <c:pt idx="203">
                        <c:v>-7.9725110540079504E-5</c:v>
                      </c:pt>
                      <c:pt idx="204">
                        <c:v>-8.0145160846856002E-5</c:v>
                      </c:pt>
                      <c:pt idx="205">
                        <c:v>-8.0565211153632501E-5</c:v>
                      </c:pt>
                      <c:pt idx="206">
                        <c:v>-8.0985261460408796E-5</c:v>
                      </c:pt>
                      <c:pt idx="207">
                        <c:v>-8.1405311767185497E-5</c:v>
                      </c:pt>
                      <c:pt idx="208">
                        <c:v>-8.1825362073961901E-5</c:v>
                      </c:pt>
                      <c:pt idx="209">
                        <c:v>-8.2245412380738196E-5</c:v>
                      </c:pt>
                      <c:pt idx="210">
                        <c:v>-8.2665462687514803E-5</c:v>
                      </c:pt>
                      <c:pt idx="211">
                        <c:v>-8.3085512994291301E-5</c:v>
                      </c:pt>
                      <c:pt idx="212">
                        <c:v>-8.3505563301067894E-5</c:v>
                      </c:pt>
                      <c:pt idx="213">
                        <c:v>-8.3925613607844298E-5</c:v>
                      </c:pt>
                      <c:pt idx="214">
                        <c:v>-8.4345663914620701E-5</c:v>
                      </c:pt>
                      <c:pt idx="215">
                        <c:v>-8.4765714221397105E-5</c:v>
                      </c:pt>
                      <c:pt idx="216">
                        <c:v>-8.5185764528173698E-5</c:v>
                      </c:pt>
                      <c:pt idx="217">
                        <c:v>-8.5605814834950101E-5</c:v>
                      </c:pt>
                      <c:pt idx="218">
                        <c:v>-8.60258651417266E-5</c:v>
                      </c:pt>
                      <c:pt idx="219">
                        <c:v>-8.6445915448503396E-5</c:v>
                      </c:pt>
                      <c:pt idx="220">
                        <c:v>-8.6865965755279705E-5</c:v>
                      </c:pt>
                      <c:pt idx="221">
                        <c:v>-8.7286016062056095E-5</c:v>
                      </c:pt>
                      <c:pt idx="222">
                        <c:v>-8.7706066368832403E-5</c:v>
                      </c:pt>
                      <c:pt idx="223">
                        <c:v>-8.8126116675608997E-5</c:v>
                      </c:pt>
                      <c:pt idx="224">
                        <c:v>-8.85461669823854E-5</c:v>
                      </c:pt>
                      <c:pt idx="225">
                        <c:v>-8.8966217289162102E-5</c:v>
                      </c:pt>
                      <c:pt idx="226">
                        <c:v>-8.9386267595938397E-5</c:v>
                      </c:pt>
                      <c:pt idx="227">
                        <c:v>-8.9806317902714895E-5</c:v>
                      </c:pt>
                      <c:pt idx="228">
                        <c:v>-9.0226368209491502E-5</c:v>
                      </c:pt>
                      <c:pt idx="229">
                        <c:v>-9.0646418516267702E-5</c:v>
                      </c:pt>
                      <c:pt idx="230">
                        <c:v>-9.1066468823044295E-5</c:v>
                      </c:pt>
                      <c:pt idx="231">
                        <c:v>-9.1486519129820997E-5</c:v>
                      </c:pt>
                      <c:pt idx="232">
                        <c:v>-9.1906569436597306E-5</c:v>
                      </c:pt>
                      <c:pt idx="233">
                        <c:v>-9.2326619743373695E-5</c:v>
                      </c:pt>
                      <c:pt idx="234">
                        <c:v>-9.2746670050150194E-5</c:v>
                      </c:pt>
                      <c:pt idx="235">
                        <c:v>-9.3166720356926706E-5</c:v>
                      </c:pt>
                      <c:pt idx="236">
                        <c:v>-9.3586770663703204E-5</c:v>
                      </c:pt>
                      <c:pt idx="237">
                        <c:v>-9.4006820970479797E-5</c:v>
                      </c:pt>
                      <c:pt idx="238">
                        <c:v>-9.4426871277255903E-5</c:v>
                      </c:pt>
                      <c:pt idx="239">
                        <c:v>-9.4846921584032496E-5</c:v>
                      </c:pt>
                      <c:pt idx="240">
                        <c:v>-9.5266971890808899E-5</c:v>
                      </c:pt>
                      <c:pt idx="241">
                        <c:v>-9.5687022197585506E-5</c:v>
                      </c:pt>
                      <c:pt idx="242">
                        <c:v>-9.6107072504361896E-5</c:v>
                      </c:pt>
                      <c:pt idx="243">
                        <c:v>-9.6527122811138503E-5</c:v>
                      </c:pt>
                      <c:pt idx="244">
                        <c:v>-9.6947173117915096E-5</c:v>
                      </c:pt>
                      <c:pt idx="245">
                        <c:v>-9.7367223424691499E-5</c:v>
                      </c:pt>
                      <c:pt idx="246">
                        <c:v>-9.77872737314677E-5</c:v>
                      </c:pt>
                      <c:pt idx="247">
                        <c:v>-9.8207324038244401E-5</c:v>
                      </c:pt>
                      <c:pt idx="248">
                        <c:v>-9.86273743450209E-5</c:v>
                      </c:pt>
                      <c:pt idx="249">
                        <c:v>-9.9047424651797303E-5</c:v>
                      </c:pt>
                      <c:pt idx="250">
                        <c:v>-9.9467474958573896E-5</c:v>
                      </c:pt>
                      <c:pt idx="251">
                        <c:v>-9.98875252653503E-5</c:v>
                      </c:pt>
                      <c:pt idx="252">
                        <c:v>-1.00307575572126E-4</c:v>
                      </c:pt>
                      <c:pt idx="253">
                        <c:v>-1.00727625878902E-4</c:v>
                      </c:pt>
                      <c:pt idx="254">
                        <c:v>-1.01147676185679E-4</c:v>
                      </c:pt>
                      <c:pt idx="255">
                        <c:v>-1.01567726492456E-4</c:v>
                      </c:pt>
                      <c:pt idx="256">
                        <c:v>-1.0198777679923201E-4</c:v>
                      </c:pt>
                      <c:pt idx="257">
                        <c:v>-1.02407827106008E-4</c:v>
                      </c:pt>
                      <c:pt idx="258">
                        <c:v>-1.02827877412785E-4</c:v>
                      </c:pt>
                      <c:pt idx="259">
                        <c:v>-1.03247927719562E-4</c:v>
                      </c:pt>
                      <c:pt idx="260">
                        <c:v>-1.03667978026338E-4</c:v>
                      </c:pt>
                      <c:pt idx="261">
                        <c:v>-1.04088028333114E-4</c:v>
                      </c:pt>
                      <c:pt idx="262">
                        <c:v>-1.04508078639891E-4</c:v>
                      </c:pt>
                      <c:pt idx="263">
                        <c:v>-1.0492812894666701E-4</c:v>
                      </c:pt>
                      <c:pt idx="264">
                        <c:v>-1.0534817925344401E-4</c:v>
                      </c:pt>
                      <c:pt idx="265">
                        <c:v>-1.0576822956022E-4</c:v>
                      </c:pt>
                      <c:pt idx="266">
                        <c:v>-1.06188279866997E-4</c:v>
                      </c:pt>
                      <c:pt idx="267">
                        <c:v>-1.06608330173773E-4</c:v>
                      </c:pt>
                      <c:pt idx="268">
                        <c:v>-1.0702838048055E-4</c:v>
                      </c:pt>
                      <c:pt idx="269">
                        <c:v>-1.07448430787326E-4</c:v>
                      </c:pt>
                      <c:pt idx="270">
                        <c:v>-1.07868481094103E-4</c:v>
                      </c:pt>
                      <c:pt idx="271">
                        <c:v>-1.0828853140087901E-4</c:v>
                      </c:pt>
                      <c:pt idx="272">
                        <c:v>-1.0870858170765601E-4</c:v>
                      </c:pt>
                      <c:pt idx="273">
                        <c:v>-1.09128632014432E-4</c:v>
                      </c:pt>
                      <c:pt idx="274">
                        <c:v>-1.09548682321209E-4</c:v>
                      </c:pt>
                      <c:pt idx="275">
                        <c:v>-1.09968732627985E-4</c:v>
                      </c:pt>
                      <c:pt idx="276">
                        <c:v>-1.10388782934762E-4</c:v>
                      </c:pt>
                      <c:pt idx="277">
                        <c:v>-1.10808833241538E-4</c:v>
                      </c:pt>
                      <c:pt idx="278">
                        <c:v>-1.11228883548315E-4</c:v>
                      </c:pt>
                      <c:pt idx="279">
                        <c:v>-1.1164893385509101E-4</c:v>
                      </c:pt>
                      <c:pt idx="280">
                        <c:v>-1.12068984161867E-4</c:v>
                      </c:pt>
                      <c:pt idx="281">
                        <c:v>-1.12489034468644E-4</c:v>
                      </c:pt>
                      <c:pt idx="282">
                        <c:v>-1.12909084775421E-4</c:v>
                      </c:pt>
                      <c:pt idx="283">
                        <c:v>-1.13329135082197E-4</c:v>
                      </c:pt>
                      <c:pt idx="284">
                        <c:v>-1.13749185388973E-4</c:v>
                      </c:pt>
                      <c:pt idx="285">
                        <c:v>-1.1416923569575E-4</c:v>
                      </c:pt>
                      <c:pt idx="286">
                        <c:v>-1.1458928600252599E-4</c:v>
                      </c:pt>
                      <c:pt idx="287">
                        <c:v>-1.1500933630930299E-4</c:v>
                      </c:pt>
                      <c:pt idx="288">
                        <c:v>-1.15429386616079E-4</c:v>
                      </c:pt>
                      <c:pt idx="289">
                        <c:v>-1.15849436922856E-4</c:v>
                      </c:pt>
                      <c:pt idx="290">
                        <c:v>-1.16269487229632E-4</c:v>
                      </c:pt>
                      <c:pt idx="291">
                        <c:v>-1.16689537536408E-4</c:v>
                      </c:pt>
                      <c:pt idx="292">
                        <c:v>-1.17109587843185E-4</c:v>
                      </c:pt>
                      <c:pt idx="293">
                        <c:v>-1.1752963814996099E-4</c:v>
                      </c:pt>
                      <c:pt idx="294">
                        <c:v>-1.1794968845673799E-4</c:v>
                      </c:pt>
                      <c:pt idx="295">
                        <c:v>-1.1836973876351499E-4</c:v>
                      </c:pt>
                      <c:pt idx="296">
                        <c:v>-1.18789789070291E-4</c:v>
                      </c:pt>
                      <c:pt idx="297">
                        <c:v>-1.19209839377068E-4</c:v>
                      </c:pt>
                      <c:pt idx="298">
                        <c:v>-1.19629889683844E-4</c:v>
                      </c:pt>
                      <c:pt idx="299">
                        <c:v>-1.2004993999062E-4</c:v>
                      </c:pt>
                      <c:pt idx="300">
                        <c:v>-1.20469990297397E-4</c:v>
                      </c:pt>
                      <c:pt idx="301">
                        <c:v>-1.20890040604174E-4</c:v>
                      </c:pt>
                      <c:pt idx="302">
                        <c:v>-1.2131009091094901E-4</c:v>
                      </c:pt>
                      <c:pt idx="303">
                        <c:v>-1.21730141217726E-4</c:v>
                      </c:pt>
                      <c:pt idx="304">
                        <c:v>-1.22150191524503E-4</c:v>
                      </c:pt>
                      <c:pt idx="305">
                        <c:v>-1.22570241831279E-4</c:v>
                      </c:pt>
                      <c:pt idx="306">
                        <c:v>-1.22990292138056E-4</c:v>
                      </c:pt>
                      <c:pt idx="307">
                        <c:v>-1.23410342444832E-4</c:v>
                      </c:pt>
                      <c:pt idx="308">
                        <c:v>-1.23830392751609E-4</c:v>
                      </c:pt>
                      <c:pt idx="309">
                        <c:v>-1.2425044305838499E-4</c:v>
                      </c:pt>
                      <c:pt idx="310">
                        <c:v>-1.2467049336516199E-4</c:v>
                      </c:pt>
                      <c:pt idx="311">
                        <c:v>-1.2509054367193799E-4</c:v>
                      </c:pt>
                      <c:pt idx="312">
                        <c:v>-1.2551059397871399E-4</c:v>
                      </c:pt>
                      <c:pt idx="313">
                        <c:v>-1.2593064428549099E-4</c:v>
                      </c:pt>
                      <c:pt idx="314">
                        <c:v>-1.2635069459226799E-4</c:v>
                      </c:pt>
                      <c:pt idx="315">
                        <c:v>-1.2677074489904401E-4</c:v>
                      </c:pt>
                      <c:pt idx="316">
                        <c:v>-1.2719079520582001E-4</c:v>
                      </c:pt>
                      <c:pt idx="317">
                        <c:v>-1.2761084551259701E-4</c:v>
                      </c:pt>
                      <c:pt idx="318">
                        <c:v>-1.2803089581937301E-4</c:v>
                      </c:pt>
                      <c:pt idx="319">
                        <c:v>-1.2845094612615001E-4</c:v>
                      </c:pt>
                      <c:pt idx="320">
                        <c:v>-1.28870996432926E-4</c:v>
                      </c:pt>
                      <c:pt idx="321">
                        <c:v>-1.29291046739703E-4</c:v>
                      </c:pt>
                      <c:pt idx="322">
                        <c:v>-1.29711097046479E-4</c:v>
                      </c:pt>
                      <c:pt idx="323">
                        <c:v>-1.30131147353256E-4</c:v>
                      </c:pt>
                      <c:pt idx="324">
                        <c:v>-1.30551197660032E-4</c:v>
                      </c:pt>
                      <c:pt idx="325">
                        <c:v>-1.30971247966809E-4</c:v>
                      </c:pt>
                      <c:pt idx="326">
                        <c:v>-1.3139129827358499E-4</c:v>
                      </c:pt>
                      <c:pt idx="327">
                        <c:v>-1.3181134858036199E-4</c:v>
                      </c:pt>
                      <c:pt idx="328">
                        <c:v>-1.3223139888713799E-4</c:v>
                      </c:pt>
                      <c:pt idx="329">
                        <c:v>-1.3265144919391401E-4</c:v>
                      </c:pt>
                      <c:pt idx="330">
                        <c:v>-1.3307149950069101E-4</c:v>
                      </c:pt>
                      <c:pt idx="331">
                        <c:v>-1.3349154980746701E-4</c:v>
                      </c:pt>
                      <c:pt idx="332">
                        <c:v>-1.3391160011424401E-4</c:v>
                      </c:pt>
                      <c:pt idx="333">
                        <c:v>-1.3433165042102001E-4</c:v>
                      </c:pt>
                      <c:pt idx="334">
                        <c:v>-1.3475170072779701E-4</c:v>
                      </c:pt>
                      <c:pt idx="335">
                        <c:v>-1.35171751034573E-4</c:v>
                      </c:pt>
                      <c:pt idx="336">
                        <c:v>-1.3559180134135E-4</c:v>
                      </c:pt>
                      <c:pt idx="337">
                        <c:v>-1.36011851648126E-4</c:v>
                      </c:pt>
                      <c:pt idx="338">
                        <c:v>-1.36431901954903E-4</c:v>
                      </c:pt>
                      <c:pt idx="339">
                        <c:v>-1.36851952261679E-4</c:v>
                      </c:pt>
                      <c:pt idx="340">
                        <c:v>-1.37272002568456E-4</c:v>
                      </c:pt>
                      <c:pt idx="341">
                        <c:v>-1.3769205287523199E-4</c:v>
                      </c:pt>
                      <c:pt idx="342">
                        <c:v>-1.3811210318200899E-4</c:v>
                      </c:pt>
                      <c:pt idx="343">
                        <c:v>-1.3853215348878499E-4</c:v>
                      </c:pt>
                      <c:pt idx="344">
                        <c:v>-1.3895220379556199E-4</c:v>
                      </c:pt>
                      <c:pt idx="345">
                        <c:v>-1.3937225410233799E-4</c:v>
                      </c:pt>
                      <c:pt idx="346">
                        <c:v>-1.3979230440911499E-4</c:v>
                      </c:pt>
                      <c:pt idx="347">
                        <c:v>-1.4021235471589101E-4</c:v>
                      </c:pt>
                      <c:pt idx="348">
                        <c:v>-1.4063240502266701E-4</c:v>
                      </c:pt>
                      <c:pt idx="349">
                        <c:v>-1.4105245532944401E-4</c:v>
                      </c:pt>
                      <c:pt idx="350">
                        <c:v>-1.4147250563622E-4</c:v>
                      </c:pt>
                      <c:pt idx="351">
                        <c:v>-1.41892555942997E-4</c:v>
                      </c:pt>
                      <c:pt idx="352">
                        <c:v>-1.42312606249773E-4</c:v>
                      </c:pt>
                      <c:pt idx="353">
                        <c:v>-1.4273265655655E-4</c:v>
                      </c:pt>
                      <c:pt idx="354">
                        <c:v>-1.43152706863326E-4</c:v>
                      </c:pt>
                      <c:pt idx="355">
                        <c:v>-1.43572757170103E-4</c:v>
                      </c:pt>
                      <c:pt idx="356">
                        <c:v>-1.4399280747687899E-4</c:v>
                      </c:pt>
                      <c:pt idx="357">
                        <c:v>-1.4441285778365599E-4</c:v>
                      </c:pt>
                      <c:pt idx="358">
                        <c:v>-1.4483290809043199E-4</c:v>
                      </c:pt>
                      <c:pt idx="359">
                        <c:v>-1.4525295839720899E-4</c:v>
                      </c:pt>
                      <c:pt idx="360">
                        <c:v>-1.4567300870398499E-4</c:v>
                      </c:pt>
                      <c:pt idx="361">
                        <c:v>-1.4609305901076101E-4</c:v>
                      </c:pt>
                      <c:pt idx="362">
                        <c:v>-1.4651310931753801E-4</c:v>
                      </c:pt>
                      <c:pt idx="363">
                        <c:v>-1.4693315962431501E-4</c:v>
                      </c:pt>
                      <c:pt idx="364">
                        <c:v>-1.4735320993109101E-4</c:v>
                      </c:pt>
                      <c:pt idx="365">
                        <c:v>-1.47773260237867E-4</c:v>
                      </c:pt>
                      <c:pt idx="366">
                        <c:v>-1.48193310544644E-4</c:v>
                      </c:pt>
                      <c:pt idx="367">
                        <c:v>-1.4861336085142E-4</c:v>
                      </c:pt>
                      <c:pt idx="368">
                        <c:v>-1.49033411158197E-4</c:v>
                      </c:pt>
                      <c:pt idx="369">
                        <c:v>-1.49453461464973E-4</c:v>
                      </c:pt>
                      <c:pt idx="370">
                        <c:v>-1.4987351177175E-4</c:v>
                      </c:pt>
                      <c:pt idx="371">
                        <c:v>-1.50293562078526E-4</c:v>
                      </c:pt>
                      <c:pt idx="372">
                        <c:v>-1.5071361238530299E-4</c:v>
                      </c:pt>
                      <c:pt idx="373">
                        <c:v>-1.5113366269207899E-4</c:v>
                      </c:pt>
                      <c:pt idx="374">
                        <c:v>-1.5155371299885599E-4</c:v>
                      </c:pt>
                      <c:pt idx="375">
                        <c:v>-1.5197376330563199E-4</c:v>
                      </c:pt>
                      <c:pt idx="376">
                        <c:v>-1.5239381361240899E-4</c:v>
                      </c:pt>
                      <c:pt idx="377">
                        <c:v>-1.5281386391918501E-4</c:v>
                      </c:pt>
                      <c:pt idx="378">
                        <c:v>-1.5323391422596201E-4</c:v>
                      </c:pt>
                      <c:pt idx="379">
                        <c:v>-1.5365396453273701E-4</c:v>
                      </c:pt>
                      <c:pt idx="380">
                        <c:v>-1.5407401483951401E-4</c:v>
                      </c:pt>
                      <c:pt idx="381">
                        <c:v>-1.5449406514629101E-4</c:v>
                      </c:pt>
                      <c:pt idx="382">
                        <c:v>-1.54914115453067E-4</c:v>
                      </c:pt>
                      <c:pt idx="383">
                        <c:v>-1.55334165759844E-4</c:v>
                      </c:pt>
                      <c:pt idx="384">
                        <c:v>-1.5575421606662E-4</c:v>
                      </c:pt>
                      <c:pt idx="385">
                        <c:v>-1.56174266373397E-4</c:v>
                      </c:pt>
                      <c:pt idx="386">
                        <c:v>-1.56594316680173E-4</c:v>
                      </c:pt>
                      <c:pt idx="387">
                        <c:v>-1.5701436698695E-4</c:v>
                      </c:pt>
                      <c:pt idx="388">
                        <c:v>-1.5743441729372599E-4</c:v>
                      </c:pt>
                      <c:pt idx="389">
                        <c:v>-1.5785446760050199E-4</c:v>
                      </c:pt>
                      <c:pt idx="390">
                        <c:v>-1.5827451790727899E-4</c:v>
                      </c:pt>
                      <c:pt idx="391">
                        <c:v>-1.5869456821405501E-4</c:v>
                      </c:pt>
                      <c:pt idx="392">
                        <c:v>-1.5911461852083201E-4</c:v>
                      </c:pt>
                      <c:pt idx="393">
                        <c:v>-1.5953466882760801E-4</c:v>
                      </c:pt>
                      <c:pt idx="394">
                        <c:v>-1.5995471913438501E-4</c:v>
                      </c:pt>
                      <c:pt idx="395">
                        <c:v>-1.6037476944116101E-4</c:v>
                      </c:pt>
                      <c:pt idx="396">
                        <c:v>-1.6079481974793801E-4</c:v>
                      </c:pt>
                      <c:pt idx="397">
                        <c:v>-1.61214870054714E-4</c:v>
                      </c:pt>
                      <c:pt idx="398">
                        <c:v>-1.61634920361491E-4</c:v>
                      </c:pt>
                      <c:pt idx="399">
                        <c:v>-1.62054970668267E-4</c:v>
                      </c:pt>
                      <c:pt idx="400">
                        <c:v>-1.62475020975043E-4</c:v>
                      </c:pt>
                      <c:pt idx="401">
                        <c:v>-1.6289507128182E-4</c:v>
                      </c:pt>
                      <c:pt idx="402">
                        <c:v>-1.63315121588597E-4</c:v>
                      </c:pt>
                      <c:pt idx="403">
                        <c:v>-1.6373517189537299E-4</c:v>
                      </c:pt>
                      <c:pt idx="404">
                        <c:v>-1.6415522220214899E-4</c:v>
                      </c:pt>
                      <c:pt idx="405">
                        <c:v>-1.6457527250892599E-4</c:v>
                      </c:pt>
                      <c:pt idx="406">
                        <c:v>-1.6499532281570199E-4</c:v>
                      </c:pt>
                      <c:pt idx="407">
                        <c:v>-1.6541537312247801E-4</c:v>
                      </c:pt>
                      <c:pt idx="408">
                        <c:v>-1.6583542342925501E-4</c:v>
                      </c:pt>
                      <c:pt idx="409">
                        <c:v>-1.6625547373603101E-4</c:v>
                      </c:pt>
                      <c:pt idx="410">
                        <c:v>-1.6667552404280901E-4</c:v>
                      </c:pt>
                      <c:pt idx="411">
                        <c:v>-1.6709557434958501E-4</c:v>
                      </c:pt>
                      <c:pt idx="412">
                        <c:v>-1.67515624656361E-4</c:v>
                      </c:pt>
                      <c:pt idx="413">
                        <c:v>-1.67935674963137E-4</c:v>
                      </c:pt>
                      <c:pt idx="414">
                        <c:v>-1.68355725269914E-4</c:v>
                      </c:pt>
                      <c:pt idx="415">
                        <c:v>-1.6877577557669E-4</c:v>
                      </c:pt>
                      <c:pt idx="416">
                        <c:v>-1.69195825883467E-4</c:v>
                      </c:pt>
                      <c:pt idx="417">
                        <c:v>-1.6961587619024299E-4</c:v>
                      </c:pt>
                      <c:pt idx="418">
                        <c:v>-1.7003592649701999E-4</c:v>
                      </c:pt>
                      <c:pt idx="419">
                        <c:v>-1.7045597680379599E-4</c:v>
                      </c:pt>
                      <c:pt idx="420">
                        <c:v>-1.7087602711057199E-4</c:v>
                      </c:pt>
                      <c:pt idx="421">
                        <c:v>-1.7129607741734899E-4</c:v>
                      </c:pt>
                      <c:pt idx="422">
                        <c:v>-1.7171612772412599E-4</c:v>
                      </c:pt>
                      <c:pt idx="423">
                        <c:v>-1.7213617803090201E-4</c:v>
                      </c:pt>
                      <c:pt idx="424">
                        <c:v>-1.7255622833767801E-4</c:v>
                      </c:pt>
                      <c:pt idx="425">
                        <c:v>-1.7297627864445501E-4</c:v>
                      </c:pt>
                      <c:pt idx="426">
                        <c:v>-1.7339632895123101E-4</c:v>
                      </c:pt>
                      <c:pt idx="427">
                        <c:v>-1.7381637925800801E-4</c:v>
                      </c:pt>
                      <c:pt idx="428">
                        <c:v>-1.74236429564784E-4</c:v>
                      </c:pt>
                      <c:pt idx="429">
                        <c:v>-1.74656479871561E-4</c:v>
                      </c:pt>
                      <c:pt idx="430">
                        <c:v>-1.75076530178337E-4</c:v>
                      </c:pt>
                      <c:pt idx="431">
                        <c:v>-1.75496580485114E-4</c:v>
                      </c:pt>
                      <c:pt idx="432">
                        <c:v>-1.7591663079189E-4</c:v>
                      </c:pt>
                      <c:pt idx="433">
                        <c:v>-1.76336681098667E-4</c:v>
                      </c:pt>
                      <c:pt idx="434">
                        <c:v>-1.7675673140544199E-4</c:v>
                      </c:pt>
                      <c:pt idx="435">
                        <c:v>-1.7717678171221899E-4</c:v>
                      </c:pt>
                      <c:pt idx="436">
                        <c:v>-1.7759683201899599E-4</c:v>
                      </c:pt>
                      <c:pt idx="437">
                        <c:v>-1.7801688232577201E-4</c:v>
                      </c:pt>
                      <c:pt idx="438">
                        <c:v>-1.7843693263254901E-4</c:v>
                      </c:pt>
                      <c:pt idx="439">
                        <c:v>-1.7885698293932501E-4</c:v>
                      </c:pt>
                      <c:pt idx="440">
                        <c:v>-1.7927703324610201E-4</c:v>
                      </c:pt>
                      <c:pt idx="441">
                        <c:v>-1.7969708355287801E-4</c:v>
                      </c:pt>
                      <c:pt idx="442">
                        <c:v>-1.8011713385965501E-4</c:v>
                      </c:pt>
                      <c:pt idx="443">
                        <c:v>-1.80537184166431E-4</c:v>
                      </c:pt>
                      <c:pt idx="444">
                        <c:v>-1.80957234473208E-4</c:v>
                      </c:pt>
                      <c:pt idx="445">
                        <c:v>-1.81377284779984E-4</c:v>
                      </c:pt>
                      <c:pt idx="446">
                        <c:v>-1.81797335086761E-4</c:v>
                      </c:pt>
                      <c:pt idx="447">
                        <c:v>-1.82217385393537E-4</c:v>
                      </c:pt>
                      <c:pt idx="448">
                        <c:v>-1.8263743570031299E-4</c:v>
                      </c:pt>
                      <c:pt idx="449">
                        <c:v>-1.8305748600708999E-4</c:v>
                      </c:pt>
                      <c:pt idx="450">
                        <c:v>-1.8347753631386599E-4</c:v>
                      </c:pt>
                      <c:pt idx="451">
                        <c:v>-1.8389758662064199E-4</c:v>
                      </c:pt>
                      <c:pt idx="452">
                        <c:v>-1.8431763692741899E-4</c:v>
                      </c:pt>
                      <c:pt idx="453">
                        <c:v>-1.8473768723419501E-4</c:v>
                      </c:pt>
                      <c:pt idx="454">
                        <c:v>-1.8515773754097201E-4</c:v>
                      </c:pt>
                      <c:pt idx="455">
                        <c:v>-1.8557778784774801E-4</c:v>
                      </c:pt>
                      <c:pt idx="456">
                        <c:v>-1.8599783815452501E-4</c:v>
                      </c:pt>
                      <c:pt idx="457">
                        <c:v>-1.8641788846130201E-4</c:v>
                      </c:pt>
                      <c:pt idx="458">
                        <c:v>-1.86837938768078E-4</c:v>
                      </c:pt>
                      <c:pt idx="459">
                        <c:v>-1.87257989074855E-4</c:v>
                      </c:pt>
                      <c:pt idx="460">
                        <c:v>-1.87678039381631E-4</c:v>
                      </c:pt>
                      <c:pt idx="461">
                        <c:v>-1.88098089688407E-4</c:v>
                      </c:pt>
                      <c:pt idx="462">
                        <c:v>-1.88518139995184E-4</c:v>
                      </c:pt>
                      <c:pt idx="463">
                        <c:v>-1.8893819030195999E-4</c:v>
                      </c:pt>
                      <c:pt idx="464">
                        <c:v>-1.8935824060873699E-4</c:v>
                      </c:pt>
                      <c:pt idx="465">
                        <c:v>-1.8977829091551299E-4</c:v>
                      </c:pt>
                      <c:pt idx="466">
                        <c:v>-1.9019834122228899E-4</c:v>
                      </c:pt>
                      <c:pt idx="467">
                        <c:v>-1.9061839152906599E-4</c:v>
                      </c:pt>
                      <c:pt idx="468">
                        <c:v>-1.9103844183584201E-4</c:v>
                      </c:pt>
                      <c:pt idx="469">
                        <c:v>-1.9145849214261901E-4</c:v>
                      </c:pt>
                      <c:pt idx="470">
                        <c:v>-1.9187854244939501E-4</c:v>
                      </c:pt>
                      <c:pt idx="471">
                        <c:v>-1.9229859275617201E-4</c:v>
                      </c:pt>
                      <c:pt idx="472">
                        <c:v>-1.92718643062948E-4</c:v>
                      </c:pt>
                      <c:pt idx="473">
                        <c:v>-1.93138693369725E-4</c:v>
                      </c:pt>
                      <c:pt idx="474">
                        <c:v>-1.93558743676501E-4</c:v>
                      </c:pt>
                      <c:pt idx="475">
                        <c:v>-1.93978793983278E-4</c:v>
                      </c:pt>
                      <c:pt idx="476">
                        <c:v>-1.94398844290054E-4</c:v>
                      </c:pt>
                      <c:pt idx="477">
                        <c:v>-1.94818894596831E-4</c:v>
                      </c:pt>
                      <c:pt idx="478">
                        <c:v>-1.9523894490360699E-4</c:v>
                      </c:pt>
                      <c:pt idx="479">
                        <c:v>-1.9565899521038299E-4</c:v>
                      </c:pt>
                      <c:pt idx="480">
                        <c:v>-1.9607904551715999E-4</c:v>
                      </c:pt>
                      <c:pt idx="481">
                        <c:v>-1.9649909582393699E-4</c:v>
                      </c:pt>
                      <c:pt idx="482">
                        <c:v>-1.9691914613071201E-4</c:v>
                      </c:pt>
                      <c:pt idx="483">
                        <c:v>-1.9733919643748901E-4</c:v>
                      </c:pt>
                      <c:pt idx="484">
                        <c:v>-1.9775924674426501E-4</c:v>
                      </c:pt>
                      <c:pt idx="485">
                        <c:v>-1.9817929705104301E-4</c:v>
                      </c:pt>
                      <c:pt idx="486">
                        <c:v>-1.9859934735781901E-4</c:v>
                      </c:pt>
                      <c:pt idx="487">
                        <c:v>-1.9901939766459501E-4</c:v>
                      </c:pt>
                      <c:pt idx="488">
                        <c:v>-1.99439447971371E-4</c:v>
                      </c:pt>
                      <c:pt idx="489">
                        <c:v>-1.99859498278148E-4</c:v>
                      </c:pt>
                      <c:pt idx="490">
                        <c:v>-2.00279548584924E-4</c:v>
                      </c:pt>
                      <c:pt idx="491">
                        <c:v>-2.00699598891701E-4</c:v>
                      </c:pt>
                      <c:pt idx="492">
                        <c:v>-2.01119649198477E-4</c:v>
                      </c:pt>
                      <c:pt idx="493">
                        <c:v>-2.01539699505254E-4</c:v>
                      </c:pt>
                      <c:pt idx="494">
                        <c:v>-2.0195974981202999E-4</c:v>
                      </c:pt>
                      <c:pt idx="495">
                        <c:v>-2.0237980011880699E-4</c:v>
                      </c:pt>
                      <c:pt idx="496">
                        <c:v>-2.0279985042558299E-4</c:v>
                      </c:pt>
                      <c:pt idx="497">
                        <c:v>-2.0321990073235901E-4</c:v>
                      </c:pt>
                      <c:pt idx="498">
                        <c:v>-2.0363995103913601E-4</c:v>
                      </c:pt>
                      <c:pt idx="499">
                        <c:v>-2.0406000134591201E-4</c:v>
                      </c:pt>
                      <c:pt idx="500">
                        <c:v>-2.0448005165268901E-4</c:v>
                      </c:pt>
                      <c:pt idx="501">
                        <c:v>-2.0490010195946501E-4</c:v>
                      </c:pt>
                      <c:pt idx="502">
                        <c:v>-2.0532015226624201E-4</c:v>
                      </c:pt>
                      <c:pt idx="503">
                        <c:v>-2.0574020257301901E-4</c:v>
                      </c:pt>
                      <c:pt idx="504">
                        <c:v>-2.06160252879795E-4</c:v>
                      </c:pt>
                      <c:pt idx="505">
                        <c:v>-2.06580303186571E-4</c:v>
                      </c:pt>
                      <c:pt idx="506">
                        <c:v>-2.07000353493348E-4</c:v>
                      </c:pt>
                      <c:pt idx="507">
                        <c:v>-2.07420403800124E-4</c:v>
                      </c:pt>
                      <c:pt idx="508">
                        <c:v>-2.07840454106901E-4</c:v>
                      </c:pt>
                      <c:pt idx="509">
                        <c:v>-2.0826050441367699E-4</c:v>
                      </c:pt>
                      <c:pt idx="510">
                        <c:v>-2.0868055472045399E-4</c:v>
                      </c:pt>
                      <c:pt idx="511">
                        <c:v>-2.0910060502722999E-4</c:v>
                      </c:pt>
                      <c:pt idx="512">
                        <c:v>-2.0952065533400699E-4</c:v>
                      </c:pt>
                      <c:pt idx="513">
                        <c:v>-2.0994070564078299E-4</c:v>
                      </c:pt>
                      <c:pt idx="514">
                        <c:v>-2.1036075594755901E-4</c:v>
                      </c:pt>
                      <c:pt idx="515">
                        <c:v>-2.1078080625433601E-4</c:v>
                      </c:pt>
                      <c:pt idx="516">
                        <c:v>-2.1120085656111201E-4</c:v>
                      </c:pt>
                      <c:pt idx="517">
                        <c:v>-2.1162090686788901E-4</c:v>
                      </c:pt>
                      <c:pt idx="518">
                        <c:v>-2.12040957174665E-4</c:v>
                      </c:pt>
                      <c:pt idx="519">
                        <c:v>-2.12461007481442E-4</c:v>
                      </c:pt>
                      <c:pt idx="520">
                        <c:v>-2.12881057788218E-4</c:v>
                      </c:pt>
                      <c:pt idx="521">
                        <c:v>-2.13301108094994E-4</c:v>
                      </c:pt>
                      <c:pt idx="522">
                        <c:v>-2.13721158401771E-4</c:v>
                      </c:pt>
                      <c:pt idx="523">
                        <c:v>-2.14141208708548E-4</c:v>
                      </c:pt>
                      <c:pt idx="524">
                        <c:v>-2.1456125901532399E-4</c:v>
                      </c:pt>
                      <c:pt idx="525">
                        <c:v>-2.1498130932209999E-4</c:v>
                      </c:pt>
                      <c:pt idx="526">
                        <c:v>-2.1540135962887699E-4</c:v>
                      </c:pt>
                      <c:pt idx="527">
                        <c:v>-2.1582140993565399E-4</c:v>
                      </c:pt>
                      <c:pt idx="528">
                        <c:v>-2.1624146024242999E-4</c:v>
                      </c:pt>
                      <c:pt idx="529">
                        <c:v>-2.1666151054920601E-4</c:v>
                      </c:pt>
                      <c:pt idx="530">
                        <c:v>-2.1708156085598201E-4</c:v>
                      </c:pt>
                      <c:pt idx="531">
                        <c:v>-2.1750161116276001E-4</c:v>
                      </c:pt>
                      <c:pt idx="532">
                        <c:v>-2.1792166146953501E-4</c:v>
                      </c:pt>
                      <c:pt idx="533">
                        <c:v>-2.1834171177631201E-4</c:v>
                      </c:pt>
                      <c:pt idx="534">
                        <c:v>-2.1876176208308901E-4</c:v>
                      </c:pt>
                      <c:pt idx="535">
                        <c:v>-2.19181812389865E-4</c:v>
                      </c:pt>
                      <c:pt idx="536">
                        <c:v>-2.19601862696642E-4</c:v>
                      </c:pt>
                      <c:pt idx="537">
                        <c:v>-2.20021913003418E-4</c:v>
                      </c:pt>
                      <c:pt idx="538">
                        <c:v>-2.20441963310195E-4</c:v>
                      </c:pt>
                      <c:pt idx="539">
                        <c:v>-2.2086201361696999E-4</c:v>
                      </c:pt>
                      <c:pt idx="540">
                        <c:v>-2.2128206392374699E-4</c:v>
                      </c:pt>
                      <c:pt idx="541">
                        <c:v>-2.2170211423052399E-4</c:v>
                      </c:pt>
                      <c:pt idx="542">
                        <c:v>-2.2212216453729999E-4</c:v>
                      </c:pt>
                      <c:pt idx="543">
                        <c:v>-2.2254221484407699E-4</c:v>
                      </c:pt>
                      <c:pt idx="544">
                        <c:v>-2.2296226515085301E-4</c:v>
                      </c:pt>
                      <c:pt idx="545">
                        <c:v>-2.2338231545763001E-4</c:v>
                      </c:pt>
                      <c:pt idx="546">
                        <c:v>-2.2380236576440601E-4</c:v>
                      </c:pt>
                      <c:pt idx="547">
                        <c:v>-2.2422241607118201E-4</c:v>
                      </c:pt>
                      <c:pt idx="548">
                        <c:v>-2.2464246637795901E-4</c:v>
                      </c:pt>
                      <c:pt idx="549">
                        <c:v>-2.25062516684735E-4</c:v>
                      </c:pt>
                      <c:pt idx="550">
                        <c:v>-2.25482566991512E-4</c:v>
                      </c:pt>
                      <c:pt idx="551">
                        <c:v>-2.25902617298289E-4</c:v>
                      </c:pt>
                      <c:pt idx="552">
                        <c:v>-2.26322667605065E-4</c:v>
                      </c:pt>
                      <c:pt idx="553">
                        <c:v>-2.26742717911841E-4</c:v>
                      </c:pt>
                      <c:pt idx="554">
                        <c:v>-2.2716276821861699E-4</c:v>
                      </c:pt>
                      <c:pt idx="555">
                        <c:v>-2.2758281852539399E-4</c:v>
                      </c:pt>
                      <c:pt idx="556">
                        <c:v>-2.2800286883217099E-4</c:v>
                      </c:pt>
                      <c:pt idx="557">
                        <c:v>-2.2842291913894699E-4</c:v>
                      </c:pt>
                      <c:pt idx="558">
                        <c:v>-2.2884296944572299E-4</c:v>
                      </c:pt>
                      <c:pt idx="559">
                        <c:v>-2.2926301975249999E-4</c:v>
                      </c:pt>
                      <c:pt idx="560">
                        <c:v>-2.2968307005927601E-4</c:v>
                      </c:pt>
                      <c:pt idx="561">
                        <c:v>-2.3010312036605201E-4</c:v>
                      </c:pt>
                      <c:pt idx="562">
                        <c:v>-2.3052317067283001E-4</c:v>
                      </c:pt>
                      <c:pt idx="563">
                        <c:v>-2.3094322097960601E-4</c:v>
                      </c:pt>
                      <c:pt idx="564">
                        <c:v>-2.31363271286382E-4</c:v>
                      </c:pt>
                      <c:pt idx="565">
                        <c:v>-2.31783321593159E-4</c:v>
                      </c:pt>
                      <c:pt idx="566">
                        <c:v>-2.32203371899935E-4</c:v>
                      </c:pt>
                      <c:pt idx="567">
                        <c:v>-2.32623422206712E-4</c:v>
                      </c:pt>
                      <c:pt idx="568">
                        <c:v>-2.33043472513488E-4</c:v>
                      </c:pt>
                      <c:pt idx="569">
                        <c:v>-2.33463522820265E-4</c:v>
                      </c:pt>
                      <c:pt idx="570">
                        <c:v>-2.3388357312703999E-4</c:v>
                      </c:pt>
                      <c:pt idx="571">
                        <c:v>-2.3430362343381799E-4</c:v>
                      </c:pt>
                      <c:pt idx="572">
                        <c:v>-2.3472367374059399E-4</c:v>
                      </c:pt>
                      <c:pt idx="573">
                        <c:v>-2.3514372404736999E-4</c:v>
                      </c:pt>
                      <c:pt idx="574">
                        <c:v>-2.3556377435414699E-4</c:v>
                      </c:pt>
                      <c:pt idx="575">
                        <c:v>-2.3598382466092301E-4</c:v>
                      </c:pt>
                      <c:pt idx="576">
                        <c:v>-2.3640387496770001E-4</c:v>
                      </c:pt>
                      <c:pt idx="577">
                        <c:v>-2.3682392527447601E-4</c:v>
                      </c:pt>
                      <c:pt idx="578">
                        <c:v>-2.3724397558125201E-4</c:v>
                      </c:pt>
                      <c:pt idx="579">
                        <c:v>-2.37664025888029E-4</c:v>
                      </c:pt>
                      <c:pt idx="580">
                        <c:v>-2.38084076194805E-4</c:v>
                      </c:pt>
                      <c:pt idx="581">
                        <c:v>-2.38504126501582E-4</c:v>
                      </c:pt>
                      <c:pt idx="582">
                        <c:v>-2.38924176808358E-4</c:v>
                      </c:pt>
                      <c:pt idx="583">
                        <c:v>-2.39344227115135E-4</c:v>
                      </c:pt>
                      <c:pt idx="584">
                        <c:v>-2.39764277421912E-4</c:v>
                      </c:pt>
                      <c:pt idx="585">
                        <c:v>-2.4018432772868699E-4</c:v>
                      </c:pt>
                      <c:pt idx="586">
                        <c:v>-2.4060437803546399E-4</c:v>
                      </c:pt>
                      <c:pt idx="587">
                        <c:v>-2.4102442834224099E-4</c:v>
                      </c:pt>
                      <c:pt idx="588">
                        <c:v>-2.4144447864901699E-4</c:v>
                      </c:pt>
                      <c:pt idx="589">
                        <c:v>-2.4186452895579301E-4</c:v>
                      </c:pt>
                      <c:pt idx="590">
                        <c:v>-2.4228457926257001E-4</c:v>
                      </c:pt>
                      <c:pt idx="591">
                        <c:v>-2.4270462956934701E-4</c:v>
                      </c:pt>
                      <c:pt idx="592">
                        <c:v>-2.4312467987612301E-4</c:v>
                      </c:pt>
                      <c:pt idx="593">
                        <c:v>-2.4354473018290001E-4</c:v>
                      </c:pt>
                      <c:pt idx="594">
                        <c:v>-2.4396478048967601E-4</c:v>
                      </c:pt>
                      <c:pt idx="595">
                        <c:v>-2.4438483079645198E-4</c:v>
                      </c:pt>
                      <c:pt idx="596">
                        <c:v>-2.44804881103229E-4</c:v>
                      </c:pt>
                      <c:pt idx="597">
                        <c:v>-2.45224931410005E-4</c:v>
                      </c:pt>
                      <c:pt idx="598">
                        <c:v>-2.4564498171678203E-4</c:v>
                      </c:pt>
                      <c:pt idx="599">
                        <c:v>-2.46065032023559E-4</c:v>
                      </c:pt>
                      <c:pt idx="600">
                        <c:v>-2.46485082330335E-4</c:v>
                      </c:pt>
                      <c:pt idx="601">
                        <c:v>-2.4690513263711099E-4</c:v>
                      </c:pt>
                      <c:pt idx="602">
                        <c:v>-2.4732518294388699E-4</c:v>
                      </c:pt>
                      <c:pt idx="603">
                        <c:v>-2.4774523325066402E-4</c:v>
                      </c:pt>
                      <c:pt idx="604">
                        <c:v>-2.4816528355744099E-4</c:v>
                      </c:pt>
                      <c:pt idx="605">
                        <c:v>-2.4858533386421699E-4</c:v>
                      </c:pt>
                      <c:pt idx="606">
                        <c:v>-2.4900538417099401E-4</c:v>
                      </c:pt>
                      <c:pt idx="607">
                        <c:v>-2.4942543447777001E-4</c:v>
                      </c:pt>
                      <c:pt idx="608">
                        <c:v>-2.4984548478454601E-4</c:v>
                      </c:pt>
                      <c:pt idx="609">
                        <c:v>-2.5026553509132298E-4</c:v>
                      </c:pt>
                      <c:pt idx="610">
                        <c:v>-2.5068558539809898E-4</c:v>
                      </c:pt>
                      <c:pt idx="611">
                        <c:v>-2.51105635704876E-4</c:v>
                      </c:pt>
                      <c:pt idx="612">
                        <c:v>-2.51525686011652E-4</c:v>
                      </c:pt>
                      <c:pt idx="613">
                        <c:v>-2.5194573631842903E-4</c:v>
                      </c:pt>
                      <c:pt idx="614">
                        <c:v>-2.5236578662520399E-4</c:v>
                      </c:pt>
                      <c:pt idx="615">
                        <c:v>-2.52785836931982E-4</c:v>
                      </c:pt>
                      <c:pt idx="616">
                        <c:v>-2.5320588723875799E-4</c:v>
                      </c:pt>
                      <c:pt idx="617">
                        <c:v>-2.5362593754553502E-4</c:v>
                      </c:pt>
                      <c:pt idx="618">
                        <c:v>-2.5404598785231102E-4</c:v>
                      </c:pt>
                      <c:pt idx="619">
                        <c:v>-2.5446603815908701E-4</c:v>
                      </c:pt>
                      <c:pt idx="620">
                        <c:v>-2.5488608846586301E-4</c:v>
                      </c:pt>
                      <c:pt idx="621">
                        <c:v>-2.5530613877263998E-4</c:v>
                      </c:pt>
                      <c:pt idx="622">
                        <c:v>-2.5572618907941598E-4</c:v>
                      </c:pt>
                      <c:pt idx="623">
                        <c:v>-2.5614623938619301E-4</c:v>
                      </c:pt>
                      <c:pt idx="624">
                        <c:v>-2.56566289692969E-4</c:v>
                      </c:pt>
                      <c:pt idx="625">
                        <c:v>-2.5698633999974598E-4</c:v>
                      </c:pt>
                      <c:pt idx="626">
                        <c:v>-2.5740639030652197E-4</c:v>
                      </c:pt>
                      <c:pt idx="627">
                        <c:v>-2.57826440613299E-4</c:v>
                      </c:pt>
                      <c:pt idx="628">
                        <c:v>-2.58246490920075E-4</c:v>
                      </c:pt>
                      <c:pt idx="629">
                        <c:v>-2.5866654122685202E-4</c:v>
                      </c:pt>
                      <c:pt idx="630">
                        <c:v>-2.5908659153362802E-4</c:v>
                      </c:pt>
                      <c:pt idx="631">
                        <c:v>-2.5950664184040402E-4</c:v>
                      </c:pt>
                      <c:pt idx="632">
                        <c:v>-2.5992669214718099E-4</c:v>
                      </c:pt>
                      <c:pt idx="633">
                        <c:v>-2.6034674245395699E-4</c:v>
                      </c:pt>
                      <c:pt idx="634">
                        <c:v>-2.6076679276073402E-4</c:v>
                      </c:pt>
                      <c:pt idx="635">
                        <c:v>-2.6118684306751099E-4</c:v>
                      </c:pt>
                      <c:pt idx="636">
                        <c:v>-2.6160689337428698E-4</c:v>
                      </c:pt>
                      <c:pt idx="637">
                        <c:v>-2.6202694368106298E-4</c:v>
                      </c:pt>
                      <c:pt idx="638">
                        <c:v>-2.6244699398784001E-4</c:v>
                      </c:pt>
                      <c:pt idx="639">
                        <c:v>-2.6286704429461601E-4</c:v>
                      </c:pt>
                      <c:pt idx="640">
                        <c:v>-2.63287094601392E-4</c:v>
                      </c:pt>
                      <c:pt idx="641">
                        <c:v>-2.6370714490816898E-4</c:v>
                      </c:pt>
                      <c:pt idx="642">
                        <c:v>-2.6412719521494503E-4</c:v>
                      </c:pt>
                      <c:pt idx="643">
                        <c:v>-2.64547245521722E-4</c:v>
                      </c:pt>
                      <c:pt idx="644">
                        <c:v>-2.64967295828498E-4</c:v>
                      </c:pt>
                      <c:pt idx="645">
                        <c:v>-2.6538734613527502E-4</c:v>
                      </c:pt>
                      <c:pt idx="646">
                        <c:v>-2.6580739644205102E-4</c:v>
                      </c:pt>
                      <c:pt idx="647">
                        <c:v>-2.6622744674882702E-4</c:v>
                      </c:pt>
                      <c:pt idx="648">
                        <c:v>-2.6664749705560399E-4</c:v>
                      </c:pt>
                      <c:pt idx="649">
                        <c:v>-2.6706754736238102E-4</c:v>
                      </c:pt>
                      <c:pt idx="650">
                        <c:v>-2.6748759766915701E-4</c:v>
                      </c:pt>
                      <c:pt idx="651">
                        <c:v>-2.6790764797593399E-4</c:v>
                      </c:pt>
                      <c:pt idx="652">
                        <c:v>-2.6832769828270998E-4</c:v>
                      </c:pt>
                      <c:pt idx="653">
                        <c:v>-2.6874774858948701E-4</c:v>
                      </c:pt>
                      <c:pt idx="654">
                        <c:v>-2.6916779889626301E-4</c:v>
                      </c:pt>
                      <c:pt idx="655">
                        <c:v>-2.6958784920303998E-4</c:v>
                      </c:pt>
                      <c:pt idx="656">
                        <c:v>-2.7000789950981598E-4</c:v>
                      </c:pt>
                      <c:pt idx="657">
                        <c:v>-2.7042794981659203E-4</c:v>
                      </c:pt>
                      <c:pt idx="658">
                        <c:v>-2.70848000123369E-4</c:v>
                      </c:pt>
                      <c:pt idx="659">
                        <c:v>-2.71268050430145E-4</c:v>
                      </c:pt>
                      <c:pt idx="660">
                        <c:v>-2.7168810073692099E-4</c:v>
                      </c:pt>
                      <c:pt idx="661">
                        <c:v>-2.7210815104369802E-4</c:v>
                      </c:pt>
                      <c:pt idx="662">
                        <c:v>-2.7252820135047402E-4</c:v>
                      </c:pt>
                      <c:pt idx="663">
                        <c:v>-2.7294825165725202E-4</c:v>
                      </c:pt>
                      <c:pt idx="664">
                        <c:v>-2.7336830196402802E-4</c:v>
                      </c:pt>
                      <c:pt idx="665">
                        <c:v>-2.7378835227080401E-4</c:v>
                      </c:pt>
                      <c:pt idx="666">
                        <c:v>-2.7420840257758099E-4</c:v>
                      </c:pt>
                      <c:pt idx="667">
                        <c:v>-2.7462845288435601E-4</c:v>
                      </c:pt>
                      <c:pt idx="668">
                        <c:v>-2.7504850319113401E-4</c:v>
                      </c:pt>
                      <c:pt idx="669">
                        <c:v>-2.7546855349790898E-4</c:v>
                      </c:pt>
                      <c:pt idx="670">
                        <c:v>-2.75888603804686E-4</c:v>
                      </c:pt>
                      <c:pt idx="671">
                        <c:v>-2.7630865411146298E-4</c:v>
                      </c:pt>
                      <c:pt idx="672">
                        <c:v>-2.7672870441823897E-4</c:v>
                      </c:pt>
                      <c:pt idx="673">
                        <c:v>-2.77148754725016E-4</c:v>
                      </c:pt>
                      <c:pt idx="674">
                        <c:v>-2.7756880503179297E-4</c:v>
                      </c:pt>
                      <c:pt idx="675">
                        <c:v>-2.7798885533856902E-4</c:v>
                      </c:pt>
                      <c:pt idx="676">
                        <c:v>-2.7840890564534502E-4</c:v>
                      </c:pt>
                      <c:pt idx="677">
                        <c:v>-2.7882895595212102E-4</c:v>
                      </c:pt>
                      <c:pt idx="678">
                        <c:v>-2.7924900625889799E-4</c:v>
                      </c:pt>
                      <c:pt idx="679">
                        <c:v>-2.7966905656567502E-4</c:v>
                      </c:pt>
                      <c:pt idx="680">
                        <c:v>-2.8008910687244998E-4</c:v>
                      </c:pt>
                      <c:pt idx="681">
                        <c:v>-2.8050915717922701E-4</c:v>
                      </c:pt>
                      <c:pt idx="682">
                        <c:v>-2.8092920748600398E-4</c:v>
                      </c:pt>
                      <c:pt idx="683">
                        <c:v>-2.8134925779278101E-4</c:v>
                      </c:pt>
                      <c:pt idx="684">
                        <c:v>-2.8176930809955701E-4</c:v>
                      </c:pt>
                      <c:pt idx="685">
                        <c:v>-2.82189358406333E-4</c:v>
                      </c:pt>
                      <c:pt idx="686">
                        <c:v>-2.8260940871310998E-4</c:v>
                      </c:pt>
                      <c:pt idx="687">
                        <c:v>-2.8302945901988597E-4</c:v>
                      </c:pt>
                      <c:pt idx="688">
                        <c:v>-2.8344950932666203E-4</c:v>
                      </c:pt>
                      <c:pt idx="689">
                        <c:v>-2.83869559633439E-4</c:v>
                      </c:pt>
                      <c:pt idx="690">
                        <c:v>-2.8428960994021603E-4</c:v>
                      </c:pt>
                      <c:pt idx="691">
                        <c:v>-2.84709660246993E-4</c:v>
                      </c:pt>
                      <c:pt idx="692">
                        <c:v>-2.8512971055376802E-4</c:v>
                      </c:pt>
                      <c:pt idx="693">
                        <c:v>-2.8554976086054499E-4</c:v>
                      </c:pt>
                      <c:pt idx="694">
                        <c:v>-2.8596981116732099E-4</c:v>
                      </c:pt>
                      <c:pt idx="695">
                        <c:v>-2.8638986147409802E-4</c:v>
                      </c:pt>
                      <c:pt idx="696">
                        <c:v>-2.8680991178087401E-4</c:v>
                      </c:pt>
                      <c:pt idx="697">
                        <c:v>-2.8722996208765001E-4</c:v>
                      </c:pt>
                      <c:pt idx="698">
                        <c:v>-2.8765001239442698E-4</c:v>
                      </c:pt>
                      <c:pt idx="699">
                        <c:v>-2.8807006270120401E-4</c:v>
                      </c:pt>
                      <c:pt idx="700">
                        <c:v>-2.8849011300798001E-4</c:v>
                      </c:pt>
                      <c:pt idx="701">
                        <c:v>-2.88910163314756E-4</c:v>
                      </c:pt>
                      <c:pt idx="702">
                        <c:v>-2.8933021362153298E-4</c:v>
                      </c:pt>
                      <c:pt idx="703">
                        <c:v>-2.8975026392830903E-4</c:v>
                      </c:pt>
                      <c:pt idx="704">
                        <c:v>-2.9017031423508502E-4</c:v>
                      </c:pt>
                      <c:pt idx="705">
                        <c:v>-2.9059036454186303E-4</c:v>
                      </c:pt>
                      <c:pt idx="706">
                        <c:v>-2.9101041484863902E-4</c:v>
                      </c:pt>
                      <c:pt idx="707">
                        <c:v>-2.91430465155416E-4</c:v>
                      </c:pt>
                      <c:pt idx="708">
                        <c:v>-2.9185051546219199E-4</c:v>
                      </c:pt>
                      <c:pt idx="709">
                        <c:v>-2.9227056576896799E-4</c:v>
                      </c:pt>
                      <c:pt idx="710">
                        <c:v>-2.9269061607574399E-4</c:v>
                      </c:pt>
                      <c:pt idx="711">
                        <c:v>-2.9311066638251998E-4</c:v>
                      </c:pt>
                      <c:pt idx="712">
                        <c:v>-2.9353071668929701E-4</c:v>
                      </c:pt>
                      <c:pt idx="713">
                        <c:v>-2.9395076699607398E-4</c:v>
                      </c:pt>
                      <c:pt idx="714">
                        <c:v>-2.9437081730284998E-4</c:v>
                      </c:pt>
                      <c:pt idx="715">
                        <c:v>-2.9479086760962598E-4</c:v>
                      </c:pt>
                      <c:pt idx="716">
                        <c:v>-2.95210917916403E-4</c:v>
                      </c:pt>
                      <c:pt idx="717">
                        <c:v>-2.95630968223179E-4</c:v>
                      </c:pt>
                      <c:pt idx="718">
                        <c:v>-2.96051018529957E-4</c:v>
                      </c:pt>
                      <c:pt idx="719">
                        <c:v>-2.96471068836733E-4</c:v>
                      </c:pt>
                      <c:pt idx="720">
                        <c:v>-2.96891119143509E-4</c:v>
                      </c:pt>
                      <c:pt idx="721">
                        <c:v>-2.9731116945028499E-4</c:v>
                      </c:pt>
                      <c:pt idx="722">
                        <c:v>-2.97731219757063E-4</c:v>
                      </c:pt>
                      <c:pt idx="723">
                        <c:v>-2.9815127006383802E-4</c:v>
                      </c:pt>
                      <c:pt idx="724">
                        <c:v>-2.9857132037061602E-4</c:v>
                      </c:pt>
                      <c:pt idx="725">
                        <c:v>-2.9899137067739099E-4</c:v>
                      </c:pt>
                      <c:pt idx="726">
                        <c:v>-2.9941142098416801E-4</c:v>
                      </c:pt>
                      <c:pt idx="727">
                        <c:v>-2.9983147129094499E-4</c:v>
                      </c:pt>
                      <c:pt idx="728">
                        <c:v>-3.0025152159772098E-4</c:v>
                      </c:pt>
                      <c:pt idx="729">
                        <c:v>-3.0067157190449698E-4</c:v>
                      </c:pt>
                      <c:pt idx="730">
                        <c:v>-3.0109162221127298E-4</c:v>
                      </c:pt>
                      <c:pt idx="731">
                        <c:v>-3.0151167251805E-4</c:v>
                      </c:pt>
                      <c:pt idx="732">
                        <c:v>-3.01931722824826E-4</c:v>
                      </c:pt>
                      <c:pt idx="733">
                        <c:v>-3.0235177313160297E-4</c:v>
                      </c:pt>
                      <c:pt idx="734">
                        <c:v>-3.0277182343837903E-4</c:v>
                      </c:pt>
                      <c:pt idx="735">
                        <c:v>-3.03191873745156E-4</c:v>
                      </c:pt>
                      <c:pt idx="736">
                        <c:v>-3.0361192405193199E-4</c:v>
                      </c:pt>
                      <c:pt idx="737">
                        <c:v>-3.0403197435870902E-4</c:v>
                      </c:pt>
                      <c:pt idx="738">
                        <c:v>-3.0445202466548502E-4</c:v>
                      </c:pt>
                      <c:pt idx="739">
                        <c:v>-3.0487207497226199E-4</c:v>
                      </c:pt>
                      <c:pt idx="740">
                        <c:v>-3.0529212527903799E-4</c:v>
                      </c:pt>
                      <c:pt idx="741">
                        <c:v>-3.0571217558581502E-4</c:v>
                      </c:pt>
                      <c:pt idx="742">
                        <c:v>-3.0613222589259101E-4</c:v>
                      </c:pt>
                      <c:pt idx="743">
                        <c:v>-3.0655227619936701E-4</c:v>
                      </c:pt>
                      <c:pt idx="744">
                        <c:v>-3.0697232650614398E-4</c:v>
                      </c:pt>
                      <c:pt idx="745">
                        <c:v>-3.0739237681291998E-4</c:v>
                      </c:pt>
                      <c:pt idx="746">
                        <c:v>-3.0781242711969598E-4</c:v>
                      </c:pt>
                      <c:pt idx="747">
                        <c:v>-3.0823247742647398E-4</c:v>
                      </c:pt>
                      <c:pt idx="748">
                        <c:v>-3.0865252773324997E-4</c:v>
                      </c:pt>
                      <c:pt idx="749">
                        <c:v>-3.09072578040027E-4</c:v>
                      </c:pt>
                      <c:pt idx="750">
                        <c:v>-3.0949262834680202E-4</c:v>
                      </c:pt>
                      <c:pt idx="751">
                        <c:v>-3.09912678653579E-4</c:v>
                      </c:pt>
                      <c:pt idx="752">
                        <c:v>-3.1033272896035602E-4</c:v>
                      </c:pt>
                      <c:pt idx="753">
                        <c:v>-3.10752779267133E-4</c:v>
                      </c:pt>
                      <c:pt idx="754">
                        <c:v>-3.1117282957390802E-4</c:v>
                      </c:pt>
                      <c:pt idx="755">
                        <c:v>-3.1159287988068499E-4</c:v>
                      </c:pt>
                      <c:pt idx="756">
                        <c:v>-3.1201293018746202E-4</c:v>
                      </c:pt>
                      <c:pt idx="757">
                        <c:v>-3.1243298049423801E-4</c:v>
                      </c:pt>
                      <c:pt idx="758">
                        <c:v>-3.1285303080101401E-4</c:v>
                      </c:pt>
                      <c:pt idx="759">
                        <c:v>-3.1327308110779098E-4</c:v>
                      </c:pt>
                      <c:pt idx="760">
                        <c:v>-3.1369313141456801E-4</c:v>
                      </c:pt>
                      <c:pt idx="761">
                        <c:v>-3.1411318172134401E-4</c:v>
                      </c:pt>
                      <c:pt idx="762">
                        <c:v>-3.1453323202812E-4</c:v>
                      </c:pt>
                      <c:pt idx="763">
                        <c:v>-3.1495328233489698E-4</c:v>
                      </c:pt>
                      <c:pt idx="764">
                        <c:v>-3.1537333264167303E-4</c:v>
                      </c:pt>
                      <c:pt idx="765">
                        <c:v>-3.1579338294845E-4</c:v>
                      </c:pt>
                      <c:pt idx="766">
                        <c:v>-3.16213433255226E-4</c:v>
                      </c:pt>
                      <c:pt idx="767">
                        <c:v>-3.1663348356200199E-4</c:v>
                      </c:pt>
                      <c:pt idx="768">
                        <c:v>-3.1705353386877799E-4</c:v>
                      </c:pt>
                      <c:pt idx="769">
                        <c:v>-3.1747358417555502E-4</c:v>
                      </c:pt>
                      <c:pt idx="770">
                        <c:v>-3.1789363448233101E-4</c:v>
                      </c:pt>
                      <c:pt idx="771">
                        <c:v>-3.1831368478910799E-4</c:v>
                      </c:pt>
                      <c:pt idx="772">
                        <c:v>-3.1873373509588501E-4</c:v>
                      </c:pt>
                      <c:pt idx="773">
                        <c:v>-3.1915378540266101E-4</c:v>
                      </c:pt>
                      <c:pt idx="774">
                        <c:v>-3.1957383570943798E-4</c:v>
                      </c:pt>
                      <c:pt idx="775">
                        <c:v>-3.19993886016213E-4</c:v>
                      </c:pt>
                      <c:pt idx="776">
                        <c:v>-3.2041393632299101E-4</c:v>
                      </c:pt>
                      <c:pt idx="777">
                        <c:v>-3.20833986629767E-4</c:v>
                      </c:pt>
                      <c:pt idx="778">
                        <c:v>-3.21254036936543E-4</c:v>
                      </c:pt>
                      <c:pt idx="779">
                        <c:v>-3.21674087243319E-4</c:v>
                      </c:pt>
                      <c:pt idx="780">
                        <c:v>-3.2209413755009602E-4</c:v>
                      </c:pt>
                      <c:pt idx="781">
                        <c:v>-3.2251418785687202E-4</c:v>
                      </c:pt>
                      <c:pt idx="782">
                        <c:v>-3.2293423816364899E-4</c:v>
                      </c:pt>
                      <c:pt idx="783">
                        <c:v>-3.2335428847042602E-4</c:v>
                      </c:pt>
                      <c:pt idx="784">
                        <c:v>-3.2377433877720202E-4</c:v>
                      </c:pt>
                      <c:pt idx="785">
                        <c:v>-3.2419438908397801E-4</c:v>
                      </c:pt>
                      <c:pt idx="786">
                        <c:v>-3.2461443939075499E-4</c:v>
                      </c:pt>
                      <c:pt idx="787">
                        <c:v>-3.2503448969753098E-4</c:v>
                      </c:pt>
                      <c:pt idx="788">
                        <c:v>-3.2545454000430801E-4</c:v>
                      </c:pt>
                      <c:pt idx="789">
                        <c:v>-3.2587459031108498E-4</c:v>
                      </c:pt>
                      <c:pt idx="790">
                        <c:v>-3.2629464061786098E-4</c:v>
                      </c:pt>
                      <c:pt idx="791">
                        <c:v>-3.2671469092463698E-4</c:v>
                      </c:pt>
                      <c:pt idx="792">
                        <c:v>-3.2713474123141297E-4</c:v>
                      </c:pt>
                      <c:pt idx="793">
                        <c:v>-3.2755479153819098E-4</c:v>
                      </c:pt>
                      <c:pt idx="794">
                        <c:v>-3.2797484184496697E-4</c:v>
                      </c:pt>
                      <c:pt idx="795">
                        <c:v>-3.2839489215174303E-4</c:v>
                      </c:pt>
                      <c:pt idx="796">
                        <c:v>-3.2881494245851902E-4</c:v>
                      </c:pt>
                      <c:pt idx="797">
                        <c:v>-3.2923499276529703E-4</c:v>
                      </c:pt>
                      <c:pt idx="798">
                        <c:v>-3.2965504307207302E-4</c:v>
                      </c:pt>
                      <c:pt idx="799">
                        <c:v>-3.3007509337884902E-4</c:v>
                      </c:pt>
                      <c:pt idx="800">
                        <c:v>-3.3049514368562502E-4</c:v>
                      </c:pt>
                      <c:pt idx="801">
                        <c:v>-3.3091519399240101E-4</c:v>
                      </c:pt>
                      <c:pt idx="802">
                        <c:v>-3.3133524429917799E-4</c:v>
                      </c:pt>
                      <c:pt idx="803">
                        <c:v>-3.3175529460595501E-4</c:v>
                      </c:pt>
                      <c:pt idx="804">
                        <c:v>-3.3217534491273199E-4</c:v>
                      </c:pt>
                      <c:pt idx="805">
                        <c:v>-3.3259539521950798E-4</c:v>
                      </c:pt>
                      <c:pt idx="806">
                        <c:v>-3.3301544552628398E-4</c:v>
                      </c:pt>
                      <c:pt idx="807">
                        <c:v>-3.3343549583305998E-4</c:v>
                      </c:pt>
                      <c:pt idx="808">
                        <c:v>-3.33855546139837E-4</c:v>
                      </c:pt>
                      <c:pt idx="809">
                        <c:v>-3.3427559644661398E-4</c:v>
                      </c:pt>
                      <c:pt idx="810">
                        <c:v>-3.3469564675339003E-4</c:v>
                      </c:pt>
                      <c:pt idx="811">
                        <c:v>-3.35115697060167E-4</c:v>
                      </c:pt>
                      <c:pt idx="812">
                        <c:v>-3.35535747366943E-4</c:v>
                      </c:pt>
                      <c:pt idx="813">
                        <c:v>-3.3595579767372002E-4</c:v>
                      </c:pt>
                      <c:pt idx="814">
                        <c:v>-3.3637584798049602E-4</c:v>
                      </c:pt>
                      <c:pt idx="815">
                        <c:v>-3.3679589828727202E-4</c:v>
                      </c:pt>
                      <c:pt idx="816">
                        <c:v>-3.3721594859404899E-4</c:v>
                      </c:pt>
                      <c:pt idx="817">
                        <c:v>-3.3763599890082499E-4</c:v>
                      </c:pt>
                      <c:pt idx="818">
                        <c:v>-3.3805604920760201E-4</c:v>
                      </c:pt>
                      <c:pt idx="819">
                        <c:v>-3.3847609951437698E-4</c:v>
                      </c:pt>
                      <c:pt idx="820">
                        <c:v>-3.3889614982115498E-4</c:v>
                      </c:pt>
                      <c:pt idx="821">
                        <c:v>-3.3931620012793098E-4</c:v>
                      </c:pt>
                      <c:pt idx="822">
                        <c:v>-3.3973625043470698E-4</c:v>
                      </c:pt>
                      <c:pt idx="823">
                        <c:v>-3.4015630074148297E-4</c:v>
                      </c:pt>
                      <c:pt idx="824">
                        <c:v>-3.4057635104826098E-4</c:v>
                      </c:pt>
                      <c:pt idx="825">
                        <c:v>-3.40996401355036E-4</c:v>
                      </c:pt>
                      <c:pt idx="826">
                        <c:v>-3.4141645166181302E-4</c:v>
                      </c:pt>
                      <c:pt idx="827">
                        <c:v>-3.4183650196859E-4</c:v>
                      </c:pt>
                      <c:pt idx="828">
                        <c:v>-3.4225655227536599E-4</c:v>
                      </c:pt>
                      <c:pt idx="829">
                        <c:v>-3.42676602582144E-4</c:v>
                      </c:pt>
                      <c:pt idx="830">
                        <c:v>-3.4309665288891999E-4</c:v>
                      </c:pt>
                      <c:pt idx="831">
                        <c:v>-3.4351670319569501E-4</c:v>
                      </c:pt>
                      <c:pt idx="832">
                        <c:v>-3.4393675350247199E-4</c:v>
                      </c:pt>
                      <c:pt idx="833">
                        <c:v>-3.4435680380924798E-4</c:v>
                      </c:pt>
                      <c:pt idx="834">
                        <c:v>-3.4477685411602501E-4</c:v>
                      </c:pt>
                      <c:pt idx="835">
                        <c:v>-3.4519690442280198E-4</c:v>
                      </c:pt>
                      <c:pt idx="836">
                        <c:v>-3.4561695472957798E-4</c:v>
                      </c:pt>
                      <c:pt idx="837">
                        <c:v>-3.4603700503635398E-4</c:v>
                      </c:pt>
                      <c:pt idx="838">
                        <c:v>-3.46457055343131E-4</c:v>
                      </c:pt>
                      <c:pt idx="839">
                        <c:v>-3.4687710564990798E-4</c:v>
                      </c:pt>
                      <c:pt idx="840">
                        <c:v>-3.4729715595668397E-4</c:v>
                      </c:pt>
                      <c:pt idx="841">
                        <c:v>-3.4771720626346003E-4</c:v>
                      </c:pt>
                      <c:pt idx="842">
                        <c:v>-3.48137256570237E-4</c:v>
                      </c:pt>
                      <c:pt idx="843">
                        <c:v>-3.4855730687701402E-4</c:v>
                      </c:pt>
                      <c:pt idx="844">
                        <c:v>-3.4897735718378899E-4</c:v>
                      </c:pt>
                      <c:pt idx="845">
                        <c:v>-3.4939740749056602E-4</c:v>
                      </c:pt>
                      <c:pt idx="846">
                        <c:v>-3.4981745779734202E-4</c:v>
                      </c:pt>
                      <c:pt idx="847">
                        <c:v>-3.5023750810411801E-4</c:v>
                      </c:pt>
                      <c:pt idx="848">
                        <c:v>-3.5065755841089498E-4</c:v>
                      </c:pt>
                      <c:pt idx="849">
                        <c:v>-3.5107760871767201E-4</c:v>
                      </c:pt>
                      <c:pt idx="850">
                        <c:v>-3.5149765902444801E-4</c:v>
                      </c:pt>
                      <c:pt idx="851">
                        <c:v>-3.5191770933122498E-4</c:v>
                      </c:pt>
                      <c:pt idx="852">
                        <c:v>-3.5233775963800098E-4</c:v>
                      </c:pt>
                      <c:pt idx="853">
                        <c:v>-3.5275780994477801E-4</c:v>
                      </c:pt>
                      <c:pt idx="854">
                        <c:v>-3.53177860251554E-4</c:v>
                      </c:pt>
                      <c:pt idx="855">
                        <c:v>-3.5359791055833E-4</c:v>
                      </c:pt>
                      <c:pt idx="856">
                        <c:v>-3.5401796086510703E-4</c:v>
                      </c:pt>
                      <c:pt idx="857">
                        <c:v>-3.54438011171884E-4</c:v>
                      </c:pt>
                      <c:pt idx="858">
                        <c:v>-3.5485806147865902E-4</c:v>
                      </c:pt>
                      <c:pt idx="859">
                        <c:v>-3.5527811178543702E-4</c:v>
                      </c:pt>
                      <c:pt idx="860">
                        <c:v>-3.5569816209221199E-4</c:v>
                      </c:pt>
                      <c:pt idx="861">
                        <c:v>-3.5611821239898902E-4</c:v>
                      </c:pt>
                      <c:pt idx="862">
                        <c:v>-3.5653826270576599E-4</c:v>
                      </c:pt>
                      <c:pt idx="863">
                        <c:v>-3.5695831301254199E-4</c:v>
                      </c:pt>
                      <c:pt idx="864">
                        <c:v>-3.5737836331931798E-4</c:v>
                      </c:pt>
                      <c:pt idx="865">
                        <c:v>-3.5779841362609501E-4</c:v>
                      </c:pt>
                      <c:pt idx="866">
                        <c:v>-3.5821846393287198E-4</c:v>
                      </c:pt>
                      <c:pt idx="867">
                        <c:v>-3.5863851423964798E-4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A2FF-48B0-9B3C-8007C9772017}"/>
                  </c:ext>
                </c:extLst>
              </c15:ser>
            </c15:filteredScatterSeries>
            <c15:filteredScatter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-2.9913083828981399E-8</c:v>
                      </c:pt>
                      <c:pt idx="1">
                        <c:v>3.7622832724030798E-8</c:v>
                      </c:pt>
                      <c:pt idx="2">
                        <c:v>-1.9979890116093299E-8</c:v>
                      </c:pt>
                      <c:pt idx="3">
                        <c:v>-2.2009637894816901E-8</c:v>
                      </c:pt>
                      <c:pt idx="4">
                        <c:v>-4.0676371636229398E-8</c:v>
                      </c:pt>
                      <c:pt idx="5">
                        <c:v>-6.6850160276980096E-8</c:v>
                      </c:pt>
                      <c:pt idx="6">
                        <c:v>-1.02149359489783E-7</c:v>
                      </c:pt>
                      <c:pt idx="7">
                        <c:v>-1.48546763435499E-7</c:v>
                      </c:pt>
                      <c:pt idx="8">
                        <c:v>-2.08369463968449E-7</c:v>
                      </c:pt>
                      <c:pt idx="9">
                        <c:v>-2.8429867786827001E-7</c:v>
                      </c:pt>
                      <c:pt idx="10">
                        <c:v>-3.7936836796242101E-7</c:v>
                      </c:pt>
                      <c:pt idx="11">
                        <c:v>-4.9695291516133399E-7</c:v>
                      </c:pt>
                      <c:pt idx="12">
                        <c:v>-6.40754345145059E-7</c:v>
                      </c:pt>
                      <c:pt idx="13">
                        <c:v>-8.1479899215625795E-7</c:v>
                      </c:pt>
                      <c:pt idx="14">
                        <c:v>-1.0234347588452401E-6</c:v>
                      </c:pt>
                      <c:pt idx="15">
                        <c:v>-1.2712466893281E-6</c:v>
                      </c:pt>
                      <c:pt idx="16">
                        <c:v>-1.5626201670499001E-6</c:v>
                      </c:pt>
                      <c:pt idx="17">
                        <c:v>-1.9014709535196999E-6</c:v>
                      </c:pt>
                      <c:pt idx="18">
                        <c:v>-2.2911794592532899E-6</c:v>
                      </c:pt>
                      <c:pt idx="19">
                        <c:v>-2.7342260258722299E-6</c:v>
                      </c:pt>
                      <c:pt idx="20">
                        <c:v>-3.2314902575120399E-6</c:v>
                      </c:pt>
                      <c:pt idx="21">
                        <c:v>-3.7824172536993898E-6</c:v>
                      </c:pt>
                      <c:pt idx="22">
                        <c:v>-4.3851509457015696E-6</c:v>
                      </c:pt>
                      <c:pt idx="23">
                        <c:v>-5.0364019184635101E-6</c:v>
                      </c:pt>
                      <c:pt idx="24">
                        <c:v>-5.7316997487761202E-6</c:v>
                      </c:pt>
                      <c:pt idx="25">
                        <c:v>-6.4665368498549603E-6</c:v>
                      </c:pt>
                      <c:pt idx="26">
                        <c:v>-7.23718239447334E-6</c:v>
                      </c:pt>
                      <c:pt idx="27">
                        <c:v>-8.0408370619333098E-6</c:v>
                      </c:pt>
                      <c:pt idx="28">
                        <c:v>-8.8757657959595201E-6</c:v>
                      </c:pt>
                      <c:pt idx="29">
                        <c:v>-9.7413461207189394E-6</c:v>
                      </c:pt>
                      <c:pt idx="30">
                        <c:v>-1.0637661268166299E-5</c:v>
                      </c:pt>
                      <c:pt idx="31">
                        <c:v>-1.15649484710608E-5</c:v>
                      </c:pt>
                      <c:pt idx="32">
                        <c:v>-1.25237630100983E-5</c:v>
                      </c:pt>
                      <c:pt idx="33">
                        <c:v>-1.3515137186314001E-5</c:v>
                      </c:pt>
                      <c:pt idx="34">
                        <c:v>-1.4540515449418199E-5</c:v>
                      </c:pt>
                      <c:pt idx="35">
                        <c:v>-1.5601692560319899E-5</c:v>
                      </c:pt>
                      <c:pt idx="36">
                        <c:v>-1.6700776663292099E-5</c:v>
                      </c:pt>
                      <c:pt idx="37">
                        <c:v>-1.7839980198858E-5</c:v>
                      </c:pt>
                      <c:pt idx="38">
                        <c:v>-1.9021520275911999E-5</c:v>
                      </c:pt>
                      <c:pt idx="39">
                        <c:v>-2.02477908365804E-5</c:v>
                      </c:pt>
                      <c:pt idx="40">
                        <c:v>-2.15214961945166E-5</c:v>
                      </c:pt>
                      <c:pt idx="41">
                        <c:v>-2.2845680105635399E-5</c:v>
                      </c:pt>
                      <c:pt idx="42">
                        <c:v>-2.4223713476916899E-5</c:v>
                      </c:pt>
                      <c:pt idx="43">
                        <c:v>-2.5659226391263801E-5</c:v>
                      </c:pt>
                      <c:pt idx="44">
                        <c:v>-2.7155966282482499E-5</c:v>
                      </c:pt>
                      <c:pt idx="45">
                        <c:v>-2.8717737491953899E-5</c:v>
                      </c:pt>
                      <c:pt idx="46">
                        <c:v>-3.0348636512333101E-5</c:v>
                      </c:pt>
                      <c:pt idx="47">
                        <c:v>-3.2053401150069102E-5</c:v>
                      </c:pt>
                      <c:pt idx="48">
                        <c:v>-3.3837607299715502E-5</c:v>
                      </c:pt>
                      <c:pt idx="49">
                        <c:v>-3.5707805219525303E-5</c:v>
                      </c:pt>
                      <c:pt idx="50">
                        <c:v>-3.7671405391164199E-5</c:v>
                      </c:pt>
                      <c:pt idx="51">
                        <c:v>-3.97359356632338E-5</c:v>
                      </c:pt>
                      <c:pt idx="52">
                        <c:v>-4.1908117585655798E-5</c:v>
                      </c:pt>
                      <c:pt idx="53">
                        <c:v>-4.4193423799852201E-5</c:v>
                      </c:pt>
                      <c:pt idx="54">
                        <c:v>-4.6595799631543397E-5</c:v>
                      </c:pt>
                      <c:pt idx="55">
                        <c:v>-4.9117247350754798E-5</c:v>
                      </c:pt>
                      <c:pt idx="56">
                        <c:v>-5.17583132267694E-5</c:v>
                      </c:pt>
                      <c:pt idx="57">
                        <c:v>-5.4520182055909702E-5</c:v>
                      </c:pt>
                      <c:pt idx="58">
                        <c:v>-5.7405925007299202E-5</c:v>
                      </c:pt>
                      <c:pt idx="59">
                        <c:v>-6.0420747513104503E-5</c:v>
                      </c:pt>
                      <c:pt idx="60">
                        <c:v>-6.3571712755252299E-5</c:v>
                      </c:pt>
                      <c:pt idx="61">
                        <c:v>-6.6866583171763694E-5</c:v>
                      </c:pt>
                      <c:pt idx="62">
                        <c:v>-7.0311895246898896E-5</c:v>
                      </c:pt>
                      <c:pt idx="63">
                        <c:v>-7.3911954535556002E-5</c:v>
                      </c:pt>
                      <c:pt idx="64">
                        <c:v>-7.7669042946088503E-5</c:v>
                      </c:pt>
                      <c:pt idx="65">
                        <c:v>-8.1584913126410798E-5</c:v>
                      </c:pt>
                      <c:pt idx="66">
                        <c:v>-8.56624946490558E-5</c:v>
                      </c:pt>
                      <c:pt idx="67">
                        <c:v>-8.9906615066385697E-5</c:v>
                      </c:pt>
                      <c:pt idx="68">
                        <c:v>-9.43243695720422E-5</c:v>
                      </c:pt>
                      <c:pt idx="69">
                        <c:v>-9.8925045896171594E-5</c:v>
                      </c:pt>
                      <c:pt idx="70">
                        <c:v>-1.0371929847010899E-4</c:v>
                      </c:pt>
                      <c:pt idx="71">
                        <c:v>-1.0871844463426001E-4</c:v>
                      </c:pt>
                      <c:pt idx="72">
                        <c:v>-1.1393364285982001E-4</c:v>
                      </c:pt>
                      <c:pt idx="73">
                        <c:v>-1.19374890775592E-4</c:v>
                      </c:pt>
                      <c:pt idx="74">
                        <c:v>-1.2505045426492299E-4</c:v>
                      </c:pt>
                      <c:pt idx="75">
                        <c:v>-1.3096682516845E-4</c:v>
                      </c:pt>
                      <c:pt idx="76">
                        <c:v>-1.3712893133621199E-4</c:v>
                      </c:pt>
                      <c:pt idx="77">
                        <c:v>-1.4354070951277099E-4</c:v>
                      </c:pt>
                      <c:pt idx="78">
                        <c:v>-1.50205755156703E-4</c:v>
                      </c:pt>
                      <c:pt idx="79">
                        <c:v>-1.5712749717647901E-4</c:v>
                      </c:pt>
                      <c:pt idx="80">
                        <c:v>-1.64308831404459E-4</c:v>
                      </c:pt>
                      <c:pt idx="81">
                        <c:v>-1.71751756866286E-4</c:v>
                      </c:pt>
                      <c:pt idx="82">
                        <c:v>-1.7945726585776999E-4</c:v>
                      </c:pt>
                      <c:pt idx="83">
                        <c:v>-1.8742537395574399E-4</c:v>
                      </c:pt>
                      <c:pt idx="84">
                        <c:v>-1.95655421341075E-4</c:v>
                      </c:pt>
                      <c:pt idx="85">
                        <c:v>-2.0414675465158701E-4</c:v>
                      </c:pt>
                      <c:pt idx="86">
                        <c:v>-2.1289903449108E-4</c:v>
                      </c:pt>
                      <c:pt idx="87">
                        <c:v>-2.2191204876041999E-4</c:v>
                      </c:pt>
                      <c:pt idx="88">
                        <c:v>-2.3118529402505199E-4</c:v>
                      </c:pt>
                      <c:pt idx="89">
                        <c:v>-2.4071757962308501E-4</c:v>
                      </c:pt>
                      <c:pt idx="90">
                        <c:v>-2.5050681708166199E-4</c:v>
                      </c:pt>
                      <c:pt idx="91">
                        <c:v>-2.60550037139871E-4</c:v>
                      </c:pt>
                      <c:pt idx="92">
                        <c:v>-2.70843575814678E-4</c:v>
                      </c:pt>
                      <c:pt idx="93">
                        <c:v>-2.81383131582151E-4</c:v>
                      </c:pt>
                      <c:pt idx="94">
                        <c:v>-2.9216391903408198E-4</c:v>
                      </c:pt>
                      <c:pt idx="95">
                        <c:v>-3.0318093852786302E-4</c:v>
                      </c:pt>
                      <c:pt idx="96">
                        <c:v>-3.1442863554437402E-4</c:v>
                      </c:pt>
                      <c:pt idx="97">
                        <c:v>-3.2590036307137202E-4</c:v>
                      </c:pt>
                      <c:pt idx="98">
                        <c:v>-3.3758920187243799E-4</c:v>
                      </c:pt>
                      <c:pt idx="99">
                        <c:v>-3.4948838442907198E-4</c:v>
                      </c:pt>
                      <c:pt idx="100">
                        <c:v>-3.6159061181868801E-4</c:v>
                      </c:pt>
                      <c:pt idx="101">
                        <c:v>-3.7388841868720601E-4</c:v>
                      </c:pt>
                      <c:pt idx="102">
                        <c:v>-3.8637476878952801E-4</c:v>
                      </c:pt>
                      <c:pt idx="103">
                        <c:v>-3.9904135864295999E-4</c:v>
                      </c:pt>
                      <c:pt idx="104">
                        <c:v>-4.1187670680313602E-4</c:v>
                      </c:pt>
                      <c:pt idx="105">
                        <c:v>-4.2486647757355398E-4</c:v>
                      </c:pt>
                      <c:pt idx="106">
                        <c:v>-4.37995335716753E-4</c:v>
                      </c:pt>
                      <c:pt idx="107">
                        <c:v>-4.5125062589552599E-4</c:v>
                      </c:pt>
                      <c:pt idx="108">
                        <c:v>-4.6462428903219099E-4</c:v>
                      </c:pt>
                      <c:pt idx="109">
                        <c:v>-4.7811273116533102E-4</c:v>
                      </c:pt>
                      <c:pt idx="110">
                        <c:v>-4.91711976414982E-4</c:v>
                      </c:pt>
                      <c:pt idx="111">
                        <c:v>-5.0541673585380396E-4</c:v>
                      </c:pt>
                      <c:pt idx="112">
                        <c:v>-5.1922137398726796E-4</c:v>
                      </c:pt>
                      <c:pt idx="113">
                        <c:v>-5.3312073364809702E-4</c:v>
                      </c:pt>
                      <c:pt idx="114">
                        <c:v>-5.4711047447350298E-4</c:v>
                      </c:pt>
                      <c:pt idx="115">
                        <c:v>-5.6119305030057597E-4</c:v>
                      </c:pt>
                      <c:pt idx="116">
                        <c:v>-5.7538301667440898E-4</c:v>
                      </c:pt>
                      <c:pt idx="117">
                        <c:v>-5.8970639986972897E-4</c:v>
                      </c:pt>
                      <c:pt idx="118">
                        <c:v>-6.0419145838883201E-4</c:v>
                      </c:pt>
                      <c:pt idx="119">
                        <c:v>-6.18862423037351E-4</c:v>
                      </c:pt>
                      <c:pt idx="120">
                        <c:v>-6.33734444471868E-4</c:v>
                      </c:pt>
                      <c:pt idx="121">
                        <c:v>-6.4880697019532797E-4</c:v>
                      </c:pt>
                      <c:pt idx="122">
                        <c:v>-6.6406474466295295E-4</c:v>
                      </c:pt>
                      <c:pt idx="123">
                        <c:v>-6.79494516612646E-4</c:v>
                      </c:pt>
                      <c:pt idx="124">
                        <c:v>-6.9508870358341599E-4</c:v>
                      </c:pt>
                      <c:pt idx="125">
                        <c:v>-7.1084347299112702E-4</c:v>
                      </c:pt>
                      <c:pt idx="126">
                        <c:v>-7.2675501469603903E-4</c:v>
                      </c:pt>
                      <c:pt idx="127">
                        <c:v>-7.4281491698977703E-4</c:v>
                      </c:pt>
                      <c:pt idx="128">
                        <c:v>-7.5900432388291503E-4</c:v>
                      </c:pt>
                      <c:pt idx="129">
                        <c:v>-7.7530019115950601E-4</c:v>
                      </c:pt>
                      <c:pt idx="130">
                        <c:v>-7.9168054474666304E-4</c:v>
                      </c:pt>
                      <c:pt idx="131">
                        <c:v>-8.0812689159342002E-4</c:v>
                      </c:pt>
                      <c:pt idx="132">
                        <c:v>-8.2462397354700703E-4</c:v>
                      </c:pt>
                      <c:pt idx="133">
                        <c:v>-8.41158423263748E-4</c:v>
                      </c:pt>
                      <c:pt idx="134">
                        <c:v>-8.5771832879859798E-4</c:v>
                      </c:pt>
                      <c:pt idx="135">
                        <c:v>-8.7429425152008001E-4</c:v>
                      </c:pt>
                      <c:pt idx="136">
                        <c:v>-8.9088073594050204E-4</c:v>
                      </c:pt>
                      <c:pt idx="137">
                        <c:v>-9.0747607893634503E-4</c:v>
                      </c:pt>
                      <c:pt idx="138">
                        <c:v>-9.24080224893713E-4</c:v>
                      </c:pt>
                      <c:pt idx="139">
                        <c:v>-9.4069277000747502E-4</c:v>
                      </c:pt>
                      <c:pt idx="140">
                        <c:v>-9.5731278041258502E-4</c:v>
                      </c:pt>
                      <c:pt idx="141">
                        <c:v>-9.7393910307638895E-4</c:v>
                      </c:pt>
                      <c:pt idx="142">
                        <c:v>-9.9057052297168709E-4</c:v>
                      </c:pt>
                      <c:pt idx="143">
                        <c:v>-1.00720609827155E-3</c:v>
                      </c:pt>
                      <c:pt idx="144">
                        <c:v>-1.0238453717543699E-3</c:v>
                      </c:pt>
                      <c:pt idx="145">
                        <c:v>-1.0404882487937499E-3</c:v>
                      </c:pt>
                      <c:pt idx="146">
                        <c:v>-1.0571348034434599E-3</c:v>
                      </c:pt>
                      <c:pt idx="147">
                        <c:v>-1.0737851812785699E-3</c:v>
                      </c:pt>
                      <c:pt idx="148">
                        <c:v>-1.0904395391480499E-3</c:v>
                      </c:pt>
                      <c:pt idx="149">
                        <c:v>-1.1070980093492899E-3</c:v>
                      </c:pt>
                      <c:pt idx="150">
                        <c:v>-1.1237606727665299E-3</c:v>
                      </c:pt>
                      <c:pt idx="151">
                        <c:v>-1.1404275660478801E-3</c:v>
                      </c:pt>
                      <c:pt idx="152">
                        <c:v>-1.15709868540095E-3</c:v>
                      </c:pt>
                      <c:pt idx="153">
                        <c:v>-1.17377398208006E-3</c:v>
                      </c:pt>
                      <c:pt idx="154">
                        <c:v>-1.19045338733575E-3</c:v>
                      </c:pt>
                      <c:pt idx="155">
                        <c:v>-1.2071368377500199E-3</c:v>
                      </c:pt>
                      <c:pt idx="156">
                        <c:v>-1.2238242515463099E-3</c:v>
                      </c:pt>
                      <c:pt idx="157">
                        <c:v>-1.24051549125526E-3</c:v>
                      </c:pt>
                      <c:pt idx="158">
                        <c:v>-1.25721035269861E-3</c:v>
                      </c:pt>
                      <c:pt idx="159">
                        <c:v>-1.27390859561648E-3</c:v>
                      </c:pt>
                      <c:pt idx="160">
                        <c:v>-1.2906099773313301E-3</c:v>
                      </c:pt>
                      <c:pt idx="161">
                        <c:v>-1.3073142737449099E-3</c:v>
                      </c:pt>
                      <c:pt idx="162">
                        <c:v>-1.32402131370508E-3</c:v>
                      </c:pt>
                      <c:pt idx="163">
                        <c:v>-1.34073099737452E-3</c:v>
                      </c:pt>
                      <c:pt idx="164">
                        <c:v>-1.35744325375549E-3</c:v>
                      </c:pt>
                      <c:pt idx="165">
                        <c:v>-1.37415800283591E-3</c:v>
                      </c:pt>
                      <c:pt idx="166">
                        <c:v>-1.39087515558634E-3</c:v>
                      </c:pt>
                      <c:pt idx="167">
                        <c:v>-1.40759461764788E-3</c:v>
                      </c:pt>
                      <c:pt idx="168">
                        <c:v>-1.42431630141273E-3</c:v>
                      </c:pt>
                      <c:pt idx="169">
                        <c:v>-1.44104013403622E-3</c:v>
                      </c:pt>
                      <c:pt idx="170">
                        <c:v>-1.4577660535876999E-3</c:v>
                      </c:pt>
                      <c:pt idx="171">
                        <c:v>-1.47449400629086E-3</c:v>
                      </c:pt>
                      <c:pt idx="172">
                        <c:v>-1.4912239440423101E-3</c:v>
                      </c:pt>
                      <c:pt idx="173">
                        <c:v>-1.5079558115228999E-3</c:v>
                      </c:pt>
                      <c:pt idx="174">
                        <c:v>-1.5246895352964899E-3</c:v>
                      </c:pt>
                      <c:pt idx="175">
                        <c:v>-1.54142502915933E-3</c:v>
                      </c:pt>
                      <c:pt idx="176">
                        <c:v>-1.5581622088960199E-3</c:v>
                      </c:pt>
                      <c:pt idx="177">
                        <c:v>-1.57490099933985E-3</c:v>
                      </c:pt>
                      <c:pt idx="178">
                        <c:v>-1.5916413298236701E-3</c:v>
                      </c:pt>
                      <c:pt idx="179">
                        <c:v>-1.60838312845799E-3</c:v>
                      </c:pt>
                      <c:pt idx="180">
                        <c:v>-1.62512633103795E-3</c:v>
                      </c:pt>
                      <c:pt idx="181">
                        <c:v>-1.6418708750153301E-3</c:v>
                      </c:pt>
                      <c:pt idx="182">
                        <c:v>-1.6586166910494699E-3</c:v>
                      </c:pt>
                      <c:pt idx="183">
                        <c:v>-1.67536370582133E-3</c:v>
                      </c:pt>
                      <c:pt idx="184">
                        <c:v>-1.69211185281136E-3</c:v>
                      </c:pt>
                      <c:pt idx="185">
                        <c:v>-1.70886106932757E-3</c:v>
                      </c:pt>
                      <c:pt idx="186">
                        <c:v>-1.7256112934201601E-3</c:v>
                      </c:pt>
                      <c:pt idx="187">
                        <c:v>-1.7423624648521101E-3</c:v>
                      </c:pt>
                      <c:pt idx="188">
                        <c:v>-1.7591144696480899E-3</c:v>
                      </c:pt>
                      <c:pt idx="189">
                        <c:v>-1.77586711624155E-3</c:v>
                      </c:pt>
                      <c:pt idx="190">
                        <c:v>-1.79262021537779E-3</c:v>
                      </c:pt>
                      <c:pt idx="191">
                        <c:v>-1.80937358821779E-3</c:v>
                      </c:pt>
                      <c:pt idx="192">
                        <c:v>-1.8261270675508799E-3</c:v>
                      </c:pt>
                      <c:pt idx="193">
                        <c:v>-1.8428805550888699E-3</c:v>
                      </c:pt>
                      <c:pt idx="194">
                        <c:v>-1.8596340426268599E-3</c:v>
                      </c:pt>
                      <c:pt idx="195">
                        <c:v>-1.87638753016484E-3</c:v>
                      </c:pt>
                      <c:pt idx="196">
                        <c:v>-1.89314101770283E-3</c:v>
                      </c:pt>
                      <c:pt idx="197">
                        <c:v>-1.90989450524081E-3</c:v>
                      </c:pt>
                      <c:pt idx="198">
                        <c:v>-1.9266479927788E-3</c:v>
                      </c:pt>
                      <c:pt idx="199">
                        <c:v>-1.94340148031679E-3</c:v>
                      </c:pt>
                      <c:pt idx="200">
                        <c:v>-1.9601549678547698E-3</c:v>
                      </c:pt>
                      <c:pt idx="201">
                        <c:v>-1.9769084553927499E-3</c:v>
                      </c:pt>
                      <c:pt idx="202">
                        <c:v>-1.9936619429307399E-3</c:v>
                      </c:pt>
                      <c:pt idx="203">
                        <c:v>-2.0104154304687299E-3</c:v>
                      </c:pt>
                      <c:pt idx="204">
                        <c:v>-2.0271689180067099E-3</c:v>
                      </c:pt>
                      <c:pt idx="205">
                        <c:v>-2.0439224055446999E-3</c:v>
                      </c:pt>
                      <c:pt idx="206">
                        <c:v>-2.0606758930826899E-3</c:v>
                      </c:pt>
                      <c:pt idx="207">
                        <c:v>-2.07742938062067E-3</c:v>
                      </c:pt>
                      <c:pt idx="208">
                        <c:v>-2.09418286815866E-3</c:v>
                      </c:pt>
                      <c:pt idx="209">
                        <c:v>-2.11093635569664E-3</c:v>
                      </c:pt>
                      <c:pt idx="210">
                        <c:v>-2.12768984323463E-3</c:v>
                      </c:pt>
                      <c:pt idx="211">
                        <c:v>-2.14444333077261E-3</c:v>
                      </c:pt>
                      <c:pt idx="212">
                        <c:v>-2.1611968183106E-3</c:v>
                      </c:pt>
                      <c:pt idx="213">
                        <c:v>-2.1779503058485901E-3</c:v>
                      </c:pt>
                      <c:pt idx="214">
                        <c:v>-2.1947037933865701E-3</c:v>
                      </c:pt>
                      <c:pt idx="215">
                        <c:v>-2.2114572809245601E-3</c:v>
                      </c:pt>
                      <c:pt idx="216">
                        <c:v>-2.2282107684625401E-3</c:v>
                      </c:pt>
                      <c:pt idx="217">
                        <c:v>-2.2449642560005301E-3</c:v>
                      </c:pt>
                      <c:pt idx="218">
                        <c:v>-2.2617177435385102E-3</c:v>
                      </c:pt>
                      <c:pt idx="219">
                        <c:v>-2.2784712310765002E-3</c:v>
                      </c:pt>
                      <c:pt idx="220">
                        <c:v>-2.2952247186144902E-3</c:v>
                      </c:pt>
                      <c:pt idx="221">
                        <c:v>-2.3119782061524698E-3</c:v>
                      </c:pt>
                      <c:pt idx="222">
                        <c:v>-2.3287316936904598E-3</c:v>
                      </c:pt>
                      <c:pt idx="223">
                        <c:v>-2.3454851812284398E-3</c:v>
                      </c:pt>
                      <c:pt idx="224">
                        <c:v>-2.3622386687664199E-3</c:v>
                      </c:pt>
                      <c:pt idx="225">
                        <c:v>-2.3789921563044198E-3</c:v>
                      </c:pt>
                      <c:pt idx="226">
                        <c:v>-2.3957456438423999E-3</c:v>
                      </c:pt>
                      <c:pt idx="227">
                        <c:v>-2.4124991313803799E-3</c:v>
                      </c:pt>
                      <c:pt idx="228">
                        <c:v>-2.4292526189183699E-3</c:v>
                      </c:pt>
                      <c:pt idx="229">
                        <c:v>-2.4460061064563599E-3</c:v>
                      </c:pt>
                      <c:pt idx="230">
                        <c:v>-2.46275959399434E-3</c:v>
                      </c:pt>
                      <c:pt idx="231">
                        <c:v>-2.47951308153233E-3</c:v>
                      </c:pt>
                      <c:pt idx="232">
                        <c:v>-2.49626656907031E-3</c:v>
                      </c:pt>
                      <c:pt idx="233">
                        <c:v>-2.5130200566083E-3</c:v>
                      </c:pt>
                      <c:pt idx="234">
                        <c:v>-2.52977354414629E-3</c:v>
                      </c:pt>
                      <c:pt idx="235">
                        <c:v>-2.54652703168427E-3</c:v>
                      </c:pt>
                      <c:pt idx="236">
                        <c:v>-2.5632805192222601E-3</c:v>
                      </c:pt>
                      <c:pt idx="237">
                        <c:v>-2.5800340067602401E-3</c:v>
                      </c:pt>
                      <c:pt idx="238">
                        <c:v>-2.5967874942982201E-3</c:v>
                      </c:pt>
                      <c:pt idx="239">
                        <c:v>-2.6135409818362201E-3</c:v>
                      </c:pt>
                      <c:pt idx="240">
                        <c:v>-2.6302944693742001E-3</c:v>
                      </c:pt>
                      <c:pt idx="241">
                        <c:v>-2.6470479569121802E-3</c:v>
                      </c:pt>
                      <c:pt idx="242">
                        <c:v>-2.6638014444501702E-3</c:v>
                      </c:pt>
                      <c:pt idx="243">
                        <c:v>-2.6805549319881602E-3</c:v>
                      </c:pt>
                      <c:pt idx="244">
                        <c:v>-2.6973084195261502E-3</c:v>
                      </c:pt>
                      <c:pt idx="245">
                        <c:v>-2.7140619070641298E-3</c:v>
                      </c:pt>
                      <c:pt idx="246">
                        <c:v>-2.7308153946021098E-3</c:v>
                      </c:pt>
                      <c:pt idx="247">
                        <c:v>-2.7475688821400998E-3</c:v>
                      </c:pt>
                      <c:pt idx="248">
                        <c:v>-2.7643223696780898E-3</c:v>
                      </c:pt>
                      <c:pt idx="249">
                        <c:v>-2.7810758572160699E-3</c:v>
                      </c:pt>
                      <c:pt idx="250">
                        <c:v>-2.7978293447540599E-3</c:v>
                      </c:pt>
                      <c:pt idx="251">
                        <c:v>-2.8145828322920499E-3</c:v>
                      </c:pt>
                      <c:pt idx="252">
                        <c:v>-2.8313363198300199E-3</c:v>
                      </c:pt>
                      <c:pt idx="253">
                        <c:v>-2.8480898073680099E-3</c:v>
                      </c:pt>
                      <c:pt idx="254">
                        <c:v>-2.864843294906E-3</c:v>
                      </c:pt>
                      <c:pt idx="255">
                        <c:v>-2.88159678244399E-3</c:v>
                      </c:pt>
                      <c:pt idx="256">
                        <c:v>-2.89835026998197E-3</c:v>
                      </c:pt>
                      <c:pt idx="257">
                        <c:v>-2.91510375751996E-3</c:v>
                      </c:pt>
                      <c:pt idx="258">
                        <c:v>-2.93185724505796E-3</c:v>
                      </c:pt>
                      <c:pt idx="259">
                        <c:v>-2.9486107325959201E-3</c:v>
                      </c:pt>
                      <c:pt idx="260">
                        <c:v>-2.9653642201339101E-3</c:v>
                      </c:pt>
                      <c:pt idx="261">
                        <c:v>-2.9821177076719001E-3</c:v>
                      </c:pt>
                      <c:pt idx="262">
                        <c:v>-2.9988711952098801E-3</c:v>
                      </c:pt>
                      <c:pt idx="263">
                        <c:v>-3.0156246827478701E-3</c:v>
                      </c:pt>
                      <c:pt idx="264">
                        <c:v>-3.0323781702858601E-3</c:v>
                      </c:pt>
                      <c:pt idx="265">
                        <c:v>-3.0491316578238402E-3</c:v>
                      </c:pt>
                      <c:pt idx="266">
                        <c:v>-3.0658851453618302E-3</c:v>
                      </c:pt>
                      <c:pt idx="267">
                        <c:v>-3.0826386328998102E-3</c:v>
                      </c:pt>
                      <c:pt idx="268">
                        <c:v>-3.0993921204377998E-3</c:v>
                      </c:pt>
                      <c:pt idx="269">
                        <c:v>-3.1161456079757898E-3</c:v>
                      </c:pt>
                      <c:pt idx="270">
                        <c:v>-3.1328990955137698E-3</c:v>
                      </c:pt>
                      <c:pt idx="271">
                        <c:v>-3.1496525830517499E-3</c:v>
                      </c:pt>
                      <c:pt idx="272">
                        <c:v>-3.1664060705897399E-3</c:v>
                      </c:pt>
                      <c:pt idx="273">
                        <c:v>-3.1831595581277299E-3</c:v>
                      </c:pt>
                      <c:pt idx="274">
                        <c:v>-3.1999130456657199E-3</c:v>
                      </c:pt>
                      <c:pt idx="275">
                        <c:v>-3.2166665332036999E-3</c:v>
                      </c:pt>
                      <c:pt idx="276">
                        <c:v>-3.2334200207416799E-3</c:v>
                      </c:pt>
                      <c:pt idx="277">
                        <c:v>-3.25017350827967E-3</c:v>
                      </c:pt>
                      <c:pt idx="278">
                        <c:v>-3.26692699581766E-3</c:v>
                      </c:pt>
                      <c:pt idx="279">
                        <c:v>-3.28368048335564E-3</c:v>
                      </c:pt>
                      <c:pt idx="280">
                        <c:v>-3.30043397089363E-3</c:v>
                      </c:pt>
                      <c:pt idx="281">
                        <c:v>-3.31718745843161E-3</c:v>
                      </c:pt>
                      <c:pt idx="282">
                        <c:v>-3.3339409459696E-3</c:v>
                      </c:pt>
                      <c:pt idx="283">
                        <c:v>-3.3506944335075801E-3</c:v>
                      </c:pt>
                      <c:pt idx="284">
                        <c:v>-3.3674479210455801E-3</c:v>
                      </c:pt>
                      <c:pt idx="285">
                        <c:v>-3.3842014085835601E-3</c:v>
                      </c:pt>
                      <c:pt idx="286">
                        <c:v>-3.4009548961215401E-3</c:v>
                      </c:pt>
                      <c:pt idx="287">
                        <c:v>-3.4177083836595301E-3</c:v>
                      </c:pt>
                      <c:pt idx="288">
                        <c:v>-3.4344618711975201E-3</c:v>
                      </c:pt>
                      <c:pt idx="289">
                        <c:v>-3.4512153587355002E-3</c:v>
                      </c:pt>
                      <c:pt idx="290">
                        <c:v>-3.4679688462734802E-3</c:v>
                      </c:pt>
                      <c:pt idx="291">
                        <c:v>-3.4847223338114802E-3</c:v>
                      </c:pt>
                      <c:pt idx="292">
                        <c:v>-3.5014758213494598E-3</c:v>
                      </c:pt>
                      <c:pt idx="293">
                        <c:v>-3.5182293088874398E-3</c:v>
                      </c:pt>
                      <c:pt idx="294">
                        <c:v>-3.5349827964254398E-3</c:v>
                      </c:pt>
                      <c:pt idx="295">
                        <c:v>-3.5517362839633999E-3</c:v>
                      </c:pt>
                      <c:pt idx="296">
                        <c:v>-3.5684897715013999E-3</c:v>
                      </c:pt>
                      <c:pt idx="297">
                        <c:v>-3.5852432590393699E-3</c:v>
                      </c:pt>
                      <c:pt idx="298">
                        <c:v>-3.6019967465773799E-3</c:v>
                      </c:pt>
                      <c:pt idx="299">
                        <c:v>-3.6187502341153599E-3</c:v>
                      </c:pt>
                      <c:pt idx="300">
                        <c:v>-3.6355037216533399E-3</c:v>
                      </c:pt>
                      <c:pt idx="301">
                        <c:v>-3.65225720919132E-3</c:v>
                      </c:pt>
                      <c:pt idx="302">
                        <c:v>-3.6690106967293E-3</c:v>
                      </c:pt>
                      <c:pt idx="303">
                        <c:v>-3.6857641842673E-3</c:v>
                      </c:pt>
                      <c:pt idx="304">
                        <c:v>-3.70251767180528E-3</c:v>
                      </c:pt>
                      <c:pt idx="305">
                        <c:v>-3.71927115934327E-3</c:v>
                      </c:pt>
                      <c:pt idx="306">
                        <c:v>-3.7360246468812501E-3</c:v>
                      </c:pt>
                      <c:pt idx="307">
                        <c:v>-3.7527781344192501E-3</c:v>
                      </c:pt>
                      <c:pt idx="308">
                        <c:v>-3.7695316219572301E-3</c:v>
                      </c:pt>
                      <c:pt idx="309">
                        <c:v>-3.7862851094952201E-3</c:v>
                      </c:pt>
                      <c:pt idx="310">
                        <c:v>-3.8030385970332101E-3</c:v>
                      </c:pt>
                      <c:pt idx="311">
                        <c:v>-3.8197920845711901E-3</c:v>
                      </c:pt>
                      <c:pt idx="312">
                        <c:v>-3.8365455721091801E-3</c:v>
                      </c:pt>
                      <c:pt idx="313">
                        <c:v>-3.8532990596471602E-3</c:v>
                      </c:pt>
                      <c:pt idx="314">
                        <c:v>-3.8700525471851298E-3</c:v>
                      </c:pt>
                      <c:pt idx="315">
                        <c:v>-3.8868060347231198E-3</c:v>
                      </c:pt>
                      <c:pt idx="316">
                        <c:v>-3.9035595222611098E-3</c:v>
                      </c:pt>
                      <c:pt idx="317">
                        <c:v>-3.9203130097990998E-3</c:v>
                      </c:pt>
                      <c:pt idx="318">
                        <c:v>-3.9370664973370903E-3</c:v>
                      </c:pt>
                      <c:pt idx="319">
                        <c:v>-3.9538199848750703E-3</c:v>
                      </c:pt>
                      <c:pt idx="320">
                        <c:v>-3.9705734724130503E-3</c:v>
                      </c:pt>
                      <c:pt idx="321">
                        <c:v>-3.9873269599510503E-3</c:v>
                      </c:pt>
                      <c:pt idx="322">
                        <c:v>-4.0040804474890303E-3</c:v>
                      </c:pt>
                      <c:pt idx="323">
                        <c:v>-4.0208339350270199E-3</c:v>
                      </c:pt>
                      <c:pt idx="324">
                        <c:v>-4.037587422565E-3</c:v>
                      </c:pt>
                      <c:pt idx="325">
                        <c:v>-4.0543409101029904E-3</c:v>
                      </c:pt>
                      <c:pt idx="326">
                        <c:v>-4.07109439764098E-3</c:v>
                      </c:pt>
                      <c:pt idx="327">
                        <c:v>-4.0878478851789496E-3</c:v>
                      </c:pt>
                      <c:pt idx="328">
                        <c:v>-4.10460137271694E-3</c:v>
                      </c:pt>
                      <c:pt idx="329">
                        <c:v>-4.1213548602549296E-3</c:v>
                      </c:pt>
                      <c:pt idx="330">
                        <c:v>-4.1381083477929096E-3</c:v>
                      </c:pt>
                      <c:pt idx="331">
                        <c:v>-4.1548618353308897E-3</c:v>
                      </c:pt>
                      <c:pt idx="332">
                        <c:v>-4.1716153228688897E-3</c:v>
                      </c:pt>
                      <c:pt idx="333">
                        <c:v>-4.1883688104068801E-3</c:v>
                      </c:pt>
                      <c:pt idx="334">
                        <c:v>-4.2051222979448601E-3</c:v>
                      </c:pt>
                      <c:pt idx="335">
                        <c:v>-4.2218757854828402E-3</c:v>
                      </c:pt>
                      <c:pt idx="336">
                        <c:v>-4.2386292730208297E-3</c:v>
                      </c:pt>
                      <c:pt idx="337">
                        <c:v>-4.2553827605588202E-3</c:v>
                      </c:pt>
                      <c:pt idx="338">
                        <c:v>-4.2721362480968098E-3</c:v>
                      </c:pt>
                      <c:pt idx="339">
                        <c:v>-4.2888897356347898E-3</c:v>
                      </c:pt>
                      <c:pt idx="340">
                        <c:v>-4.3056432231727802E-3</c:v>
                      </c:pt>
                      <c:pt idx="341">
                        <c:v>-4.3223967107107603E-3</c:v>
                      </c:pt>
                      <c:pt idx="342">
                        <c:v>-4.3391501982487403E-3</c:v>
                      </c:pt>
                      <c:pt idx="343">
                        <c:v>-4.3559036857867203E-3</c:v>
                      </c:pt>
                      <c:pt idx="344">
                        <c:v>-4.3726571733247099E-3</c:v>
                      </c:pt>
                      <c:pt idx="345">
                        <c:v>-4.3894106608627003E-3</c:v>
                      </c:pt>
                      <c:pt idx="346">
                        <c:v>-4.4061641484007003E-3</c:v>
                      </c:pt>
                      <c:pt idx="347">
                        <c:v>-4.4229176359386804E-3</c:v>
                      </c:pt>
                      <c:pt idx="348">
                        <c:v>-4.43967112347665E-3</c:v>
                      </c:pt>
                      <c:pt idx="349">
                        <c:v>-4.45642461101463E-3</c:v>
                      </c:pt>
                      <c:pt idx="350">
                        <c:v>-4.4731780985526196E-3</c:v>
                      </c:pt>
                      <c:pt idx="351">
                        <c:v>-4.4899315860906196E-3</c:v>
                      </c:pt>
                      <c:pt idx="352">
                        <c:v>-4.50668507362861E-3</c:v>
                      </c:pt>
                      <c:pt idx="353">
                        <c:v>-4.52343856116659E-3</c:v>
                      </c:pt>
                      <c:pt idx="354">
                        <c:v>-4.5401920487045701E-3</c:v>
                      </c:pt>
                      <c:pt idx="355">
                        <c:v>-4.5569455362425501E-3</c:v>
                      </c:pt>
                      <c:pt idx="356">
                        <c:v>-4.5736990237805501E-3</c:v>
                      </c:pt>
                      <c:pt idx="357">
                        <c:v>-4.5904525113185301E-3</c:v>
                      </c:pt>
                      <c:pt idx="358">
                        <c:v>-4.6072059988565102E-3</c:v>
                      </c:pt>
                      <c:pt idx="359">
                        <c:v>-4.6239594863945101E-3</c:v>
                      </c:pt>
                      <c:pt idx="360">
                        <c:v>-4.6407129739324798E-3</c:v>
                      </c:pt>
                      <c:pt idx="361">
                        <c:v>-4.6574664614704797E-3</c:v>
                      </c:pt>
                      <c:pt idx="362">
                        <c:v>-4.6742199490084598E-3</c:v>
                      </c:pt>
                      <c:pt idx="363">
                        <c:v>-4.6909734365464502E-3</c:v>
                      </c:pt>
                      <c:pt idx="364">
                        <c:v>-4.7077269240844198E-3</c:v>
                      </c:pt>
                      <c:pt idx="365">
                        <c:v>-4.7244804116224103E-3</c:v>
                      </c:pt>
                      <c:pt idx="366">
                        <c:v>-4.7412338991603999E-3</c:v>
                      </c:pt>
                      <c:pt idx="367">
                        <c:v>-4.7579873866983903E-3</c:v>
                      </c:pt>
                      <c:pt idx="368">
                        <c:v>-4.7747408742363599E-3</c:v>
                      </c:pt>
                      <c:pt idx="369">
                        <c:v>-4.7914943617743504E-3</c:v>
                      </c:pt>
                      <c:pt idx="370">
                        <c:v>-4.8082478493123399E-3</c:v>
                      </c:pt>
                      <c:pt idx="371">
                        <c:v>-4.8250013368503304E-3</c:v>
                      </c:pt>
                      <c:pt idx="372">
                        <c:v>-4.8417548243883104E-3</c:v>
                      </c:pt>
                      <c:pt idx="373">
                        <c:v>-4.8585083119263E-3</c:v>
                      </c:pt>
                      <c:pt idx="374">
                        <c:v>-4.87526179946428E-3</c:v>
                      </c:pt>
                      <c:pt idx="375">
                        <c:v>-4.8920152870022601E-3</c:v>
                      </c:pt>
                      <c:pt idx="376">
                        <c:v>-4.9087687745402496E-3</c:v>
                      </c:pt>
                      <c:pt idx="377">
                        <c:v>-4.9255222620782496E-3</c:v>
                      </c:pt>
                      <c:pt idx="378">
                        <c:v>-4.9422757496162201E-3</c:v>
                      </c:pt>
                      <c:pt idx="379">
                        <c:v>-4.9590292371542097E-3</c:v>
                      </c:pt>
                      <c:pt idx="380">
                        <c:v>-4.9757827246921897E-3</c:v>
                      </c:pt>
                      <c:pt idx="381">
                        <c:v>-4.9925362122301802E-3</c:v>
                      </c:pt>
                      <c:pt idx="382">
                        <c:v>-5.0092896997681602E-3</c:v>
                      </c:pt>
                      <c:pt idx="383">
                        <c:v>-5.0260431873061498E-3</c:v>
                      </c:pt>
                      <c:pt idx="384">
                        <c:v>-5.0427966748441402E-3</c:v>
                      </c:pt>
                      <c:pt idx="385">
                        <c:v>-5.0595501623821298E-3</c:v>
                      </c:pt>
                      <c:pt idx="386">
                        <c:v>-5.0763036499201003E-3</c:v>
                      </c:pt>
                      <c:pt idx="387">
                        <c:v>-5.0930571374580898E-3</c:v>
                      </c:pt>
                      <c:pt idx="388">
                        <c:v>-5.1098106249960699E-3</c:v>
                      </c:pt>
                      <c:pt idx="389">
                        <c:v>-5.1265641125340699E-3</c:v>
                      </c:pt>
                      <c:pt idx="390">
                        <c:v>-5.1433176000720403E-3</c:v>
                      </c:pt>
                      <c:pt idx="391">
                        <c:v>-5.1600710876100204E-3</c:v>
                      </c:pt>
                      <c:pt idx="392">
                        <c:v>-5.17682457514801E-3</c:v>
                      </c:pt>
                      <c:pt idx="393">
                        <c:v>-5.19357806268599E-3</c:v>
                      </c:pt>
                      <c:pt idx="394">
                        <c:v>-5.2103315502239804E-3</c:v>
                      </c:pt>
                      <c:pt idx="395">
                        <c:v>-5.22708503776197E-3</c:v>
                      </c:pt>
                      <c:pt idx="396">
                        <c:v>-5.2438385252999596E-3</c:v>
                      </c:pt>
                      <c:pt idx="397">
                        <c:v>-5.2605920128379301E-3</c:v>
                      </c:pt>
                      <c:pt idx="398">
                        <c:v>-5.2773455003759301E-3</c:v>
                      </c:pt>
                      <c:pt idx="399">
                        <c:v>-5.2940989879139101E-3</c:v>
                      </c:pt>
                      <c:pt idx="400">
                        <c:v>-5.3108524754518997E-3</c:v>
                      </c:pt>
                      <c:pt idx="401">
                        <c:v>-5.3276059629898797E-3</c:v>
                      </c:pt>
                      <c:pt idx="402">
                        <c:v>-5.3443594505278597E-3</c:v>
                      </c:pt>
                      <c:pt idx="403">
                        <c:v>-5.3611129380658502E-3</c:v>
                      </c:pt>
                      <c:pt idx="404">
                        <c:v>-5.3778664256038302E-3</c:v>
                      </c:pt>
                      <c:pt idx="405">
                        <c:v>-5.3946199131418302E-3</c:v>
                      </c:pt>
                      <c:pt idx="406">
                        <c:v>-5.4113734006798102E-3</c:v>
                      </c:pt>
                      <c:pt idx="407">
                        <c:v>-5.4281268882177902E-3</c:v>
                      </c:pt>
                      <c:pt idx="408">
                        <c:v>-5.4448803757557798E-3</c:v>
                      </c:pt>
                      <c:pt idx="409">
                        <c:v>-5.4616338632937503E-3</c:v>
                      </c:pt>
                      <c:pt idx="410">
                        <c:v>-5.4783873508317399E-3</c:v>
                      </c:pt>
                      <c:pt idx="411">
                        <c:v>-5.4951408383697399E-3</c:v>
                      </c:pt>
                      <c:pt idx="412">
                        <c:v>-5.5118943259077199E-3</c:v>
                      </c:pt>
                      <c:pt idx="413">
                        <c:v>-5.5286478134456999E-3</c:v>
                      </c:pt>
                      <c:pt idx="414">
                        <c:v>-5.5454013009836904E-3</c:v>
                      </c:pt>
                      <c:pt idx="415">
                        <c:v>-5.56215478852168E-3</c:v>
                      </c:pt>
                      <c:pt idx="416">
                        <c:v>-5.5789082760596496E-3</c:v>
                      </c:pt>
                      <c:pt idx="417">
                        <c:v>-5.59566176359764E-3</c:v>
                      </c:pt>
                      <c:pt idx="418">
                        <c:v>-5.61241525113564E-3</c:v>
                      </c:pt>
                      <c:pt idx="419">
                        <c:v>-5.6291687386736096E-3</c:v>
                      </c:pt>
                      <c:pt idx="420">
                        <c:v>-5.6459222262115897E-3</c:v>
                      </c:pt>
                      <c:pt idx="421">
                        <c:v>-5.6626757137495801E-3</c:v>
                      </c:pt>
                      <c:pt idx="422">
                        <c:v>-5.6794292012875601E-3</c:v>
                      </c:pt>
                      <c:pt idx="423">
                        <c:v>-5.6961826888255601E-3</c:v>
                      </c:pt>
                      <c:pt idx="424">
                        <c:v>-5.7129361763635401E-3</c:v>
                      </c:pt>
                      <c:pt idx="425">
                        <c:v>-5.7296896639015297E-3</c:v>
                      </c:pt>
                      <c:pt idx="426">
                        <c:v>-5.7464431514395098E-3</c:v>
                      </c:pt>
                      <c:pt idx="427">
                        <c:v>-5.7631966389774802E-3</c:v>
                      </c:pt>
                      <c:pt idx="428">
                        <c:v>-5.7799501265154603E-3</c:v>
                      </c:pt>
                      <c:pt idx="429">
                        <c:v>-5.7967036140534603E-3</c:v>
                      </c:pt>
                      <c:pt idx="430">
                        <c:v>-5.8134571015914403E-3</c:v>
                      </c:pt>
                      <c:pt idx="431">
                        <c:v>-5.8302105891294203E-3</c:v>
                      </c:pt>
                      <c:pt idx="432">
                        <c:v>-5.8469640766674099E-3</c:v>
                      </c:pt>
                      <c:pt idx="433">
                        <c:v>-5.8637175642053899E-3</c:v>
                      </c:pt>
                      <c:pt idx="434">
                        <c:v>-5.8804710517434099E-3</c:v>
                      </c:pt>
                      <c:pt idx="435">
                        <c:v>-5.8972245392813804E-3</c:v>
                      </c:pt>
                      <c:pt idx="436">
                        <c:v>-5.9139780268193604E-3</c:v>
                      </c:pt>
                      <c:pt idx="437">
                        <c:v>-5.9307315143573404E-3</c:v>
                      </c:pt>
                      <c:pt idx="438">
                        <c:v>-5.9474850018953196E-3</c:v>
                      </c:pt>
                      <c:pt idx="439">
                        <c:v>-5.9642384894333196E-3</c:v>
                      </c:pt>
                      <c:pt idx="440">
                        <c:v>-5.9809919769712996E-3</c:v>
                      </c:pt>
                      <c:pt idx="441">
                        <c:v>-5.99774546450929E-3</c:v>
                      </c:pt>
                      <c:pt idx="442">
                        <c:v>-6.0144989520472701E-3</c:v>
                      </c:pt>
                      <c:pt idx="443">
                        <c:v>-6.0312524395852397E-3</c:v>
                      </c:pt>
                      <c:pt idx="444">
                        <c:v>-6.0480059271232397E-3</c:v>
                      </c:pt>
                      <c:pt idx="445">
                        <c:v>-6.0647594146612301E-3</c:v>
                      </c:pt>
                      <c:pt idx="446">
                        <c:v>-6.0815129021992102E-3</c:v>
                      </c:pt>
                      <c:pt idx="447">
                        <c:v>-6.0982663897371902E-3</c:v>
                      </c:pt>
                      <c:pt idx="448">
                        <c:v>-6.1150198772751798E-3</c:v>
                      </c:pt>
                      <c:pt idx="449">
                        <c:v>-6.1317733648131598E-3</c:v>
                      </c:pt>
                      <c:pt idx="450">
                        <c:v>-6.1485268523511502E-3</c:v>
                      </c:pt>
                      <c:pt idx="451">
                        <c:v>-6.1652803398891303E-3</c:v>
                      </c:pt>
                      <c:pt idx="452">
                        <c:v>-6.1820338274271198E-3</c:v>
                      </c:pt>
                      <c:pt idx="453">
                        <c:v>-6.1987873149651198E-3</c:v>
                      </c:pt>
                      <c:pt idx="454">
                        <c:v>-6.2155408025030799E-3</c:v>
                      </c:pt>
                      <c:pt idx="455">
                        <c:v>-6.2322942900410504E-3</c:v>
                      </c:pt>
                      <c:pt idx="456">
                        <c:v>-6.2490477775790599E-3</c:v>
                      </c:pt>
                      <c:pt idx="457">
                        <c:v>-6.2658012651170504E-3</c:v>
                      </c:pt>
                      <c:pt idx="458">
                        <c:v>-6.28255475265502E-3</c:v>
                      </c:pt>
                      <c:pt idx="459">
                        <c:v>-6.2993082401930096E-3</c:v>
                      </c:pt>
                      <c:pt idx="460">
                        <c:v>-6.3160617277309801E-3</c:v>
                      </c:pt>
                      <c:pt idx="461">
                        <c:v>-6.3328152152689896E-3</c:v>
                      </c:pt>
                      <c:pt idx="462">
                        <c:v>-6.3495687028069696E-3</c:v>
                      </c:pt>
                      <c:pt idx="463">
                        <c:v>-6.3663221903449601E-3</c:v>
                      </c:pt>
                      <c:pt idx="464">
                        <c:v>-6.3830756778829297E-3</c:v>
                      </c:pt>
                      <c:pt idx="465">
                        <c:v>-6.3998291654209297E-3</c:v>
                      </c:pt>
                      <c:pt idx="466">
                        <c:v>-6.4165826529589097E-3</c:v>
                      </c:pt>
                      <c:pt idx="467">
                        <c:v>-6.4333361404969001E-3</c:v>
                      </c:pt>
                      <c:pt idx="468">
                        <c:v>-6.4500896280348802E-3</c:v>
                      </c:pt>
                      <c:pt idx="469">
                        <c:v>-6.4668431155728697E-3</c:v>
                      </c:pt>
                      <c:pt idx="470">
                        <c:v>-6.4835966031108402E-3</c:v>
                      </c:pt>
                      <c:pt idx="471">
                        <c:v>-6.5003500906488298E-3</c:v>
                      </c:pt>
                      <c:pt idx="472">
                        <c:v>-6.5171035781868203E-3</c:v>
                      </c:pt>
                      <c:pt idx="473">
                        <c:v>-6.5338570657248098E-3</c:v>
                      </c:pt>
                      <c:pt idx="474">
                        <c:v>-6.5506105532627803E-3</c:v>
                      </c:pt>
                      <c:pt idx="475">
                        <c:v>-6.5673640408007803E-3</c:v>
                      </c:pt>
                      <c:pt idx="476">
                        <c:v>-6.5841175283387603E-3</c:v>
                      </c:pt>
                      <c:pt idx="477">
                        <c:v>-6.6008710158767499E-3</c:v>
                      </c:pt>
                      <c:pt idx="478">
                        <c:v>-6.6176245034147204E-3</c:v>
                      </c:pt>
                      <c:pt idx="479">
                        <c:v>-6.63437799095271E-3</c:v>
                      </c:pt>
                      <c:pt idx="480">
                        <c:v>-6.65113147849069E-3</c:v>
                      </c:pt>
                      <c:pt idx="481">
                        <c:v>-6.6678849660286796E-3</c:v>
                      </c:pt>
                      <c:pt idx="482">
                        <c:v>-6.68463845356667E-3</c:v>
                      </c:pt>
                      <c:pt idx="483">
                        <c:v>-6.7013919411046501E-3</c:v>
                      </c:pt>
                      <c:pt idx="484">
                        <c:v>-6.7181454286426396E-3</c:v>
                      </c:pt>
                      <c:pt idx="485">
                        <c:v>-6.7348989161806197E-3</c:v>
                      </c:pt>
                      <c:pt idx="486">
                        <c:v>-6.7516524037186196E-3</c:v>
                      </c:pt>
                      <c:pt idx="487">
                        <c:v>-6.7684058912565997E-3</c:v>
                      </c:pt>
                      <c:pt idx="488">
                        <c:v>-6.7851593787945797E-3</c:v>
                      </c:pt>
                      <c:pt idx="489">
                        <c:v>-6.8019128663325702E-3</c:v>
                      </c:pt>
                      <c:pt idx="490">
                        <c:v>-6.8186663538705502E-3</c:v>
                      </c:pt>
                      <c:pt idx="491">
                        <c:v>-6.8354198414085302E-3</c:v>
                      </c:pt>
                      <c:pt idx="492">
                        <c:v>-6.8521733289465103E-3</c:v>
                      </c:pt>
                      <c:pt idx="493">
                        <c:v>-6.8689268164844998E-3</c:v>
                      </c:pt>
                      <c:pt idx="494">
                        <c:v>-6.8856803040224998E-3</c:v>
                      </c:pt>
                      <c:pt idx="495">
                        <c:v>-6.9024337915604703E-3</c:v>
                      </c:pt>
                      <c:pt idx="496">
                        <c:v>-6.9191872790984703E-3</c:v>
                      </c:pt>
                      <c:pt idx="497">
                        <c:v>-6.9359407666364304E-3</c:v>
                      </c:pt>
                      <c:pt idx="498">
                        <c:v>-6.9526942541744199E-3</c:v>
                      </c:pt>
                      <c:pt idx="499">
                        <c:v>-6.9694477417124E-3</c:v>
                      </c:pt>
                      <c:pt idx="500">
                        <c:v>-6.9862012292504E-3</c:v>
                      </c:pt>
                      <c:pt idx="501">
                        <c:v>-7.0029547167883904E-3</c:v>
                      </c:pt>
                      <c:pt idx="502">
                        <c:v>-7.01970820432636E-3</c:v>
                      </c:pt>
                      <c:pt idx="503">
                        <c:v>-7.03646169186436E-3</c:v>
                      </c:pt>
                      <c:pt idx="504">
                        <c:v>-7.05321517940234E-3</c:v>
                      </c:pt>
                      <c:pt idx="505">
                        <c:v>-7.0699686669403296E-3</c:v>
                      </c:pt>
                      <c:pt idx="506">
                        <c:v>-7.0867221544783001E-3</c:v>
                      </c:pt>
                      <c:pt idx="507">
                        <c:v>-7.1034756420163001E-3</c:v>
                      </c:pt>
                      <c:pt idx="508">
                        <c:v>-7.1202291295542801E-3</c:v>
                      </c:pt>
                      <c:pt idx="509">
                        <c:v>-7.1369826170922602E-3</c:v>
                      </c:pt>
                      <c:pt idx="510">
                        <c:v>-7.1537361046302402E-3</c:v>
                      </c:pt>
                      <c:pt idx="511">
                        <c:v>-7.1704895921682497E-3</c:v>
                      </c:pt>
                      <c:pt idx="512">
                        <c:v>-7.1872430797062098E-3</c:v>
                      </c:pt>
                      <c:pt idx="513">
                        <c:v>-7.2039965672442202E-3</c:v>
                      </c:pt>
                      <c:pt idx="514">
                        <c:v>-7.2207500547821898E-3</c:v>
                      </c:pt>
                      <c:pt idx="515">
                        <c:v>-7.2375035423201802E-3</c:v>
                      </c:pt>
                      <c:pt idx="516">
                        <c:v>-7.2542570298581698E-3</c:v>
                      </c:pt>
                      <c:pt idx="517">
                        <c:v>-7.2710105173961403E-3</c:v>
                      </c:pt>
                      <c:pt idx="518">
                        <c:v>-7.2877640049341299E-3</c:v>
                      </c:pt>
                      <c:pt idx="519">
                        <c:v>-7.3045174924721203E-3</c:v>
                      </c:pt>
                      <c:pt idx="520">
                        <c:v>-7.3212709800101004E-3</c:v>
                      </c:pt>
                      <c:pt idx="521">
                        <c:v>-7.3380244675480804E-3</c:v>
                      </c:pt>
                      <c:pt idx="522">
                        <c:v>-7.35477795508607E-3</c:v>
                      </c:pt>
                      <c:pt idx="523">
                        <c:v>-7.3715314426240396E-3</c:v>
                      </c:pt>
                      <c:pt idx="524">
                        <c:v>-7.38828493016205E-3</c:v>
                      </c:pt>
                      <c:pt idx="525">
                        <c:v>-7.4050384177000196E-3</c:v>
                      </c:pt>
                      <c:pt idx="526">
                        <c:v>-7.4217919052379996E-3</c:v>
                      </c:pt>
                      <c:pt idx="527">
                        <c:v>-7.4385453927759901E-3</c:v>
                      </c:pt>
                      <c:pt idx="528">
                        <c:v>-7.4552988803139901E-3</c:v>
                      </c:pt>
                      <c:pt idx="529">
                        <c:v>-7.4720523678519796E-3</c:v>
                      </c:pt>
                      <c:pt idx="530">
                        <c:v>-7.4888058553899397E-3</c:v>
                      </c:pt>
                      <c:pt idx="531">
                        <c:v>-7.5055593429279397E-3</c:v>
                      </c:pt>
                      <c:pt idx="532">
                        <c:v>-7.5223128304659197E-3</c:v>
                      </c:pt>
                      <c:pt idx="533">
                        <c:v>-7.5390663180038998E-3</c:v>
                      </c:pt>
                      <c:pt idx="534">
                        <c:v>-7.5558198055418902E-3</c:v>
                      </c:pt>
                      <c:pt idx="535">
                        <c:v>-7.5725732930798798E-3</c:v>
                      </c:pt>
                      <c:pt idx="536">
                        <c:v>-7.5893267806178598E-3</c:v>
                      </c:pt>
                      <c:pt idx="537">
                        <c:v>-7.6060802681558503E-3</c:v>
                      </c:pt>
                      <c:pt idx="538">
                        <c:v>-7.6228337556938199E-3</c:v>
                      </c:pt>
                      <c:pt idx="539">
                        <c:v>-7.6395872432318303E-3</c:v>
                      </c:pt>
                      <c:pt idx="540">
                        <c:v>-7.6563407307697904E-3</c:v>
                      </c:pt>
                      <c:pt idx="541">
                        <c:v>-7.6730942183077999E-3</c:v>
                      </c:pt>
                      <c:pt idx="542">
                        <c:v>-7.6898477058457799E-3</c:v>
                      </c:pt>
                      <c:pt idx="543">
                        <c:v>-7.7066011933837704E-3</c:v>
                      </c:pt>
                      <c:pt idx="544">
                        <c:v>-7.7233546809217296E-3</c:v>
                      </c:pt>
                      <c:pt idx="545">
                        <c:v>-7.74010816845972E-3</c:v>
                      </c:pt>
                      <c:pt idx="546">
                        <c:v>-7.7568616559977304E-3</c:v>
                      </c:pt>
                      <c:pt idx="547">
                        <c:v>-7.7736151435356697E-3</c:v>
                      </c:pt>
                      <c:pt idx="548">
                        <c:v>-7.7903686310736697E-3</c:v>
                      </c:pt>
                      <c:pt idx="549">
                        <c:v>-7.8071221186116401E-3</c:v>
                      </c:pt>
                      <c:pt idx="550">
                        <c:v>-7.8238756061496505E-3</c:v>
                      </c:pt>
                      <c:pt idx="551">
                        <c:v>-7.8406290936876392E-3</c:v>
                      </c:pt>
                      <c:pt idx="552">
                        <c:v>-7.8573825812256297E-3</c:v>
                      </c:pt>
                      <c:pt idx="553">
                        <c:v>-7.8741360687636097E-3</c:v>
                      </c:pt>
                      <c:pt idx="554">
                        <c:v>-7.8908895563015793E-3</c:v>
                      </c:pt>
                      <c:pt idx="555">
                        <c:v>-7.9076430438395698E-3</c:v>
                      </c:pt>
                      <c:pt idx="556">
                        <c:v>-7.9243965313775394E-3</c:v>
                      </c:pt>
                      <c:pt idx="557">
                        <c:v>-7.9411500189155507E-3</c:v>
                      </c:pt>
                      <c:pt idx="558">
                        <c:v>-7.9579035064535394E-3</c:v>
                      </c:pt>
                      <c:pt idx="559">
                        <c:v>-7.9746569939915107E-3</c:v>
                      </c:pt>
                      <c:pt idx="560">
                        <c:v>-7.9914104815294994E-3</c:v>
                      </c:pt>
                      <c:pt idx="561">
                        <c:v>-8.0081639690674795E-3</c:v>
                      </c:pt>
                      <c:pt idx="562">
                        <c:v>-8.0249174566054699E-3</c:v>
                      </c:pt>
                      <c:pt idx="563">
                        <c:v>-8.0416709441434499E-3</c:v>
                      </c:pt>
                      <c:pt idx="564">
                        <c:v>-8.0584244316814404E-3</c:v>
                      </c:pt>
                      <c:pt idx="565">
                        <c:v>-8.0751779192194308E-3</c:v>
                      </c:pt>
                      <c:pt idx="566">
                        <c:v>-8.0919314067574195E-3</c:v>
                      </c:pt>
                      <c:pt idx="567">
                        <c:v>-8.1086848942953701E-3</c:v>
                      </c:pt>
                      <c:pt idx="568">
                        <c:v>-8.12543838183339E-3</c:v>
                      </c:pt>
                      <c:pt idx="569">
                        <c:v>-8.1421918693713805E-3</c:v>
                      </c:pt>
                      <c:pt idx="570">
                        <c:v>-8.1589453569093501E-3</c:v>
                      </c:pt>
                      <c:pt idx="571">
                        <c:v>-8.1756988444473301E-3</c:v>
                      </c:pt>
                      <c:pt idx="572">
                        <c:v>-8.1924523319853206E-3</c:v>
                      </c:pt>
                      <c:pt idx="573">
                        <c:v>-8.2092058195233197E-3</c:v>
                      </c:pt>
                      <c:pt idx="574">
                        <c:v>-8.2259593070612806E-3</c:v>
                      </c:pt>
                      <c:pt idx="575">
                        <c:v>-8.2427127945992693E-3</c:v>
                      </c:pt>
                      <c:pt idx="576">
                        <c:v>-8.2594662821372702E-3</c:v>
                      </c:pt>
                      <c:pt idx="577">
                        <c:v>-8.2762197696752294E-3</c:v>
                      </c:pt>
                      <c:pt idx="578">
                        <c:v>-8.2929732572132406E-3</c:v>
                      </c:pt>
                      <c:pt idx="579">
                        <c:v>-8.3097267447512294E-3</c:v>
                      </c:pt>
                      <c:pt idx="580">
                        <c:v>-8.3264802322892007E-3</c:v>
                      </c:pt>
                      <c:pt idx="581">
                        <c:v>-8.3432337198271703E-3</c:v>
                      </c:pt>
                      <c:pt idx="582">
                        <c:v>-8.3599872073651695E-3</c:v>
                      </c:pt>
                      <c:pt idx="583">
                        <c:v>-8.3767406949031495E-3</c:v>
                      </c:pt>
                      <c:pt idx="584">
                        <c:v>-8.3934941824411295E-3</c:v>
                      </c:pt>
                      <c:pt idx="585">
                        <c:v>-8.41024766997912E-3</c:v>
                      </c:pt>
                      <c:pt idx="586">
                        <c:v>-8.4270011575171E-3</c:v>
                      </c:pt>
                      <c:pt idx="587">
                        <c:v>-8.4437546450550904E-3</c:v>
                      </c:pt>
                      <c:pt idx="588">
                        <c:v>-8.4605081325930791E-3</c:v>
                      </c:pt>
                      <c:pt idx="589">
                        <c:v>-8.4772616201310696E-3</c:v>
                      </c:pt>
                      <c:pt idx="590">
                        <c:v>-8.4940151076690496E-3</c:v>
                      </c:pt>
                      <c:pt idx="591">
                        <c:v>-8.5107685952070192E-3</c:v>
                      </c:pt>
                      <c:pt idx="592">
                        <c:v>-8.5275220827450201E-3</c:v>
                      </c:pt>
                      <c:pt idx="593">
                        <c:v>-8.5442755702830192E-3</c:v>
                      </c:pt>
                      <c:pt idx="594">
                        <c:v>-8.5610290578210096E-3</c:v>
                      </c:pt>
                      <c:pt idx="595">
                        <c:v>-8.5777825453589706E-3</c:v>
                      </c:pt>
                      <c:pt idx="596">
                        <c:v>-8.5945360328969593E-3</c:v>
                      </c:pt>
                      <c:pt idx="597">
                        <c:v>-8.6112895204349307E-3</c:v>
                      </c:pt>
                      <c:pt idx="598">
                        <c:v>-8.6280430079729402E-3</c:v>
                      </c:pt>
                      <c:pt idx="599">
                        <c:v>-8.6447964955109306E-3</c:v>
                      </c:pt>
                      <c:pt idx="600">
                        <c:v>-8.6615499830489193E-3</c:v>
                      </c:pt>
                      <c:pt idx="601">
                        <c:v>-8.6783034705868699E-3</c:v>
                      </c:pt>
                      <c:pt idx="602">
                        <c:v>-8.6950569581248794E-3</c:v>
                      </c:pt>
                      <c:pt idx="603">
                        <c:v>-8.7118104456628508E-3</c:v>
                      </c:pt>
                      <c:pt idx="604">
                        <c:v>-8.7285639332008499E-3</c:v>
                      </c:pt>
                      <c:pt idx="605">
                        <c:v>-8.7453174207388108E-3</c:v>
                      </c:pt>
                      <c:pt idx="606">
                        <c:v>-8.7620709082768203E-3</c:v>
                      </c:pt>
                      <c:pt idx="607">
                        <c:v>-8.77882439581479E-3</c:v>
                      </c:pt>
                      <c:pt idx="608">
                        <c:v>-8.79557788335277E-3</c:v>
                      </c:pt>
                      <c:pt idx="609">
                        <c:v>-8.8123313708907709E-3</c:v>
                      </c:pt>
                      <c:pt idx="610">
                        <c:v>-8.82908485842877E-3</c:v>
                      </c:pt>
                      <c:pt idx="611">
                        <c:v>-8.8458383459667396E-3</c:v>
                      </c:pt>
                      <c:pt idx="612">
                        <c:v>-8.8625918335047196E-3</c:v>
                      </c:pt>
                      <c:pt idx="613">
                        <c:v>-8.8793453210426997E-3</c:v>
                      </c:pt>
                      <c:pt idx="614">
                        <c:v>-8.8960988085807092E-3</c:v>
                      </c:pt>
                      <c:pt idx="615">
                        <c:v>-8.9128522961186597E-3</c:v>
                      </c:pt>
                      <c:pt idx="616">
                        <c:v>-8.9296057836566606E-3</c:v>
                      </c:pt>
                      <c:pt idx="617">
                        <c:v>-8.9463592711946302E-3</c:v>
                      </c:pt>
                      <c:pt idx="618">
                        <c:v>-8.9631127587326293E-3</c:v>
                      </c:pt>
                      <c:pt idx="619">
                        <c:v>-8.9798662462706094E-3</c:v>
                      </c:pt>
                      <c:pt idx="620">
                        <c:v>-8.9966197338085894E-3</c:v>
                      </c:pt>
                      <c:pt idx="621">
                        <c:v>-9.0133732213465902E-3</c:v>
                      </c:pt>
                      <c:pt idx="622">
                        <c:v>-9.0301267088845807E-3</c:v>
                      </c:pt>
                      <c:pt idx="623">
                        <c:v>-9.0468801964225694E-3</c:v>
                      </c:pt>
                      <c:pt idx="624">
                        <c:v>-9.0636336839605303E-3</c:v>
                      </c:pt>
                      <c:pt idx="625">
                        <c:v>-9.0803871714985503E-3</c:v>
                      </c:pt>
                      <c:pt idx="626">
                        <c:v>-9.0971406590365008E-3</c:v>
                      </c:pt>
                      <c:pt idx="627">
                        <c:v>-9.1138941465744999E-3</c:v>
                      </c:pt>
                      <c:pt idx="628">
                        <c:v>-9.1306476341124591E-3</c:v>
                      </c:pt>
                      <c:pt idx="629">
                        <c:v>-9.14740112165046E-3</c:v>
                      </c:pt>
                      <c:pt idx="630">
                        <c:v>-9.16415460918844E-3</c:v>
                      </c:pt>
                      <c:pt idx="631">
                        <c:v>-9.1809080967264201E-3</c:v>
                      </c:pt>
                      <c:pt idx="632">
                        <c:v>-9.1976615842644296E-3</c:v>
                      </c:pt>
                      <c:pt idx="633">
                        <c:v>-9.2144150718023905E-3</c:v>
                      </c:pt>
                      <c:pt idx="634">
                        <c:v>-9.2311685593404001E-3</c:v>
                      </c:pt>
                      <c:pt idx="635">
                        <c:v>-9.2479220468783593E-3</c:v>
                      </c:pt>
                      <c:pt idx="636">
                        <c:v>-9.2646755344163601E-3</c:v>
                      </c:pt>
                      <c:pt idx="637">
                        <c:v>-9.2814290219543592E-3</c:v>
                      </c:pt>
                      <c:pt idx="638">
                        <c:v>-9.2981825094923393E-3</c:v>
                      </c:pt>
                      <c:pt idx="639">
                        <c:v>-9.3149359970303106E-3</c:v>
                      </c:pt>
                      <c:pt idx="640">
                        <c:v>-9.3316894845682993E-3</c:v>
                      </c:pt>
                      <c:pt idx="641">
                        <c:v>-9.3484429721062707E-3</c:v>
                      </c:pt>
                      <c:pt idx="642">
                        <c:v>-9.3651964596442594E-3</c:v>
                      </c:pt>
                      <c:pt idx="643">
                        <c:v>-9.3819499471822602E-3</c:v>
                      </c:pt>
                      <c:pt idx="644">
                        <c:v>-9.3987034347202299E-3</c:v>
                      </c:pt>
                      <c:pt idx="645">
                        <c:v>-9.4154569222582203E-3</c:v>
                      </c:pt>
                      <c:pt idx="646">
                        <c:v>-9.4322104097962108E-3</c:v>
                      </c:pt>
                      <c:pt idx="647">
                        <c:v>-9.4489638973342099E-3</c:v>
                      </c:pt>
                      <c:pt idx="648">
                        <c:v>-9.4657173848721795E-3</c:v>
                      </c:pt>
                      <c:pt idx="649">
                        <c:v>-9.4824708724101699E-3</c:v>
                      </c:pt>
                      <c:pt idx="650">
                        <c:v>-9.49922435994815E-3</c:v>
                      </c:pt>
                      <c:pt idx="651">
                        <c:v>-9.51597784748613E-3</c:v>
                      </c:pt>
                      <c:pt idx="652">
                        <c:v>-9.53273133502411E-3</c:v>
                      </c:pt>
                      <c:pt idx="653">
                        <c:v>-9.5494848225621196E-3</c:v>
                      </c:pt>
                      <c:pt idx="654">
                        <c:v>-9.5662383101000892E-3</c:v>
                      </c:pt>
                      <c:pt idx="655">
                        <c:v>-9.5829917976380605E-3</c:v>
                      </c:pt>
                      <c:pt idx="656">
                        <c:v>-9.5997452851760805E-3</c:v>
                      </c:pt>
                      <c:pt idx="657">
                        <c:v>-9.6164987727140397E-3</c:v>
                      </c:pt>
                      <c:pt idx="658">
                        <c:v>-9.6332522602520405E-3</c:v>
                      </c:pt>
                      <c:pt idx="659">
                        <c:v>-9.6500057477900102E-3</c:v>
                      </c:pt>
                      <c:pt idx="660">
                        <c:v>-9.6667592353280006E-3</c:v>
                      </c:pt>
                      <c:pt idx="661">
                        <c:v>-9.6835127228659806E-3</c:v>
                      </c:pt>
                      <c:pt idx="662">
                        <c:v>-9.7002662104039798E-3</c:v>
                      </c:pt>
                      <c:pt idx="663">
                        <c:v>-9.7170196979419598E-3</c:v>
                      </c:pt>
                      <c:pt idx="664">
                        <c:v>-9.7337731854799398E-3</c:v>
                      </c:pt>
                      <c:pt idx="665">
                        <c:v>-9.7505266730179303E-3</c:v>
                      </c:pt>
                      <c:pt idx="666">
                        <c:v>-9.7672801605558999E-3</c:v>
                      </c:pt>
                      <c:pt idx="667">
                        <c:v>-9.7840336480939198E-3</c:v>
                      </c:pt>
                      <c:pt idx="668">
                        <c:v>-9.8007871356318704E-3</c:v>
                      </c:pt>
                      <c:pt idx="669">
                        <c:v>-9.8175406231698695E-3</c:v>
                      </c:pt>
                      <c:pt idx="670">
                        <c:v>-9.8342941107078495E-3</c:v>
                      </c:pt>
                      <c:pt idx="671">
                        <c:v>-9.8510475982458399E-3</c:v>
                      </c:pt>
                      <c:pt idx="672">
                        <c:v>-9.8678010857837992E-3</c:v>
                      </c:pt>
                      <c:pt idx="673">
                        <c:v>-9.8845545733218104E-3</c:v>
                      </c:pt>
                      <c:pt idx="674">
                        <c:v>-9.9013080608597905E-3</c:v>
                      </c:pt>
                      <c:pt idx="675">
                        <c:v>-9.9180615483977792E-3</c:v>
                      </c:pt>
                      <c:pt idx="676">
                        <c:v>-9.9348150359357592E-3</c:v>
                      </c:pt>
                      <c:pt idx="677">
                        <c:v>-9.9515685234737306E-3</c:v>
                      </c:pt>
                      <c:pt idx="678">
                        <c:v>-9.9683220110117193E-3</c:v>
                      </c:pt>
                      <c:pt idx="679">
                        <c:v>-9.9850754985497201E-3</c:v>
                      </c:pt>
                      <c:pt idx="680">
                        <c:v>-1.00018289860877E-2</c:v>
                      </c:pt>
                      <c:pt idx="681">
                        <c:v>-1.00185824736256E-2</c:v>
                      </c:pt>
                      <c:pt idx="682">
                        <c:v>-1.0035335961163599E-2</c:v>
                      </c:pt>
                      <c:pt idx="683">
                        <c:v>-1.00520894487016E-2</c:v>
                      </c:pt>
                      <c:pt idx="684">
                        <c:v>-1.0068842936239599E-2</c:v>
                      </c:pt>
                      <c:pt idx="685">
                        <c:v>-1.00855964237776E-2</c:v>
                      </c:pt>
                      <c:pt idx="686">
                        <c:v>-1.0102349911315599E-2</c:v>
                      </c:pt>
                      <c:pt idx="687">
                        <c:v>-1.01191033988536E-2</c:v>
                      </c:pt>
                      <c:pt idx="688">
                        <c:v>-1.0135856886391501E-2</c:v>
                      </c:pt>
                      <c:pt idx="689">
                        <c:v>-1.01526103739295E-2</c:v>
                      </c:pt>
                      <c:pt idx="690">
                        <c:v>-1.01693638614675E-2</c:v>
                      </c:pt>
                      <c:pt idx="691">
                        <c:v>-1.01861173490055E-2</c:v>
                      </c:pt>
                      <c:pt idx="692">
                        <c:v>-1.02028708365435E-2</c:v>
                      </c:pt>
                      <c:pt idx="693">
                        <c:v>-1.02196243240815E-2</c:v>
                      </c:pt>
                      <c:pt idx="694">
                        <c:v>-1.02363778116195E-2</c:v>
                      </c:pt>
                      <c:pt idx="695">
                        <c:v>-1.0253131299157401E-2</c:v>
                      </c:pt>
                      <c:pt idx="696">
                        <c:v>-1.02698847866954E-2</c:v>
                      </c:pt>
                      <c:pt idx="697">
                        <c:v>-1.0286638274233401E-2</c:v>
                      </c:pt>
                      <c:pt idx="698">
                        <c:v>-1.03033917617714E-2</c:v>
                      </c:pt>
                      <c:pt idx="699">
                        <c:v>-1.0320145249309401E-2</c:v>
                      </c:pt>
                      <c:pt idx="700">
                        <c:v>-1.03368987368474E-2</c:v>
                      </c:pt>
                      <c:pt idx="701">
                        <c:v>-1.03536522243853E-2</c:v>
                      </c:pt>
                      <c:pt idx="702">
                        <c:v>-1.0370405711923301E-2</c:v>
                      </c:pt>
                      <c:pt idx="703">
                        <c:v>-1.03871591994613E-2</c:v>
                      </c:pt>
                      <c:pt idx="704">
                        <c:v>-1.0403912686999301E-2</c:v>
                      </c:pt>
                      <c:pt idx="705">
                        <c:v>-1.04206661745373E-2</c:v>
                      </c:pt>
                      <c:pt idx="706">
                        <c:v>-1.0437419662075301E-2</c:v>
                      </c:pt>
                      <c:pt idx="707">
                        <c:v>-1.04541731496133E-2</c:v>
                      </c:pt>
                      <c:pt idx="708">
                        <c:v>-1.04709266371512E-2</c:v>
                      </c:pt>
                      <c:pt idx="709">
                        <c:v>-1.0487680124689199E-2</c:v>
                      </c:pt>
                      <c:pt idx="710">
                        <c:v>-1.05044336122272E-2</c:v>
                      </c:pt>
                      <c:pt idx="711">
                        <c:v>-1.0521187099765201E-2</c:v>
                      </c:pt>
                      <c:pt idx="712">
                        <c:v>-1.05379405873032E-2</c:v>
                      </c:pt>
                      <c:pt idx="713">
                        <c:v>-1.0554694074841201E-2</c:v>
                      </c:pt>
                      <c:pt idx="714">
                        <c:v>-1.05714475623792E-2</c:v>
                      </c:pt>
                      <c:pt idx="715">
                        <c:v>-1.05882010499171E-2</c:v>
                      </c:pt>
                      <c:pt idx="716">
                        <c:v>-1.0604954537455099E-2</c:v>
                      </c:pt>
                      <c:pt idx="717">
                        <c:v>-1.06217080249931E-2</c:v>
                      </c:pt>
                      <c:pt idx="718">
                        <c:v>-1.0638461512531099E-2</c:v>
                      </c:pt>
                      <c:pt idx="719">
                        <c:v>-1.06552150000691E-2</c:v>
                      </c:pt>
                      <c:pt idx="720">
                        <c:v>-1.0671968487607099E-2</c:v>
                      </c:pt>
                      <c:pt idx="721">
                        <c:v>-1.06887219751451E-2</c:v>
                      </c:pt>
                      <c:pt idx="722">
                        <c:v>-1.0705475462683E-2</c:v>
                      </c:pt>
                      <c:pt idx="723">
                        <c:v>-1.0722228950220999E-2</c:v>
                      </c:pt>
                      <c:pt idx="724">
                        <c:v>-1.0738982437759E-2</c:v>
                      </c:pt>
                      <c:pt idx="725">
                        <c:v>-1.0755735925296999E-2</c:v>
                      </c:pt>
                      <c:pt idx="726">
                        <c:v>-1.0772489412835E-2</c:v>
                      </c:pt>
                      <c:pt idx="727">
                        <c:v>-1.0789242900372999E-2</c:v>
                      </c:pt>
                      <c:pt idx="728">
                        <c:v>-1.08059963879109E-2</c:v>
                      </c:pt>
                      <c:pt idx="729">
                        <c:v>-1.08227498754489E-2</c:v>
                      </c:pt>
                      <c:pt idx="730">
                        <c:v>-1.08395033629869E-2</c:v>
                      </c:pt>
                      <c:pt idx="731">
                        <c:v>-1.08562568505249E-2</c:v>
                      </c:pt>
                      <c:pt idx="732">
                        <c:v>-1.08730103380629E-2</c:v>
                      </c:pt>
                      <c:pt idx="733">
                        <c:v>-1.08897638256008E-2</c:v>
                      </c:pt>
                      <c:pt idx="734">
                        <c:v>-1.0906517313138801E-2</c:v>
                      </c:pt>
                      <c:pt idx="735">
                        <c:v>-1.09232708006768E-2</c:v>
                      </c:pt>
                      <c:pt idx="736">
                        <c:v>-1.0940024288214801E-2</c:v>
                      </c:pt>
                      <c:pt idx="737">
                        <c:v>-1.09567777757528E-2</c:v>
                      </c:pt>
                      <c:pt idx="738">
                        <c:v>-1.0973531263290801E-2</c:v>
                      </c:pt>
                      <c:pt idx="739">
                        <c:v>-1.09902847508288E-2</c:v>
                      </c:pt>
                      <c:pt idx="740">
                        <c:v>-1.10070382383668E-2</c:v>
                      </c:pt>
                      <c:pt idx="741">
                        <c:v>-1.10237917259048E-2</c:v>
                      </c:pt>
                      <c:pt idx="742">
                        <c:v>-1.10405452134427E-2</c:v>
                      </c:pt>
                      <c:pt idx="743">
                        <c:v>-1.1057298700980701E-2</c:v>
                      </c:pt>
                      <c:pt idx="744">
                        <c:v>-1.10740521885187E-2</c:v>
                      </c:pt>
                      <c:pt idx="745">
                        <c:v>-1.1090805676056701E-2</c:v>
                      </c:pt>
                      <c:pt idx="746">
                        <c:v>-1.11075591635947E-2</c:v>
                      </c:pt>
                      <c:pt idx="747">
                        <c:v>-1.1124312651132701E-2</c:v>
                      </c:pt>
                      <c:pt idx="748">
                        <c:v>-1.11410661386707E-2</c:v>
                      </c:pt>
                      <c:pt idx="749">
                        <c:v>-1.11578196262086E-2</c:v>
                      </c:pt>
                      <c:pt idx="750">
                        <c:v>-1.1174573113746601E-2</c:v>
                      </c:pt>
                      <c:pt idx="751">
                        <c:v>-1.11913266012846E-2</c:v>
                      </c:pt>
                      <c:pt idx="752">
                        <c:v>-1.1208080088822601E-2</c:v>
                      </c:pt>
                      <c:pt idx="753">
                        <c:v>-1.12248335763606E-2</c:v>
                      </c:pt>
                      <c:pt idx="754">
                        <c:v>-1.12415870638985E-2</c:v>
                      </c:pt>
                      <c:pt idx="755">
                        <c:v>-1.1258340551436499E-2</c:v>
                      </c:pt>
                      <c:pt idx="756">
                        <c:v>-1.12750940389745E-2</c:v>
                      </c:pt>
                      <c:pt idx="757">
                        <c:v>-1.1291847526512499E-2</c:v>
                      </c:pt>
                      <c:pt idx="758">
                        <c:v>-1.13086010140505E-2</c:v>
                      </c:pt>
                      <c:pt idx="759">
                        <c:v>-1.1325354501588499E-2</c:v>
                      </c:pt>
                      <c:pt idx="760">
                        <c:v>-1.13421079891265E-2</c:v>
                      </c:pt>
                      <c:pt idx="761">
                        <c:v>-1.1358861476664499E-2</c:v>
                      </c:pt>
                      <c:pt idx="762">
                        <c:v>-1.1375614964202399E-2</c:v>
                      </c:pt>
                      <c:pt idx="763">
                        <c:v>-1.13923684517404E-2</c:v>
                      </c:pt>
                      <c:pt idx="764">
                        <c:v>-1.1409121939278399E-2</c:v>
                      </c:pt>
                      <c:pt idx="765">
                        <c:v>-1.14258754268164E-2</c:v>
                      </c:pt>
                      <c:pt idx="766">
                        <c:v>-1.1442628914354399E-2</c:v>
                      </c:pt>
                      <c:pt idx="767">
                        <c:v>-1.14593824018923E-2</c:v>
                      </c:pt>
                      <c:pt idx="768">
                        <c:v>-1.14761358894303E-2</c:v>
                      </c:pt>
                      <c:pt idx="769">
                        <c:v>-1.14928893769683E-2</c:v>
                      </c:pt>
                      <c:pt idx="770">
                        <c:v>-1.15096428645063E-2</c:v>
                      </c:pt>
                      <c:pt idx="771">
                        <c:v>-1.1526396352044299E-2</c:v>
                      </c:pt>
                      <c:pt idx="772">
                        <c:v>-1.15431498395823E-2</c:v>
                      </c:pt>
                      <c:pt idx="773">
                        <c:v>-1.1559903327120299E-2</c:v>
                      </c:pt>
                      <c:pt idx="774">
                        <c:v>-1.15766568146582E-2</c:v>
                      </c:pt>
                      <c:pt idx="775">
                        <c:v>-1.1593410302196201E-2</c:v>
                      </c:pt>
                      <c:pt idx="776">
                        <c:v>-1.16101637897342E-2</c:v>
                      </c:pt>
                      <c:pt idx="777">
                        <c:v>-1.16269172772722E-2</c:v>
                      </c:pt>
                      <c:pt idx="778">
                        <c:v>-1.16436707648102E-2</c:v>
                      </c:pt>
                      <c:pt idx="779">
                        <c:v>-1.16604242523482E-2</c:v>
                      </c:pt>
                      <c:pt idx="780">
                        <c:v>-1.16771777398862E-2</c:v>
                      </c:pt>
                      <c:pt idx="781">
                        <c:v>-1.16939312274241E-2</c:v>
                      </c:pt>
                      <c:pt idx="782">
                        <c:v>-1.1710684714962101E-2</c:v>
                      </c:pt>
                      <c:pt idx="783">
                        <c:v>-1.17274382025001E-2</c:v>
                      </c:pt>
                      <c:pt idx="784">
                        <c:v>-1.1744191690038101E-2</c:v>
                      </c:pt>
                      <c:pt idx="785">
                        <c:v>-1.17609451775761E-2</c:v>
                      </c:pt>
                      <c:pt idx="786">
                        <c:v>-1.1777698665114101E-2</c:v>
                      </c:pt>
                      <c:pt idx="787">
                        <c:v>-1.17944521526521E-2</c:v>
                      </c:pt>
                      <c:pt idx="788">
                        <c:v>-1.181120564019E-2</c:v>
                      </c:pt>
                      <c:pt idx="789">
                        <c:v>-1.1827959127728001E-2</c:v>
                      </c:pt>
                      <c:pt idx="790">
                        <c:v>-1.1844712615266E-2</c:v>
                      </c:pt>
                      <c:pt idx="791">
                        <c:v>-1.1861466102804001E-2</c:v>
                      </c:pt>
                      <c:pt idx="792">
                        <c:v>-1.1878219590342E-2</c:v>
                      </c:pt>
                      <c:pt idx="793">
                        <c:v>-1.1894973077880001E-2</c:v>
                      </c:pt>
                      <c:pt idx="794">
                        <c:v>-1.1911726565418E-2</c:v>
                      </c:pt>
                      <c:pt idx="795">
                        <c:v>-1.19284800529559E-2</c:v>
                      </c:pt>
                      <c:pt idx="796">
                        <c:v>-1.1945233540493899E-2</c:v>
                      </c:pt>
                      <c:pt idx="797">
                        <c:v>-1.19619870280319E-2</c:v>
                      </c:pt>
                      <c:pt idx="798">
                        <c:v>-1.1978740515569899E-2</c:v>
                      </c:pt>
                      <c:pt idx="799">
                        <c:v>-1.19954940031079E-2</c:v>
                      </c:pt>
                      <c:pt idx="800">
                        <c:v>-1.2012247490645901E-2</c:v>
                      </c:pt>
                      <c:pt idx="801">
                        <c:v>-1.20290009781839E-2</c:v>
                      </c:pt>
                      <c:pt idx="802">
                        <c:v>-1.20457544657218E-2</c:v>
                      </c:pt>
                      <c:pt idx="803">
                        <c:v>-1.2062507953259799E-2</c:v>
                      </c:pt>
                      <c:pt idx="804">
                        <c:v>-1.20792614407978E-2</c:v>
                      </c:pt>
                      <c:pt idx="805">
                        <c:v>-1.2096014928335799E-2</c:v>
                      </c:pt>
                      <c:pt idx="806">
                        <c:v>-1.21127684158738E-2</c:v>
                      </c:pt>
                      <c:pt idx="807">
                        <c:v>-1.2129521903411799E-2</c:v>
                      </c:pt>
                      <c:pt idx="808">
                        <c:v>-1.2146275390949699E-2</c:v>
                      </c:pt>
                      <c:pt idx="809">
                        <c:v>-1.21630288784877E-2</c:v>
                      </c:pt>
                      <c:pt idx="810">
                        <c:v>-1.2179782366025699E-2</c:v>
                      </c:pt>
                      <c:pt idx="811">
                        <c:v>-1.21965358535637E-2</c:v>
                      </c:pt>
                      <c:pt idx="812">
                        <c:v>-1.2213289341101699E-2</c:v>
                      </c:pt>
                      <c:pt idx="813">
                        <c:v>-1.22300428286397E-2</c:v>
                      </c:pt>
                      <c:pt idx="814">
                        <c:v>-1.22467963161776E-2</c:v>
                      </c:pt>
                      <c:pt idx="815">
                        <c:v>-1.22635498037157E-2</c:v>
                      </c:pt>
                      <c:pt idx="816">
                        <c:v>-1.22803032912536E-2</c:v>
                      </c:pt>
                      <c:pt idx="817">
                        <c:v>-1.22970567787916E-2</c:v>
                      </c:pt>
                      <c:pt idx="818">
                        <c:v>-1.23138102663296E-2</c:v>
                      </c:pt>
                      <c:pt idx="819">
                        <c:v>-1.23305637538676E-2</c:v>
                      </c:pt>
                      <c:pt idx="820">
                        <c:v>-1.23473172414056E-2</c:v>
                      </c:pt>
                      <c:pt idx="821">
                        <c:v>-1.2364070728943501E-2</c:v>
                      </c:pt>
                      <c:pt idx="822">
                        <c:v>-1.23808242164815E-2</c:v>
                      </c:pt>
                      <c:pt idx="823">
                        <c:v>-1.2397577704019501E-2</c:v>
                      </c:pt>
                      <c:pt idx="824">
                        <c:v>-1.24143311915575E-2</c:v>
                      </c:pt>
                      <c:pt idx="825">
                        <c:v>-1.2431084679095501E-2</c:v>
                      </c:pt>
                      <c:pt idx="826">
                        <c:v>-1.24478381666335E-2</c:v>
                      </c:pt>
                      <c:pt idx="827">
                        <c:v>-1.2464591654171501E-2</c:v>
                      </c:pt>
                      <c:pt idx="828">
                        <c:v>-1.2481345141709401E-2</c:v>
                      </c:pt>
                      <c:pt idx="829">
                        <c:v>-1.24980986292474E-2</c:v>
                      </c:pt>
                      <c:pt idx="830">
                        <c:v>-1.2514852116785401E-2</c:v>
                      </c:pt>
                      <c:pt idx="831">
                        <c:v>-1.25316056043234E-2</c:v>
                      </c:pt>
                      <c:pt idx="832">
                        <c:v>-1.2548359091861401E-2</c:v>
                      </c:pt>
                      <c:pt idx="833">
                        <c:v>-1.25651125793994E-2</c:v>
                      </c:pt>
                      <c:pt idx="834">
                        <c:v>-1.2581866066937401E-2</c:v>
                      </c:pt>
                      <c:pt idx="835">
                        <c:v>-1.2598619554475299E-2</c:v>
                      </c:pt>
                      <c:pt idx="836">
                        <c:v>-1.2615373042013401E-2</c:v>
                      </c:pt>
                      <c:pt idx="837">
                        <c:v>-1.2632126529551301E-2</c:v>
                      </c:pt>
                      <c:pt idx="838">
                        <c:v>-1.26488800170893E-2</c:v>
                      </c:pt>
                      <c:pt idx="839">
                        <c:v>-1.2665633504627301E-2</c:v>
                      </c:pt>
                      <c:pt idx="840">
                        <c:v>-1.2682386992165199E-2</c:v>
                      </c:pt>
                      <c:pt idx="841">
                        <c:v>-1.26991404797032E-2</c:v>
                      </c:pt>
                      <c:pt idx="842">
                        <c:v>-1.2715893967241199E-2</c:v>
                      </c:pt>
                      <c:pt idx="843">
                        <c:v>-1.27326474547792E-2</c:v>
                      </c:pt>
                      <c:pt idx="844">
                        <c:v>-1.2749400942317199E-2</c:v>
                      </c:pt>
                      <c:pt idx="845">
                        <c:v>-1.27661544298552E-2</c:v>
                      </c:pt>
                      <c:pt idx="846">
                        <c:v>-1.2782907917393199E-2</c:v>
                      </c:pt>
                      <c:pt idx="847">
                        <c:v>-1.27996614049312E-2</c:v>
                      </c:pt>
                      <c:pt idx="848">
                        <c:v>-1.28164148924691E-2</c:v>
                      </c:pt>
                      <c:pt idx="849">
                        <c:v>-1.2833168380007099E-2</c:v>
                      </c:pt>
                      <c:pt idx="850">
                        <c:v>-1.28499218675451E-2</c:v>
                      </c:pt>
                      <c:pt idx="851">
                        <c:v>-1.2866675355083099E-2</c:v>
                      </c:pt>
                      <c:pt idx="852">
                        <c:v>-1.28834288426211E-2</c:v>
                      </c:pt>
                      <c:pt idx="853">
                        <c:v>-1.2900182330159E-2</c:v>
                      </c:pt>
                      <c:pt idx="854">
                        <c:v>-1.2916935817697E-2</c:v>
                      </c:pt>
                      <c:pt idx="855">
                        <c:v>-1.2933689305235099E-2</c:v>
                      </c:pt>
                      <c:pt idx="856">
                        <c:v>-1.2950442792773E-2</c:v>
                      </c:pt>
                      <c:pt idx="857">
                        <c:v>-1.2967196280311E-2</c:v>
                      </c:pt>
                      <c:pt idx="858">
                        <c:v>-1.2983949767848999E-2</c:v>
                      </c:pt>
                      <c:pt idx="859">
                        <c:v>-1.3000703255387E-2</c:v>
                      </c:pt>
                      <c:pt idx="860">
                        <c:v>-1.3017456742924901E-2</c:v>
                      </c:pt>
                      <c:pt idx="861">
                        <c:v>-1.3034210230463E-2</c:v>
                      </c:pt>
                      <c:pt idx="862">
                        <c:v>-1.3050963718000901E-2</c:v>
                      </c:pt>
                      <c:pt idx="863">
                        <c:v>-1.30677172055389E-2</c:v>
                      </c:pt>
                      <c:pt idx="864">
                        <c:v>-1.3084470693076901E-2</c:v>
                      </c:pt>
                      <c:pt idx="865">
                        <c:v>-1.31012241806149E-2</c:v>
                      </c:pt>
                      <c:pt idx="866">
                        <c:v>-1.31179776681529E-2</c:v>
                      </c:pt>
                      <c:pt idx="867">
                        <c:v>-1.31347311556909E-2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2FF-48B0-9B3C-8007C9772017}"/>
                  </c:ext>
                </c:extLst>
              </c15:ser>
            </c15:filteredScatterSeries>
          </c:ext>
        </c:extLst>
      </c:scatterChart>
      <c:valAx>
        <c:axId val="453565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6088"/>
        <c:crosses val="autoZero"/>
        <c:crossBetween val="midCat"/>
        <c:dispUnits>
          <c:custUnit val="1.0000000000000002E-2"/>
        </c:dispUnits>
      </c:valAx>
      <c:valAx>
        <c:axId val="453566088"/>
        <c:scaling>
          <c:orientation val="minMax"/>
          <c:max val="1.0000000000000002E-3"/>
          <c:min val="-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beam position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5432"/>
        <c:crosses val="autoZero"/>
        <c:crossBetween val="midCat"/>
        <c:dispUnits>
          <c:custUnit val="1.0000000000000002E-3"/>
        </c:dispUnits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="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STD!$A$1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STD!$D$3:$D$870</c:f>
              <c:numCache>
                <c:formatCode>0.00E+00</c:formatCode>
                <c:ptCount val="868"/>
                <c:pt idx="0">
                  <c:v>8.4020000000000002E-6</c:v>
                </c:pt>
                <c:pt idx="1">
                  <c:v>1.6140000000000001E-5</c:v>
                </c:pt>
                <c:pt idx="2">
                  <c:v>2.6380000000000002E-5</c:v>
                </c:pt>
                <c:pt idx="3">
                  <c:v>4.3000000000000002E-5</c:v>
                </c:pt>
                <c:pt idx="4">
                  <c:v>6.9740000000000007E-5</c:v>
                </c:pt>
                <c:pt idx="5">
                  <c:v>1.0399999999999999E-4</c:v>
                </c:pt>
                <c:pt idx="6">
                  <c:v>1.4579999999999999E-4</c:v>
                </c:pt>
                <c:pt idx="7">
                  <c:v>1.951E-4</c:v>
                </c:pt>
                <c:pt idx="8">
                  <c:v>2.519E-4</c:v>
                </c:pt>
                <c:pt idx="9">
                  <c:v>3.1629999999999999E-4</c:v>
                </c:pt>
                <c:pt idx="10">
                  <c:v>3.8830000000000001E-4</c:v>
                </c:pt>
                <c:pt idx="11">
                  <c:v>4.6779999999999999E-4</c:v>
                </c:pt>
                <c:pt idx="12">
                  <c:v>5.5489999999999999E-4</c:v>
                </c:pt>
                <c:pt idx="13">
                  <c:v>6.4959999999999996E-4</c:v>
                </c:pt>
                <c:pt idx="14">
                  <c:v>7.5199999999999996E-4</c:v>
                </c:pt>
                <c:pt idx="15">
                  <c:v>8.6200000000000003E-4</c:v>
                </c:pt>
                <c:pt idx="16">
                  <c:v>9.7959999999999996E-4</c:v>
                </c:pt>
                <c:pt idx="17">
                  <c:v>1.1050000000000001E-3</c:v>
                </c:pt>
                <c:pt idx="18">
                  <c:v>1.238E-3</c:v>
                </c:pt>
                <c:pt idx="19">
                  <c:v>1.379E-3</c:v>
                </c:pt>
                <c:pt idx="20">
                  <c:v>1.5269999999999999E-3</c:v>
                </c:pt>
                <c:pt idx="21">
                  <c:v>1.684E-3</c:v>
                </c:pt>
                <c:pt idx="22">
                  <c:v>1.848E-3</c:v>
                </c:pt>
                <c:pt idx="23">
                  <c:v>2.019E-3</c:v>
                </c:pt>
                <c:pt idx="24">
                  <c:v>2.199E-3</c:v>
                </c:pt>
                <c:pt idx="25">
                  <c:v>2.3869999999999998E-3</c:v>
                </c:pt>
                <c:pt idx="26">
                  <c:v>2.5820000000000001E-3</c:v>
                </c:pt>
                <c:pt idx="27">
                  <c:v>2.7859999999999998E-3</c:v>
                </c:pt>
                <c:pt idx="28">
                  <c:v>2.9970000000000001E-3</c:v>
                </c:pt>
                <c:pt idx="29">
                  <c:v>3.2169999999999998E-3</c:v>
                </c:pt>
                <c:pt idx="30">
                  <c:v>3.4450000000000001E-3</c:v>
                </c:pt>
                <c:pt idx="31">
                  <c:v>3.6809999999999998E-3</c:v>
                </c:pt>
                <c:pt idx="32">
                  <c:v>3.9259999999999998E-3</c:v>
                </c:pt>
                <c:pt idx="33">
                  <c:v>4.1790000000000004E-3</c:v>
                </c:pt>
                <c:pt idx="34">
                  <c:v>4.4400000000000004E-3</c:v>
                </c:pt>
                <c:pt idx="35">
                  <c:v>4.7109999999999999E-3</c:v>
                </c:pt>
                <c:pt idx="36">
                  <c:v>4.9899999999999996E-3</c:v>
                </c:pt>
                <c:pt idx="37">
                  <c:v>5.2779999999999997E-3</c:v>
                </c:pt>
                <c:pt idx="38">
                  <c:v>5.5750000000000001E-3</c:v>
                </c:pt>
                <c:pt idx="39">
                  <c:v>5.8820000000000001E-3</c:v>
                </c:pt>
                <c:pt idx="40">
                  <c:v>6.1970000000000003E-3</c:v>
                </c:pt>
                <c:pt idx="41">
                  <c:v>6.522E-3</c:v>
                </c:pt>
                <c:pt idx="42">
                  <c:v>6.8560000000000001E-3</c:v>
                </c:pt>
                <c:pt idx="43">
                  <c:v>7.1999999999999998E-3</c:v>
                </c:pt>
                <c:pt idx="44">
                  <c:v>7.554E-3</c:v>
                </c:pt>
                <c:pt idx="45">
                  <c:v>7.9170000000000004E-3</c:v>
                </c:pt>
                <c:pt idx="46">
                  <c:v>8.2900000000000005E-3</c:v>
                </c:pt>
                <c:pt idx="47">
                  <c:v>8.6739999999999994E-3</c:v>
                </c:pt>
                <c:pt idx="48">
                  <c:v>9.0670000000000004E-3</c:v>
                </c:pt>
                <c:pt idx="49">
                  <c:v>9.4710000000000003E-3</c:v>
                </c:pt>
                <c:pt idx="50">
                  <c:v>9.8849999999999997E-3</c:v>
                </c:pt>
                <c:pt idx="51">
                  <c:v>1.031E-2</c:v>
                </c:pt>
                <c:pt idx="52">
                  <c:v>1.074E-2</c:v>
                </c:pt>
                <c:pt idx="53">
                  <c:v>1.119E-2</c:v>
                </c:pt>
                <c:pt idx="54">
                  <c:v>1.1650000000000001E-2</c:v>
                </c:pt>
                <c:pt idx="55">
                  <c:v>1.2109999999999999E-2</c:v>
                </c:pt>
                <c:pt idx="56">
                  <c:v>1.259E-2</c:v>
                </c:pt>
                <c:pt idx="57">
                  <c:v>1.308E-2</c:v>
                </c:pt>
                <c:pt idx="58">
                  <c:v>1.358E-2</c:v>
                </c:pt>
                <c:pt idx="59">
                  <c:v>1.409E-2</c:v>
                </c:pt>
                <c:pt idx="60">
                  <c:v>1.461E-2</c:v>
                </c:pt>
                <c:pt idx="61">
                  <c:v>1.515E-2</c:v>
                </c:pt>
                <c:pt idx="62">
                  <c:v>1.5689999999999999E-2</c:v>
                </c:pt>
                <c:pt idx="63">
                  <c:v>1.6250000000000001E-2</c:v>
                </c:pt>
                <c:pt idx="64">
                  <c:v>1.6809999999999999E-2</c:v>
                </c:pt>
                <c:pt idx="65">
                  <c:v>1.7389999999999999E-2</c:v>
                </c:pt>
                <c:pt idx="66">
                  <c:v>1.7979999999999999E-2</c:v>
                </c:pt>
                <c:pt idx="67">
                  <c:v>1.8579999999999999E-2</c:v>
                </c:pt>
                <c:pt idx="68">
                  <c:v>1.9189999999999999E-2</c:v>
                </c:pt>
                <c:pt idx="69">
                  <c:v>1.9810000000000001E-2</c:v>
                </c:pt>
                <c:pt idx="70">
                  <c:v>2.044E-2</c:v>
                </c:pt>
                <c:pt idx="71">
                  <c:v>2.1080000000000002E-2</c:v>
                </c:pt>
                <c:pt idx="72">
                  <c:v>2.1739999999999999E-2</c:v>
                </c:pt>
                <c:pt idx="73">
                  <c:v>2.24E-2</c:v>
                </c:pt>
                <c:pt idx="74">
                  <c:v>2.308E-2</c:v>
                </c:pt>
                <c:pt idx="75">
                  <c:v>2.376E-2</c:v>
                </c:pt>
                <c:pt idx="76">
                  <c:v>2.4459999999999999E-2</c:v>
                </c:pt>
                <c:pt idx="77">
                  <c:v>2.5159999999999998E-2</c:v>
                </c:pt>
                <c:pt idx="78">
                  <c:v>2.588E-2</c:v>
                </c:pt>
                <c:pt idx="79">
                  <c:v>2.6599999999999999E-2</c:v>
                </c:pt>
                <c:pt idx="80">
                  <c:v>2.734E-2</c:v>
                </c:pt>
                <c:pt idx="81">
                  <c:v>2.809E-2</c:v>
                </c:pt>
                <c:pt idx="82">
                  <c:v>2.8840000000000001E-2</c:v>
                </c:pt>
                <c:pt idx="83">
                  <c:v>2.9610000000000001E-2</c:v>
                </c:pt>
                <c:pt idx="84">
                  <c:v>3.0380000000000001E-2</c:v>
                </c:pt>
                <c:pt idx="85">
                  <c:v>3.117E-2</c:v>
                </c:pt>
                <c:pt idx="86">
                  <c:v>3.1960000000000002E-2</c:v>
                </c:pt>
                <c:pt idx="87">
                  <c:v>3.2759999999999997E-2</c:v>
                </c:pt>
                <c:pt idx="88">
                  <c:v>3.3570000000000003E-2</c:v>
                </c:pt>
                <c:pt idx="89">
                  <c:v>3.4389999999999997E-2</c:v>
                </c:pt>
                <c:pt idx="90">
                  <c:v>3.5220000000000001E-2</c:v>
                </c:pt>
                <c:pt idx="91">
                  <c:v>3.6060000000000002E-2</c:v>
                </c:pt>
                <c:pt idx="92">
                  <c:v>3.6900000000000002E-2</c:v>
                </c:pt>
                <c:pt idx="93">
                  <c:v>3.7760000000000002E-2</c:v>
                </c:pt>
                <c:pt idx="94">
                  <c:v>3.8620000000000002E-2</c:v>
                </c:pt>
                <c:pt idx="95">
                  <c:v>3.9489999999999997E-2</c:v>
                </c:pt>
                <c:pt idx="96">
                  <c:v>4.0370000000000003E-2</c:v>
                </c:pt>
                <c:pt idx="97">
                  <c:v>4.1259999999999998E-2</c:v>
                </c:pt>
                <c:pt idx="98">
                  <c:v>4.215E-2</c:v>
                </c:pt>
                <c:pt idx="99">
                  <c:v>4.3049999999999998E-2</c:v>
                </c:pt>
                <c:pt idx="100">
                  <c:v>4.3959999999999999E-2</c:v>
                </c:pt>
                <c:pt idx="101">
                  <c:v>4.4880000000000003E-2</c:v>
                </c:pt>
                <c:pt idx="102">
                  <c:v>4.58E-2</c:v>
                </c:pt>
                <c:pt idx="103">
                  <c:v>4.6739999999999997E-2</c:v>
                </c:pt>
                <c:pt idx="104">
                  <c:v>4.7669999999999997E-2</c:v>
                </c:pt>
                <c:pt idx="105">
                  <c:v>4.8619999999999997E-2</c:v>
                </c:pt>
                <c:pt idx="106">
                  <c:v>4.9570000000000003E-2</c:v>
                </c:pt>
                <c:pt idx="107">
                  <c:v>5.0529999999999999E-2</c:v>
                </c:pt>
                <c:pt idx="108">
                  <c:v>5.1499999999999997E-2</c:v>
                </c:pt>
                <c:pt idx="109">
                  <c:v>5.2470000000000003E-2</c:v>
                </c:pt>
                <c:pt idx="110">
                  <c:v>5.3449999999999998E-2</c:v>
                </c:pt>
                <c:pt idx="111">
                  <c:v>5.4429999999999999E-2</c:v>
                </c:pt>
                <c:pt idx="112">
                  <c:v>5.5419999999999997E-2</c:v>
                </c:pt>
                <c:pt idx="113">
                  <c:v>5.6419999999999998E-2</c:v>
                </c:pt>
                <c:pt idx="114">
                  <c:v>5.7419999999999999E-2</c:v>
                </c:pt>
                <c:pt idx="115">
                  <c:v>5.842E-2</c:v>
                </c:pt>
                <c:pt idx="116">
                  <c:v>5.9429999999999997E-2</c:v>
                </c:pt>
                <c:pt idx="117">
                  <c:v>6.0449999999999997E-2</c:v>
                </c:pt>
                <c:pt idx="118">
                  <c:v>6.1469999999999997E-2</c:v>
                </c:pt>
                <c:pt idx="119">
                  <c:v>6.2489999999999997E-2</c:v>
                </c:pt>
                <c:pt idx="120">
                  <c:v>6.3509999999999997E-2</c:v>
                </c:pt>
                <c:pt idx="121">
                  <c:v>6.454E-2</c:v>
                </c:pt>
                <c:pt idx="122">
                  <c:v>6.5570000000000003E-2</c:v>
                </c:pt>
                <c:pt idx="123">
                  <c:v>6.6610000000000003E-2</c:v>
                </c:pt>
                <c:pt idx="124">
                  <c:v>6.7640000000000006E-2</c:v>
                </c:pt>
                <c:pt idx="125">
                  <c:v>6.8680000000000005E-2</c:v>
                </c:pt>
                <c:pt idx="126">
                  <c:v>6.9709999999999994E-2</c:v>
                </c:pt>
                <c:pt idx="127">
                  <c:v>7.0749999999999993E-2</c:v>
                </c:pt>
                <c:pt idx="128">
                  <c:v>7.1790000000000007E-2</c:v>
                </c:pt>
                <c:pt idx="129">
                  <c:v>7.2830000000000006E-2</c:v>
                </c:pt>
                <c:pt idx="130">
                  <c:v>7.3870000000000005E-2</c:v>
                </c:pt>
                <c:pt idx="131">
                  <c:v>7.4910000000000004E-2</c:v>
                </c:pt>
                <c:pt idx="132">
                  <c:v>7.5950000000000004E-2</c:v>
                </c:pt>
                <c:pt idx="133">
                  <c:v>7.6990000000000003E-2</c:v>
                </c:pt>
                <c:pt idx="134">
                  <c:v>7.8030000000000002E-2</c:v>
                </c:pt>
                <c:pt idx="135">
                  <c:v>7.9070000000000001E-2</c:v>
                </c:pt>
                <c:pt idx="136">
                  <c:v>8.0119999999999997E-2</c:v>
                </c:pt>
                <c:pt idx="137">
                  <c:v>8.1159999999999996E-2</c:v>
                </c:pt>
                <c:pt idx="138">
                  <c:v>8.2199999999999995E-2</c:v>
                </c:pt>
                <c:pt idx="139">
                  <c:v>8.3239999999999995E-2</c:v>
                </c:pt>
                <c:pt idx="140">
                  <c:v>8.4279999999999994E-2</c:v>
                </c:pt>
                <c:pt idx="141">
                  <c:v>8.5319999999999993E-2</c:v>
                </c:pt>
                <c:pt idx="142">
                  <c:v>8.6360000000000006E-2</c:v>
                </c:pt>
                <c:pt idx="143">
                  <c:v>8.7410000000000002E-2</c:v>
                </c:pt>
                <c:pt idx="144">
                  <c:v>8.8450000000000001E-2</c:v>
                </c:pt>
                <c:pt idx="145">
                  <c:v>8.949E-2</c:v>
                </c:pt>
                <c:pt idx="146">
                  <c:v>9.0529999999999999E-2</c:v>
                </c:pt>
                <c:pt idx="147">
                  <c:v>9.1569999999999999E-2</c:v>
                </c:pt>
                <c:pt idx="148">
                  <c:v>9.2619999999999994E-2</c:v>
                </c:pt>
                <c:pt idx="149">
                  <c:v>9.3659999999999993E-2</c:v>
                </c:pt>
                <c:pt idx="150">
                  <c:v>9.4700000000000006E-2</c:v>
                </c:pt>
                <c:pt idx="151">
                  <c:v>9.5740000000000006E-2</c:v>
                </c:pt>
                <c:pt idx="152">
                  <c:v>9.6780000000000005E-2</c:v>
                </c:pt>
                <c:pt idx="153">
                  <c:v>9.7820000000000004E-2</c:v>
                </c:pt>
                <c:pt idx="154">
                  <c:v>9.887E-2</c:v>
                </c:pt>
                <c:pt idx="155">
                  <c:v>9.9909999999999999E-2</c:v>
                </c:pt>
                <c:pt idx="156">
                  <c:v>0.10100000000000001</c:v>
                </c:pt>
                <c:pt idx="157">
                  <c:v>0.10199999999999999</c:v>
                </c:pt>
                <c:pt idx="158">
                  <c:v>0.10299999999999999</c:v>
                </c:pt>
                <c:pt idx="159">
                  <c:v>0.1041</c:v>
                </c:pt>
                <c:pt idx="160">
                  <c:v>0.1051</c:v>
                </c:pt>
                <c:pt idx="161">
                  <c:v>0.1062</c:v>
                </c:pt>
                <c:pt idx="162">
                  <c:v>0.1072</c:v>
                </c:pt>
                <c:pt idx="163">
                  <c:v>0.1082</c:v>
                </c:pt>
                <c:pt idx="164">
                  <c:v>0.10929999999999999</c:v>
                </c:pt>
                <c:pt idx="165">
                  <c:v>0.1103</c:v>
                </c:pt>
                <c:pt idx="166">
                  <c:v>0.1114</c:v>
                </c:pt>
                <c:pt idx="167">
                  <c:v>0.1124</c:v>
                </c:pt>
                <c:pt idx="168">
                  <c:v>0.1135</c:v>
                </c:pt>
                <c:pt idx="169">
                  <c:v>0.1145</c:v>
                </c:pt>
                <c:pt idx="170">
                  <c:v>0.11550000000000001</c:v>
                </c:pt>
                <c:pt idx="171">
                  <c:v>0.1166</c:v>
                </c:pt>
                <c:pt idx="172">
                  <c:v>0.1176</c:v>
                </c:pt>
                <c:pt idx="173">
                  <c:v>0.1187</c:v>
                </c:pt>
                <c:pt idx="174">
                  <c:v>0.1197</c:v>
                </c:pt>
                <c:pt idx="175">
                  <c:v>0.1207</c:v>
                </c:pt>
                <c:pt idx="176">
                  <c:v>0.12180000000000001</c:v>
                </c:pt>
                <c:pt idx="177">
                  <c:v>0.12280000000000001</c:v>
                </c:pt>
                <c:pt idx="178">
                  <c:v>0.1239</c:v>
                </c:pt>
                <c:pt idx="179">
                  <c:v>0.1249</c:v>
                </c:pt>
                <c:pt idx="180">
                  <c:v>0.126</c:v>
                </c:pt>
                <c:pt idx="181">
                  <c:v>0.127</c:v>
                </c:pt>
                <c:pt idx="182">
                  <c:v>0.128</c:v>
                </c:pt>
                <c:pt idx="183">
                  <c:v>0.12909999999999999</c:v>
                </c:pt>
                <c:pt idx="184">
                  <c:v>0.13009999999999999</c:v>
                </c:pt>
                <c:pt idx="185">
                  <c:v>0.13120000000000001</c:v>
                </c:pt>
                <c:pt idx="186">
                  <c:v>0.13220000000000001</c:v>
                </c:pt>
                <c:pt idx="187">
                  <c:v>0.1333</c:v>
                </c:pt>
                <c:pt idx="188">
                  <c:v>0.1343</c:v>
                </c:pt>
                <c:pt idx="189">
                  <c:v>0.1353</c:v>
                </c:pt>
                <c:pt idx="190">
                  <c:v>0.13639999999999999</c:v>
                </c:pt>
                <c:pt idx="191">
                  <c:v>0.13739999999999999</c:v>
                </c:pt>
                <c:pt idx="192">
                  <c:v>0.13850000000000001</c:v>
                </c:pt>
                <c:pt idx="193">
                  <c:v>0.13950000000000001</c:v>
                </c:pt>
                <c:pt idx="194">
                  <c:v>0.14050000000000001</c:v>
                </c:pt>
                <c:pt idx="195">
                  <c:v>0.1416</c:v>
                </c:pt>
                <c:pt idx="196">
                  <c:v>0.1426</c:v>
                </c:pt>
                <c:pt idx="197">
                  <c:v>0.14369999999999999</c:v>
                </c:pt>
                <c:pt idx="198">
                  <c:v>0.1447</c:v>
                </c:pt>
                <c:pt idx="199">
                  <c:v>0.14580000000000001</c:v>
                </c:pt>
                <c:pt idx="200">
                  <c:v>0.14680000000000001</c:v>
                </c:pt>
                <c:pt idx="201">
                  <c:v>0.14779999999999999</c:v>
                </c:pt>
                <c:pt idx="202">
                  <c:v>0.1489</c:v>
                </c:pt>
                <c:pt idx="203">
                  <c:v>0.14990000000000001</c:v>
                </c:pt>
                <c:pt idx="204">
                  <c:v>0.151</c:v>
                </c:pt>
                <c:pt idx="205">
                  <c:v>0.152</c:v>
                </c:pt>
                <c:pt idx="206">
                  <c:v>0.15310000000000001</c:v>
                </c:pt>
                <c:pt idx="207">
                  <c:v>0.15409999999999999</c:v>
                </c:pt>
                <c:pt idx="208">
                  <c:v>0.15509999999999999</c:v>
                </c:pt>
                <c:pt idx="209">
                  <c:v>0.15620000000000001</c:v>
                </c:pt>
                <c:pt idx="210">
                  <c:v>0.15720000000000001</c:v>
                </c:pt>
                <c:pt idx="211">
                  <c:v>0.1583</c:v>
                </c:pt>
                <c:pt idx="212">
                  <c:v>0.1593</c:v>
                </c:pt>
                <c:pt idx="213">
                  <c:v>0.1603</c:v>
                </c:pt>
                <c:pt idx="214">
                  <c:v>0.16139999999999999</c:v>
                </c:pt>
                <c:pt idx="215">
                  <c:v>0.16239999999999999</c:v>
                </c:pt>
                <c:pt idx="216">
                  <c:v>0.16350000000000001</c:v>
                </c:pt>
                <c:pt idx="217">
                  <c:v>0.16450000000000001</c:v>
                </c:pt>
                <c:pt idx="218">
                  <c:v>0.1656</c:v>
                </c:pt>
                <c:pt idx="219">
                  <c:v>0.1666</c:v>
                </c:pt>
                <c:pt idx="220">
                  <c:v>0.1676</c:v>
                </c:pt>
                <c:pt idx="221">
                  <c:v>0.16869999999999999</c:v>
                </c:pt>
                <c:pt idx="222">
                  <c:v>0.16969999999999999</c:v>
                </c:pt>
                <c:pt idx="223">
                  <c:v>0.17080000000000001</c:v>
                </c:pt>
                <c:pt idx="224">
                  <c:v>0.17180000000000001</c:v>
                </c:pt>
                <c:pt idx="225">
                  <c:v>0.1729</c:v>
                </c:pt>
                <c:pt idx="226">
                  <c:v>0.1739</c:v>
                </c:pt>
                <c:pt idx="227">
                  <c:v>0.1749</c:v>
                </c:pt>
                <c:pt idx="228">
                  <c:v>0.17599999999999999</c:v>
                </c:pt>
                <c:pt idx="229">
                  <c:v>0.17699999999999999</c:v>
                </c:pt>
                <c:pt idx="230">
                  <c:v>0.17810000000000001</c:v>
                </c:pt>
                <c:pt idx="231">
                  <c:v>0.17910000000000001</c:v>
                </c:pt>
                <c:pt idx="232">
                  <c:v>0.18010000000000001</c:v>
                </c:pt>
                <c:pt idx="233">
                  <c:v>0.1812</c:v>
                </c:pt>
                <c:pt idx="234">
                  <c:v>0.1822</c:v>
                </c:pt>
                <c:pt idx="235">
                  <c:v>0.18329999999999999</c:v>
                </c:pt>
                <c:pt idx="236">
                  <c:v>0.18429999999999999</c:v>
                </c:pt>
                <c:pt idx="237">
                  <c:v>0.18540000000000001</c:v>
                </c:pt>
                <c:pt idx="238">
                  <c:v>0.18640000000000001</c:v>
                </c:pt>
                <c:pt idx="239">
                  <c:v>0.18740000000000001</c:v>
                </c:pt>
                <c:pt idx="240">
                  <c:v>0.1885</c:v>
                </c:pt>
                <c:pt idx="241">
                  <c:v>0.1895</c:v>
                </c:pt>
                <c:pt idx="242">
                  <c:v>0.19059999999999999</c:v>
                </c:pt>
                <c:pt idx="243">
                  <c:v>0.19159999999999999</c:v>
                </c:pt>
                <c:pt idx="244">
                  <c:v>0.19270000000000001</c:v>
                </c:pt>
                <c:pt idx="245">
                  <c:v>0.19370000000000001</c:v>
                </c:pt>
                <c:pt idx="246">
                  <c:v>0.19470000000000001</c:v>
                </c:pt>
                <c:pt idx="247">
                  <c:v>0.1958</c:v>
                </c:pt>
                <c:pt idx="248">
                  <c:v>0.1968</c:v>
                </c:pt>
                <c:pt idx="249">
                  <c:v>0.19789999999999999</c:v>
                </c:pt>
                <c:pt idx="250">
                  <c:v>0.19889999999999999</c:v>
                </c:pt>
                <c:pt idx="251">
                  <c:v>0.19989999999999999</c:v>
                </c:pt>
                <c:pt idx="252">
                  <c:v>0.20100000000000001</c:v>
                </c:pt>
                <c:pt idx="253">
                  <c:v>0.20200000000000001</c:v>
                </c:pt>
                <c:pt idx="254">
                  <c:v>0.2031</c:v>
                </c:pt>
                <c:pt idx="255">
                  <c:v>0.2041</c:v>
                </c:pt>
                <c:pt idx="256">
                  <c:v>0.20519999999999999</c:v>
                </c:pt>
                <c:pt idx="257">
                  <c:v>0.20619999999999999</c:v>
                </c:pt>
                <c:pt idx="258">
                  <c:v>0.2072</c:v>
                </c:pt>
                <c:pt idx="259">
                  <c:v>0.20830000000000001</c:v>
                </c:pt>
                <c:pt idx="260">
                  <c:v>0.20930000000000001</c:v>
                </c:pt>
                <c:pt idx="261">
                  <c:v>0.2104</c:v>
                </c:pt>
                <c:pt idx="262">
                  <c:v>0.2114</c:v>
                </c:pt>
                <c:pt idx="263">
                  <c:v>0.21249999999999999</c:v>
                </c:pt>
                <c:pt idx="264">
                  <c:v>0.2135</c:v>
                </c:pt>
                <c:pt idx="265">
                  <c:v>0.2145</c:v>
                </c:pt>
                <c:pt idx="266">
                  <c:v>0.21560000000000001</c:v>
                </c:pt>
                <c:pt idx="267">
                  <c:v>0.21659999999999999</c:v>
                </c:pt>
                <c:pt idx="268">
                  <c:v>0.2177</c:v>
                </c:pt>
                <c:pt idx="269">
                  <c:v>0.21870000000000001</c:v>
                </c:pt>
                <c:pt idx="270">
                  <c:v>0.21970000000000001</c:v>
                </c:pt>
                <c:pt idx="271">
                  <c:v>0.2208</c:v>
                </c:pt>
                <c:pt idx="272">
                  <c:v>0.2218</c:v>
                </c:pt>
                <c:pt idx="273">
                  <c:v>0.22289999999999999</c:v>
                </c:pt>
                <c:pt idx="274">
                  <c:v>0.22389999999999999</c:v>
                </c:pt>
                <c:pt idx="275">
                  <c:v>0.22500000000000001</c:v>
                </c:pt>
                <c:pt idx="276">
                  <c:v>0.22600000000000001</c:v>
                </c:pt>
                <c:pt idx="277">
                  <c:v>0.22700000000000001</c:v>
                </c:pt>
                <c:pt idx="278">
                  <c:v>0.2281</c:v>
                </c:pt>
                <c:pt idx="279">
                  <c:v>0.2291</c:v>
                </c:pt>
                <c:pt idx="280">
                  <c:v>0.23019999999999999</c:v>
                </c:pt>
                <c:pt idx="281">
                  <c:v>0.23119999999999999</c:v>
                </c:pt>
                <c:pt idx="282">
                  <c:v>0.23230000000000001</c:v>
                </c:pt>
                <c:pt idx="283">
                  <c:v>0.23330000000000001</c:v>
                </c:pt>
                <c:pt idx="284">
                  <c:v>0.23430000000000001</c:v>
                </c:pt>
                <c:pt idx="285">
                  <c:v>0.2354</c:v>
                </c:pt>
                <c:pt idx="286">
                  <c:v>0.2364</c:v>
                </c:pt>
                <c:pt idx="287">
                  <c:v>0.23749999999999999</c:v>
                </c:pt>
                <c:pt idx="288">
                  <c:v>0.23849999999999999</c:v>
                </c:pt>
                <c:pt idx="289">
                  <c:v>0.23949999999999999</c:v>
                </c:pt>
                <c:pt idx="290">
                  <c:v>0.24060000000000001</c:v>
                </c:pt>
                <c:pt idx="291">
                  <c:v>0.24160000000000001</c:v>
                </c:pt>
                <c:pt idx="292">
                  <c:v>0.2427</c:v>
                </c:pt>
                <c:pt idx="293">
                  <c:v>0.2437</c:v>
                </c:pt>
                <c:pt idx="294">
                  <c:v>0.24479999999999999</c:v>
                </c:pt>
                <c:pt idx="295">
                  <c:v>0.24579999999999999</c:v>
                </c:pt>
                <c:pt idx="296">
                  <c:v>0.24679999999999999</c:v>
                </c:pt>
                <c:pt idx="297">
                  <c:v>0.24790000000000001</c:v>
                </c:pt>
                <c:pt idx="298">
                  <c:v>0.24890000000000001</c:v>
                </c:pt>
                <c:pt idx="299">
                  <c:v>0.25</c:v>
                </c:pt>
                <c:pt idx="300">
                  <c:v>0.251</c:v>
                </c:pt>
                <c:pt idx="301">
                  <c:v>0.25209999999999999</c:v>
                </c:pt>
                <c:pt idx="302">
                  <c:v>0.25309999999999999</c:v>
                </c:pt>
                <c:pt idx="303">
                  <c:v>0.25409999999999999</c:v>
                </c:pt>
                <c:pt idx="304">
                  <c:v>0.25519999999999998</c:v>
                </c:pt>
                <c:pt idx="305">
                  <c:v>0.25619999999999998</c:v>
                </c:pt>
                <c:pt idx="306">
                  <c:v>0.25729999999999997</c:v>
                </c:pt>
                <c:pt idx="307">
                  <c:v>0.25829999999999997</c:v>
                </c:pt>
                <c:pt idx="308">
                  <c:v>0.25940000000000002</c:v>
                </c:pt>
                <c:pt idx="309">
                  <c:v>0.26040000000000002</c:v>
                </c:pt>
                <c:pt idx="310">
                  <c:v>0.26140000000000002</c:v>
                </c:pt>
                <c:pt idx="311">
                  <c:v>0.26250000000000001</c:v>
                </c:pt>
                <c:pt idx="312">
                  <c:v>0.26350000000000001</c:v>
                </c:pt>
                <c:pt idx="313">
                  <c:v>0.2646</c:v>
                </c:pt>
                <c:pt idx="314">
                  <c:v>0.2656</c:v>
                </c:pt>
                <c:pt idx="315">
                  <c:v>0.2666</c:v>
                </c:pt>
                <c:pt idx="316">
                  <c:v>0.26769999999999999</c:v>
                </c:pt>
                <c:pt idx="317">
                  <c:v>0.26869999999999999</c:v>
                </c:pt>
                <c:pt idx="318">
                  <c:v>0.26979999999999998</c:v>
                </c:pt>
                <c:pt idx="319">
                  <c:v>0.27079999999999999</c:v>
                </c:pt>
                <c:pt idx="320">
                  <c:v>0.27189999999999998</c:v>
                </c:pt>
                <c:pt idx="321">
                  <c:v>0.27289999999999998</c:v>
                </c:pt>
                <c:pt idx="322">
                  <c:v>0.27389999999999998</c:v>
                </c:pt>
                <c:pt idx="323">
                  <c:v>0.27500000000000002</c:v>
                </c:pt>
                <c:pt idx="324">
                  <c:v>0.27600000000000002</c:v>
                </c:pt>
                <c:pt idx="325">
                  <c:v>0.27710000000000001</c:v>
                </c:pt>
                <c:pt idx="326">
                  <c:v>0.27810000000000001</c:v>
                </c:pt>
                <c:pt idx="327">
                  <c:v>0.2792</c:v>
                </c:pt>
                <c:pt idx="328">
                  <c:v>0.2802</c:v>
                </c:pt>
                <c:pt idx="329">
                  <c:v>0.28120000000000001</c:v>
                </c:pt>
                <c:pt idx="330">
                  <c:v>0.2823</c:v>
                </c:pt>
                <c:pt idx="331">
                  <c:v>0.2833</c:v>
                </c:pt>
                <c:pt idx="332">
                  <c:v>0.28439999999999999</c:v>
                </c:pt>
                <c:pt idx="333">
                  <c:v>0.28539999999999999</c:v>
                </c:pt>
                <c:pt idx="334">
                  <c:v>0.28639999999999999</c:v>
                </c:pt>
                <c:pt idx="335">
                  <c:v>0.28749999999999998</c:v>
                </c:pt>
                <c:pt idx="336">
                  <c:v>0.28849999999999998</c:v>
                </c:pt>
                <c:pt idx="337">
                  <c:v>0.28960000000000002</c:v>
                </c:pt>
                <c:pt idx="338">
                  <c:v>0.29060000000000002</c:v>
                </c:pt>
                <c:pt idx="339">
                  <c:v>0.29170000000000001</c:v>
                </c:pt>
                <c:pt idx="340">
                  <c:v>0.29270000000000002</c:v>
                </c:pt>
                <c:pt idx="341">
                  <c:v>0.29370000000000002</c:v>
                </c:pt>
                <c:pt idx="342">
                  <c:v>0.29480000000000001</c:v>
                </c:pt>
                <c:pt idx="343">
                  <c:v>0.29580000000000001</c:v>
                </c:pt>
                <c:pt idx="344">
                  <c:v>0.2969</c:v>
                </c:pt>
                <c:pt idx="345">
                  <c:v>0.2979</c:v>
                </c:pt>
                <c:pt idx="346">
                  <c:v>0.29899999999999999</c:v>
                </c:pt>
                <c:pt idx="347">
                  <c:v>0.3</c:v>
                </c:pt>
                <c:pt idx="348">
                  <c:v>0.30099999999999999</c:v>
                </c:pt>
                <c:pt idx="349">
                  <c:v>0.30209999999999998</c:v>
                </c:pt>
                <c:pt idx="350">
                  <c:v>0.30309999999999998</c:v>
                </c:pt>
                <c:pt idx="351">
                  <c:v>0.30420000000000003</c:v>
                </c:pt>
                <c:pt idx="352">
                  <c:v>0.30520000000000003</c:v>
                </c:pt>
                <c:pt idx="353">
                  <c:v>0.30620000000000003</c:v>
                </c:pt>
                <c:pt idx="354">
                  <c:v>0.30730000000000002</c:v>
                </c:pt>
                <c:pt idx="355">
                  <c:v>0.30830000000000002</c:v>
                </c:pt>
                <c:pt idx="356">
                  <c:v>0.30940000000000001</c:v>
                </c:pt>
                <c:pt idx="357">
                  <c:v>0.31040000000000001</c:v>
                </c:pt>
                <c:pt idx="358">
                  <c:v>0.3115</c:v>
                </c:pt>
                <c:pt idx="359">
                  <c:v>0.3125</c:v>
                </c:pt>
                <c:pt idx="360">
                  <c:v>0.3135</c:v>
                </c:pt>
                <c:pt idx="361">
                  <c:v>0.31459999999999999</c:v>
                </c:pt>
                <c:pt idx="362">
                  <c:v>0.31559999999999999</c:v>
                </c:pt>
                <c:pt idx="363">
                  <c:v>0.31669999999999998</c:v>
                </c:pt>
                <c:pt idx="364">
                  <c:v>0.31769999999999998</c:v>
                </c:pt>
                <c:pt idx="365">
                  <c:v>0.31879999999999997</c:v>
                </c:pt>
                <c:pt idx="366">
                  <c:v>0.31979999999999997</c:v>
                </c:pt>
                <c:pt idx="367">
                  <c:v>0.32079999999999997</c:v>
                </c:pt>
                <c:pt idx="368">
                  <c:v>0.32190000000000002</c:v>
                </c:pt>
                <c:pt idx="369">
                  <c:v>0.32290000000000002</c:v>
                </c:pt>
                <c:pt idx="370">
                  <c:v>0.32400000000000001</c:v>
                </c:pt>
                <c:pt idx="371">
                  <c:v>0.32500000000000001</c:v>
                </c:pt>
                <c:pt idx="372">
                  <c:v>0.32600000000000001</c:v>
                </c:pt>
                <c:pt idx="373">
                  <c:v>0.3271</c:v>
                </c:pt>
                <c:pt idx="374">
                  <c:v>0.3281</c:v>
                </c:pt>
                <c:pt idx="375">
                  <c:v>0.32919999999999999</c:v>
                </c:pt>
                <c:pt idx="376">
                  <c:v>0.33019999999999999</c:v>
                </c:pt>
                <c:pt idx="377">
                  <c:v>0.33129999999999998</c:v>
                </c:pt>
                <c:pt idx="378">
                  <c:v>0.33229999999999998</c:v>
                </c:pt>
                <c:pt idx="379">
                  <c:v>0.33329999999999999</c:v>
                </c:pt>
                <c:pt idx="380">
                  <c:v>0.33439999999999998</c:v>
                </c:pt>
                <c:pt idx="381">
                  <c:v>0.33539999999999998</c:v>
                </c:pt>
                <c:pt idx="382">
                  <c:v>0.33650000000000002</c:v>
                </c:pt>
                <c:pt idx="383">
                  <c:v>0.33750000000000002</c:v>
                </c:pt>
                <c:pt idx="384">
                  <c:v>0.33860000000000001</c:v>
                </c:pt>
                <c:pt idx="385">
                  <c:v>0.33960000000000001</c:v>
                </c:pt>
                <c:pt idx="386">
                  <c:v>0.34060000000000001</c:v>
                </c:pt>
                <c:pt idx="387">
                  <c:v>0.3417</c:v>
                </c:pt>
                <c:pt idx="388">
                  <c:v>0.3427</c:v>
                </c:pt>
                <c:pt idx="389">
                  <c:v>0.34379999999999999</c:v>
                </c:pt>
                <c:pt idx="390">
                  <c:v>0.3448</c:v>
                </c:pt>
                <c:pt idx="391">
                  <c:v>0.3458</c:v>
                </c:pt>
                <c:pt idx="392">
                  <c:v>0.34689999999999999</c:v>
                </c:pt>
                <c:pt idx="393">
                  <c:v>0.34789999999999999</c:v>
                </c:pt>
                <c:pt idx="394">
                  <c:v>0.34899999999999998</c:v>
                </c:pt>
                <c:pt idx="395">
                  <c:v>0.35</c:v>
                </c:pt>
                <c:pt idx="396">
                  <c:v>0.35110000000000002</c:v>
                </c:pt>
                <c:pt idx="397">
                  <c:v>0.35210000000000002</c:v>
                </c:pt>
                <c:pt idx="398">
                  <c:v>0.35310000000000002</c:v>
                </c:pt>
                <c:pt idx="399">
                  <c:v>0.35420000000000001</c:v>
                </c:pt>
                <c:pt idx="400">
                  <c:v>0.35520000000000002</c:v>
                </c:pt>
                <c:pt idx="401">
                  <c:v>0.35630000000000001</c:v>
                </c:pt>
                <c:pt idx="402">
                  <c:v>0.35730000000000001</c:v>
                </c:pt>
                <c:pt idx="403">
                  <c:v>0.3584</c:v>
                </c:pt>
                <c:pt idx="404">
                  <c:v>0.3594</c:v>
                </c:pt>
                <c:pt idx="405">
                  <c:v>0.3604</c:v>
                </c:pt>
                <c:pt idx="406">
                  <c:v>0.36149999999999999</c:v>
                </c:pt>
                <c:pt idx="407">
                  <c:v>0.36249999999999999</c:v>
                </c:pt>
                <c:pt idx="408">
                  <c:v>0.36359999999999998</c:v>
                </c:pt>
                <c:pt idx="409">
                  <c:v>0.36459999999999998</c:v>
                </c:pt>
                <c:pt idx="410">
                  <c:v>0.36559999999999998</c:v>
                </c:pt>
                <c:pt idx="411">
                  <c:v>0.36670000000000003</c:v>
                </c:pt>
                <c:pt idx="412">
                  <c:v>0.36770000000000003</c:v>
                </c:pt>
                <c:pt idx="413">
                  <c:v>0.36880000000000002</c:v>
                </c:pt>
                <c:pt idx="414">
                  <c:v>0.36980000000000002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0.374</c:v>
                </c:pt>
                <c:pt idx="419">
                  <c:v>0.375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0.37819999999999998</c:v>
                </c:pt>
                <c:pt idx="423">
                  <c:v>0.37919999999999998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0.38229999999999997</c:v>
                </c:pt>
                <c:pt idx="427">
                  <c:v>0.38340000000000002</c:v>
                </c:pt>
                <c:pt idx="428">
                  <c:v>0.38440000000000002</c:v>
                </c:pt>
                <c:pt idx="429">
                  <c:v>0.38540000000000002</c:v>
                </c:pt>
                <c:pt idx="430">
                  <c:v>0.38650000000000001</c:v>
                </c:pt>
                <c:pt idx="431">
                  <c:v>0.38750000000000001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0.4032</c:v>
                </c:pt>
                <c:pt idx="447">
                  <c:v>0.4042</c:v>
                </c:pt>
                <c:pt idx="448">
                  <c:v>0.4052</c:v>
                </c:pt>
                <c:pt idx="449">
                  <c:v>0.40629999999999999</c:v>
                </c:pt>
                <c:pt idx="450">
                  <c:v>0.4073</c:v>
                </c:pt>
                <c:pt idx="451">
                  <c:v>0.40839999999999999</c:v>
                </c:pt>
                <c:pt idx="452">
                  <c:v>0.40939999999999999</c:v>
                </c:pt>
                <c:pt idx="453">
                  <c:v>0.41049999999999998</c:v>
                </c:pt>
                <c:pt idx="454">
                  <c:v>0.41149999999999998</c:v>
                </c:pt>
                <c:pt idx="455">
                  <c:v>0.41249999999999998</c:v>
                </c:pt>
                <c:pt idx="456">
                  <c:v>0.41360000000000002</c:v>
                </c:pt>
                <c:pt idx="457">
                  <c:v>0.41460000000000002</c:v>
                </c:pt>
                <c:pt idx="458">
                  <c:v>0.41570000000000001</c:v>
                </c:pt>
                <c:pt idx="459">
                  <c:v>0.41670000000000001</c:v>
                </c:pt>
                <c:pt idx="460">
                  <c:v>0.4178</c:v>
                </c:pt>
                <c:pt idx="461">
                  <c:v>0.41880000000000001</c:v>
                </c:pt>
                <c:pt idx="462">
                  <c:v>0.41980000000000001</c:v>
                </c:pt>
                <c:pt idx="463">
                  <c:v>0.4209</c:v>
                </c:pt>
                <c:pt idx="464">
                  <c:v>0.4219</c:v>
                </c:pt>
                <c:pt idx="465">
                  <c:v>0.42299999999999999</c:v>
                </c:pt>
                <c:pt idx="466">
                  <c:v>0.42399999999999999</c:v>
                </c:pt>
                <c:pt idx="467">
                  <c:v>0.42499999999999999</c:v>
                </c:pt>
                <c:pt idx="468">
                  <c:v>0.42609999999999998</c:v>
                </c:pt>
                <c:pt idx="469">
                  <c:v>0.42709999999999998</c:v>
                </c:pt>
                <c:pt idx="470">
                  <c:v>0.42820000000000003</c:v>
                </c:pt>
                <c:pt idx="471">
                  <c:v>0.42920000000000003</c:v>
                </c:pt>
                <c:pt idx="472">
                  <c:v>0.43030000000000002</c:v>
                </c:pt>
                <c:pt idx="473">
                  <c:v>0.43130000000000002</c:v>
                </c:pt>
                <c:pt idx="474">
                  <c:v>0.43230000000000002</c:v>
                </c:pt>
                <c:pt idx="475">
                  <c:v>0.43340000000000001</c:v>
                </c:pt>
                <c:pt idx="476">
                  <c:v>0.43440000000000001</c:v>
                </c:pt>
                <c:pt idx="477">
                  <c:v>0.4355</c:v>
                </c:pt>
                <c:pt idx="478">
                  <c:v>0.4365</c:v>
                </c:pt>
                <c:pt idx="479">
                  <c:v>0.43759999999999999</c:v>
                </c:pt>
                <c:pt idx="480">
                  <c:v>0.43859999999999999</c:v>
                </c:pt>
                <c:pt idx="481">
                  <c:v>0.43959999999999999</c:v>
                </c:pt>
                <c:pt idx="482">
                  <c:v>0.44069999999999998</c:v>
                </c:pt>
                <c:pt idx="483">
                  <c:v>0.44169999999999998</c:v>
                </c:pt>
                <c:pt idx="484">
                  <c:v>0.44280000000000003</c:v>
                </c:pt>
                <c:pt idx="485">
                  <c:v>0.44379999999999997</c:v>
                </c:pt>
                <c:pt idx="486">
                  <c:v>0.44479999999999997</c:v>
                </c:pt>
                <c:pt idx="487">
                  <c:v>0.44590000000000002</c:v>
                </c:pt>
                <c:pt idx="488">
                  <c:v>0.44690000000000002</c:v>
                </c:pt>
                <c:pt idx="489">
                  <c:v>0.44800000000000001</c:v>
                </c:pt>
                <c:pt idx="490">
                  <c:v>0.44900000000000001</c:v>
                </c:pt>
                <c:pt idx="491">
                  <c:v>0.4501</c:v>
                </c:pt>
                <c:pt idx="492">
                  <c:v>0.4511</c:v>
                </c:pt>
                <c:pt idx="493">
                  <c:v>0.4521</c:v>
                </c:pt>
                <c:pt idx="494">
                  <c:v>0.45319999999999999</c:v>
                </c:pt>
                <c:pt idx="495">
                  <c:v>0.45419999999999999</c:v>
                </c:pt>
                <c:pt idx="496">
                  <c:v>0.45529999999999998</c:v>
                </c:pt>
                <c:pt idx="497">
                  <c:v>0.45629999999999998</c:v>
                </c:pt>
                <c:pt idx="498">
                  <c:v>0.45739999999999997</c:v>
                </c:pt>
                <c:pt idx="499">
                  <c:v>0.45839999999999997</c:v>
                </c:pt>
                <c:pt idx="500">
                  <c:v>0.45939999999999998</c:v>
                </c:pt>
                <c:pt idx="501">
                  <c:v>0.46050000000000002</c:v>
                </c:pt>
                <c:pt idx="502">
                  <c:v>0.46150000000000002</c:v>
                </c:pt>
                <c:pt idx="503">
                  <c:v>0.46260000000000001</c:v>
                </c:pt>
                <c:pt idx="504">
                  <c:v>0.46360000000000001</c:v>
                </c:pt>
                <c:pt idx="505">
                  <c:v>0.46460000000000001</c:v>
                </c:pt>
                <c:pt idx="506">
                  <c:v>0.4657</c:v>
                </c:pt>
                <c:pt idx="507">
                  <c:v>0.4667</c:v>
                </c:pt>
                <c:pt idx="508">
                  <c:v>0.46779999999999999</c:v>
                </c:pt>
                <c:pt idx="509">
                  <c:v>0.46879999999999999</c:v>
                </c:pt>
                <c:pt idx="510">
                  <c:v>0.46989999999999998</c:v>
                </c:pt>
                <c:pt idx="511">
                  <c:v>0.47089999999999999</c:v>
                </c:pt>
                <c:pt idx="512">
                  <c:v>0.47189999999999999</c:v>
                </c:pt>
                <c:pt idx="513">
                  <c:v>0.47299999999999998</c:v>
                </c:pt>
                <c:pt idx="514">
                  <c:v>0.47399999999999998</c:v>
                </c:pt>
                <c:pt idx="515">
                  <c:v>0.47510000000000002</c:v>
                </c:pt>
                <c:pt idx="516">
                  <c:v>0.47610000000000002</c:v>
                </c:pt>
                <c:pt idx="517">
                  <c:v>0.47720000000000001</c:v>
                </c:pt>
                <c:pt idx="518">
                  <c:v>0.47820000000000001</c:v>
                </c:pt>
                <c:pt idx="519">
                  <c:v>0.47920000000000001</c:v>
                </c:pt>
                <c:pt idx="520">
                  <c:v>0.4803</c:v>
                </c:pt>
                <c:pt idx="521">
                  <c:v>0.48130000000000001</c:v>
                </c:pt>
                <c:pt idx="522">
                  <c:v>0.4824</c:v>
                </c:pt>
                <c:pt idx="523">
                  <c:v>0.4834</c:v>
                </c:pt>
                <c:pt idx="524">
                  <c:v>0.4844</c:v>
                </c:pt>
                <c:pt idx="525">
                  <c:v>0.48549999999999999</c:v>
                </c:pt>
                <c:pt idx="526">
                  <c:v>0.48649999999999999</c:v>
                </c:pt>
                <c:pt idx="527">
                  <c:v>0.48759999999999998</c:v>
                </c:pt>
                <c:pt idx="528">
                  <c:v>0.48859999999999998</c:v>
                </c:pt>
                <c:pt idx="529">
                  <c:v>0.48970000000000002</c:v>
                </c:pt>
                <c:pt idx="530">
                  <c:v>0.49070000000000003</c:v>
                </c:pt>
                <c:pt idx="531">
                  <c:v>0.49170000000000003</c:v>
                </c:pt>
                <c:pt idx="532">
                  <c:v>0.49280000000000002</c:v>
                </c:pt>
                <c:pt idx="533">
                  <c:v>0.49380000000000002</c:v>
                </c:pt>
                <c:pt idx="534">
                  <c:v>0.49490000000000001</c:v>
                </c:pt>
                <c:pt idx="535">
                  <c:v>0.49590000000000001</c:v>
                </c:pt>
                <c:pt idx="536">
                  <c:v>0.497</c:v>
                </c:pt>
                <c:pt idx="537">
                  <c:v>0.498</c:v>
                </c:pt>
                <c:pt idx="538">
                  <c:v>0.499</c:v>
                </c:pt>
                <c:pt idx="539">
                  <c:v>0.50009999999999999</c:v>
                </c:pt>
                <c:pt idx="540">
                  <c:v>0.50109999999999999</c:v>
                </c:pt>
                <c:pt idx="541">
                  <c:v>0.50219999999999998</c:v>
                </c:pt>
                <c:pt idx="542">
                  <c:v>0.50319999999999998</c:v>
                </c:pt>
                <c:pt idx="543">
                  <c:v>0.50429999999999997</c:v>
                </c:pt>
                <c:pt idx="544">
                  <c:v>0.50529999999999997</c:v>
                </c:pt>
                <c:pt idx="545">
                  <c:v>0.50629999999999997</c:v>
                </c:pt>
                <c:pt idx="546">
                  <c:v>0.50739999999999996</c:v>
                </c:pt>
                <c:pt idx="547">
                  <c:v>0.50839999999999996</c:v>
                </c:pt>
                <c:pt idx="548">
                  <c:v>0.50949999999999995</c:v>
                </c:pt>
                <c:pt idx="549">
                  <c:v>0.51049999999999995</c:v>
                </c:pt>
                <c:pt idx="550">
                  <c:v>0.51149999999999995</c:v>
                </c:pt>
                <c:pt idx="551">
                  <c:v>0.51259999999999994</c:v>
                </c:pt>
                <c:pt idx="552">
                  <c:v>0.51359999999999995</c:v>
                </c:pt>
                <c:pt idx="553">
                  <c:v>0.51470000000000005</c:v>
                </c:pt>
                <c:pt idx="554">
                  <c:v>0.51570000000000005</c:v>
                </c:pt>
                <c:pt idx="555">
                  <c:v>0.51680000000000004</c:v>
                </c:pt>
                <c:pt idx="556">
                  <c:v>0.51780000000000004</c:v>
                </c:pt>
                <c:pt idx="557">
                  <c:v>0.51880000000000004</c:v>
                </c:pt>
                <c:pt idx="558">
                  <c:v>0.51990000000000003</c:v>
                </c:pt>
                <c:pt idx="559">
                  <c:v>0.52090000000000003</c:v>
                </c:pt>
                <c:pt idx="560">
                  <c:v>0.52200000000000002</c:v>
                </c:pt>
                <c:pt idx="561">
                  <c:v>0.52300000000000002</c:v>
                </c:pt>
                <c:pt idx="562">
                  <c:v>0.52410000000000001</c:v>
                </c:pt>
                <c:pt idx="563">
                  <c:v>0.52510000000000001</c:v>
                </c:pt>
                <c:pt idx="564">
                  <c:v>0.52610000000000001</c:v>
                </c:pt>
                <c:pt idx="565">
                  <c:v>0.5272</c:v>
                </c:pt>
                <c:pt idx="566">
                  <c:v>0.5282</c:v>
                </c:pt>
                <c:pt idx="567">
                  <c:v>0.52929999999999999</c:v>
                </c:pt>
                <c:pt idx="568">
                  <c:v>0.53029999999999999</c:v>
                </c:pt>
                <c:pt idx="569">
                  <c:v>0.53129999999999999</c:v>
                </c:pt>
                <c:pt idx="570">
                  <c:v>0.53239999999999998</c:v>
                </c:pt>
                <c:pt idx="571">
                  <c:v>0.53339999999999999</c:v>
                </c:pt>
                <c:pt idx="572">
                  <c:v>0.53449999999999998</c:v>
                </c:pt>
                <c:pt idx="573">
                  <c:v>0.53549999999999998</c:v>
                </c:pt>
                <c:pt idx="574">
                  <c:v>0.53659999999999997</c:v>
                </c:pt>
                <c:pt idx="575">
                  <c:v>0.53759999999999997</c:v>
                </c:pt>
                <c:pt idx="576">
                  <c:v>0.53859999999999997</c:v>
                </c:pt>
                <c:pt idx="577">
                  <c:v>0.53969999999999996</c:v>
                </c:pt>
                <c:pt idx="578">
                  <c:v>0.54069999999999996</c:v>
                </c:pt>
                <c:pt idx="579">
                  <c:v>0.54179999999999995</c:v>
                </c:pt>
                <c:pt idx="580">
                  <c:v>0.54279999999999995</c:v>
                </c:pt>
                <c:pt idx="581">
                  <c:v>0.54390000000000005</c:v>
                </c:pt>
                <c:pt idx="582">
                  <c:v>0.54490000000000005</c:v>
                </c:pt>
                <c:pt idx="583">
                  <c:v>0.54590000000000005</c:v>
                </c:pt>
                <c:pt idx="584">
                  <c:v>0.54700000000000004</c:v>
                </c:pt>
                <c:pt idx="585">
                  <c:v>0.54800000000000004</c:v>
                </c:pt>
                <c:pt idx="586">
                  <c:v>0.54910000000000003</c:v>
                </c:pt>
                <c:pt idx="587">
                  <c:v>0.55010000000000003</c:v>
                </c:pt>
                <c:pt idx="588">
                  <c:v>0.55110000000000003</c:v>
                </c:pt>
                <c:pt idx="589">
                  <c:v>0.55220000000000002</c:v>
                </c:pt>
                <c:pt idx="590">
                  <c:v>0.55320000000000003</c:v>
                </c:pt>
                <c:pt idx="591">
                  <c:v>0.55430000000000001</c:v>
                </c:pt>
                <c:pt idx="592">
                  <c:v>0.55530000000000002</c:v>
                </c:pt>
                <c:pt idx="593">
                  <c:v>0.55640000000000001</c:v>
                </c:pt>
                <c:pt idx="594">
                  <c:v>0.55740000000000001</c:v>
                </c:pt>
                <c:pt idx="595">
                  <c:v>0.55840000000000001</c:v>
                </c:pt>
                <c:pt idx="596">
                  <c:v>0.5595</c:v>
                </c:pt>
                <c:pt idx="597">
                  <c:v>0.5605</c:v>
                </c:pt>
                <c:pt idx="598">
                  <c:v>0.56159999999999999</c:v>
                </c:pt>
                <c:pt idx="599">
                  <c:v>0.56259999999999999</c:v>
                </c:pt>
                <c:pt idx="600">
                  <c:v>0.56369999999999998</c:v>
                </c:pt>
                <c:pt idx="601">
                  <c:v>0.56469999999999998</c:v>
                </c:pt>
                <c:pt idx="602">
                  <c:v>0.56569999999999998</c:v>
                </c:pt>
                <c:pt idx="603">
                  <c:v>0.56679999999999997</c:v>
                </c:pt>
                <c:pt idx="604">
                  <c:v>0.56779999999999997</c:v>
                </c:pt>
                <c:pt idx="605">
                  <c:v>0.56889999999999996</c:v>
                </c:pt>
                <c:pt idx="606">
                  <c:v>0.56989999999999996</c:v>
                </c:pt>
                <c:pt idx="607">
                  <c:v>0.57089999999999996</c:v>
                </c:pt>
                <c:pt idx="608">
                  <c:v>0.57199999999999995</c:v>
                </c:pt>
                <c:pt idx="609">
                  <c:v>0.57299999999999995</c:v>
                </c:pt>
                <c:pt idx="610">
                  <c:v>0.57410000000000005</c:v>
                </c:pt>
                <c:pt idx="611">
                  <c:v>0.57509999999999994</c:v>
                </c:pt>
                <c:pt idx="612">
                  <c:v>0.57620000000000005</c:v>
                </c:pt>
                <c:pt idx="613">
                  <c:v>0.57720000000000005</c:v>
                </c:pt>
                <c:pt idx="614">
                  <c:v>0.57820000000000005</c:v>
                </c:pt>
                <c:pt idx="615">
                  <c:v>0.57930000000000004</c:v>
                </c:pt>
                <c:pt idx="616">
                  <c:v>0.58030000000000004</c:v>
                </c:pt>
                <c:pt idx="617">
                  <c:v>0.58140000000000003</c:v>
                </c:pt>
                <c:pt idx="618">
                  <c:v>0.58240000000000003</c:v>
                </c:pt>
                <c:pt idx="619">
                  <c:v>0.58350000000000002</c:v>
                </c:pt>
                <c:pt idx="620">
                  <c:v>0.58450000000000002</c:v>
                </c:pt>
                <c:pt idx="621">
                  <c:v>0.58550000000000002</c:v>
                </c:pt>
                <c:pt idx="622">
                  <c:v>0.58660000000000001</c:v>
                </c:pt>
                <c:pt idx="623">
                  <c:v>0.58760000000000001</c:v>
                </c:pt>
                <c:pt idx="624">
                  <c:v>0.5887</c:v>
                </c:pt>
                <c:pt idx="625">
                  <c:v>0.5897</c:v>
                </c:pt>
                <c:pt idx="626">
                  <c:v>0.5907</c:v>
                </c:pt>
                <c:pt idx="627">
                  <c:v>0.59179999999999999</c:v>
                </c:pt>
                <c:pt idx="628">
                  <c:v>0.59279999999999999</c:v>
                </c:pt>
                <c:pt idx="629">
                  <c:v>0.59389999999999998</c:v>
                </c:pt>
                <c:pt idx="630">
                  <c:v>0.59489999999999998</c:v>
                </c:pt>
                <c:pt idx="631">
                  <c:v>0.59599999999999997</c:v>
                </c:pt>
                <c:pt idx="632">
                  <c:v>0.59699999999999998</c:v>
                </c:pt>
                <c:pt idx="633">
                  <c:v>0.59799999999999998</c:v>
                </c:pt>
                <c:pt idx="634">
                  <c:v>0.59909999999999997</c:v>
                </c:pt>
                <c:pt idx="635">
                  <c:v>0.60009999999999997</c:v>
                </c:pt>
                <c:pt idx="636">
                  <c:v>0.60119999999999996</c:v>
                </c:pt>
                <c:pt idx="637">
                  <c:v>0.60219999999999996</c:v>
                </c:pt>
                <c:pt idx="638">
                  <c:v>0.60329999999999995</c:v>
                </c:pt>
                <c:pt idx="639">
                  <c:v>0.60429999999999995</c:v>
                </c:pt>
                <c:pt idx="640">
                  <c:v>0.60529999999999995</c:v>
                </c:pt>
                <c:pt idx="641">
                  <c:v>0.60640000000000005</c:v>
                </c:pt>
                <c:pt idx="642">
                  <c:v>0.60740000000000005</c:v>
                </c:pt>
                <c:pt idx="643">
                  <c:v>0.60850000000000004</c:v>
                </c:pt>
                <c:pt idx="644">
                  <c:v>0.60950000000000004</c:v>
                </c:pt>
                <c:pt idx="645">
                  <c:v>0.61050000000000004</c:v>
                </c:pt>
                <c:pt idx="646">
                  <c:v>0.61160000000000003</c:v>
                </c:pt>
                <c:pt idx="647">
                  <c:v>0.61260000000000003</c:v>
                </c:pt>
                <c:pt idx="648">
                  <c:v>0.61370000000000002</c:v>
                </c:pt>
                <c:pt idx="649">
                  <c:v>0.61470000000000002</c:v>
                </c:pt>
                <c:pt idx="650">
                  <c:v>0.61580000000000001</c:v>
                </c:pt>
                <c:pt idx="651">
                  <c:v>0.61680000000000001</c:v>
                </c:pt>
                <c:pt idx="652">
                  <c:v>0.61780000000000002</c:v>
                </c:pt>
                <c:pt idx="653">
                  <c:v>0.61890000000000001</c:v>
                </c:pt>
                <c:pt idx="654">
                  <c:v>0.61990000000000001</c:v>
                </c:pt>
                <c:pt idx="655">
                  <c:v>0.621</c:v>
                </c:pt>
                <c:pt idx="656">
                  <c:v>0.622</c:v>
                </c:pt>
                <c:pt idx="657">
                  <c:v>0.62309999999999999</c:v>
                </c:pt>
                <c:pt idx="658">
                  <c:v>0.62409999999999999</c:v>
                </c:pt>
                <c:pt idx="659">
                  <c:v>0.62509999999999999</c:v>
                </c:pt>
                <c:pt idx="660">
                  <c:v>0.62619999999999998</c:v>
                </c:pt>
                <c:pt idx="661">
                  <c:v>0.62719999999999998</c:v>
                </c:pt>
                <c:pt idx="662">
                  <c:v>0.62829999999999997</c:v>
                </c:pt>
                <c:pt idx="663">
                  <c:v>0.62929999999999997</c:v>
                </c:pt>
                <c:pt idx="664">
                  <c:v>0.63029999999999997</c:v>
                </c:pt>
                <c:pt idx="665">
                  <c:v>0.63139999999999996</c:v>
                </c:pt>
                <c:pt idx="666">
                  <c:v>0.63239999999999996</c:v>
                </c:pt>
                <c:pt idx="667">
                  <c:v>0.63349999999999995</c:v>
                </c:pt>
                <c:pt idx="668">
                  <c:v>0.63449999999999995</c:v>
                </c:pt>
                <c:pt idx="669">
                  <c:v>0.63560000000000005</c:v>
                </c:pt>
                <c:pt idx="670">
                  <c:v>0.63660000000000005</c:v>
                </c:pt>
                <c:pt idx="671">
                  <c:v>0.63759999999999994</c:v>
                </c:pt>
                <c:pt idx="672">
                  <c:v>0.63870000000000005</c:v>
                </c:pt>
                <c:pt idx="673">
                  <c:v>0.63970000000000005</c:v>
                </c:pt>
                <c:pt idx="674">
                  <c:v>0.64080000000000004</c:v>
                </c:pt>
                <c:pt idx="675">
                  <c:v>0.64180000000000004</c:v>
                </c:pt>
                <c:pt idx="676">
                  <c:v>0.64290000000000003</c:v>
                </c:pt>
                <c:pt idx="677">
                  <c:v>0.64390000000000003</c:v>
                </c:pt>
                <c:pt idx="678">
                  <c:v>0.64490000000000003</c:v>
                </c:pt>
                <c:pt idx="679">
                  <c:v>0.64600000000000002</c:v>
                </c:pt>
                <c:pt idx="680">
                  <c:v>0.64700000000000002</c:v>
                </c:pt>
                <c:pt idx="681">
                  <c:v>0.64810000000000001</c:v>
                </c:pt>
                <c:pt idx="682">
                  <c:v>0.64910000000000001</c:v>
                </c:pt>
                <c:pt idx="683">
                  <c:v>0.65010000000000001</c:v>
                </c:pt>
                <c:pt idx="684">
                  <c:v>0.6512</c:v>
                </c:pt>
                <c:pt idx="685">
                  <c:v>0.6522</c:v>
                </c:pt>
                <c:pt idx="686">
                  <c:v>0.65329999999999999</c:v>
                </c:pt>
                <c:pt idx="687">
                  <c:v>0.65429999999999999</c:v>
                </c:pt>
                <c:pt idx="688">
                  <c:v>0.65539999999999998</c:v>
                </c:pt>
                <c:pt idx="689">
                  <c:v>0.65639999999999998</c:v>
                </c:pt>
                <c:pt idx="690">
                  <c:v>0.65739999999999998</c:v>
                </c:pt>
                <c:pt idx="691">
                  <c:v>0.65849999999999997</c:v>
                </c:pt>
                <c:pt idx="692">
                  <c:v>0.65949999999999998</c:v>
                </c:pt>
                <c:pt idx="693">
                  <c:v>0.66059999999999997</c:v>
                </c:pt>
                <c:pt idx="694">
                  <c:v>0.66159999999999997</c:v>
                </c:pt>
                <c:pt idx="695">
                  <c:v>0.66269999999999996</c:v>
                </c:pt>
                <c:pt idx="696">
                  <c:v>0.66369999999999996</c:v>
                </c:pt>
                <c:pt idx="697">
                  <c:v>0.66469999999999996</c:v>
                </c:pt>
                <c:pt idx="698">
                  <c:v>0.66579999999999995</c:v>
                </c:pt>
                <c:pt idx="699">
                  <c:v>0.66679999999999995</c:v>
                </c:pt>
                <c:pt idx="700">
                  <c:v>0.66790000000000005</c:v>
                </c:pt>
                <c:pt idx="701">
                  <c:v>0.66890000000000005</c:v>
                </c:pt>
                <c:pt idx="702">
                  <c:v>0.66990000000000005</c:v>
                </c:pt>
                <c:pt idx="703">
                  <c:v>0.67100000000000004</c:v>
                </c:pt>
                <c:pt idx="704">
                  <c:v>0.67200000000000004</c:v>
                </c:pt>
                <c:pt idx="705">
                  <c:v>0.67310000000000003</c:v>
                </c:pt>
                <c:pt idx="706">
                  <c:v>0.67410000000000003</c:v>
                </c:pt>
                <c:pt idx="707">
                  <c:v>0.67520000000000002</c:v>
                </c:pt>
                <c:pt idx="708">
                  <c:v>0.67620000000000002</c:v>
                </c:pt>
                <c:pt idx="709">
                  <c:v>0.67720000000000002</c:v>
                </c:pt>
                <c:pt idx="710">
                  <c:v>0.67830000000000001</c:v>
                </c:pt>
                <c:pt idx="711">
                  <c:v>0.67930000000000001</c:v>
                </c:pt>
                <c:pt idx="712">
                  <c:v>0.6804</c:v>
                </c:pt>
                <c:pt idx="713">
                  <c:v>0.68140000000000001</c:v>
                </c:pt>
                <c:pt idx="714">
                  <c:v>0.6825</c:v>
                </c:pt>
                <c:pt idx="715">
                  <c:v>0.6835</c:v>
                </c:pt>
                <c:pt idx="716">
                  <c:v>0.6845</c:v>
                </c:pt>
                <c:pt idx="717">
                  <c:v>0.68559999999999999</c:v>
                </c:pt>
                <c:pt idx="718">
                  <c:v>0.68659999999999999</c:v>
                </c:pt>
                <c:pt idx="719">
                  <c:v>0.68769999999999998</c:v>
                </c:pt>
                <c:pt idx="720">
                  <c:v>0.68869999999999998</c:v>
                </c:pt>
                <c:pt idx="721">
                  <c:v>0.68969999999999998</c:v>
                </c:pt>
                <c:pt idx="722">
                  <c:v>0.69079999999999997</c:v>
                </c:pt>
                <c:pt idx="723">
                  <c:v>0.69179999999999997</c:v>
                </c:pt>
                <c:pt idx="724">
                  <c:v>0.69289999999999996</c:v>
                </c:pt>
                <c:pt idx="725">
                  <c:v>0.69389999999999996</c:v>
                </c:pt>
                <c:pt idx="726">
                  <c:v>0.69499999999999995</c:v>
                </c:pt>
                <c:pt idx="727">
                  <c:v>0.69599999999999995</c:v>
                </c:pt>
                <c:pt idx="728">
                  <c:v>0.69699999999999995</c:v>
                </c:pt>
                <c:pt idx="729">
                  <c:v>0.69810000000000005</c:v>
                </c:pt>
                <c:pt idx="730">
                  <c:v>0.69910000000000005</c:v>
                </c:pt>
                <c:pt idx="731">
                  <c:v>0.70020000000000004</c:v>
                </c:pt>
                <c:pt idx="732">
                  <c:v>0.70120000000000005</c:v>
                </c:pt>
                <c:pt idx="733">
                  <c:v>0.70230000000000004</c:v>
                </c:pt>
                <c:pt idx="734">
                  <c:v>0.70330000000000004</c:v>
                </c:pt>
                <c:pt idx="735">
                  <c:v>0.70430000000000004</c:v>
                </c:pt>
                <c:pt idx="736">
                  <c:v>0.70540000000000003</c:v>
                </c:pt>
                <c:pt idx="737">
                  <c:v>0.70640000000000003</c:v>
                </c:pt>
                <c:pt idx="738">
                  <c:v>0.70750000000000002</c:v>
                </c:pt>
                <c:pt idx="739">
                  <c:v>0.70850000000000002</c:v>
                </c:pt>
                <c:pt idx="740">
                  <c:v>0.70950000000000002</c:v>
                </c:pt>
                <c:pt idx="741">
                  <c:v>0.71060000000000001</c:v>
                </c:pt>
                <c:pt idx="742">
                  <c:v>0.71160000000000001</c:v>
                </c:pt>
                <c:pt idx="743">
                  <c:v>0.7127</c:v>
                </c:pt>
                <c:pt idx="744">
                  <c:v>0.7137</c:v>
                </c:pt>
                <c:pt idx="745">
                  <c:v>0.71479999999999999</c:v>
                </c:pt>
                <c:pt idx="746">
                  <c:v>0.71579999999999999</c:v>
                </c:pt>
                <c:pt idx="747">
                  <c:v>0.71679999999999999</c:v>
                </c:pt>
                <c:pt idx="748">
                  <c:v>0.71789999999999998</c:v>
                </c:pt>
                <c:pt idx="749">
                  <c:v>0.71889999999999998</c:v>
                </c:pt>
                <c:pt idx="750">
                  <c:v>0.72</c:v>
                </c:pt>
                <c:pt idx="751">
                  <c:v>0.72099999999999997</c:v>
                </c:pt>
                <c:pt idx="752">
                  <c:v>0.72209999999999996</c:v>
                </c:pt>
                <c:pt idx="753">
                  <c:v>0.72309999999999997</c:v>
                </c:pt>
                <c:pt idx="754">
                  <c:v>0.72409999999999997</c:v>
                </c:pt>
                <c:pt idx="755">
                  <c:v>0.72519999999999996</c:v>
                </c:pt>
                <c:pt idx="756">
                  <c:v>0.72619999999999996</c:v>
                </c:pt>
                <c:pt idx="757">
                  <c:v>0.72729999999999995</c:v>
                </c:pt>
                <c:pt idx="758">
                  <c:v>0.72829999999999995</c:v>
                </c:pt>
                <c:pt idx="759">
                  <c:v>0.72929999999999995</c:v>
                </c:pt>
                <c:pt idx="760">
                  <c:v>0.73040000000000005</c:v>
                </c:pt>
                <c:pt idx="761">
                  <c:v>0.73140000000000005</c:v>
                </c:pt>
                <c:pt idx="762">
                  <c:v>0.73250000000000004</c:v>
                </c:pt>
                <c:pt idx="763">
                  <c:v>0.73350000000000004</c:v>
                </c:pt>
                <c:pt idx="764">
                  <c:v>0.73460000000000003</c:v>
                </c:pt>
                <c:pt idx="765">
                  <c:v>0.73560000000000003</c:v>
                </c:pt>
                <c:pt idx="766">
                  <c:v>0.73660000000000003</c:v>
                </c:pt>
                <c:pt idx="767">
                  <c:v>0.73770000000000002</c:v>
                </c:pt>
                <c:pt idx="768">
                  <c:v>0.73870000000000002</c:v>
                </c:pt>
                <c:pt idx="769">
                  <c:v>0.73980000000000001</c:v>
                </c:pt>
                <c:pt idx="770">
                  <c:v>0.74080000000000001</c:v>
                </c:pt>
                <c:pt idx="771">
                  <c:v>0.7419</c:v>
                </c:pt>
                <c:pt idx="772">
                  <c:v>0.7429</c:v>
                </c:pt>
                <c:pt idx="773">
                  <c:v>0.74390000000000001</c:v>
                </c:pt>
                <c:pt idx="774">
                  <c:v>0.745</c:v>
                </c:pt>
                <c:pt idx="775">
                  <c:v>0.746</c:v>
                </c:pt>
                <c:pt idx="776">
                  <c:v>0.74709999999999999</c:v>
                </c:pt>
                <c:pt idx="777">
                  <c:v>0.74809999999999999</c:v>
                </c:pt>
                <c:pt idx="778">
                  <c:v>0.74919999999999998</c:v>
                </c:pt>
                <c:pt idx="779">
                  <c:v>0.75019999999999998</c:v>
                </c:pt>
                <c:pt idx="780">
                  <c:v>0.75119999999999998</c:v>
                </c:pt>
                <c:pt idx="781">
                  <c:v>0.75229999999999997</c:v>
                </c:pt>
                <c:pt idx="782">
                  <c:v>0.75329999999999997</c:v>
                </c:pt>
                <c:pt idx="783">
                  <c:v>0.75439999999999996</c:v>
                </c:pt>
                <c:pt idx="784">
                  <c:v>0.75539999999999996</c:v>
                </c:pt>
                <c:pt idx="785">
                  <c:v>0.75639999999999996</c:v>
                </c:pt>
                <c:pt idx="786">
                  <c:v>0.75749999999999995</c:v>
                </c:pt>
                <c:pt idx="787">
                  <c:v>0.75849999999999995</c:v>
                </c:pt>
                <c:pt idx="788">
                  <c:v>0.75960000000000005</c:v>
                </c:pt>
                <c:pt idx="789">
                  <c:v>0.76060000000000005</c:v>
                </c:pt>
                <c:pt idx="790">
                  <c:v>0.76170000000000004</c:v>
                </c:pt>
                <c:pt idx="791">
                  <c:v>0.76270000000000004</c:v>
                </c:pt>
                <c:pt idx="792">
                  <c:v>0.76370000000000005</c:v>
                </c:pt>
                <c:pt idx="793">
                  <c:v>0.76480000000000004</c:v>
                </c:pt>
                <c:pt idx="794">
                  <c:v>0.76580000000000004</c:v>
                </c:pt>
                <c:pt idx="795">
                  <c:v>0.76690000000000003</c:v>
                </c:pt>
                <c:pt idx="796">
                  <c:v>0.76790000000000003</c:v>
                </c:pt>
                <c:pt idx="797">
                  <c:v>0.76900000000000002</c:v>
                </c:pt>
                <c:pt idx="798">
                  <c:v>0.77</c:v>
                </c:pt>
                <c:pt idx="799">
                  <c:v>0.77100000000000002</c:v>
                </c:pt>
                <c:pt idx="800">
                  <c:v>0.77210000000000001</c:v>
                </c:pt>
                <c:pt idx="801">
                  <c:v>0.77310000000000001</c:v>
                </c:pt>
                <c:pt idx="802">
                  <c:v>0.7742</c:v>
                </c:pt>
                <c:pt idx="803">
                  <c:v>0.7752</c:v>
                </c:pt>
                <c:pt idx="804">
                  <c:v>0.7762</c:v>
                </c:pt>
                <c:pt idx="805">
                  <c:v>0.77729999999999999</c:v>
                </c:pt>
                <c:pt idx="806">
                  <c:v>0.77829999999999999</c:v>
                </c:pt>
                <c:pt idx="807">
                  <c:v>0.77939999999999998</c:v>
                </c:pt>
                <c:pt idx="808">
                  <c:v>0.78039999999999998</c:v>
                </c:pt>
                <c:pt idx="809">
                  <c:v>0.78149999999999997</c:v>
                </c:pt>
                <c:pt idx="810">
                  <c:v>0.78249999999999997</c:v>
                </c:pt>
                <c:pt idx="811">
                  <c:v>0.78349999999999997</c:v>
                </c:pt>
                <c:pt idx="812">
                  <c:v>0.78459999999999996</c:v>
                </c:pt>
                <c:pt idx="813">
                  <c:v>0.78559999999999997</c:v>
                </c:pt>
                <c:pt idx="814">
                  <c:v>0.78669999999999995</c:v>
                </c:pt>
                <c:pt idx="815">
                  <c:v>0.78769999999999996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0.79079999999999995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0.79920000000000002</c:v>
                </c:pt>
                <c:pt idx="827">
                  <c:v>0.80020000000000002</c:v>
                </c:pt>
                <c:pt idx="828">
                  <c:v>0.80130000000000001</c:v>
                </c:pt>
                <c:pt idx="829">
                  <c:v>0.80230000000000001</c:v>
                </c:pt>
                <c:pt idx="830">
                  <c:v>0.80330000000000001</c:v>
                </c:pt>
                <c:pt idx="831">
                  <c:v>0.8044</c:v>
                </c:pt>
                <c:pt idx="832">
                  <c:v>0.8054</c:v>
                </c:pt>
                <c:pt idx="833">
                  <c:v>0.80649999999999999</c:v>
                </c:pt>
                <c:pt idx="834">
                  <c:v>0.8075</c:v>
                </c:pt>
                <c:pt idx="835">
                  <c:v>0.80859999999999999</c:v>
                </c:pt>
                <c:pt idx="836">
                  <c:v>0.80959999999999999</c:v>
                </c:pt>
                <c:pt idx="837">
                  <c:v>0.81059999999999999</c:v>
                </c:pt>
                <c:pt idx="838">
                  <c:v>0.81169999999999998</c:v>
                </c:pt>
                <c:pt idx="839">
                  <c:v>0.81269999999999998</c:v>
                </c:pt>
                <c:pt idx="840">
                  <c:v>0.81379999999999997</c:v>
                </c:pt>
                <c:pt idx="841">
                  <c:v>0.81479999999999997</c:v>
                </c:pt>
                <c:pt idx="842">
                  <c:v>0.81579999999999997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0.82110000000000005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0.82420000000000004</c:v>
                </c:pt>
                <c:pt idx="851">
                  <c:v>0.82520000000000004</c:v>
                </c:pt>
                <c:pt idx="852">
                  <c:v>0.82630000000000003</c:v>
                </c:pt>
                <c:pt idx="853">
                  <c:v>0.82730000000000004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0.83360000000000001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0.8367</c:v>
                </c:pt>
                <c:pt idx="863">
                  <c:v>0.8377</c:v>
                </c:pt>
                <c:pt idx="864">
                  <c:v>0.83879999999999999</c:v>
                </c:pt>
                <c:pt idx="865">
                  <c:v>0.83979999999999999</c:v>
                </c:pt>
                <c:pt idx="866">
                  <c:v>0.84089999999999998</c:v>
                </c:pt>
                <c:pt idx="867">
                  <c:v>0.84189999999999998</c:v>
                </c:pt>
              </c:numCache>
            </c:numRef>
          </c:xVal>
          <c:yVal>
            <c:numRef>
              <c:f>STD!$B$3:$B$870</c:f>
              <c:numCache>
                <c:formatCode>0.00E+00</c:formatCode>
                <c:ptCount val="868"/>
                <c:pt idx="0">
                  <c:v>2.498E-4</c:v>
                </c:pt>
                <c:pt idx="1">
                  <c:v>2.499E-4</c:v>
                </c:pt>
                <c:pt idx="2">
                  <c:v>2.5000000000000001E-4</c:v>
                </c:pt>
                <c:pt idx="3">
                  <c:v>2.5000000000000001E-4</c:v>
                </c:pt>
                <c:pt idx="4">
                  <c:v>2.5000000000000001E-4</c:v>
                </c:pt>
                <c:pt idx="5">
                  <c:v>2.5000000000000001E-4</c:v>
                </c:pt>
                <c:pt idx="6">
                  <c:v>2.5010000000000001E-4</c:v>
                </c:pt>
                <c:pt idx="7">
                  <c:v>2.5010000000000001E-4</c:v>
                </c:pt>
                <c:pt idx="8">
                  <c:v>2.5010000000000001E-4</c:v>
                </c:pt>
                <c:pt idx="9">
                  <c:v>2.5010000000000001E-4</c:v>
                </c:pt>
                <c:pt idx="10">
                  <c:v>2.5010000000000001E-4</c:v>
                </c:pt>
                <c:pt idx="11">
                  <c:v>2.5010000000000001E-4</c:v>
                </c:pt>
                <c:pt idx="12">
                  <c:v>2.5010000000000001E-4</c:v>
                </c:pt>
                <c:pt idx="13">
                  <c:v>2.5020000000000001E-4</c:v>
                </c:pt>
                <c:pt idx="14">
                  <c:v>2.5020000000000001E-4</c:v>
                </c:pt>
                <c:pt idx="15">
                  <c:v>2.5020000000000001E-4</c:v>
                </c:pt>
                <c:pt idx="16">
                  <c:v>2.5020000000000001E-4</c:v>
                </c:pt>
                <c:pt idx="17">
                  <c:v>2.5020000000000001E-4</c:v>
                </c:pt>
                <c:pt idx="18">
                  <c:v>2.5020000000000001E-4</c:v>
                </c:pt>
                <c:pt idx="19">
                  <c:v>2.5020000000000001E-4</c:v>
                </c:pt>
                <c:pt idx="20">
                  <c:v>2.5020000000000001E-4</c:v>
                </c:pt>
                <c:pt idx="21">
                  <c:v>2.5010000000000001E-4</c:v>
                </c:pt>
                <c:pt idx="22">
                  <c:v>2.5010000000000001E-4</c:v>
                </c:pt>
                <c:pt idx="23">
                  <c:v>2.5000000000000001E-4</c:v>
                </c:pt>
                <c:pt idx="24">
                  <c:v>2.498E-4</c:v>
                </c:pt>
                <c:pt idx="25">
                  <c:v>2.496E-4</c:v>
                </c:pt>
                <c:pt idx="26">
                  <c:v>2.4939999999999999E-4</c:v>
                </c:pt>
                <c:pt idx="27">
                  <c:v>2.4909999999999998E-4</c:v>
                </c:pt>
                <c:pt idx="28">
                  <c:v>2.4879999999999998E-4</c:v>
                </c:pt>
                <c:pt idx="29">
                  <c:v>2.4840000000000002E-4</c:v>
                </c:pt>
                <c:pt idx="30">
                  <c:v>2.4800000000000001E-4</c:v>
                </c:pt>
                <c:pt idx="31">
                  <c:v>2.475E-4</c:v>
                </c:pt>
                <c:pt idx="32">
                  <c:v>2.4689999999999998E-4</c:v>
                </c:pt>
                <c:pt idx="33">
                  <c:v>2.4630000000000002E-4</c:v>
                </c:pt>
                <c:pt idx="34">
                  <c:v>2.4570000000000001E-4</c:v>
                </c:pt>
                <c:pt idx="35">
                  <c:v>2.4499999999999999E-4</c:v>
                </c:pt>
                <c:pt idx="36">
                  <c:v>2.4420000000000003E-4</c:v>
                </c:pt>
                <c:pt idx="37">
                  <c:v>2.433E-4</c:v>
                </c:pt>
                <c:pt idx="38">
                  <c:v>2.4250000000000001E-4</c:v>
                </c:pt>
                <c:pt idx="39">
                  <c:v>2.4149999999999999E-4</c:v>
                </c:pt>
                <c:pt idx="40">
                  <c:v>2.4049999999999999E-4</c:v>
                </c:pt>
                <c:pt idx="41">
                  <c:v>2.3939999999999999E-4</c:v>
                </c:pt>
                <c:pt idx="42">
                  <c:v>2.3829999999999999E-4</c:v>
                </c:pt>
                <c:pt idx="43">
                  <c:v>2.3719999999999999E-4</c:v>
                </c:pt>
                <c:pt idx="44">
                  <c:v>2.3589999999999999E-4</c:v>
                </c:pt>
                <c:pt idx="45">
                  <c:v>2.3470000000000001E-4</c:v>
                </c:pt>
                <c:pt idx="46">
                  <c:v>2.3340000000000001E-4</c:v>
                </c:pt>
                <c:pt idx="47">
                  <c:v>2.32E-4</c:v>
                </c:pt>
                <c:pt idx="48">
                  <c:v>2.3059999999999999E-4</c:v>
                </c:pt>
                <c:pt idx="49">
                  <c:v>2.2919999999999999E-4</c:v>
                </c:pt>
                <c:pt idx="50">
                  <c:v>2.2770000000000001E-4</c:v>
                </c:pt>
                <c:pt idx="51">
                  <c:v>2.262E-4</c:v>
                </c:pt>
                <c:pt idx="52">
                  <c:v>2.2460000000000001E-4</c:v>
                </c:pt>
                <c:pt idx="53">
                  <c:v>2.23E-4</c:v>
                </c:pt>
                <c:pt idx="54">
                  <c:v>2.2139999999999999E-4</c:v>
                </c:pt>
                <c:pt idx="55">
                  <c:v>2.197E-4</c:v>
                </c:pt>
                <c:pt idx="56">
                  <c:v>2.1800000000000001E-4</c:v>
                </c:pt>
                <c:pt idx="57">
                  <c:v>2.163E-4</c:v>
                </c:pt>
                <c:pt idx="58">
                  <c:v>2.1450000000000001E-4</c:v>
                </c:pt>
                <c:pt idx="59">
                  <c:v>2.1269999999999999E-4</c:v>
                </c:pt>
                <c:pt idx="60">
                  <c:v>2.109E-4</c:v>
                </c:pt>
                <c:pt idx="61">
                  <c:v>2.0909999999999999E-4</c:v>
                </c:pt>
                <c:pt idx="62">
                  <c:v>2.0719999999999999E-4</c:v>
                </c:pt>
                <c:pt idx="63">
                  <c:v>2.0540000000000001E-4</c:v>
                </c:pt>
                <c:pt idx="64">
                  <c:v>2.0350000000000001E-4</c:v>
                </c:pt>
                <c:pt idx="65">
                  <c:v>2.0159999999999999E-4</c:v>
                </c:pt>
                <c:pt idx="66">
                  <c:v>1.997E-4</c:v>
                </c:pt>
                <c:pt idx="67">
                  <c:v>1.9780000000000001E-4</c:v>
                </c:pt>
                <c:pt idx="68">
                  <c:v>1.9589999999999999E-4</c:v>
                </c:pt>
                <c:pt idx="69">
                  <c:v>1.94E-4</c:v>
                </c:pt>
                <c:pt idx="70">
                  <c:v>1.92E-4</c:v>
                </c:pt>
                <c:pt idx="71">
                  <c:v>1.9010000000000001E-4</c:v>
                </c:pt>
                <c:pt idx="72">
                  <c:v>1.8819999999999999E-4</c:v>
                </c:pt>
                <c:pt idx="73">
                  <c:v>1.863E-4</c:v>
                </c:pt>
                <c:pt idx="74">
                  <c:v>1.8430000000000001E-4</c:v>
                </c:pt>
                <c:pt idx="75">
                  <c:v>1.8239999999999999E-4</c:v>
                </c:pt>
                <c:pt idx="76">
                  <c:v>1.805E-4</c:v>
                </c:pt>
                <c:pt idx="77">
                  <c:v>1.786E-4</c:v>
                </c:pt>
                <c:pt idx="78">
                  <c:v>1.7670000000000001E-4</c:v>
                </c:pt>
                <c:pt idx="79">
                  <c:v>1.749E-4</c:v>
                </c:pt>
                <c:pt idx="80">
                  <c:v>1.73E-4</c:v>
                </c:pt>
                <c:pt idx="81">
                  <c:v>1.7110000000000001E-4</c:v>
                </c:pt>
                <c:pt idx="82">
                  <c:v>1.693E-4</c:v>
                </c:pt>
                <c:pt idx="83">
                  <c:v>1.674E-4</c:v>
                </c:pt>
                <c:pt idx="84">
                  <c:v>1.6559999999999999E-4</c:v>
                </c:pt>
                <c:pt idx="85">
                  <c:v>1.638E-4</c:v>
                </c:pt>
                <c:pt idx="86">
                  <c:v>1.6200000000000001E-4</c:v>
                </c:pt>
                <c:pt idx="87">
                  <c:v>1.6019999999999999E-4</c:v>
                </c:pt>
                <c:pt idx="88">
                  <c:v>1.584E-4</c:v>
                </c:pt>
                <c:pt idx="89">
                  <c:v>1.5660000000000001E-4</c:v>
                </c:pt>
                <c:pt idx="90">
                  <c:v>1.549E-4</c:v>
                </c:pt>
                <c:pt idx="91">
                  <c:v>1.5310000000000001E-4</c:v>
                </c:pt>
                <c:pt idx="92">
                  <c:v>1.5139999999999999E-4</c:v>
                </c:pt>
                <c:pt idx="93">
                  <c:v>1.4970000000000001E-4</c:v>
                </c:pt>
                <c:pt idx="94">
                  <c:v>1.4799999999999999E-4</c:v>
                </c:pt>
                <c:pt idx="95">
                  <c:v>1.4630000000000001E-4</c:v>
                </c:pt>
                <c:pt idx="96">
                  <c:v>1.4459999999999999E-4</c:v>
                </c:pt>
                <c:pt idx="97">
                  <c:v>1.429E-4</c:v>
                </c:pt>
                <c:pt idx="98">
                  <c:v>1.4129999999999999E-4</c:v>
                </c:pt>
                <c:pt idx="99">
                  <c:v>1.3970000000000001E-4</c:v>
                </c:pt>
                <c:pt idx="100">
                  <c:v>1.3799999999999999E-4</c:v>
                </c:pt>
                <c:pt idx="101">
                  <c:v>1.3640000000000001E-4</c:v>
                </c:pt>
                <c:pt idx="102">
                  <c:v>1.348E-4</c:v>
                </c:pt>
                <c:pt idx="103">
                  <c:v>1.3320000000000001E-4</c:v>
                </c:pt>
                <c:pt idx="104">
                  <c:v>1.317E-4</c:v>
                </c:pt>
                <c:pt idx="105">
                  <c:v>1.3009999999999999E-4</c:v>
                </c:pt>
                <c:pt idx="106">
                  <c:v>1.2860000000000001E-4</c:v>
                </c:pt>
                <c:pt idx="107">
                  <c:v>1.271E-4</c:v>
                </c:pt>
                <c:pt idx="108">
                  <c:v>1.2559999999999999E-4</c:v>
                </c:pt>
                <c:pt idx="109">
                  <c:v>1.2410000000000001E-4</c:v>
                </c:pt>
                <c:pt idx="110">
                  <c:v>1.226E-4</c:v>
                </c:pt>
                <c:pt idx="111">
                  <c:v>1.2120000000000001E-4</c:v>
                </c:pt>
                <c:pt idx="112">
                  <c:v>1.198E-4</c:v>
                </c:pt>
                <c:pt idx="113">
                  <c:v>1.184E-4</c:v>
                </c:pt>
                <c:pt idx="114">
                  <c:v>1.171E-4</c:v>
                </c:pt>
                <c:pt idx="115">
                  <c:v>1.158E-4</c:v>
                </c:pt>
                <c:pt idx="116">
                  <c:v>1.145E-4</c:v>
                </c:pt>
                <c:pt idx="117">
                  <c:v>1.133E-4</c:v>
                </c:pt>
                <c:pt idx="118">
                  <c:v>1.122E-4</c:v>
                </c:pt>
                <c:pt idx="119">
                  <c:v>1.11E-4</c:v>
                </c:pt>
                <c:pt idx="120">
                  <c:v>1.1E-4</c:v>
                </c:pt>
                <c:pt idx="121">
                  <c:v>1.0900000000000001E-4</c:v>
                </c:pt>
                <c:pt idx="122">
                  <c:v>1.08E-4</c:v>
                </c:pt>
                <c:pt idx="123">
                  <c:v>1.071E-4</c:v>
                </c:pt>
                <c:pt idx="124">
                  <c:v>1.0620000000000001E-4</c:v>
                </c:pt>
                <c:pt idx="125">
                  <c:v>1.054E-4</c:v>
                </c:pt>
                <c:pt idx="126">
                  <c:v>1.0459999999999999E-4</c:v>
                </c:pt>
                <c:pt idx="127">
                  <c:v>1.038E-4</c:v>
                </c:pt>
                <c:pt idx="128">
                  <c:v>1.03E-4</c:v>
                </c:pt>
                <c:pt idx="129">
                  <c:v>1.0230000000000001E-4</c:v>
                </c:pt>
                <c:pt idx="130">
                  <c:v>1.015E-4</c:v>
                </c:pt>
                <c:pt idx="131">
                  <c:v>1.008E-4</c:v>
                </c:pt>
                <c:pt idx="132">
                  <c:v>1.0009999999999999E-4</c:v>
                </c:pt>
                <c:pt idx="133">
                  <c:v>9.9450000000000005E-5</c:v>
                </c:pt>
                <c:pt idx="134">
                  <c:v>9.878E-5</c:v>
                </c:pt>
                <c:pt idx="135">
                  <c:v>9.8129999999999997E-5</c:v>
                </c:pt>
                <c:pt idx="136">
                  <c:v>9.7479999999999995E-5</c:v>
                </c:pt>
                <c:pt idx="137">
                  <c:v>9.6849999999999996E-5</c:v>
                </c:pt>
                <c:pt idx="138">
                  <c:v>9.6219999999999997E-5</c:v>
                </c:pt>
                <c:pt idx="139">
                  <c:v>9.5610000000000001E-5</c:v>
                </c:pt>
                <c:pt idx="140">
                  <c:v>9.501E-5</c:v>
                </c:pt>
                <c:pt idx="141">
                  <c:v>9.4430000000000002E-5</c:v>
                </c:pt>
                <c:pt idx="142">
                  <c:v>9.3850000000000004E-5</c:v>
                </c:pt>
                <c:pt idx="143">
                  <c:v>9.3289999999999996E-5</c:v>
                </c:pt>
                <c:pt idx="144">
                  <c:v>9.2730000000000002E-5</c:v>
                </c:pt>
                <c:pt idx="145">
                  <c:v>9.2189999999999997E-5</c:v>
                </c:pt>
                <c:pt idx="146">
                  <c:v>9.1669999999999995E-5</c:v>
                </c:pt>
                <c:pt idx="147">
                  <c:v>9.1150000000000007E-5</c:v>
                </c:pt>
                <c:pt idx="148">
                  <c:v>9.0649999999999994E-5</c:v>
                </c:pt>
                <c:pt idx="149">
                  <c:v>9.0160000000000004E-5</c:v>
                </c:pt>
                <c:pt idx="150">
                  <c:v>8.9679999999999995E-5</c:v>
                </c:pt>
                <c:pt idx="151">
                  <c:v>8.9209999999999995E-5</c:v>
                </c:pt>
                <c:pt idx="152">
                  <c:v>8.8759999999999997E-5</c:v>
                </c:pt>
                <c:pt idx="153">
                  <c:v>8.8330000000000003E-5</c:v>
                </c:pt>
                <c:pt idx="154">
                  <c:v>8.7899999999999995E-5</c:v>
                </c:pt>
                <c:pt idx="155">
                  <c:v>8.7499999999999999E-5</c:v>
                </c:pt>
                <c:pt idx="156">
                  <c:v>8.7100000000000003E-5</c:v>
                </c:pt>
                <c:pt idx="157">
                  <c:v>8.6719999999999996E-5</c:v>
                </c:pt>
                <c:pt idx="158">
                  <c:v>8.6349999999999998E-5</c:v>
                </c:pt>
                <c:pt idx="159">
                  <c:v>8.6000000000000003E-5</c:v>
                </c:pt>
                <c:pt idx="160">
                  <c:v>8.5669999999999998E-5</c:v>
                </c:pt>
                <c:pt idx="161">
                  <c:v>8.5350000000000001E-5</c:v>
                </c:pt>
                <c:pt idx="162">
                  <c:v>8.5039999999999999E-5</c:v>
                </c:pt>
                <c:pt idx="163">
                  <c:v>8.475E-5</c:v>
                </c:pt>
                <c:pt idx="164">
                  <c:v>8.4480000000000004E-5</c:v>
                </c:pt>
                <c:pt idx="165">
                  <c:v>8.4220000000000003E-5</c:v>
                </c:pt>
                <c:pt idx="166">
                  <c:v>8.3969999999999997E-5</c:v>
                </c:pt>
                <c:pt idx="167">
                  <c:v>8.3750000000000003E-5</c:v>
                </c:pt>
                <c:pt idx="168">
                  <c:v>8.3540000000000003E-5</c:v>
                </c:pt>
                <c:pt idx="169">
                  <c:v>8.3339999999999998E-5</c:v>
                </c:pt>
                <c:pt idx="170">
                  <c:v>8.3159999999999997E-5</c:v>
                </c:pt>
                <c:pt idx="171">
                  <c:v>8.2999999999999998E-5</c:v>
                </c:pt>
                <c:pt idx="172">
                  <c:v>8.2860000000000003E-5</c:v>
                </c:pt>
                <c:pt idx="173">
                  <c:v>8.2730000000000002E-5</c:v>
                </c:pt>
                <c:pt idx="174">
                  <c:v>8.2620000000000005E-5</c:v>
                </c:pt>
                <c:pt idx="175">
                  <c:v>8.2520000000000003E-5</c:v>
                </c:pt>
                <c:pt idx="176">
                  <c:v>8.2449999999999998E-5</c:v>
                </c:pt>
                <c:pt idx="177">
                  <c:v>8.2390000000000002E-5</c:v>
                </c:pt>
                <c:pt idx="178">
                  <c:v>8.2340000000000001E-5</c:v>
                </c:pt>
                <c:pt idx="179">
                  <c:v>8.2319999999999998E-5</c:v>
                </c:pt>
                <c:pt idx="180">
                  <c:v>8.2310000000000003E-5</c:v>
                </c:pt>
                <c:pt idx="181">
                  <c:v>8.2310000000000003E-5</c:v>
                </c:pt>
                <c:pt idx="182">
                  <c:v>8.2340000000000001E-5</c:v>
                </c:pt>
                <c:pt idx="183">
                  <c:v>8.2379999999999994E-5</c:v>
                </c:pt>
                <c:pt idx="184">
                  <c:v>8.2440000000000004E-5</c:v>
                </c:pt>
                <c:pt idx="185">
                  <c:v>8.2509999999999994E-5</c:v>
                </c:pt>
                <c:pt idx="186">
                  <c:v>8.2609999999999997E-5</c:v>
                </c:pt>
                <c:pt idx="187">
                  <c:v>8.2719999999999994E-5</c:v>
                </c:pt>
                <c:pt idx="188">
                  <c:v>8.284E-5</c:v>
                </c:pt>
                <c:pt idx="189">
                  <c:v>8.2990000000000003E-5</c:v>
                </c:pt>
                <c:pt idx="190">
                  <c:v>8.3150000000000002E-5</c:v>
                </c:pt>
                <c:pt idx="191">
                  <c:v>8.3319999999999995E-5</c:v>
                </c:pt>
                <c:pt idx="192">
                  <c:v>8.3510000000000005E-5</c:v>
                </c:pt>
                <c:pt idx="193">
                  <c:v>8.3720000000000005E-5</c:v>
                </c:pt>
                <c:pt idx="194">
                  <c:v>8.3949999999999994E-5</c:v>
                </c:pt>
                <c:pt idx="195">
                  <c:v>8.4190000000000005E-5</c:v>
                </c:pt>
                <c:pt idx="196">
                  <c:v>8.4450000000000006E-5</c:v>
                </c:pt>
                <c:pt idx="197">
                  <c:v>8.4720000000000002E-5</c:v>
                </c:pt>
                <c:pt idx="198">
                  <c:v>8.5010000000000001E-5</c:v>
                </c:pt>
                <c:pt idx="199">
                  <c:v>8.5309999999999995E-5</c:v>
                </c:pt>
                <c:pt idx="200">
                  <c:v>8.5630000000000005E-5</c:v>
                </c:pt>
                <c:pt idx="201">
                  <c:v>8.5959999999999997E-5</c:v>
                </c:pt>
                <c:pt idx="202">
                  <c:v>8.6310000000000005E-5</c:v>
                </c:pt>
                <c:pt idx="203">
                  <c:v>8.6680000000000004E-5</c:v>
                </c:pt>
                <c:pt idx="204">
                  <c:v>8.7059999999999997E-5</c:v>
                </c:pt>
                <c:pt idx="205">
                  <c:v>8.7449999999999998E-5</c:v>
                </c:pt>
                <c:pt idx="206">
                  <c:v>8.7860000000000002E-5</c:v>
                </c:pt>
                <c:pt idx="207">
                  <c:v>8.8280000000000002E-5</c:v>
                </c:pt>
                <c:pt idx="208">
                  <c:v>8.8709999999999996E-5</c:v>
                </c:pt>
                <c:pt idx="209">
                  <c:v>8.9159999999999993E-5</c:v>
                </c:pt>
                <c:pt idx="210">
                  <c:v>8.9619999999999999E-5</c:v>
                </c:pt>
                <c:pt idx="211">
                  <c:v>9.0099999999999995E-5</c:v>
                </c:pt>
                <c:pt idx="212">
                  <c:v>9.0589999999999998E-5</c:v>
                </c:pt>
                <c:pt idx="213">
                  <c:v>9.1089999999999997E-5</c:v>
                </c:pt>
                <c:pt idx="214">
                  <c:v>9.1600000000000004E-5</c:v>
                </c:pt>
                <c:pt idx="215">
                  <c:v>9.2130000000000001E-5</c:v>
                </c:pt>
                <c:pt idx="216">
                  <c:v>9.2670000000000006E-5</c:v>
                </c:pt>
                <c:pt idx="217">
                  <c:v>9.3220000000000005E-5</c:v>
                </c:pt>
                <c:pt idx="218">
                  <c:v>9.378E-5</c:v>
                </c:pt>
                <c:pt idx="219">
                  <c:v>9.4350000000000003E-5</c:v>
                </c:pt>
                <c:pt idx="220">
                  <c:v>9.4939999999999996E-5</c:v>
                </c:pt>
                <c:pt idx="221">
                  <c:v>9.5530000000000002E-5</c:v>
                </c:pt>
                <c:pt idx="222">
                  <c:v>9.6139999999999998E-5</c:v>
                </c:pt>
                <c:pt idx="223">
                  <c:v>9.6760000000000002E-5</c:v>
                </c:pt>
                <c:pt idx="224">
                  <c:v>9.7390000000000001E-5</c:v>
                </c:pt>
                <c:pt idx="225">
                  <c:v>9.802E-5</c:v>
                </c:pt>
                <c:pt idx="226">
                  <c:v>9.8670000000000002E-5</c:v>
                </c:pt>
                <c:pt idx="227">
                  <c:v>9.9329999999999999E-5</c:v>
                </c:pt>
                <c:pt idx="228">
                  <c:v>1E-4</c:v>
                </c:pt>
                <c:pt idx="229">
                  <c:v>1.0069999999999999E-4</c:v>
                </c:pt>
                <c:pt idx="230">
                  <c:v>1.014E-4</c:v>
                </c:pt>
                <c:pt idx="231">
                  <c:v>1.021E-4</c:v>
                </c:pt>
                <c:pt idx="232">
                  <c:v>1.0280000000000001E-4</c:v>
                </c:pt>
                <c:pt idx="233">
                  <c:v>1.0349999999999999E-4</c:v>
                </c:pt>
                <c:pt idx="234">
                  <c:v>1.042E-4</c:v>
                </c:pt>
                <c:pt idx="235">
                  <c:v>1.049E-4</c:v>
                </c:pt>
                <c:pt idx="236">
                  <c:v>1.0569999999999999E-4</c:v>
                </c:pt>
                <c:pt idx="237">
                  <c:v>1.064E-4</c:v>
                </c:pt>
                <c:pt idx="238">
                  <c:v>1.072E-4</c:v>
                </c:pt>
                <c:pt idx="239">
                  <c:v>1.0789999999999999E-4</c:v>
                </c:pt>
                <c:pt idx="240">
                  <c:v>1.087E-4</c:v>
                </c:pt>
                <c:pt idx="241">
                  <c:v>1.0950000000000001E-4</c:v>
                </c:pt>
                <c:pt idx="242">
                  <c:v>1.103E-4</c:v>
                </c:pt>
                <c:pt idx="243">
                  <c:v>1.111E-4</c:v>
                </c:pt>
                <c:pt idx="244">
                  <c:v>1.119E-4</c:v>
                </c:pt>
                <c:pt idx="245">
                  <c:v>1.127E-4</c:v>
                </c:pt>
                <c:pt idx="246">
                  <c:v>1.1349999999999999E-4</c:v>
                </c:pt>
                <c:pt idx="247">
                  <c:v>1.143E-4</c:v>
                </c:pt>
                <c:pt idx="248">
                  <c:v>1.1510000000000001E-4</c:v>
                </c:pt>
                <c:pt idx="249">
                  <c:v>1.159E-4</c:v>
                </c:pt>
                <c:pt idx="250">
                  <c:v>1.1680000000000001E-4</c:v>
                </c:pt>
                <c:pt idx="251">
                  <c:v>1.176E-4</c:v>
                </c:pt>
                <c:pt idx="252">
                  <c:v>1.1849999999999999E-4</c:v>
                </c:pt>
                <c:pt idx="253">
                  <c:v>1.193E-4</c:v>
                </c:pt>
                <c:pt idx="254">
                  <c:v>1.2019999999999999E-4</c:v>
                </c:pt>
                <c:pt idx="255">
                  <c:v>1.211E-4</c:v>
                </c:pt>
                <c:pt idx="256">
                  <c:v>1.219E-4</c:v>
                </c:pt>
                <c:pt idx="257">
                  <c:v>1.228E-4</c:v>
                </c:pt>
                <c:pt idx="258">
                  <c:v>1.237E-4</c:v>
                </c:pt>
                <c:pt idx="259">
                  <c:v>1.2459999999999999E-4</c:v>
                </c:pt>
                <c:pt idx="260">
                  <c:v>1.2549999999999999E-4</c:v>
                </c:pt>
                <c:pt idx="261">
                  <c:v>1.2640000000000001E-4</c:v>
                </c:pt>
                <c:pt idx="262">
                  <c:v>1.273E-4</c:v>
                </c:pt>
                <c:pt idx="263">
                  <c:v>1.282E-4</c:v>
                </c:pt>
                <c:pt idx="264">
                  <c:v>1.2909999999999999E-4</c:v>
                </c:pt>
                <c:pt idx="265">
                  <c:v>1.2999999999999999E-4</c:v>
                </c:pt>
                <c:pt idx="266">
                  <c:v>1.3090000000000001E-4</c:v>
                </c:pt>
                <c:pt idx="267">
                  <c:v>1.3180000000000001E-4</c:v>
                </c:pt>
                <c:pt idx="268">
                  <c:v>1.328E-4</c:v>
                </c:pt>
                <c:pt idx="269">
                  <c:v>1.337E-4</c:v>
                </c:pt>
                <c:pt idx="270">
                  <c:v>1.3459999999999999E-4</c:v>
                </c:pt>
                <c:pt idx="271">
                  <c:v>1.3559999999999999E-4</c:v>
                </c:pt>
                <c:pt idx="272">
                  <c:v>1.3650000000000001E-4</c:v>
                </c:pt>
                <c:pt idx="273">
                  <c:v>1.3750000000000001E-4</c:v>
                </c:pt>
                <c:pt idx="274">
                  <c:v>1.384E-4</c:v>
                </c:pt>
                <c:pt idx="275">
                  <c:v>1.394E-4</c:v>
                </c:pt>
                <c:pt idx="276">
                  <c:v>1.403E-4</c:v>
                </c:pt>
                <c:pt idx="277">
                  <c:v>1.4129999999999999E-4</c:v>
                </c:pt>
                <c:pt idx="278">
                  <c:v>1.4219999999999999E-4</c:v>
                </c:pt>
                <c:pt idx="279">
                  <c:v>1.4320000000000001E-4</c:v>
                </c:pt>
                <c:pt idx="280">
                  <c:v>1.4420000000000001E-4</c:v>
                </c:pt>
                <c:pt idx="281">
                  <c:v>1.4520000000000001E-4</c:v>
                </c:pt>
                <c:pt idx="282">
                  <c:v>1.461E-4</c:v>
                </c:pt>
                <c:pt idx="283">
                  <c:v>1.471E-4</c:v>
                </c:pt>
                <c:pt idx="284">
                  <c:v>1.4809999999999999E-4</c:v>
                </c:pt>
                <c:pt idx="285">
                  <c:v>1.4909999999999999E-4</c:v>
                </c:pt>
                <c:pt idx="286">
                  <c:v>1.5009999999999999E-4</c:v>
                </c:pt>
                <c:pt idx="287">
                  <c:v>1.5109999999999999E-4</c:v>
                </c:pt>
                <c:pt idx="288">
                  <c:v>1.5210000000000001E-4</c:v>
                </c:pt>
                <c:pt idx="289">
                  <c:v>1.5300000000000001E-4</c:v>
                </c:pt>
                <c:pt idx="290">
                  <c:v>1.54E-4</c:v>
                </c:pt>
                <c:pt idx="291">
                  <c:v>1.551E-4</c:v>
                </c:pt>
                <c:pt idx="292">
                  <c:v>1.561E-4</c:v>
                </c:pt>
                <c:pt idx="293">
                  <c:v>1.571E-4</c:v>
                </c:pt>
                <c:pt idx="294">
                  <c:v>1.5809999999999999E-4</c:v>
                </c:pt>
                <c:pt idx="295">
                  <c:v>1.5909999999999999E-4</c:v>
                </c:pt>
                <c:pt idx="296">
                  <c:v>1.6009999999999999E-4</c:v>
                </c:pt>
                <c:pt idx="297">
                  <c:v>1.6110000000000001E-4</c:v>
                </c:pt>
                <c:pt idx="298">
                  <c:v>1.6210000000000001E-4</c:v>
                </c:pt>
                <c:pt idx="299">
                  <c:v>1.6320000000000001E-4</c:v>
                </c:pt>
                <c:pt idx="300">
                  <c:v>1.6420000000000001E-4</c:v>
                </c:pt>
                <c:pt idx="301">
                  <c:v>1.652E-4</c:v>
                </c:pt>
                <c:pt idx="302">
                  <c:v>1.662E-4</c:v>
                </c:pt>
                <c:pt idx="303">
                  <c:v>1.673E-4</c:v>
                </c:pt>
                <c:pt idx="304">
                  <c:v>1.683E-4</c:v>
                </c:pt>
                <c:pt idx="305">
                  <c:v>1.693E-4</c:v>
                </c:pt>
                <c:pt idx="306">
                  <c:v>1.7039999999999999E-4</c:v>
                </c:pt>
                <c:pt idx="307">
                  <c:v>1.7139999999999999E-4</c:v>
                </c:pt>
                <c:pt idx="308">
                  <c:v>1.7239999999999999E-4</c:v>
                </c:pt>
                <c:pt idx="309">
                  <c:v>1.7349999999999999E-4</c:v>
                </c:pt>
                <c:pt idx="310">
                  <c:v>1.7450000000000001E-4</c:v>
                </c:pt>
                <c:pt idx="311">
                  <c:v>1.7560000000000001E-4</c:v>
                </c:pt>
                <c:pt idx="312">
                  <c:v>1.7660000000000001E-4</c:v>
                </c:pt>
                <c:pt idx="313">
                  <c:v>1.7770000000000001E-4</c:v>
                </c:pt>
                <c:pt idx="314">
                  <c:v>1.7870000000000001E-4</c:v>
                </c:pt>
                <c:pt idx="315">
                  <c:v>1.7980000000000001E-4</c:v>
                </c:pt>
                <c:pt idx="316">
                  <c:v>1.808E-4</c:v>
                </c:pt>
                <c:pt idx="317">
                  <c:v>1.819E-4</c:v>
                </c:pt>
                <c:pt idx="318">
                  <c:v>1.829E-4</c:v>
                </c:pt>
                <c:pt idx="319">
                  <c:v>1.84E-4</c:v>
                </c:pt>
                <c:pt idx="320">
                  <c:v>1.851E-4</c:v>
                </c:pt>
                <c:pt idx="321">
                  <c:v>1.861E-4</c:v>
                </c:pt>
                <c:pt idx="322">
                  <c:v>1.872E-4</c:v>
                </c:pt>
                <c:pt idx="323">
                  <c:v>1.8819999999999999E-4</c:v>
                </c:pt>
                <c:pt idx="324">
                  <c:v>1.8929999999999999E-4</c:v>
                </c:pt>
                <c:pt idx="325">
                  <c:v>1.9039999999999999E-4</c:v>
                </c:pt>
                <c:pt idx="326">
                  <c:v>1.9139999999999999E-4</c:v>
                </c:pt>
                <c:pt idx="327">
                  <c:v>1.9249999999999999E-4</c:v>
                </c:pt>
                <c:pt idx="328">
                  <c:v>1.9359999999999999E-4</c:v>
                </c:pt>
                <c:pt idx="329">
                  <c:v>1.9469999999999999E-4</c:v>
                </c:pt>
                <c:pt idx="330">
                  <c:v>1.9570000000000001E-4</c:v>
                </c:pt>
                <c:pt idx="331">
                  <c:v>1.9680000000000001E-4</c:v>
                </c:pt>
                <c:pt idx="332">
                  <c:v>1.9790000000000001E-4</c:v>
                </c:pt>
                <c:pt idx="333">
                  <c:v>1.9900000000000001E-4</c:v>
                </c:pt>
                <c:pt idx="334">
                  <c:v>2.0000000000000001E-4</c:v>
                </c:pt>
                <c:pt idx="335">
                  <c:v>2.0110000000000001E-4</c:v>
                </c:pt>
                <c:pt idx="336">
                  <c:v>2.0220000000000001E-4</c:v>
                </c:pt>
                <c:pt idx="337">
                  <c:v>2.0330000000000001E-4</c:v>
                </c:pt>
                <c:pt idx="338">
                  <c:v>2.0440000000000001E-4</c:v>
                </c:pt>
                <c:pt idx="339">
                  <c:v>2.0550000000000001E-4</c:v>
                </c:pt>
                <c:pt idx="340">
                  <c:v>2.065E-4</c:v>
                </c:pt>
                <c:pt idx="341">
                  <c:v>2.076E-4</c:v>
                </c:pt>
                <c:pt idx="342">
                  <c:v>2.087E-4</c:v>
                </c:pt>
                <c:pt idx="343">
                  <c:v>2.098E-4</c:v>
                </c:pt>
                <c:pt idx="344">
                  <c:v>2.109E-4</c:v>
                </c:pt>
                <c:pt idx="345">
                  <c:v>2.12E-4</c:v>
                </c:pt>
                <c:pt idx="346">
                  <c:v>2.131E-4</c:v>
                </c:pt>
                <c:pt idx="347">
                  <c:v>2.142E-4</c:v>
                </c:pt>
                <c:pt idx="348">
                  <c:v>2.153E-4</c:v>
                </c:pt>
                <c:pt idx="349">
                  <c:v>2.164E-4</c:v>
                </c:pt>
                <c:pt idx="350">
                  <c:v>2.175E-4</c:v>
                </c:pt>
                <c:pt idx="351">
                  <c:v>2.186E-4</c:v>
                </c:pt>
                <c:pt idx="352">
                  <c:v>2.197E-4</c:v>
                </c:pt>
                <c:pt idx="353">
                  <c:v>2.207E-4</c:v>
                </c:pt>
                <c:pt idx="354">
                  <c:v>2.218E-4</c:v>
                </c:pt>
                <c:pt idx="355">
                  <c:v>2.229E-4</c:v>
                </c:pt>
                <c:pt idx="356">
                  <c:v>2.24E-4</c:v>
                </c:pt>
                <c:pt idx="357">
                  <c:v>2.252E-4</c:v>
                </c:pt>
                <c:pt idx="358">
                  <c:v>2.263E-4</c:v>
                </c:pt>
                <c:pt idx="359">
                  <c:v>2.274E-4</c:v>
                </c:pt>
                <c:pt idx="360">
                  <c:v>2.285E-4</c:v>
                </c:pt>
                <c:pt idx="361">
                  <c:v>2.296E-4</c:v>
                </c:pt>
                <c:pt idx="362">
                  <c:v>2.307E-4</c:v>
                </c:pt>
                <c:pt idx="363">
                  <c:v>2.318E-4</c:v>
                </c:pt>
                <c:pt idx="364">
                  <c:v>2.329E-4</c:v>
                </c:pt>
                <c:pt idx="365">
                  <c:v>2.34E-4</c:v>
                </c:pt>
                <c:pt idx="366">
                  <c:v>2.351E-4</c:v>
                </c:pt>
                <c:pt idx="367">
                  <c:v>2.362E-4</c:v>
                </c:pt>
                <c:pt idx="368">
                  <c:v>2.3729999999999999E-4</c:v>
                </c:pt>
                <c:pt idx="369">
                  <c:v>2.3839999999999999E-4</c:v>
                </c:pt>
                <c:pt idx="370">
                  <c:v>2.3949999999999999E-4</c:v>
                </c:pt>
                <c:pt idx="371">
                  <c:v>2.407E-4</c:v>
                </c:pt>
                <c:pt idx="372">
                  <c:v>2.418E-4</c:v>
                </c:pt>
                <c:pt idx="373">
                  <c:v>2.429E-4</c:v>
                </c:pt>
                <c:pt idx="374">
                  <c:v>2.4399999999999999E-4</c:v>
                </c:pt>
                <c:pt idx="375">
                  <c:v>2.4509999999999999E-4</c:v>
                </c:pt>
                <c:pt idx="376">
                  <c:v>2.4620000000000002E-4</c:v>
                </c:pt>
                <c:pt idx="377">
                  <c:v>2.474E-4</c:v>
                </c:pt>
                <c:pt idx="378">
                  <c:v>2.4850000000000002E-4</c:v>
                </c:pt>
                <c:pt idx="379">
                  <c:v>2.496E-4</c:v>
                </c:pt>
                <c:pt idx="380">
                  <c:v>2.5070000000000002E-4</c:v>
                </c:pt>
                <c:pt idx="381">
                  <c:v>2.5179999999999999E-4</c:v>
                </c:pt>
                <c:pt idx="382">
                  <c:v>2.5290000000000002E-4</c:v>
                </c:pt>
                <c:pt idx="383">
                  <c:v>2.541E-4</c:v>
                </c:pt>
                <c:pt idx="384">
                  <c:v>2.5520000000000002E-4</c:v>
                </c:pt>
                <c:pt idx="385">
                  <c:v>2.563E-4</c:v>
                </c:pt>
                <c:pt idx="386">
                  <c:v>2.5740000000000002E-4</c:v>
                </c:pt>
                <c:pt idx="387">
                  <c:v>2.5849999999999999E-4</c:v>
                </c:pt>
                <c:pt idx="388">
                  <c:v>2.5970000000000002E-4</c:v>
                </c:pt>
                <c:pt idx="389">
                  <c:v>2.608E-4</c:v>
                </c:pt>
                <c:pt idx="390">
                  <c:v>2.6190000000000002E-4</c:v>
                </c:pt>
                <c:pt idx="391">
                  <c:v>2.63E-4</c:v>
                </c:pt>
                <c:pt idx="392">
                  <c:v>2.6420000000000003E-4</c:v>
                </c:pt>
                <c:pt idx="393">
                  <c:v>2.653E-4</c:v>
                </c:pt>
                <c:pt idx="394">
                  <c:v>2.6640000000000002E-4</c:v>
                </c:pt>
                <c:pt idx="395">
                  <c:v>2.675E-4</c:v>
                </c:pt>
                <c:pt idx="396">
                  <c:v>2.6870000000000003E-4</c:v>
                </c:pt>
                <c:pt idx="397">
                  <c:v>2.698E-4</c:v>
                </c:pt>
                <c:pt idx="398">
                  <c:v>2.7090000000000003E-4</c:v>
                </c:pt>
                <c:pt idx="399">
                  <c:v>2.721E-4</c:v>
                </c:pt>
                <c:pt idx="400">
                  <c:v>2.7320000000000003E-4</c:v>
                </c:pt>
                <c:pt idx="401">
                  <c:v>2.743E-4</c:v>
                </c:pt>
                <c:pt idx="402">
                  <c:v>2.7540000000000003E-4</c:v>
                </c:pt>
                <c:pt idx="403">
                  <c:v>2.766E-4</c:v>
                </c:pt>
                <c:pt idx="404">
                  <c:v>2.7769999999999997E-4</c:v>
                </c:pt>
                <c:pt idx="405">
                  <c:v>2.788E-4</c:v>
                </c:pt>
                <c:pt idx="406">
                  <c:v>2.7999999999999998E-4</c:v>
                </c:pt>
                <c:pt idx="407">
                  <c:v>2.811E-4</c:v>
                </c:pt>
                <c:pt idx="408">
                  <c:v>2.8219999999999997E-4</c:v>
                </c:pt>
                <c:pt idx="409">
                  <c:v>2.834E-4</c:v>
                </c:pt>
                <c:pt idx="410">
                  <c:v>2.8449999999999998E-4</c:v>
                </c:pt>
                <c:pt idx="411">
                  <c:v>2.856E-4</c:v>
                </c:pt>
                <c:pt idx="412">
                  <c:v>2.8679999999999998E-4</c:v>
                </c:pt>
                <c:pt idx="413">
                  <c:v>2.879E-4</c:v>
                </c:pt>
                <c:pt idx="414">
                  <c:v>2.8899999999999998E-4</c:v>
                </c:pt>
                <c:pt idx="415">
                  <c:v>2.9020000000000001E-4</c:v>
                </c:pt>
                <c:pt idx="416">
                  <c:v>2.9129999999999998E-4</c:v>
                </c:pt>
                <c:pt idx="417">
                  <c:v>2.9240000000000001E-4</c:v>
                </c:pt>
                <c:pt idx="418">
                  <c:v>2.9359999999999998E-4</c:v>
                </c:pt>
                <c:pt idx="419">
                  <c:v>2.9470000000000001E-4</c:v>
                </c:pt>
                <c:pt idx="420">
                  <c:v>2.9589999999999998E-4</c:v>
                </c:pt>
                <c:pt idx="421">
                  <c:v>2.9700000000000001E-4</c:v>
                </c:pt>
                <c:pt idx="422">
                  <c:v>2.9809999999999998E-4</c:v>
                </c:pt>
                <c:pt idx="423">
                  <c:v>2.9930000000000001E-4</c:v>
                </c:pt>
                <c:pt idx="424">
                  <c:v>3.0039999999999998E-4</c:v>
                </c:pt>
                <c:pt idx="425">
                  <c:v>3.0160000000000001E-4</c:v>
                </c:pt>
                <c:pt idx="426">
                  <c:v>3.0269999999999999E-4</c:v>
                </c:pt>
                <c:pt idx="427">
                  <c:v>3.0380000000000001E-4</c:v>
                </c:pt>
                <c:pt idx="428">
                  <c:v>3.0499999999999999E-4</c:v>
                </c:pt>
                <c:pt idx="429">
                  <c:v>3.0610000000000001E-4</c:v>
                </c:pt>
                <c:pt idx="430">
                  <c:v>3.0729999999999999E-4</c:v>
                </c:pt>
                <c:pt idx="431">
                  <c:v>3.0840000000000002E-4</c:v>
                </c:pt>
                <c:pt idx="432">
                  <c:v>3.0949999999999999E-4</c:v>
                </c:pt>
                <c:pt idx="433">
                  <c:v>3.1070000000000002E-4</c:v>
                </c:pt>
                <c:pt idx="434">
                  <c:v>3.1179999999999999E-4</c:v>
                </c:pt>
                <c:pt idx="435">
                  <c:v>3.1300000000000002E-4</c:v>
                </c:pt>
                <c:pt idx="436">
                  <c:v>3.1409999999999999E-4</c:v>
                </c:pt>
                <c:pt idx="437">
                  <c:v>3.1520000000000002E-4</c:v>
                </c:pt>
                <c:pt idx="438">
                  <c:v>3.1639999999999999E-4</c:v>
                </c:pt>
                <c:pt idx="439">
                  <c:v>3.1750000000000002E-4</c:v>
                </c:pt>
                <c:pt idx="440">
                  <c:v>3.1869999999999999E-4</c:v>
                </c:pt>
                <c:pt idx="441">
                  <c:v>3.1980000000000002E-4</c:v>
                </c:pt>
                <c:pt idx="442">
                  <c:v>3.21E-4</c:v>
                </c:pt>
                <c:pt idx="443">
                  <c:v>3.2210000000000002E-4</c:v>
                </c:pt>
                <c:pt idx="444">
                  <c:v>3.233E-4</c:v>
                </c:pt>
                <c:pt idx="445">
                  <c:v>3.2440000000000002E-4</c:v>
                </c:pt>
                <c:pt idx="446">
                  <c:v>3.255E-4</c:v>
                </c:pt>
                <c:pt idx="447">
                  <c:v>3.2670000000000003E-4</c:v>
                </c:pt>
                <c:pt idx="448">
                  <c:v>3.278E-4</c:v>
                </c:pt>
                <c:pt idx="449">
                  <c:v>3.2899999999999997E-4</c:v>
                </c:pt>
                <c:pt idx="450">
                  <c:v>3.301E-4</c:v>
                </c:pt>
                <c:pt idx="451">
                  <c:v>3.3129999999999998E-4</c:v>
                </c:pt>
                <c:pt idx="452">
                  <c:v>3.324E-4</c:v>
                </c:pt>
                <c:pt idx="453">
                  <c:v>3.3359999999999998E-4</c:v>
                </c:pt>
                <c:pt idx="454">
                  <c:v>3.347E-4</c:v>
                </c:pt>
                <c:pt idx="455">
                  <c:v>3.3589999999999998E-4</c:v>
                </c:pt>
                <c:pt idx="456">
                  <c:v>3.3700000000000001E-4</c:v>
                </c:pt>
                <c:pt idx="457">
                  <c:v>3.3819999999999998E-4</c:v>
                </c:pt>
                <c:pt idx="458">
                  <c:v>3.3930000000000001E-4</c:v>
                </c:pt>
                <c:pt idx="459">
                  <c:v>3.4049999999999998E-4</c:v>
                </c:pt>
                <c:pt idx="460">
                  <c:v>3.4160000000000001E-4</c:v>
                </c:pt>
                <c:pt idx="461">
                  <c:v>3.4279999999999998E-4</c:v>
                </c:pt>
                <c:pt idx="462">
                  <c:v>3.4390000000000001E-4</c:v>
                </c:pt>
                <c:pt idx="463">
                  <c:v>3.4509999999999999E-4</c:v>
                </c:pt>
                <c:pt idx="464">
                  <c:v>3.4620000000000001E-4</c:v>
                </c:pt>
                <c:pt idx="465">
                  <c:v>3.4739999999999999E-4</c:v>
                </c:pt>
                <c:pt idx="466">
                  <c:v>3.4850000000000001E-4</c:v>
                </c:pt>
                <c:pt idx="467">
                  <c:v>3.4969999999999999E-4</c:v>
                </c:pt>
                <c:pt idx="468">
                  <c:v>3.5080000000000002E-4</c:v>
                </c:pt>
                <c:pt idx="469">
                  <c:v>3.5199999999999999E-4</c:v>
                </c:pt>
                <c:pt idx="470">
                  <c:v>3.5310000000000002E-4</c:v>
                </c:pt>
                <c:pt idx="471">
                  <c:v>3.5429999999999999E-4</c:v>
                </c:pt>
                <c:pt idx="472">
                  <c:v>3.5540000000000002E-4</c:v>
                </c:pt>
                <c:pt idx="473">
                  <c:v>3.5659999999999999E-4</c:v>
                </c:pt>
                <c:pt idx="474">
                  <c:v>3.5770000000000002E-4</c:v>
                </c:pt>
                <c:pt idx="475">
                  <c:v>3.589E-4</c:v>
                </c:pt>
                <c:pt idx="476">
                  <c:v>3.6000000000000002E-4</c:v>
                </c:pt>
                <c:pt idx="477">
                  <c:v>3.612E-4</c:v>
                </c:pt>
                <c:pt idx="478">
                  <c:v>3.6230000000000002E-4</c:v>
                </c:pt>
                <c:pt idx="479">
                  <c:v>3.635E-4</c:v>
                </c:pt>
                <c:pt idx="480">
                  <c:v>3.6460000000000003E-4</c:v>
                </c:pt>
                <c:pt idx="481">
                  <c:v>3.658E-4</c:v>
                </c:pt>
                <c:pt idx="482">
                  <c:v>3.6699999999999998E-4</c:v>
                </c:pt>
                <c:pt idx="483">
                  <c:v>3.681E-4</c:v>
                </c:pt>
                <c:pt idx="484">
                  <c:v>3.6929999999999998E-4</c:v>
                </c:pt>
                <c:pt idx="485">
                  <c:v>3.704E-4</c:v>
                </c:pt>
                <c:pt idx="486">
                  <c:v>3.7159999999999998E-4</c:v>
                </c:pt>
                <c:pt idx="487">
                  <c:v>3.7270000000000001E-4</c:v>
                </c:pt>
                <c:pt idx="488">
                  <c:v>3.7389999999999998E-4</c:v>
                </c:pt>
                <c:pt idx="489">
                  <c:v>3.7500000000000001E-4</c:v>
                </c:pt>
                <c:pt idx="490">
                  <c:v>3.7619999999999998E-4</c:v>
                </c:pt>
                <c:pt idx="491">
                  <c:v>3.7740000000000001E-4</c:v>
                </c:pt>
                <c:pt idx="492">
                  <c:v>3.7849999999999998E-4</c:v>
                </c:pt>
                <c:pt idx="493">
                  <c:v>3.7970000000000001E-4</c:v>
                </c:pt>
                <c:pt idx="494">
                  <c:v>3.8079999999999999E-4</c:v>
                </c:pt>
                <c:pt idx="495">
                  <c:v>3.8200000000000002E-4</c:v>
                </c:pt>
                <c:pt idx="496">
                  <c:v>3.8309999999999999E-4</c:v>
                </c:pt>
                <c:pt idx="497">
                  <c:v>3.8430000000000002E-4</c:v>
                </c:pt>
                <c:pt idx="498">
                  <c:v>3.8539999999999999E-4</c:v>
                </c:pt>
                <c:pt idx="499">
                  <c:v>3.8660000000000002E-4</c:v>
                </c:pt>
                <c:pt idx="500">
                  <c:v>3.8779999999999999E-4</c:v>
                </c:pt>
                <c:pt idx="501">
                  <c:v>3.8890000000000002E-4</c:v>
                </c:pt>
                <c:pt idx="502">
                  <c:v>3.901E-4</c:v>
                </c:pt>
                <c:pt idx="503">
                  <c:v>3.9120000000000002E-4</c:v>
                </c:pt>
                <c:pt idx="504">
                  <c:v>3.924E-4</c:v>
                </c:pt>
                <c:pt idx="505">
                  <c:v>3.9360000000000003E-4</c:v>
                </c:pt>
                <c:pt idx="506">
                  <c:v>3.947E-4</c:v>
                </c:pt>
                <c:pt idx="507">
                  <c:v>3.9589999999999997E-4</c:v>
                </c:pt>
                <c:pt idx="508">
                  <c:v>3.97E-4</c:v>
                </c:pt>
                <c:pt idx="509">
                  <c:v>3.9819999999999998E-4</c:v>
                </c:pt>
                <c:pt idx="510">
                  <c:v>3.993E-4</c:v>
                </c:pt>
                <c:pt idx="511">
                  <c:v>4.0049999999999998E-4</c:v>
                </c:pt>
                <c:pt idx="512">
                  <c:v>4.0170000000000001E-4</c:v>
                </c:pt>
                <c:pt idx="513">
                  <c:v>4.0279999999999998E-4</c:v>
                </c:pt>
                <c:pt idx="514">
                  <c:v>4.0400000000000001E-4</c:v>
                </c:pt>
                <c:pt idx="515">
                  <c:v>4.0509999999999998E-4</c:v>
                </c:pt>
                <c:pt idx="516">
                  <c:v>4.0630000000000001E-4</c:v>
                </c:pt>
                <c:pt idx="517">
                  <c:v>4.0749999999999998E-4</c:v>
                </c:pt>
                <c:pt idx="518">
                  <c:v>4.0860000000000001E-4</c:v>
                </c:pt>
                <c:pt idx="519">
                  <c:v>4.0979999999999999E-4</c:v>
                </c:pt>
                <c:pt idx="520">
                  <c:v>4.1090000000000001E-4</c:v>
                </c:pt>
                <c:pt idx="521">
                  <c:v>4.1209999999999999E-4</c:v>
                </c:pt>
                <c:pt idx="522">
                  <c:v>4.1330000000000002E-4</c:v>
                </c:pt>
                <c:pt idx="523">
                  <c:v>4.1439999999999999E-4</c:v>
                </c:pt>
                <c:pt idx="524">
                  <c:v>4.1560000000000002E-4</c:v>
                </c:pt>
                <c:pt idx="525">
                  <c:v>4.1669999999999999E-4</c:v>
                </c:pt>
                <c:pt idx="526">
                  <c:v>4.1790000000000002E-4</c:v>
                </c:pt>
                <c:pt idx="527">
                  <c:v>4.191E-4</c:v>
                </c:pt>
                <c:pt idx="528">
                  <c:v>4.2020000000000002E-4</c:v>
                </c:pt>
                <c:pt idx="529">
                  <c:v>4.214E-4</c:v>
                </c:pt>
                <c:pt idx="530">
                  <c:v>4.2250000000000002E-4</c:v>
                </c:pt>
                <c:pt idx="531">
                  <c:v>4.237E-4</c:v>
                </c:pt>
                <c:pt idx="532">
                  <c:v>4.2489999999999997E-4</c:v>
                </c:pt>
                <c:pt idx="533">
                  <c:v>4.26E-4</c:v>
                </c:pt>
                <c:pt idx="534">
                  <c:v>4.2719999999999998E-4</c:v>
                </c:pt>
                <c:pt idx="535">
                  <c:v>4.284E-4</c:v>
                </c:pt>
                <c:pt idx="536">
                  <c:v>4.2949999999999998E-4</c:v>
                </c:pt>
                <c:pt idx="537">
                  <c:v>4.3070000000000001E-4</c:v>
                </c:pt>
                <c:pt idx="538">
                  <c:v>4.3179999999999998E-4</c:v>
                </c:pt>
                <c:pt idx="539">
                  <c:v>4.3300000000000001E-4</c:v>
                </c:pt>
                <c:pt idx="540">
                  <c:v>4.3419999999999998E-4</c:v>
                </c:pt>
                <c:pt idx="541">
                  <c:v>4.3530000000000001E-4</c:v>
                </c:pt>
                <c:pt idx="542">
                  <c:v>4.3649999999999998E-4</c:v>
                </c:pt>
                <c:pt idx="543">
                  <c:v>4.3770000000000001E-4</c:v>
                </c:pt>
                <c:pt idx="544">
                  <c:v>4.3879999999999999E-4</c:v>
                </c:pt>
                <c:pt idx="545">
                  <c:v>4.4000000000000002E-4</c:v>
                </c:pt>
                <c:pt idx="546">
                  <c:v>4.4119999999999999E-4</c:v>
                </c:pt>
                <c:pt idx="547">
                  <c:v>4.4230000000000002E-4</c:v>
                </c:pt>
                <c:pt idx="548">
                  <c:v>4.4349999999999999E-4</c:v>
                </c:pt>
                <c:pt idx="549">
                  <c:v>4.4460000000000002E-4</c:v>
                </c:pt>
                <c:pt idx="550">
                  <c:v>4.4579999999999999E-4</c:v>
                </c:pt>
                <c:pt idx="551">
                  <c:v>4.4700000000000002E-4</c:v>
                </c:pt>
                <c:pt idx="552">
                  <c:v>4.481E-4</c:v>
                </c:pt>
                <c:pt idx="553">
                  <c:v>4.4930000000000002E-4</c:v>
                </c:pt>
                <c:pt idx="554">
                  <c:v>4.505E-4</c:v>
                </c:pt>
                <c:pt idx="555">
                  <c:v>4.5160000000000003E-4</c:v>
                </c:pt>
                <c:pt idx="556">
                  <c:v>4.528E-4</c:v>
                </c:pt>
                <c:pt idx="557">
                  <c:v>4.5399999999999998E-4</c:v>
                </c:pt>
                <c:pt idx="558">
                  <c:v>4.551E-4</c:v>
                </c:pt>
                <c:pt idx="559">
                  <c:v>4.5629999999999998E-4</c:v>
                </c:pt>
                <c:pt idx="560">
                  <c:v>4.5750000000000001E-4</c:v>
                </c:pt>
                <c:pt idx="561">
                  <c:v>4.5859999999999998E-4</c:v>
                </c:pt>
                <c:pt idx="562">
                  <c:v>4.5980000000000001E-4</c:v>
                </c:pt>
                <c:pt idx="563">
                  <c:v>4.6089999999999998E-4</c:v>
                </c:pt>
                <c:pt idx="564">
                  <c:v>4.6210000000000001E-4</c:v>
                </c:pt>
                <c:pt idx="565">
                  <c:v>4.6329999999999999E-4</c:v>
                </c:pt>
                <c:pt idx="566">
                  <c:v>4.6440000000000001E-4</c:v>
                </c:pt>
                <c:pt idx="567">
                  <c:v>4.6559999999999999E-4</c:v>
                </c:pt>
                <c:pt idx="568">
                  <c:v>4.6680000000000002E-4</c:v>
                </c:pt>
                <c:pt idx="569">
                  <c:v>4.6789999999999999E-4</c:v>
                </c:pt>
                <c:pt idx="570">
                  <c:v>4.6910000000000002E-4</c:v>
                </c:pt>
                <c:pt idx="571">
                  <c:v>4.7029999999999999E-4</c:v>
                </c:pt>
                <c:pt idx="572">
                  <c:v>4.7140000000000002E-4</c:v>
                </c:pt>
                <c:pt idx="573">
                  <c:v>4.7259999999999999E-4</c:v>
                </c:pt>
                <c:pt idx="574">
                  <c:v>4.7380000000000002E-4</c:v>
                </c:pt>
                <c:pt idx="575">
                  <c:v>4.749E-4</c:v>
                </c:pt>
                <c:pt idx="576">
                  <c:v>4.7610000000000003E-4</c:v>
                </c:pt>
                <c:pt idx="577">
                  <c:v>4.773E-4</c:v>
                </c:pt>
                <c:pt idx="578">
                  <c:v>4.7839999999999997E-4</c:v>
                </c:pt>
                <c:pt idx="579">
                  <c:v>4.796E-4</c:v>
                </c:pt>
                <c:pt idx="580">
                  <c:v>4.8079999999999998E-4</c:v>
                </c:pt>
                <c:pt idx="581">
                  <c:v>4.819E-4</c:v>
                </c:pt>
                <c:pt idx="582">
                  <c:v>4.8309999999999998E-4</c:v>
                </c:pt>
                <c:pt idx="583">
                  <c:v>4.8430000000000001E-4</c:v>
                </c:pt>
                <c:pt idx="584">
                  <c:v>4.8539999999999998E-4</c:v>
                </c:pt>
                <c:pt idx="585">
                  <c:v>4.8660000000000001E-4</c:v>
                </c:pt>
                <c:pt idx="586">
                  <c:v>4.8779999999999998E-4</c:v>
                </c:pt>
                <c:pt idx="587">
                  <c:v>4.8890000000000001E-4</c:v>
                </c:pt>
                <c:pt idx="588">
                  <c:v>4.9010000000000004E-4</c:v>
                </c:pt>
                <c:pt idx="589">
                  <c:v>4.9129999999999996E-4</c:v>
                </c:pt>
                <c:pt idx="590">
                  <c:v>4.9240000000000004E-4</c:v>
                </c:pt>
                <c:pt idx="591">
                  <c:v>4.9359999999999996E-4</c:v>
                </c:pt>
                <c:pt idx="592">
                  <c:v>4.9479999999999999E-4</c:v>
                </c:pt>
                <c:pt idx="593">
                  <c:v>4.9589999999999996E-4</c:v>
                </c:pt>
                <c:pt idx="594">
                  <c:v>4.9709999999999999E-4</c:v>
                </c:pt>
                <c:pt idx="595">
                  <c:v>4.9830000000000002E-4</c:v>
                </c:pt>
                <c:pt idx="596">
                  <c:v>4.994E-4</c:v>
                </c:pt>
                <c:pt idx="597">
                  <c:v>5.0060000000000002E-4</c:v>
                </c:pt>
                <c:pt idx="598">
                  <c:v>5.0180000000000005E-4</c:v>
                </c:pt>
                <c:pt idx="599">
                  <c:v>5.0299999999999997E-4</c:v>
                </c:pt>
                <c:pt idx="600">
                  <c:v>5.0409999999999995E-4</c:v>
                </c:pt>
                <c:pt idx="601">
                  <c:v>5.0529999999999998E-4</c:v>
                </c:pt>
                <c:pt idx="602">
                  <c:v>5.0650000000000001E-4</c:v>
                </c:pt>
                <c:pt idx="603">
                  <c:v>5.0759999999999998E-4</c:v>
                </c:pt>
                <c:pt idx="604">
                  <c:v>5.0880000000000001E-4</c:v>
                </c:pt>
                <c:pt idx="605">
                  <c:v>5.1000000000000004E-4</c:v>
                </c:pt>
                <c:pt idx="606">
                  <c:v>5.1110000000000001E-4</c:v>
                </c:pt>
                <c:pt idx="607">
                  <c:v>5.1230000000000004E-4</c:v>
                </c:pt>
                <c:pt idx="608">
                  <c:v>5.1349999999999996E-4</c:v>
                </c:pt>
                <c:pt idx="609">
                  <c:v>5.1460000000000004E-4</c:v>
                </c:pt>
                <c:pt idx="610">
                  <c:v>5.1579999999999996E-4</c:v>
                </c:pt>
                <c:pt idx="611">
                  <c:v>5.1699999999999999E-4</c:v>
                </c:pt>
                <c:pt idx="612">
                  <c:v>5.1809999999999996E-4</c:v>
                </c:pt>
                <c:pt idx="613">
                  <c:v>5.1929999999999999E-4</c:v>
                </c:pt>
                <c:pt idx="614">
                  <c:v>5.2050000000000002E-4</c:v>
                </c:pt>
                <c:pt idx="615">
                  <c:v>5.2170000000000005E-4</c:v>
                </c:pt>
                <c:pt idx="616">
                  <c:v>5.2280000000000002E-4</c:v>
                </c:pt>
                <c:pt idx="617">
                  <c:v>5.2400000000000005E-4</c:v>
                </c:pt>
                <c:pt idx="618">
                  <c:v>5.2519999999999997E-4</c:v>
                </c:pt>
                <c:pt idx="619">
                  <c:v>5.2630000000000005E-4</c:v>
                </c:pt>
                <c:pt idx="620">
                  <c:v>5.2749999999999997E-4</c:v>
                </c:pt>
                <c:pt idx="621">
                  <c:v>5.287E-4</c:v>
                </c:pt>
                <c:pt idx="622">
                  <c:v>5.2979999999999998E-4</c:v>
                </c:pt>
                <c:pt idx="623">
                  <c:v>5.31E-4</c:v>
                </c:pt>
                <c:pt idx="624">
                  <c:v>5.3220000000000003E-4</c:v>
                </c:pt>
                <c:pt idx="625">
                  <c:v>5.3339999999999995E-4</c:v>
                </c:pt>
                <c:pt idx="626">
                  <c:v>5.3450000000000004E-4</c:v>
                </c:pt>
                <c:pt idx="627">
                  <c:v>5.3569999999999996E-4</c:v>
                </c:pt>
                <c:pt idx="628">
                  <c:v>5.3689999999999999E-4</c:v>
                </c:pt>
                <c:pt idx="629">
                  <c:v>5.3799999999999996E-4</c:v>
                </c:pt>
                <c:pt idx="630">
                  <c:v>5.3919999999999999E-4</c:v>
                </c:pt>
                <c:pt idx="631">
                  <c:v>5.4040000000000002E-4</c:v>
                </c:pt>
                <c:pt idx="632">
                  <c:v>5.4149999999999999E-4</c:v>
                </c:pt>
                <c:pt idx="633">
                  <c:v>5.4270000000000002E-4</c:v>
                </c:pt>
                <c:pt idx="634">
                  <c:v>5.4390000000000005E-4</c:v>
                </c:pt>
                <c:pt idx="635">
                  <c:v>5.4509999999999997E-4</c:v>
                </c:pt>
                <c:pt idx="636">
                  <c:v>5.4620000000000005E-4</c:v>
                </c:pt>
                <c:pt idx="637">
                  <c:v>5.4739999999999997E-4</c:v>
                </c:pt>
                <c:pt idx="638">
                  <c:v>5.486E-4</c:v>
                </c:pt>
                <c:pt idx="639">
                  <c:v>5.4969999999999997E-4</c:v>
                </c:pt>
                <c:pt idx="640">
                  <c:v>5.509E-4</c:v>
                </c:pt>
                <c:pt idx="641">
                  <c:v>5.5210000000000003E-4</c:v>
                </c:pt>
                <c:pt idx="642">
                  <c:v>5.5329999999999995E-4</c:v>
                </c:pt>
                <c:pt idx="643">
                  <c:v>5.5440000000000003E-4</c:v>
                </c:pt>
                <c:pt idx="644">
                  <c:v>5.5559999999999995E-4</c:v>
                </c:pt>
                <c:pt idx="645">
                  <c:v>5.5679999999999998E-4</c:v>
                </c:pt>
                <c:pt idx="646">
                  <c:v>5.5789999999999995E-4</c:v>
                </c:pt>
                <c:pt idx="647">
                  <c:v>5.5909999999999998E-4</c:v>
                </c:pt>
                <c:pt idx="648">
                  <c:v>5.6030000000000001E-4</c:v>
                </c:pt>
                <c:pt idx="649">
                  <c:v>5.6150000000000004E-4</c:v>
                </c:pt>
                <c:pt idx="650">
                  <c:v>5.6260000000000001E-4</c:v>
                </c:pt>
                <c:pt idx="651">
                  <c:v>5.6380000000000004E-4</c:v>
                </c:pt>
                <c:pt idx="652">
                  <c:v>5.6499999999999996E-4</c:v>
                </c:pt>
                <c:pt idx="653">
                  <c:v>5.6610000000000005E-4</c:v>
                </c:pt>
                <c:pt idx="654">
                  <c:v>5.6729999999999997E-4</c:v>
                </c:pt>
                <c:pt idx="655">
                  <c:v>5.6849999999999999E-4</c:v>
                </c:pt>
                <c:pt idx="656">
                  <c:v>5.6970000000000002E-4</c:v>
                </c:pt>
                <c:pt idx="657">
                  <c:v>5.708E-4</c:v>
                </c:pt>
                <c:pt idx="658">
                  <c:v>5.7200000000000003E-4</c:v>
                </c:pt>
                <c:pt idx="659">
                  <c:v>5.7319999999999995E-4</c:v>
                </c:pt>
                <c:pt idx="660">
                  <c:v>5.7430000000000003E-4</c:v>
                </c:pt>
                <c:pt idx="661">
                  <c:v>5.7549999999999995E-4</c:v>
                </c:pt>
                <c:pt idx="662">
                  <c:v>5.7669999999999998E-4</c:v>
                </c:pt>
                <c:pt idx="663">
                  <c:v>5.7790000000000001E-4</c:v>
                </c:pt>
                <c:pt idx="664">
                  <c:v>5.7899999999999998E-4</c:v>
                </c:pt>
                <c:pt idx="665">
                  <c:v>5.8020000000000001E-4</c:v>
                </c:pt>
                <c:pt idx="666">
                  <c:v>5.8140000000000004E-4</c:v>
                </c:pt>
                <c:pt idx="667">
                  <c:v>5.8259999999999996E-4</c:v>
                </c:pt>
                <c:pt idx="668">
                  <c:v>5.8370000000000004E-4</c:v>
                </c:pt>
                <c:pt idx="669">
                  <c:v>5.8489999999999996E-4</c:v>
                </c:pt>
                <c:pt idx="670">
                  <c:v>5.8609999999999999E-4</c:v>
                </c:pt>
                <c:pt idx="671">
                  <c:v>5.8719999999999996E-4</c:v>
                </c:pt>
                <c:pt idx="672">
                  <c:v>5.8839999999999999E-4</c:v>
                </c:pt>
                <c:pt idx="673">
                  <c:v>5.8960000000000002E-4</c:v>
                </c:pt>
                <c:pt idx="674">
                  <c:v>5.9080000000000005E-4</c:v>
                </c:pt>
                <c:pt idx="675">
                  <c:v>5.9190000000000002E-4</c:v>
                </c:pt>
                <c:pt idx="676">
                  <c:v>5.9310000000000005E-4</c:v>
                </c:pt>
                <c:pt idx="677">
                  <c:v>5.9429999999999997E-4</c:v>
                </c:pt>
                <c:pt idx="678">
                  <c:v>5.955E-4</c:v>
                </c:pt>
                <c:pt idx="679">
                  <c:v>5.9659999999999997E-4</c:v>
                </c:pt>
                <c:pt idx="680">
                  <c:v>5.978E-4</c:v>
                </c:pt>
                <c:pt idx="681">
                  <c:v>5.9900000000000003E-4</c:v>
                </c:pt>
                <c:pt idx="682">
                  <c:v>6.001E-4</c:v>
                </c:pt>
                <c:pt idx="683">
                  <c:v>6.0130000000000003E-4</c:v>
                </c:pt>
                <c:pt idx="684">
                  <c:v>6.0249999999999995E-4</c:v>
                </c:pt>
                <c:pt idx="685">
                  <c:v>6.0369999999999998E-4</c:v>
                </c:pt>
                <c:pt idx="686">
                  <c:v>6.0479999999999996E-4</c:v>
                </c:pt>
                <c:pt idx="687">
                  <c:v>6.0599999999999998E-4</c:v>
                </c:pt>
                <c:pt idx="688">
                  <c:v>6.0720000000000001E-4</c:v>
                </c:pt>
                <c:pt idx="689">
                  <c:v>6.0840000000000004E-4</c:v>
                </c:pt>
                <c:pt idx="690">
                  <c:v>6.0950000000000002E-4</c:v>
                </c:pt>
                <c:pt idx="691">
                  <c:v>6.1070000000000004E-4</c:v>
                </c:pt>
                <c:pt idx="692">
                  <c:v>6.1189999999999997E-4</c:v>
                </c:pt>
                <c:pt idx="693">
                  <c:v>6.1300000000000005E-4</c:v>
                </c:pt>
                <c:pt idx="694">
                  <c:v>6.1419999999999997E-4</c:v>
                </c:pt>
                <c:pt idx="695">
                  <c:v>6.154E-4</c:v>
                </c:pt>
                <c:pt idx="696">
                  <c:v>6.1660000000000003E-4</c:v>
                </c:pt>
                <c:pt idx="697">
                  <c:v>6.177E-4</c:v>
                </c:pt>
                <c:pt idx="698">
                  <c:v>6.1890000000000003E-4</c:v>
                </c:pt>
                <c:pt idx="699">
                  <c:v>6.2009999999999995E-4</c:v>
                </c:pt>
                <c:pt idx="700">
                  <c:v>6.2129999999999998E-4</c:v>
                </c:pt>
                <c:pt idx="701">
                  <c:v>6.2239999999999995E-4</c:v>
                </c:pt>
                <c:pt idx="702">
                  <c:v>6.2359999999999998E-4</c:v>
                </c:pt>
                <c:pt idx="703">
                  <c:v>6.2480000000000001E-4</c:v>
                </c:pt>
                <c:pt idx="704">
                  <c:v>6.2600000000000004E-4</c:v>
                </c:pt>
                <c:pt idx="705">
                  <c:v>6.2710000000000001E-4</c:v>
                </c:pt>
                <c:pt idx="706">
                  <c:v>6.2830000000000004E-4</c:v>
                </c:pt>
                <c:pt idx="707">
                  <c:v>6.2949999999999996E-4</c:v>
                </c:pt>
                <c:pt idx="708">
                  <c:v>6.3069999999999999E-4</c:v>
                </c:pt>
                <c:pt idx="709">
                  <c:v>6.3179999999999996E-4</c:v>
                </c:pt>
                <c:pt idx="710">
                  <c:v>6.3299999999999999E-4</c:v>
                </c:pt>
                <c:pt idx="711">
                  <c:v>6.3420000000000002E-4</c:v>
                </c:pt>
                <c:pt idx="712">
                  <c:v>6.3540000000000005E-4</c:v>
                </c:pt>
                <c:pt idx="713">
                  <c:v>6.3650000000000002E-4</c:v>
                </c:pt>
                <c:pt idx="714">
                  <c:v>6.3770000000000005E-4</c:v>
                </c:pt>
                <c:pt idx="715">
                  <c:v>6.3889999999999997E-4</c:v>
                </c:pt>
                <c:pt idx="716">
                  <c:v>6.401E-4</c:v>
                </c:pt>
                <c:pt idx="717">
                  <c:v>6.4119999999999997E-4</c:v>
                </c:pt>
                <c:pt idx="718">
                  <c:v>6.424E-4</c:v>
                </c:pt>
                <c:pt idx="719">
                  <c:v>6.4360000000000003E-4</c:v>
                </c:pt>
                <c:pt idx="720">
                  <c:v>6.4479999999999995E-4</c:v>
                </c:pt>
                <c:pt idx="721">
                  <c:v>6.4590000000000003E-4</c:v>
                </c:pt>
                <c:pt idx="722">
                  <c:v>6.4709999999999995E-4</c:v>
                </c:pt>
                <c:pt idx="723">
                  <c:v>6.4829999999999998E-4</c:v>
                </c:pt>
                <c:pt idx="724">
                  <c:v>6.4939999999999996E-4</c:v>
                </c:pt>
                <c:pt idx="725">
                  <c:v>6.5059999999999998E-4</c:v>
                </c:pt>
                <c:pt idx="726">
                  <c:v>6.5180000000000001E-4</c:v>
                </c:pt>
                <c:pt idx="727">
                  <c:v>6.5300000000000004E-4</c:v>
                </c:pt>
                <c:pt idx="728">
                  <c:v>6.5410000000000002E-4</c:v>
                </c:pt>
                <c:pt idx="729">
                  <c:v>6.5530000000000004E-4</c:v>
                </c:pt>
                <c:pt idx="730">
                  <c:v>6.5649999999999997E-4</c:v>
                </c:pt>
                <c:pt idx="731">
                  <c:v>6.5769999999999999E-4</c:v>
                </c:pt>
                <c:pt idx="732">
                  <c:v>6.5879999999999997E-4</c:v>
                </c:pt>
                <c:pt idx="733">
                  <c:v>6.6E-4</c:v>
                </c:pt>
                <c:pt idx="734">
                  <c:v>6.6120000000000003E-4</c:v>
                </c:pt>
                <c:pt idx="735">
                  <c:v>6.6239999999999995E-4</c:v>
                </c:pt>
                <c:pt idx="736">
                  <c:v>6.6350000000000003E-4</c:v>
                </c:pt>
                <c:pt idx="737">
                  <c:v>6.6469999999999995E-4</c:v>
                </c:pt>
                <c:pt idx="738">
                  <c:v>6.6589999999999998E-4</c:v>
                </c:pt>
                <c:pt idx="739">
                  <c:v>6.6710000000000001E-4</c:v>
                </c:pt>
                <c:pt idx="740">
                  <c:v>6.6830000000000004E-4</c:v>
                </c:pt>
                <c:pt idx="741">
                  <c:v>6.6940000000000001E-4</c:v>
                </c:pt>
                <c:pt idx="742">
                  <c:v>6.7060000000000004E-4</c:v>
                </c:pt>
                <c:pt idx="743">
                  <c:v>6.7179999999999996E-4</c:v>
                </c:pt>
                <c:pt idx="744">
                  <c:v>6.7299999999999999E-4</c:v>
                </c:pt>
                <c:pt idx="745">
                  <c:v>6.7409999999999996E-4</c:v>
                </c:pt>
                <c:pt idx="746">
                  <c:v>6.7529999999999999E-4</c:v>
                </c:pt>
                <c:pt idx="747">
                  <c:v>6.7650000000000002E-4</c:v>
                </c:pt>
                <c:pt idx="748">
                  <c:v>6.7770000000000005E-4</c:v>
                </c:pt>
                <c:pt idx="749">
                  <c:v>6.7880000000000002E-4</c:v>
                </c:pt>
                <c:pt idx="750">
                  <c:v>6.8000000000000005E-4</c:v>
                </c:pt>
                <c:pt idx="751">
                  <c:v>6.8119999999999997E-4</c:v>
                </c:pt>
                <c:pt idx="752">
                  <c:v>6.824E-4</c:v>
                </c:pt>
                <c:pt idx="753">
                  <c:v>6.8349999999999997E-4</c:v>
                </c:pt>
                <c:pt idx="754">
                  <c:v>6.847E-4</c:v>
                </c:pt>
                <c:pt idx="755">
                  <c:v>6.8590000000000003E-4</c:v>
                </c:pt>
                <c:pt idx="756">
                  <c:v>6.8709999999999995E-4</c:v>
                </c:pt>
                <c:pt idx="757">
                  <c:v>6.8820000000000003E-4</c:v>
                </c:pt>
                <c:pt idx="758">
                  <c:v>6.8939999999999995E-4</c:v>
                </c:pt>
                <c:pt idx="759">
                  <c:v>6.9059999999999998E-4</c:v>
                </c:pt>
                <c:pt idx="760">
                  <c:v>6.9180000000000001E-4</c:v>
                </c:pt>
                <c:pt idx="761">
                  <c:v>6.9289999999999998E-4</c:v>
                </c:pt>
                <c:pt idx="762">
                  <c:v>6.9410000000000001E-4</c:v>
                </c:pt>
                <c:pt idx="763">
                  <c:v>6.9530000000000004E-4</c:v>
                </c:pt>
                <c:pt idx="764">
                  <c:v>6.9649999999999996E-4</c:v>
                </c:pt>
                <c:pt idx="765">
                  <c:v>6.9760000000000004E-4</c:v>
                </c:pt>
                <c:pt idx="766">
                  <c:v>6.9879999999999996E-4</c:v>
                </c:pt>
                <c:pt idx="767">
                  <c:v>6.9999999999999999E-4</c:v>
                </c:pt>
                <c:pt idx="768">
                  <c:v>7.0120000000000002E-4</c:v>
                </c:pt>
                <c:pt idx="769">
                  <c:v>7.0229999999999999E-4</c:v>
                </c:pt>
                <c:pt idx="770">
                  <c:v>7.0350000000000002E-4</c:v>
                </c:pt>
                <c:pt idx="771">
                  <c:v>7.0470000000000005E-4</c:v>
                </c:pt>
                <c:pt idx="772">
                  <c:v>7.0589999999999997E-4</c:v>
                </c:pt>
                <c:pt idx="773">
                  <c:v>7.071E-4</c:v>
                </c:pt>
                <c:pt idx="774">
                  <c:v>7.0819999999999998E-4</c:v>
                </c:pt>
                <c:pt idx="775">
                  <c:v>7.094E-4</c:v>
                </c:pt>
                <c:pt idx="776">
                  <c:v>7.1060000000000003E-4</c:v>
                </c:pt>
                <c:pt idx="777">
                  <c:v>7.1179999999999995E-4</c:v>
                </c:pt>
                <c:pt idx="778">
                  <c:v>7.1290000000000004E-4</c:v>
                </c:pt>
                <c:pt idx="779">
                  <c:v>7.1409999999999996E-4</c:v>
                </c:pt>
                <c:pt idx="780">
                  <c:v>7.1529999999999999E-4</c:v>
                </c:pt>
                <c:pt idx="781">
                  <c:v>7.1650000000000001E-4</c:v>
                </c:pt>
                <c:pt idx="782">
                  <c:v>7.1759999999999999E-4</c:v>
                </c:pt>
                <c:pt idx="783">
                  <c:v>7.1880000000000002E-4</c:v>
                </c:pt>
                <c:pt idx="784">
                  <c:v>7.2000000000000005E-4</c:v>
                </c:pt>
                <c:pt idx="785">
                  <c:v>7.2119999999999997E-4</c:v>
                </c:pt>
                <c:pt idx="786">
                  <c:v>7.2230000000000005E-4</c:v>
                </c:pt>
                <c:pt idx="787">
                  <c:v>7.2349999999999997E-4</c:v>
                </c:pt>
                <c:pt idx="788">
                  <c:v>7.247E-4</c:v>
                </c:pt>
                <c:pt idx="789">
                  <c:v>7.2590000000000003E-4</c:v>
                </c:pt>
                <c:pt idx="790">
                  <c:v>7.2709999999999995E-4</c:v>
                </c:pt>
                <c:pt idx="791">
                  <c:v>7.2820000000000003E-4</c:v>
                </c:pt>
                <c:pt idx="792">
                  <c:v>7.2939999999999995E-4</c:v>
                </c:pt>
                <c:pt idx="793">
                  <c:v>7.3059999999999998E-4</c:v>
                </c:pt>
                <c:pt idx="794">
                  <c:v>7.3180000000000001E-4</c:v>
                </c:pt>
                <c:pt idx="795">
                  <c:v>7.3289999999999998E-4</c:v>
                </c:pt>
                <c:pt idx="796">
                  <c:v>7.3410000000000001E-4</c:v>
                </c:pt>
                <c:pt idx="797">
                  <c:v>7.3530000000000004E-4</c:v>
                </c:pt>
                <c:pt idx="798">
                  <c:v>7.3649999999999996E-4</c:v>
                </c:pt>
                <c:pt idx="799">
                  <c:v>7.3760000000000004E-4</c:v>
                </c:pt>
                <c:pt idx="800">
                  <c:v>7.3879999999999996E-4</c:v>
                </c:pt>
                <c:pt idx="801">
                  <c:v>7.3999999999999999E-4</c:v>
                </c:pt>
                <c:pt idx="802">
                  <c:v>7.4120000000000002E-4</c:v>
                </c:pt>
                <c:pt idx="803">
                  <c:v>7.4240000000000005E-4</c:v>
                </c:pt>
                <c:pt idx="804">
                  <c:v>7.4350000000000002E-4</c:v>
                </c:pt>
                <c:pt idx="805">
                  <c:v>7.4470000000000005E-4</c:v>
                </c:pt>
                <c:pt idx="806">
                  <c:v>7.4589999999999997E-4</c:v>
                </c:pt>
                <c:pt idx="807">
                  <c:v>7.471E-4</c:v>
                </c:pt>
                <c:pt idx="808">
                  <c:v>7.4819999999999997E-4</c:v>
                </c:pt>
                <c:pt idx="809">
                  <c:v>7.494E-4</c:v>
                </c:pt>
                <c:pt idx="810">
                  <c:v>7.5060000000000003E-4</c:v>
                </c:pt>
                <c:pt idx="811">
                  <c:v>7.5179999999999995E-4</c:v>
                </c:pt>
                <c:pt idx="812">
                  <c:v>7.5290000000000003E-4</c:v>
                </c:pt>
                <c:pt idx="813">
                  <c:v>7.5409999999999995E-4</c:v>
                </c:pt>
                <c:pt idx="814">
                  <c:v>7.5529999999999998E-4</c:v>
                </c:pt>
                <c:pt idx="815">
                  <c:v>7.5650000000000001E-4</c:v>
                </c:pt>
                <c:pt idx="816">
                  <c:v>7.5770000000000004E-4</c:v>
                </c:pt>
                <c:pt idx="817">
                  <c:v>7.5880000000000001E-4</c:v>
                </c:pt>
                <c:pt idx="818">
                  <c:v>7.6000000000000004E-4</c:v>
                </c:pt>
                <c:pt idx="819">
                  <c:v>7.6119999999999996E-4</c:v>
                </c:pt>
                <c:pt idx="820">
                  <c:v>7.6239999999999999E-4</c:v>
                </c:pt>
                <c:pt idx="821">
                  <c:v>7.6349999999999996E-4</c:v>
                </c:pt>
                <c:pt idx="822">
                  <c:v>7.6469999999999999E-4</c:v>
                </c:pt>
                <c:pt idx="823">
                  <c:v>7.6590000000000002E-4</c:v>
                </c:pt>
                <c:pt idx="824">
                  <c:v>7.6710000000000005E-4</c:v>
                </c:pt>
                <c:pt idx="825">
                  <c:v>7.6829999999999997E-4</c:v>
                </c:pt>
                <c:pt idx="826">
                  <c:v>7.6940000000000005E-4</c:v>
                </c:pt>
                <c:pt idx="827">
                  <c:v>7.7059999999999997E-4</c:v>
                </c:pt>
                <c:pt idx="828">
                  <c:v>7.718E-4</c:v>
                </c:pt>
                <c:pt idx="829">
                  <c:v>7.7300000000000003E-4</c:v>
                </c:pt>
                <c:pt idx="830">
                  <c:v>7.7410000000000001E-4</c:v>
                </c:pt>
                <c:pt idx="831">
                  <c:v>7.7530000000000003E-4</c:v>
                </c:pt>
                <c:pt idx="832">
                  <c:v>7.7649999999999996E-4</c:v>
                </c:pt>
                <c:pt idx="833">
                  <c:v>7.7769999999999998E-4</c:v>
                </c:pt>
                <c:pt idx="834">
                  <c:v>7.7879999999999996E-4</c:v>
                </c:pt>
                <c:pt idx="835">
                  <c:v>7.7999999999999999E-4</c:v>
                </c:pt>
                <c:pt idx="836">
                  <c:v>7.8120000000000002E-4</c:v>
                </c:pt>
                <c:pt idx="837">
                  <c:v>7.8240000000000004E-4</c:v>
                </c:pt>
                <c:pt idx="838">
                  <c:v>7.8359999999999996E-4</c:v>
                </c:pt>
                <c:pt idx="839">
                  <c:v>7.8470000000000005E-4</c:v>
                </c:pt>
                <c:pt idx="840">
                  <c:v>7.8589999999999997E-4</c:v>
                </c:pt>
                <c:pt idx="841">
                  <c:v>7.871E-4</c:v>
                </c:pt>
                <c:pt idx="842">
                  <c:v>7.8830000000000002E-4</c:v>
                </c:pt>
                <c:pt idx="843">
                  <c:v>7.894E-4</c:v>
                </c:pt>
                <c:pt idx="844">
                  <c:v>7.9060000000000003E-4</c:v>
                </c:pt>
                <c:pt idx="845">
                  <c:v>7.9179999999999995E-4</c:v>
                </c:pt>
                <c:pt idx="846">
                  <c:v>7.9299999999999998E-4</c:v>
                </c:pt>
                <c:pt idx="847">
                  <c:v>7.9420000000000001E-4</c:v>
                </c:pt>
                <c:pt idx="848">
                  <c:v>7.9529999999999998E-4</c:v>
                </c:pt>
                <c:pt idx="849">
                  <c:v>7.9650000000000001E-4</c:v>
                </c:pt>
                <c:pt idx="850">
                  <c:v>7.9770000000000004E-4</c:v>
                </c:pt>
                <c:pt idx="851">
                  <c:v>7.9889999999999996E-4</c:v>
                </c:pt>
                <c:pt idx="852">
                  <c:v>8.0009999999999999E-4</c:v>
                </c:pt>
                <c:pt idx="853">
                  <c:v>8.0119999999999996E-4</c:v>
                </c:pt>
                <c:pt idx="854">
                  <c:v>8.0239999999999999E-4</c:v>
                </c:pt>
                <c:pt idx="855">
                  <c:v>8.0360000000000002E-4</c:v>
                </c:pt>
                <c:pt idx="856">
                  <c:v>8.0480000000000005E-4</c:v>
                </c:pt>
                <c:pt idx="857">
                  <c:v>8.0590000000000002E-4</c:v>
                </c:pt>
                <c:pt idx="858">
                  <c:v>8.0710000000000005E-4</c:v>
                </c:pt>
                <c:pt idx="859">
                  <c:v>8.0829999999999997E-4</c:v>
                </c:pt>
                <c:pt idx="860">
                  <c:v>8.095E-4</c:v>
                </c:pt>
                <c:pt idx="861">
                  <c:v>8.1070000000000003E-4</c:v>
                </c:pt>
                <c:pt idx="862">
                  <c:v>8.118E-4</c:v>
                </c:pt>
                <c:pt idx="863">
                  <c:v>8.1300000000000003E-4</c:v>
                </c:pt>
                <c:pt idx="864">
                  <c:v>8.1419999999999995E-4</c:v>
                </c:pt>
                <c:pt idx="865">
                  <c:v>8.1539999999999998E-4</c:v>
                </c:pt>
                <c:pt idx="866">
                  <c:v>8.1649999999999995E-4</c:v>
                </c:pt>
                <c:pt idx="867">
                  <c:v>8.1769999999999998E-4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9A8-4E3C-A983-7913CA80EA63}"/>
            </c:ext>
          </c:extLst>
        </c:ser>
        <c:ser>
          <c:idx val="1"/>
          <c:order val="1"/>
          <c:tx>
            <c:strRef>
              <c:f>STD!$E$1</c:f>
              <c:strCache>
                <c:ptCount val="1"/>
                <c:pt idx="0">
                  <c:v>-2.5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STD!$H$3:$H$870</c:f>
              <c:numCache>
                <c:formatCode>0.00E+00</c:formatCode>
                <c:ptCount val="868"/>
                <c:pt idx="0">
                  <c:v>8.6060000000000003E-6</c:v>
                </c:pt>
                <c:pt idx="1">
                  <c:v>1.6540000000000001E-5</c:v>
                </c:pt>
                <c:pt idx="2">
                  <c:v>2.7039999999999999E-5</c:v>
                </c:pt>
                <c:pt idx="3">
                  <c:v>4.4079999999999998E-5</c:v>
                </c:pt>
                <c:pt idx="4">
                  <c:v>7.1509999999999998E-5</c:v>
                </c:pt>
                <c:pt idx="5">
                  <c:v>1.066E-4</c:v>
                </c:pt>
                <c:pt idx="6">
                  <c:v>1.495E-4</c:v>
                </c:pt>
                <c:pt idx="7">
                  <c:v>2.0010000000000001E-4</c:v>
                </c:pt>
                <c:pt idx="8">
                  <c:v>2.5839999999999999E-4</c:v>
                </c:pt>
                <c:pt idx="9">
                  <c:v>3.2440000000000002E-4</c:v>
                </c:pt>
                <c:pt idx="10">
                  <c:v>3.9819999999999998E-4</c:v>
                </c:pt>
                <c:pt idx="11">
                  <c:v>4.797E-4</c:v>
                </c:pt>
                <c:pt idx="12">
                  <c:v>5.6899999999999995E-4</c:v>
                </c:pt>
                <c:pt idx="13">
                  <c:v>6.6609999999999998E-4</c:v>
                </c:pt>
                <c:pt idx="14">
                  <c:v>7.7090000000000004E-4</c:v>
                </c:pt>
                <c:pt idx="15">
                  <c:v>8.8360000000000001E-4</c:v>
                </c:pt>
                <c:pt idx="16">
                  <c:v>1.0039999999999999E-3</c:v>
                </c:pt>
                <c:pt idx="17">
                  <c:v>1.132E-3</c:v>
                </c:pt>
                <c:pt idx="18">
                  <c:v>1.2689999999999999E-3</c:v>
                </c:pt>
                <c:pt idx="19">
                  <c:v>1.413E-3</c:v>
                </c:pt>
                <c:pt idx="20">
                  <c:v>1.565E-3</c:v>
                </c:pt>
                <c:pt idx="21">
                  <c:v>1.7240000000000001E-3</c:v>
                </c:pt>
                <c:pt idx="22">
                  <c:v>1.892E-3</c:v>
                </c:pt>
                <c:pt idx="23">
                  <c:v>2.068E-3</c:v>
                </c:pt>
                <c:pt idx="24">
                  <c:v>2.2520000000000001E-3</c:v>
                </c:pt>
                <c:pt idx="25">
                  <c:v>2.444E-3</c:v>
                </c:pt>
                <c:pt idx="26">
                  <c:v>2.6440000000000001E-3</c:v>
                </c:pt>
                <c:pt idx="27">
                  <c:v>2.8519999999999999E-3</c:v>
                </c:pt>
                <c:pt idx="28">
                  <c:v>3.0690000000000001E-3</c:v>
                </c:pt>
                <c:pt idx="29">
                  <c:v>3.2940000000000001E-3</c:v>
                </c:pt>
                <c:pt idx="30">
                  <c:v>3.5270000000000002E-3</c:v>
                </c:pt>
                <c:pt idx="31">
                  <c:v>3.7690000000000002E-3</c:v>
                </c:pt>
                <c:pt idx="32">
                  <c:v>4.0200000000000001E-3</c:v>
                </c:pt>
                <c:pt idx="33">
                  <c:v>4.2789999999999998E-3</c:v>
                </c:pt>
                <c:pt idx="34">
                  <c:v>4.5469999999999998E-3</c:v>
                </c:pt>
                <c:pt idx="35">
                  <c:v>4.8240000000000002E-3</c:v>
                </c:pt>
                <c:pt idx="36">
                  <c:v>5.1110000000000001E-3</c:v>
                </c:pt>
                <c:pt idx="37">
                  <c:v>5.4060000000000002E-3</c:v>
                </c:pt>
                <c:pt idx="38">
                  <c:v>5.7099999999999998E-3</c:v>
                </c:pt>
                <c:pt idx="39">
                  <c:v>6.0239999999999998E-3</c:v>
                </c:pt>
                <c:pt idx="40">
                  <c:v>6.3480000000000003E-3</c:v>
                </c:pt>
                <c:pt idx="41">
                  <c:v>6.6810000000000003E-3</c:v>
                </c:pt>
                <c:pt idx="42">
                  <c:v>7.0239999999999999E-3</c:v>
                </c:pt>
                <c:pt idx="43">
                  <c:v>7.3769999999999999E-3</c:v>
                </c:pt>
                <c:pt idx="44">
                  <c:v>7.7390000000000002E-3</c:v>
                </c:pt>
                <c:pt idx="45">
                  <c:v>8.1119999999999994E-3</c:v>
                </c:pt>
                <c:pt idx="46">
                  <c:v>8.4950000000000008E-3</c:v>
                </c:pt>
                <c:pt idx="47">
                  <c:v>8.8889999999999993E-3</c:v>
                </c:pt>
                <c:pt idx="48">
                  <c:v>9.2929999999999992E-3</c:v>
                </c:pt>
                <c:pt idx="49">
                  <c:v>9.7070000000000004E-3</c:v>
                </c:pt>
                <c:pt idx="50">
                  <c:v>1.013E-2</c:v>
                </c:pt>
                <c:pt idx="51">
                  <c:v>1.057E-2</c:v>
                </c:pt>
                <c:pt idx="52">
                  <c:v>1.1010000000000001E-2</c:v>
                </c:pt>
                <c:pt idx="53">
                  <c:v>1.1469999999999999E-2</c:v>
                </c:pt>
                <c:pt idx="54">
                  <c:v>1.1939999999999999E-2</c:v>
                </c:pt>
                <c:pt idx="55">
                  <c:v>1.242E-2</c:v>
                </c:pt>
                <c:pt idx="56">
                  <c:v>1.291E-2</c:v>
                </c:pt>
                <c:pt idx="57">
                  <c:v>1.341E-2</c:v>
                </c:pt>
                <c:pt idx="58">
                  <c:v>1.392E-2</c:v>
                </c:pt>
                <c:pt idx="59">
                  <c:v>1.4449999999999999E-2</c:v>
                </c:pt>
                <c:pt idx="60">
                  <c:v>1.498E-2</c:v>
                </c:pt>
                <c:pt idx="61">
                  <c:v>1.553E-2</c:v>
                </c:pt>
                <c:pt idx="62">
                  <c:v>1.609E-2</c:v>
                </c:pt>
                <c:pt idx="63">
                  <c:v>1.6660000000000001E-2</c:v>
                </c:pt>
                <c:pt idx="64">
                  <c:v>1.7239999999999998E-2</c:v>
                </c:pt>
                <c:pt idx="65">
                  <c:v>1.7829999999999999E-2</c:v>
                </c:pt>
                <c:pt idx="66">
                  <c:v>1.8429999999999998E-2</c:v>
                </c:pt>
                <c:pt idx="67">
                  <c:v>1.9050000000000001E-2</c:v>
                </c:pt>
                <c:pt idx="68">
                  <c:v>1.967E-2</c:v>
                </c:pt>
                <c:pt idx="69">
                  <c:v>2.0310000000000002E-2</c:v>
                </c:pt>
                <c:pt idx="70">
                  <c:v>2.0959999999999999E-2</c:v>
                </c:pt>
                <c:pt idx="71">
                  <c:v>2.1610000000000001E-2</c:v>
                </c:pt>
                <c:pt idx="72">
                  <c:v>2.2280000000000001E-2</c:v>
                </c:pt>
                <c:pt idx="73">
                  <c:v>2.2960000000000001E-2</c:v>
                </c:pt>
                <c:pt idx="74">
                  <c:v>2.3650000000000001E-2</c:v>
                </c:pt>
                <c:pt idx="75">
                  <c:v>2.435E-2</c:v>
                </c:pt>
                <c:pt idx="76">
                  <c:v>2.5069999999999999E-2</c:v>
                </c:pt>
                <c:pt idx="77">
                  <c:v>2.579E-2</c:v>
                </c:pt>
                <c:pt idx="78">
                  <c:v>2.6519999999999998E-2</c:v>
                </c:pt>
                <c:pt idx="79">
                  <c:v>2.726E-2</c:v>
                </c:pt>
                <c:pt idx="80">
                  <c:v>2.802E-2</c:v>
                </c:pt>
                <c:pt idx="81">
                  <c:v>2.878E-2</c:v>
                </c:pt>
                <c:pt idx="82">
                  <c:v>2.955E-2</c:v>
                </c:pt>
                <c:pt idx="83">
                  <c:v>3.0329999999999999E-2</c:v>
                </c:pt>
                <c:pt idx="84">
                  <c:v>3.1130000000000001E-2</c:v>
                </c:pt>
                <c:pt idx="85">
                  <c:v>3.193E-2</c:v>
                </c:pt>
                <c:pt idx="86">
                  <c:v>3.2739999999999998E-2</c:v>
                </c:pt>
                <c:pt idx="87">
                  <c:v>3.356E-2</c:v>
                </c:pt>
                <c:pt idx="88">
                  <c:v>3.4389999999999997E-2</c:v>
                </c:pt>
                <c:pt idx="89">
                  <c:v>3.5220000000000001E-2</c:v>
                </c:pt>
                <c:pt idx="90">
                  <c:v>3.6069999999999998E-2</c:v>
                </c:pt>
                <c:pt idx="91">
                  <c:v>3.6920000000000001E-2</c:v>
                </c:pt>
                <c:pt idx="92">
                  <c:v>3.7789999999999997E-2</c:v>
                </c:pt>
                <c:pt idx="93">
                  <c:v>3.866E-2</c:v>
                </c:pt>
                <c:pt idx="94">
                  <c:v>3.9539999999999999E-2</c:v>
                </c:pt>
                <c:pt idx="95">
                  <c:v>4.0430000000000001E-2</c:v>
                </c:pt>
                <c:pt idx="96">
                  <c:v>4.1320000000000003E-2</c:v>
                </c:pt>
                <c:pt idx="97">
                  <c:v>4.2229999999999997E-2</c:v>
                </c:pt>
                <c:pt idx="98">
                  <c:v>4.3139999999999998E-2</c:v>
                </c:pt>
                <c:pt idx="99">
                  <c:v>4.4060000000000002E-2</c:v>
                </c:pt>
                <c:pt idx="100">
                  <c:v>4.4990000000000002E-2</c:v>
                </c:pt>
                <c:pt idx="101">
                  <c:v>4.5920000000000002E-2</c:v>
                </c:pt>
                <c:pt idx="102">
                  <c:v>4.6859999999999999E-2</c:v>
                </c:pt>
                <c:pt idx="103">
                  <c:v>4.7809999999999998E-2</c:v>
                </c:pt>
                <c:pt idx="104">
                  <c:v>4.8770000000000001E-2</c:v>
                </c:pt>
                <c:pt idx="105">
                  <c:v>4.9730000000000003E-2</c:v>
                </c:pt>
                <c:pt idx="106">
                  <c:v>5.0700000000000002E-2</c:v>
                </c:pt>
                <c:pt idx="107">
                  <c:v>5.1670000000000001E-2</c:v>
                </c:pt>
                <c:pt idx="108">
                  <c:v>5.2659999999999998E-2</c:v>
                </c:pt>
                <c:pt idx="109">
                  <c:v>5.364E-2</c:v>
                </c:pt>
                <c:pt idx="110">
                  <c:v>5.4640000000000001E-2</c:v>
                </c:pt>
                <c:pt idx="111">
                  <c:v>5.5640000000000002E-2</c:v>
                </c:pt>
                <c:pt idx="112">
                  <c:v>5.6640000000000003E-2</c:v>
                </c:pt>
                <c:pt idx="113">
                  <c:v>5.765E-2</c:v>
                </c:pt>
                <c:pt idx="114">
                  <c:v>5.8659999999999997E-2</c:v>
                </c:pt>
                <c:pt idx="115">
                  <c:v>5.9679999999999997E-2</c:v>
                </c:pt>
                <c:pt idx="116">
                  <c:v>6.0699999999999997E-2</c:v>
                </c:pt>
                <c:pt idx="117">
                  <c:v>6.173E-2</c:v>
                </c:pt>
                <c:pt idx="118">
                  <c:v>6.2759999999999996E-2</c:v>
                </c:pt>
                <c:pt idx="119">
                  <c:v>6.3789999999999999E-2</c:v>
                </c:pt>
                <c:pt idx="120">
                  <c:v>6.4820000000000003E-2</c:v>
                </c:pt>
                <c:pt idx="121">
                  <c:v>6.5850000000000006E-2</c:v>
                </c:pt>
                <c:pt idx="122">
                  <c:v>6.6890000000000005E-2</c:v>
                </c:pt>
                <c:pt idx="123">
                  <c:v>6.7930000000000004E-2</c:v>
                </c:pt>
                <c:pt idx="124">
                  <c:v>6.8959999999999994E-2</c:v>
                </c:pt>
                <c:pt idx="125">
                  <c:v>7.0000000000000007E-2</c:v>
                </c:pt>
                <c:pt idx="126">
                  <c:v>7.1040000000000006E-2</c:v>
                </c:pt>
                <c:pt idx="127">
                  <c:v>7.2080000000000005E-2</c:v>
                </c:pt>
                <c:pt idx="128">
                  <c:v>7.3120000000000004E-2</c:v>
                </c:pt>
                <c:pt idx="129">
                  <c:v>7.4160000000000004E-2</c:v>
                </c:pt>
                <c:pt idx="130">
                  <c:v>7.5200000000000003E-2</c:v>
                </c:pt>
                <c:pt idx="131">
                  <c:v>7.6240000000000002E-2</c:v>
                </c:pt>
                <c:pt idx="132">
                  <c:v>7.7280000000000001E-2</c:v>
                </c:pt>
                <c:pt idx="133">
                  <c:v>7.8320000000000001E-2</c:v>
                </c:pt>
                <c:pt idx="134">
                  <c:v>7.9369999999999996E-2</c:v>
                </c:pt>
                <c:pt idx="135">
                  <c:v>8.0409999999999995E-2</c:v>
                </c:pt>
                <c:pt idx="136">
                  <c:v>8.1449999999999995E-2</c:v>
                </c:pt>
                <c:pt idx="137">
                  <c:v>8.2489999999999994E-2</c:v>
                </c:pt>
                <c:pt idx="138">
                  <c:v>8.3529999999999993E-2</c:v>
                </c:pt>
                <c:pt idx="139">
                  <c:v>8.4570000000000006E-2</c:v>
                </c:pt>
                <c:pt idx="140">
                  <c:v>8.5610000000000006E-2</c:v>
                </c:pt>
                <c:pt idx="141">
                  <c:v>8.6660000000000001E-2</c:v>
                </c:pt>
                <c:pt idx="142">
                  <c:v>8.77E-2</c:v>
                </c:pt>
                <c:pt idx="143">
                  <c:v>8.8739999999999999E-2</c:v>
                </c:pt>
                <c:pt idx="144">
                  <c:v>8.9779999999999999E-2</c:v>
                </c:pt>
                <c:pt idx="145">
                  <c:v>9.0819999999999998E-2</c:v>
                </c:pt>
                <c:pt idx="146">
                  <c:v>9.1859999999999997E-2</c:v>
                </c:pt>
                <c:pt idx="147">
                  <c:v>9.2910000000000006E-2</c:v>
                </c:pt>
                <c:pt idx="148">
                  <c:v>9.3950000000000006E-2</c:v>
                </c:pt>
                <c:pt idx="149">
                  <c:v>9.4990000000000005E-2</c:v>
                </c:pt>
                <c:pt idx="150">
                  <c:v>9.6030000000000004E-2</c:v>
                </c:pt>
                <c:pt idx="151">
                  <c:v>9.7070000000000004E-2</c:v>
                </c:pt>
                <c:pt idx="152">
                  <c:v>9.8119999999999999E-2</c:v>
                </c:pt>
                <c:pt idx="153">
                  <c:v>9.9159999999999998E-2</c:v>
                </c:pt>
                <c:pt idx="154">
                  <c:v>0.1002</c:v>
                </c:pt>
                <c:pt idx="155">
                  <c:v>0.1012</c:v>
                </c:pt>
                <c:pt idx="156">
                  <c:v>0.1023</c:v>
                </c:pt>
                <c:pt idx="157">
                  <c:v>0.1033</c:v>
                </c:pt>
                <c:pt idx="158">
                  <c:v>0.10440000000000001</c:v>
                </c:pt>
                <c:pt idx="159">
                  <c:v>0.10539999999999999</c:v>
                </c:pt>
                <c:pt idx="160">
                  <c:v>0.10639999999999999</c:v>
                </c:pt>
                <c:pt idx="161">
                  <c:v>0.1075</c:v>
                </c:pt>
                <c:pt idx="162">
                  <c:v>0.1085</c:v>
                </c:pt>
                <c:pt idx="163">
                  <c:v>0.1096</c:v>
                </c:pt>
                <c:pt idx="164">
                  <c:v>0.1106</c:v>
                </c:pt>
                <c:pt idx="165">
                  <c:v>0.11169999999999999</c:v>
                </c:pt>
                <c:pt idx="166">
                  <c:v>0.11269999999999999</c:v>
                </c:pt>
                <c:pt idx="167">
                  <c:v>0.1137</c:v>
                </c:pt>
                <c:pt idx="168">
                  <c:v>0.1148</c:v>
                </c:pt>
                <c:pt idx="169">
                  <c:v>0.1158</c:v>
                </c:pt>
                <c:pt idx="170">
                  <c:v>0.1169</c:v>
                </c:pt>
                <c:pt idx="171">
                  <c:v>0.1179</c:v>
                </c:pt>
                <c:pt idx="172">
                  <c:v>0.11899999999999999</c:v>
                </c:pt>
                <c:pt idx="173">
                  <c:v>0.12</c:v>
                </c:pt>
                <c:pt idx="174">
                  <c:v>0.121</c:v>
                </c:pt>
                <c:pt idx="175">
                  <c:v>0.1221</c:v>
                </c:pt>
                <c:pt idx="176">
                  <c:v>0.1231</c:v>
                </c:pt>
                <c:pt idx="177">
                  <c:v>0.1242</c:v>
                </c:pt>
                <c:pt idx="178">
                  <c:v>0.12520000000000001</c:v>
                </c:pt>
                <c:pt idx="179">
                  <c:v>0.12620000000000001</c:v>
                </c:pt>
                <c:pt idx="180">
                  <c:v>0.1273</c:v>
                </c:pt>
                <c:pt idx="181">
                  <c:v>0.1283</c:v>
                </c:pt>
                <c:pt idx="182">
                  <c:v>0.12939999999999999</c:v>
                </c:pt>
                <c:pt idx="183">
                  <c:v>0.13039999999999999</c:v>
                </c:pt>
                <c:pt idx="184">
                  <c:v>0.13150000000000001</c:v>
                </c:pt>
                <c:pt idx="185">
                  <c:v>0.13250000000000001</c:v>
                </c:pt>
                <c:pt idx="186">
                  <c:v>0.13350000000000001</c:v>
                </c:pt>
                <c:pt idx="187">
                  <c:v>0.1346</c:v>
                </c:pt>
                <c:pt idx="188">
                  <c:v>0.1356</c:v>
                </c:pt>
                <c:pt idx="189">
                  <c:v>0.13669999999999999</c:v>
                </c:pt>
                <c:pt idx="190">
                  <c:v>0.13769999999999999</c:v>
                </c:pt>
                <c:pt idx="191">
                  <c:v>0.13869999999999999</c:v>
                </c:pt>
                <c:pt idx="192">
                  <c:v>0.13980000000000001</c:v>
                </c:pt>
                <c:pt idx="193">
                  <c:v>0.14080000000000001</c:v>
                </c:pt>
                <c:pt idx="194">
                  <c:v>0.1419</c:v>
                </c:pt>
                <c:pt idx="195">
                  <c:v>0.1429</c:v>
                </c:pt>
                <c:pt idx="196">
                  <c:v>0.14399999999999999</c:v>
                </c:pt>
                <c:pt idx="197">
                  <c:v>0.14499999999999999</c:v>
                </c:pt>
                <c:pt idx="198">
                  <c:v>0.14599999999999999</c:v>
                </c:pt>
                <c:pt idx="199">
                  <c:v>0.14710000000000001</c:v>
                </c:pt>
                <c:pt idx="200">
                  <c:v>0.14810000000000001</c:v>
                </c:pt>
                <c:pt idx="201">
                  <c:v>0.1492</c:v>
                </c:pt>
                <c:pt idx="202">
                  <c:v>0.1502</c:v>
                </c:pt>
                <c:pt idx="203">
                  <c:v>0.15129999999999999</c:v>
                </c:pt>
                <c:pt idx="204">
                  <c:v>0.15229999999999999</c:v>
                </c:pt>
                <c:pt idx="205">
                  <c:v>0.15329999999999999</c:v>
                </c:pt>
                <c:pt idx="206">
                  <c:v>0.15440000000000001</c:v>
                </c:pt>
                <c:pt idx="207">
                  <c:v>0.15540000000000001</c:v>
                </c:pt>
                <c:pt idx="208">
                  <c:v>0.1565</c:v>
                </c:pt>
                <c:pt idx="209">
                  <c:v>0.1575</c:v>
                </c:pt>
                <c:pt idx="210">
                  <c:v>0.1585</c:v>
                </c:pt>
                <c:pt idx="211">
                  <c:v>0.15959999999999999</c:v>
                </c:pt>
                <c:pt idx="212">
                  <c:v>0.16059999999999999</c:v>
                </c:pt>
                <c:pt idx="213">
                  <c:v>0.16170000000000001</c:v>
                </c:pt>
                <c:pt idx="214">
                  <c:v>0.16270000000000001</c:v>
                </c:pt>
                <c:pt idx="215">
                  <c:v>0.1638</c:v>
                </c:pt>
                <c:pt idx="216">
                  <c:v>0.1648</c:v>
                </c:pt>
                <c:pt idx="217">
                  <c:v>0.1658</c:v>
                </c:pt>
                <c:pt idx="218">
                  <c:v>0.16689999999999999</c:v>
                </c:pt>
                <c:pt idx="219">
                  <c:v>0.16789999999999999</c:v>
                </c:pt>
                <c:pt idx="220">
                  <c:v>0.16900000000000001</c:v>
                </c:pt>
                <c:pt idx="221">
                  <c:v>0.17</c:v>
                </c:pt>
                <c:pt idx="222">
                  <c:v>0.1711</c:v>
                </c:pt>
                <c:pt idx="223">
                  <c:v>0.1721</c:v>
                </c:pt>
                <c:pt idx="224">
                  <c:v>0.1731</c:v>
                </c:pt>
                <c:pt idx="225">
                  <c:v>0.17419999999999999</c:v>
                </c:pt>
                <c:pt idx="226">
                  <c:v>0.17519999999999999</c:v>
                </c:pt>
                <c:pt idx="227">
                  <c:v>0.17630000000000001</c:v>
                </c:pt>
                <c:pt idx="228">
                  <c:v>0.17730000000000001</c:v>
                </c:pt>
                <c:pt idx="229">
                  <c:v>0.17829999999999999</c:v>
                </c:pt>
                <c:pt idx="230">
                  <c:v>0.1794</c:v>
                </c:pt>
                <c:pt idx="231">
                  <c:v>0.1804</c:v>
                </c:pt>
                <c:pt idx="232">
                  <c:v>0.18149999999999999</c:v>
                </c:pt>
                <c:pt idx="233">
                  <c:v>0.1825</c:v>
                </c:pt>
                <c:pt idx="234">
                  <c:v>0.18360000000000001</c:v>
                </c:pt>
                <c:pt idx="235">
                  <c:v>0.18459999999999999</c:v>
                </c:pt>
                <c:pt idx="236">
                  <c:v>0.18559999999999999</c:v>
                </c:pt>
                <c:pt idx="237">
                  <c:v>0.1867</c:v>
                </c:pt>
                <c:pt idx="238">
                  <c:v>0.18770000000000001</c:v>
                </c:pt>
                <c:pt idx="239">
                  <c:v>0.1888</c:v>
                </c:pt>
                <c:pt idx="240">
                  <c:v>0.1898</c:v>
                </c:pt>
                <c:pt idx="241">
                  <c:v>0.1908</c:v>
                </c:pt>
                <c:pt idx="242">
                  <c:v>0.19189999999999999</c:v>
                </c:pt>
                <c:pt idx="243">
                  <c:v>0.19289999999999999</c:v>
                </c:pt>
                <c:pt idx="244">
                  <c:v>0.19400000000000001</c:v>
                </c:pt>
                <c:pt idx="245">
                  <c:v>0.19500000000000001</c:v>
                </c:pt>
                <c:pt idx="246">
                  <c:v>0.1961</c:v>
                </c:pt>
                <c:pt idx="247">
                  <c:v>0.1971</c:v>
                </c:pt>
                <c:pt idx="248">
                  <c:v>0.1981</c:v>
                </c:pt>
                <c:pt idx="249">
                  <c:v>0.19919999999999999</c:v>
                </c:pt>
                <c:pt idx="250">
                  <c:v>0.20019999999999999</c:v>
                </c:pt>
                <c:pt idx="251">
                  <c:v>0.20130000000000001</c:v>
                </c:pt>
                <c:pt idx="252">
                  <c:v>0.20230000000000001</c:v>
                </c:pt>
                <c:pt idx="253">
                  <c:v>0.2034</c:v>
                </c:pt>
                <c:pt idx="254">
                  <c:v>0.2044</c:v>
                </c:pt>
                <c:pt idx="255">
                  <c:v>0.2054</c:v>
                </c:pt>
                <c:pt idx="256">
                  <c:v>0.20649999999999999</c:v>
                </c:pt>
                <c:pt idx="257">
                  <c:v>0.20749999999999999</c:v>
                </c:pt>
                <c:pt idx="258">
                  <c:v>0.20860000000000001</c:v>
                </c:pt>
                <c:pt idx="259">
                  <c:v>0.20960000000000001</c:v>
                </c:pt>
                <c:pt idx="260">
                  <c:v>0.21060000000000001</c:v>
                </c:pt>
                <c:pt idx="261">
                  <c:v>0.2117</c:v>
                </c:pt>
                <c:pt idx="262">
                  <c:v>0.2127</c:v>
                </c:pt>
                <c:pt idx="263">
                  <c:v>0.21379999999999999</c:v>
                </c:pt>
                <c:pt idx="264">
                  <c:v>0.21479999999999999</c:v>
                </c:pt>
                <c:pt idx="265">
                  <c:v>0.21590000000000001</c:v>
                </c:pt>
                <c:pt idx="266">
                  <c:v>0.21690000000000001</c:v>
                </c:pt>
                <c:pt idx="267">
                  <c:v>0.21790000000000001</c:v>
                </c:pt>
                <c:pt idx="268">
                  <c:v>0.219</c:v>
                </c:pt>
                <c:pt idx="269">
                  <c:v>0.22</c:v>
                </c:pt>
                <c:pt idx="270">
                  <c:v>0.22109999999999999</c:v>
                </c:pt>
                <c:pt idx="271">
                  <c:v>0.22209999999999999</c:v>
                </c:pt>
                <c:pt idx="272">
                  <c:v>0.22320000000000001</c:v>
                </c:pt>
                <c:pt idx="273">
                  <c:v>0.22420000000000001</c:v>
                </c:pt>
                <c:pt idx="274">
                  <c:v>0.22520000000000001</c:v>
                </c:pt>
                <c:pt idx="275">
                  <c:v>0.2263</c:v>
                </c:pt>
                <c:pt idx="276">
                  <c:v>0.2273</c:v>
                </c:pt>
                <c:pt idx="277">
                  <c:v>0.22839999999999999</c:v>
                </c:pt>
                <c:pt idx="278">
                  <c:v>0.22939999999999999</c:v>
                </c:pt>
                <c:pt idx="279">
                  <c:v>0.23039999999999999</c:v>
                </c:pt>
                <c:pt idx="280">
                  <c:v>0.23150000000000001</c:v>
                </c:pt>
                <c:pt idx="281">
                  <c:v>0.23250000000000001</c:v>
                </c:pt>
                <c:pt idx="282">
                  <c:v>0.2336</c:v>
                </c:pt>
                <c:pt idx="283">
                  <c:v>0.2346</c:v>
                </c:pt>
                <c:pt idx="284">
                  <c:v>0.23569999999999999</c:v>
                </c:pt>
                <c:pt idx="285">
                  <c:v>0.23669999999999999</c:v>
                </c:pt>
                <c:pt idx="286">
                  <c:v>0.23769999999999999</c:v>
                </c:pt>
                <c:pt idx="287">
                  <c:v>0.23880000000000001</c:v>
                </c:pt>
                <c:pt idx="288">
                  <c:v>0.23980000000000001</c:v>
                </c:pt>
                <c:pt idx="289">
                  <c:v>0.2409</c:v>
                </c:pt>
                <c:pt idx="290">
                  <c:v>0.2419</c:v>
                </c:pt>
                <c:pt idx="291">
                  <c:v>0.24299999999999999</c:v>
                </c:pt>
                <c:pt idx="292">
                  <c:v>0.24399999999999999</c:v>
                </c:pt>
                <c:pt idx="293">
                  <c:v>0.245</c:v>
                </c:pt>
                <c:pt idx="294">
                  <c:v>0.24610000000000001</c:v>
                </c:pt>
                <c:pt idx="295">
                  <c:v>0.24709999999999999</c:v>
                </c:pt>
                <c:pt idx="296">
                  <c:v>0.2482</c:v>
                </c:pt>
                <c:pt idx="297">
                  <c:v>0.2492</c:v>
                </c:pt>
                <c:pt idx="298">
                  <c:v>0.25019999999999998</c:v>
                </c:pt>
                <c:pt idx="299">
                  <c:v>0.25130000000000002</c:v>
                </c:pt>
                <c:pt idx="300">
                  <c:v>0.25230000000000002</c:v>
                </c:pt>
                <c:pt idx="301">
                  <c:v>0.25340000000000001</c:v>
                </c:pt>
                <c:pt idx="302">
                  <c:v>0.25440000000000002</c:v>
                </c:pt>
                <c:pt idx="303">
                  <c:v>0.2555</c:v>
                </c:pt>
                <c:pt idx="304">
                  <c:v>0.25650000000000001</c:v>
                </c:pt>
                <c:pt idx="305">
                  <c:v>0.25750000000000001</c:v>
                </c:pt>
                <c:pt idx="306">
                  <c:v>0.2586</c:v>
                </c:pt>
                <c:pt idx="307">
                  <c:v>0.2596</c:v>
                </c:pt>
                <c:pt idx="308">
                  <c:v>0.26069999999999999</c:v>
                </c:pt>
                <c:pt idx="309">
                  <c:v>0.26169999999999999</c:v>
                </c:pt>
                <c:pt idx="310">
                  <c:v>0.26269999999999999</c:v>
                </c:pt>
                <c:pt idx="311">
                  <c:v>0.26379999999999998</c:v>
                </c:pt>
                <c:pt idx="312">
                  <c:v>0.26479999999999998</c:v>
                </c:pt>
                <c:pt idx="313">
                  <c:v>0.26590000000000003</c:v>
                </c:pt>
                <c:pt idx="314">
                  <c:v>0.26690000000000003</c:v>
                </c:pt>
                <c:pt idx="315">
                  <c:v>0.26800000000000002</c:v>
                </c:pt>
                <c:pt idx="316">
                  <c:v>0.26900000000000002</c:v>
                </c:pt>
                <c:pt idx="317">
                  <c:v>0.27</c:v>
                </c:pt>
                <c:pt idx="318">
                  <c:v>0.27110000000000001</c:v>
                </c:pt>
                <c:pt idx="319">
                  <c:v>0.27210000000000001</c:v>
                </c:pt>
                <c:pt idx="320">
                  <c:v>0.2732</c:v>
                </c:pt>
                <c:pt idx="321">
                  <c:v>0.2742</c:v>
                </c:pt>
                <c:pt idx="322">
                  <c:v>0.27529999999999999</c:v>
                </c:pt>
                <c:pt idx="323">
                  <c:v>0.27629999999999999</c:v>
                </c:pt>
                <c:pt idx="324">
                  <c:v>0.27729999999999999</c:v>
                </c:pt>
                <c:pt idx="325">
                  <c:v>0.27839999999999998</c:v>
                </c:pt>
                <c:pt idx="326">
                  <c:v>0.27939999999999998</c:v>
                </c:pt>
                <c:pt idx="327">
                  <c:v>0.28050000000000003</c:v>
                </c:pt>
                <c:pt idx="328">
                  <c:v>0.28149999999999997</c:v>
                </c:pt>
                <c:pt idx="329">
                  <c:v>0.28249999999999997</c:v>
                </c:pt>
                <c:pt idx="330">
                  <c:v>0.28360000000000002</c:v>
                </c:pt>
                <c:pt idx="331">
                  <c:v>0.28460000000000002</c:v>
                </c:pt>
                <c:pt idx="332">
                  <c:v>0.28570000000000001</c:v>
                </c:pt>
                <c:pt idx="333">
                  <c:v>0.28670000000000001</c:v>
                </c:pt>
                <c:pt idx="334">
                  <c:v>0.2878</c:v>
                </c:pt>
                <c:pt idx="335">
                  <c:v>0.2888</c:v>
                </c:pt>
                <c:pt idx="336">
                  <c:v>0.2898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0.30959999999999999</c:v>
                </c:pt>
                <c:pt idx="356">
                  <c:v>0.31069999999999998</c:v>
                </c:pt>
                <c:pt idx="357">
                  <c:v>0.31169999999999998</c:v>
                </c:pt>
                <c:pt idx="358">
                  <c:v>0.31280000000000002</c:v>
                </c:pt>
                <c:pt idx="359">
                  <c:v>0.31380000000000002</c:v>
                </c:pt>
                <c:pt idx="360">
                  <c:v>0.31480000000000002</c:v>
                </c:pt>
                <c:pt idx="361">
                  <c:v>0.31590000000000001</c:v>
                </c:pt>
                <c:pt idx="362">
                  <c:v>0.31690000000000002</c:v>
                </c:pt>
                <c:pt idx="363">
                  <c:v>0.318</c:v>
                </c:pt>
                <c:pt idx="364">
                  <c:v>0.31900000000000001</c:v>
                </c:pt>
                <c:pt idx="365">
                  <c:v>0.3201</c:v>
                </c:pt>
                <c:pt idx="366">
                  <c:v>0.3211</c:v>
                </c:pt>
                <c:pt idx="367">
                  <c:v>0.3221</c:v>
                </c:pt>
                <c:pt idx="368">
                  <c:v>0.32319999999999999</c:v>
                </c:pt>
                <c:pt idx="369">
                  <c:v>0.32419999999999999</c:v>
                </c:pt>
                <c:pt idx="370">
                  <c:v>0.32529999999999998</c:v>
                </c:pt>
                <c:pt idx="371">
                  <c:v>0.32629999999999998</c:v>
                </c:pt>
                <c:pt idx="372">
                  <c:v>0.32740000000000002</c:v>
                </c:pt>
                <c:pt idx="373">
                  <c:v>0.32840000000000003</c:v>
                </c:pt>
                <c:pt idx="374">
                  <c:v>0.32940000000000003</c:v>
                </c:pt>
                <c:pt idx="375">
                  <c:v>0.33050000000000002</c:v>
                </c:pt>
                <c:pt idx="376">
                  <c:v>0.33150000000000002</c:v>
                </c:pt>
                <c:pt idx="377">
                  <c:v>0.33260000000000001</c:v>
                </c:pt>
                <c:pt idx="378">
                  <c:v>0.33360000000000001</c:v>
                </c:pt>
                <c:pt idx="379">
                  <c:v>0.33460000000000001</c:v>
                </c:pt>
                <c:pt idx="380">
                  <c:v>0.3357</c:v>
                </c:pt>
                <c:pt idx="381">
                  <c:v>0.3367</c:v>
                </c:pt>
                <c:pt idx="382">
                  <c:v>0.33779999999999999</c:v>
                </c:pt>
                <c:pt idx="383">
                  <c:v>0.33879999999999999</c:v>
                </c:pt>
                <c:pt idx="384">
                  <c:v>0.33989999999999998</c:v>
                </c:pt>
                <c:pt idx="385">
                  <c:v>0.34089999999999998</c:v>
                </c:pt>
                <c:pt idx="386">
                  <c:v>0.34189999999999998</c:v>
                </c:pt>
                <c:pt idx="387">
                  <c:v>0.34300000000000003</c:v>
                </c:pt>
                <c:pt idx="388">
                  <c:v>0.34399999999999997</c:v>
                </c:pt>
                <c:pt idx="389">
                  <c:v>0.34510000000000002</c:v>
                </c:pt>
                <c:pt idx="390">
                  <c:v>0.34610000000000002</c:v>
                </c:pt>
                <c:pt idx="391">
                  <c:v>0.34720000000000001</c:v>
                </c:pt>
                <c:pt idx="392">
                  <c:v>0.34820000000000001</c:v>
                </c:pt>
                <c:pt idx="393">
                  <c:v>0.34920000000000001</c:v>
                </c:pt>
                <c:pt idx="394">
                  <c:v>0.3503</c:v>
                </c:pt>
                <c:pt idx="395">
                  <c:v>0.3513</c:v>
                </c:pt>
                <c:pt idx="396">
                  <c:v>0.35239999999999999</c:v>
                </c:pt>
                <c:pt idx="397">
                  <c:v>0.35339999999999999</c:v>
                </c:pt>
                <c:pt idx="398">
                  <c:v>0.35439999999999999</c:v>
                </c:pt>
                <c:pt idx="399">
                  <c:v>0.35549999999999998</c:v>
                </c:pt>
                <c:pt idx="400">
                  <c:v>0.35649999999999998</c:v>
                </c:pt>
                <c:pt idx="401">
                  <c:v>0.35759999999999997</c:v>
                </c:pt>
                <c:pt idx="402">
                  <c:v>0.35859999999999997</c:v>
                </c:pt>
                <c:pt idx="403">
                  <c:v>0.35970000000000002</c:v>
                </c:pt>
                <c:pt idx="404">
                  <c:v>0.36070000000000002</c:v>
                </c:pt>
                <c:pt idx="405">
                  <c:v>0.36170000000000002</c:v>
                </c:pt>
                <c:pt idx="406">
                  <c:v>0.36280000000000001</c:v>
                </c:pt>
                <c:pt idx="407">
                  <c:v>0.36380000000000001</c:v>
                </c:pt>
                <c:pt idx="408">
                  <c:v>0.3649</c:v>
                </c:pt>
                <c:pt idx="409">
                  <c:v>0.3659</c:v>
                </c:pt>
                <c:pt idx="410">
                  <c:v>0.3669</c:v>
                </c:pt>
                <c:pt idx="411">
                  <c:v>0.36799999999999999</c:v>
                </c:pt>
                <c:pt idx="412">
                  <c:v>0.36899999999999999</c:v>
                </c:pt>
                <c:pt idx="413">
                  <c:v>0.37009999999999998</c:v>
                </c:pt>
                <c:pt idx="414">
                  <c:v>0.37109999999999999</c:v>
                </c:pt>
                <c:pt idx="415">
                  <c:v>0.37219999999999998</c:v>
                </c:pt>
                <c:pt idx="416">
                  <c:v>0.37319999999999998</c:v>
                </c:pt>
                <c:pt idx="417">
                  <c:v>0.37419999999999998</c:v>
                </c:pt>
                <c:pt idx="418">
                  <c:v>0.37530000000000002</c:v>
                </c:pt>
                <c:pt idx="419">
                  <c:v>0.37630000000000002</c:v>
                </c:pt>
                <c:pt idx="420">
                  <c:v>0.37740000000000001</c:v>
                </c:pt>
                <c:pt idx="421">
                  <c:v>0.37840000000000001</c:v>
                </c:pt>
                <c:pt idx="422">
                  <c:v>0.3795</c:v>
                </c:pt>
                <c:pt idx="423">
                  <c:v>0.3805</c:v>
                </c:pt>
                <c:pt idx="424">
                  <c:v>0.38150000000000001</c:v>
                </c:pt>
                <c:pt idx="425">
                  <c:v>0.3826</c:v>
                </c:pt>
                <c:pt idx="426">
                  <c:v>0.3836</c:v>
                </c:pt>
                <c:pt idx="427">
                  <c:v>0.38469999999999999</c:v>
                </c:pt>
                <c:pt idx="428">
                  <c:v>0.38569999999999999</c:v>
                </c:pt>
                <c:pt idx="429">
                  <c:v>0.38669999999999999</c:v>
                </c:pt>
                <c:pt idx="430">
                  <c:v>0.38779999999999998</c:v>
                </c:pt>
                <c:pt idx="431">
                  <c:v>0.38879999999999998</c:v>
                </c:pt>
                <c:pt idx="432">
                  <c:v>0.38990000000000002</c:v>
                </c:pt>
                <c:pt idx="433">
                  <c:v>0.39090000000000003</c:v>
                </c:pt>
                <c:pt idx="434">
                  <c:v>0.39200000000000002</c:v>
                </c:pt>
                <c:pt idx="435">
                  <c:v>0.39300000000000002</c:v>
                </c:pt>
                <c:pt idx="436">
                  <c:v>0.39400000000000002</c:v>
                </c:pt>
                <c:pt idx="437">
                  <c:v>0.39510000000000001</c:v>
                </c:pt>
                <c:pt idx="438">
                  <c:v>0.39610000000000001</c:v>
                </c:pt>
                <c:pt idx="439">
                  <c:v>0.3972</c:v>
                </c:pt>
                <c:pt idx="440">
                  <c:v>0.3982</c:v>
                </c:pt>
                <c:pt idx="441">
                  <c:v>0.39929999999999999</c:v>
                </c:pt>
                <c:pt idx="442">
                  <c:v>0.40029999999999999</c:v>
                </c:pt>
                <c:pt idx="443">
                  <c:v>0.40129999999999999</c:v>
                </c:pt>
                <c:pt idx="444">
                  <c:v>0.40239999999999998</c:v>
                </c:pt>
                <c:pt idx="445">
                  <c:v>0.40339999999999998</c:v>
                </c:pt>
                <c:pt idx="446">
                  <c:v>0.40450000000000003</c:v>
                </c:pt>
                <c:pt idx="447">
                  <c:v>0.40550000000000003</c:v>
                </c:pt>
                <c:pt idx="448">
                  <c:v>0.40649999999999997</c:v>
                </c:pt>
                <c:pt idx="449">
                  <c:v>0.40760000000000002</c:v>
                </c:pt>
                <c:pt idx="450">
                  <c:v>0.40860000000000002</c:v>
                </c:pt>
                <c:pt idx="451">
                  <c:v>0.40970000000000001</c:v>
                </c:pt>
                <c:pt idx="452">
                  <c:v>0.41070000000000001</c:v>
                </c:pt>
                <c:pt idx="453">
                  <c:v>0.4118</c:v>
                </c:pt>
                <c:pt idx="454">
                  <c:v>0.4128</c:v>
                </c:pt>
                <c:pt idx="455">
                  <c:v>0.4138</c:v>
                </c:pt>
                <c:pt idx="456">
                  <c:v>0.41489999999999999</c:v>
                </c:pt>
                <c:pt idx="457">
                  <c:v>0.41589999999999999</c:v>
                </c:pt>
                <c:pt idx="458">
                  <c:v>0.41699999999999998</c:v>
                </c:pt>
                <c:pt idx="459">
                  <c:v>0.41799999999999998</c:v>
                </c:pt>
                <c:pt idx="460">
                  <c:v>0.41899999999999998</c:v>
                </c:pt>
                <c:pt idx="461">
                  <c:v>0.42009999999999997</c:v>
                </c:pt>
                <c:pt idx="462">
                  <c:v>0.42109999999999997</c:v>
                </c:pt>
                <c:pt idx="463">
                  <c:v>0.42220000000000002</c:v>
                </c:pt>
                <c:pt idx="464">
                  <c:v>0.42320000000000002</c:v>
                </c:pt>
                <c:pt idx="465">
                  <c:v>0.42430000000000001</c:v>
                </c:pt>
                <c:pt idx="466">
                  <c:v>0.42530000000000001</c:v>
                </c:pt>
                <c:pt idx="467">
                  <c:v>0.42630000000000001</c:v>
                </c:pt>
                <c:pt idx="468">
                  <c:v>0.4274</c:v>
                </c:pt>
                <c:pt idx="469">
                  <c:v>0.4284</c:v>
                </c:pt>
                <c:pt idx="470">
                  <c:v>0.42949999999999999</c:v>
                </c:pt>
                <c:pt idx="471">
                  <c:v>0.43049999999999999</c:v>
                </c:pt>
                <c:pt idx="472">
                  <c:v>0.43159999999999998</c:v>
                </c:pt>
                <c:pt idx="473">
                  <c:v>0.43259999999999998</c:v>
                </c:pt>
                <c:pt idx="474">
                  <c:v>0.43359999999999999</c:v>
                </c:pt>
                <c:pt idx="475">
                  <c:v>0.43469999999999998</c:v>
                </c:pt>
                <c:pt idx="476">
                  <c:v>0.43569999999999998</c:v>
                </c:pt>
                <c:pt idx="477">
                  <c:v>0.43680000000000002</c:v>
                </c:pt>
                <c:pt idx="478">
                  <c:v>0.43780000000000002</c:v>
                </c:pt>
                <c:pt idx="479">
                  <c:v>0.43880000000000002</c:v>
                </c:pt>
                <c:pt idx="480">
                  <c:v>0.43990000000000001</c:v>
                </c:pt>
                <c:pt idx="481">
                  <c:v>0.44090000000000001</c:v>
                </c:pt>
                <c:pt idx="482">
                  <c:v>0.442</c:v>
                </c:pt>
                <c:pt idx="483">
                  <c:v>0.443</c:v>
                </c:pt>
                <c:pt idx="484">
                  <c:v>0.44409999999999999</c:v>
                </c:pt>
                <c:pt idx="485">
                  <c:v>0.4451</c:v>
                </c:pt>
                <c:pt idx="486">
                  <c:v>0.4461</c:v>
                </c:pt>
                <c:pt idx="487">
                  <c:v>0.44719999999999999</c:v>
                </c:pt>
                <c:pt idx="488">
                  <c:v>0.44819999999999999</c:v>
                </c:pt>
                <c:pt idx="489">
                  <c:v>0.44929999999999998</c:v>
                </c:pt>
                <c:pt idx="490">
                  <c:v>0.45029999999999998</c:v>
                </c:pt>
                <c:pt idx="491">
                  <c:v>0.45140000000000002</c:v>
                </c:pt>
                <c:pt idx="492">
                  <c:v>0.45240000000000002</c:v>
                </c:pt>
                <c:pt idx="493">
                  <c:v>0.45340000000000003</c:v>
                </c:pt>
                <c:pt idx="494">
                  <c:v>0.45450000000000002</c:v>
                </c:pt>
                <c:pt idx="495">
                  <c:v>0.45550000000000002</c:v>
                </c:pt>
                <c:pt idx="496">
                  <c:v>0.45660000000000001</c:v>
                </c:pt>
                <c:pt idx="497">
                  <c:v>0.45760000000000001</c:v>
                </c:pt>
                <c:pt idx="498">
                  <c:v>0.45860000000000001</c:v>
                </c:pt>
                <c:pt idx="499">
                  <c:v>0.4597</c:v>
                </c:pt>
                <c:pt idx="500">
                  <c:v>0.4607</c:v>
                </c:pt>
                <c:pt idx="501">
                  <c:v>0.46179999999999999</c:v>
                </c:pt>
                <c:pt idx="502">
                  <c:v>0.46279999999999999</c:v>
                </c:pt>
                <c:pt idx="503">
                  <c:v>0.46389999999999998</c:v>
                </c:pt>
                <c:pt idx="504">
                  <c:v>0.46489999999999998</c:v>
                </c:pt>
                <c:pt idx="505">
                  <c:v>0.46589999999999998</c:v>
                </c:pt>
                <c:pt idx="506">
                  <c:v>0.46700000000000003</c:v>
                </c:pt>
                <c:pt idx="507">
                  <c:v>0.46800000000000003</c:v>
                </c:pt>
                <c:pt idx="508">
                  <c:v>0.46910000000000002</c:v>
                </c:pt>
                <c:pt idx="509">
                  <c:v>0.47010000000000002</c:v>
                </c:pt>
                <c:pt idx="510">
                  <c:v>0.47110000000000002</c:v>
                </c:pt>
                <c:pt idx="511">
                  <c:v>0.47220000000000001</c:v>
                </c:pt>
                <c:pt idx="512">
                  <c:v>0.47320000000000001</c:v>
                </c:pt>
                <c:pt idx="513">
                  <c:v>0.4743</c:v>
                </c:pt>
                <c:pt idx="514">
                  <c:v>0.4753</c:v>
                </c:pt>
                <c:pt idx="515">
                  <c:v>0.47639999999999999</c:v>
                </c:pt>
                <c:pt idx="516">
                  <c:v>0.47739999999999999</c:v>
                </c:pt>
                <c:pt idx="517">
                  <c:v>0.47839999999999999</c:v>
                </c:pt>
                <c:pt idx="518">
                  <c:v>0.47949999999999998</c:v>
                </c:pt>
                <c:pt idx="519">
                  <c:v>0.48049999999999998</c:v>
                </c:pt>
                <c:pt idx="520">
                  <c:v>0.48159999999999997</c:v>
                </c:pt>
                <c:pt idx="521">
                  <c:v>0.48259999999999997</c:v>
                </c:pt>
                <c:pt idx="522">
                  <c:v>0.48370000000000002</c:v>
                </c:pt>
                <c:pt idx="523">
                  <c:v>0.48470000000000002</c:v>
                </c:pt>
                <c:pt idx="524">
                  <c:v>0.48570000000000002</c:v>
                </c:pt>
                <c:pt idx="525">
                  <c:v>0.48680000000000001</c:v>
                </c:pt>
                <c:pt idx="526">
                  <c:v>0.48780000000000001</c:v>
                </c:pt>
                <c:pt idx="527">
                  <c:v>0.4889</c:v>
                </c:pt>
                <c:pt idx="528">
                  <c:v>0.4899</c:v>
                </c:pt>
                <c:pt idx="529">
                  <c:v>0.4909</c:v>
                </c:pt>
                <c:pt idx="530">
                  <c:v>0.49199999999999999</c:v>
                </c:pt>
                <c:pt idx="531">
                  <c:v>0.49299999999999999</c:v>
                </c:pt>
                <c:pt idx="532">
                  <c:v>0.49409999999999998</c:v>
                </c:pt>
                <c:pt idx="533">
                  <c:v>0.49509999999999998</c:v>
                </c:pt>
                <c:pt idx="534">
                  <c:v>0.49619999999999997</c:v>
                </c:pt>
                <c:pt idx="535">
                  <c:v>0.49719999999999998</c:v>
                </c:pt>
                <c:pt idx="536">
                  <c:v>0.49819999999999998</c:v>
                </c:pt>
                <c:pt idx="537">
                  <c:v>0.49930000000000002</c:v>
                </c:pt>
                <c:pt idx="538">
                  <c:v>0.50029999999999997</c:v>
                </c:pt>
                <c:pt idx="539">
                  <c:v>0.50139999999999996</c:v>
                </c:pt>
                <c:pt idx="540">
                  <c:v>0.50239999999999996</c:v>
                </c:pt>
                <c:pt idx="541">
                  <c:v>0.50349999999999995</c:v>
                </c:pt>
                <c:pt idx="542">
                  <c:v>0.50449999999999995</c:v>
                </c:pt>
                <c:pt idx="543">
                  <c:v>0.50549999999999995</c:v>
                </c:pt>
                <c:pt idx="544">
                  <c:v>0.50660000000000005</c:v>
                </c:pt>
                <c:pt idx="545">
                  <c:v>0.50760000000000005</c:v>
                </c:pt>
                <c:pt idx="546">
                  <c:v>0.50870000000000004</c:v>
                </c:pt>
                <c:pt idx="547">
                  <c:v>0.50970000000000004</c:v>
                </c:pt>
                <c:pt idx="548">
                  <c:v>0.51070000000000004</c:v>
                </c:pt>
                <c:pt idx="549">
                  <c:v>0.51180000000000003</c:v>
                </c:pt>
                <c:pt idx="550">
                  <c:v>0.51280000000000003</c:v>
                </c:pt>
                <c:pt idx="551">
                  <c:v>0.51390000000000002</c:v>
                </c:pt>
                <c:pt idx="552">
                  <c:v>0.51490000000000002</c:v>
                </c:pt>
                <c:pt idx="553">
                  <c:v>0.51600000000000001</c:v>
                </c:pt>
                <c:pt idx="554">
                  <c:v>0.51700000000000002</c:v>
                </c:pt>
                <c:pt idx="555">
                  <c:v>0.51800000000000002</c:v>
                </c:pt>
                <c:pt idx="556">
                  <c:v>0.51910000000000001</c:v>
                </c:pt>
                <c:pt idx="557">
                  <c:v>0.52010000000000001</c:v>
                </c:pt>
                <c:pt idx="558">
                  <c:v>0.5212</c:v>
                </c:pt>
                <c:pt idx="559">
                  <c:v>0.5222</c:v>
                </c:pt>
                <c:pt idx="560">
                  <c:v>0.52329999999999999</c:v>
                </c:pt>
                <c:pt idx="561">
                  <c:v>0.52429999999999999</c:v>
                </c:pt>
                <c:pt idx="562">
                  <c:v>0.52529999999999999</c:v>
                </c:pt>
                <c:pt idx="563">
                  <c:v>0.52639999999999998</c:v>
                </c:pt>
                <c:pt idx="564">
                  <c:v>0.52739999999999998</c:v>
                </c:pt>
                <c:pt idx="565">
                  <c:v>0.52849999999999997</c:v>
                </c:pt>
                <c:pt idx="566">
                  <c:v>0.52949999999999997</c:v>
                </c:pt>
                <c:pt idx="567">
                  <c:v>0.53049999999999997</c:v>
                </c:pt>
                <c:pt idx="568">
                  <c:v>0.53159999999999996</c:v>
                </c:pt>
                <c:pt idx="569">
                  <c:v>0.53259999999999996</c:v>
                </c:pt>
                <c:pt idx="570">
                  <c:v>0.53369999999999995</c:v>
                </c:pt>
                <c:pt idx="571">
                  <c:v>0.53469999999999995</c:v>
                </c:pt>
                <c:pt idx="572">
                  <c:v>0.53580000000000005</c:v>
                </c:pt>
                <c:pt idx="573">
                  <c:v>0.53680000000000005</c:v>
                </c:pt>
                <c:pt idx="574">
                  <c:v>0.53779999999999994</c:v>
                </c:pt>
                <c:pt idx="575">
                  <c:v>0.53890000000000005</c:v>
                </c:pt>
                <c:pt idx="576">
                  <c:v>0.53990000000000005</c:v>
                </c:pt>
                <c:pt idx="577">
                  <c:v>0.54100000000000004</c:v>
                </c:pt>
                <c:pt idx="578">
                  <c:v>0.54200000000000004</c:v>
                </c:pt>
                <c:pt idx="579">
                  <c:v>0.54300000000000004</c:v>
                </c:pt>
                <c:pt idx="580">
                  <c:v>0.54410000000000003</c:v>
                </c:pt>
                <c:pt idx="581">
                  <c:v>0.54510000000000003</c:v>
                </c:pt>
                <c:pt idx="582">
                  <c:v>0.54620000000000002</c:v>
                </c:pt>
                <c:pt idx="583">
                  <c:v>0.54720000000000002</c:v>
                </c:pt>
                <c:pt idx="584">
                  <c:v>0.54830000000000001</c:v>
                </c:pt>
                <c:pt idx="585">
                  <c:v>0.54930000000000001</c:v>
                </c:pt>
                <c:pt idx="586">
                  <c:v>0.55030000000000001</c:v>
                </c:pt>
                <c:pt idx="587">
                  <c:v>0.5514</c:v>
                </c:pt>
                <c:pt idx="588">
                  <c:v>0.5524</c:v>
                </c:pt>
                <c:pt idx="589">
                  <c:v>0.55349999999999999</c:v>
                </c:pt>
                <c:pt idx="590">
                  <c:v>0.55449999999999999</c:v>
                </c:pt>
                <c:pt idx="591">
                  <c:v>0.55559999999999998</c:v>
                </c:pt>
                <c:pt idx="592">
                  <c:v>0.55659999999999998</c:v>
                </c:pt>
                <c:pt idx="593">
                  <c:v>0.55759999999999998</c:v>
                </c:pt>
                <c:pt idx="594">
                  <c:v>0.55869999999999997</c:v>
                </c:pt>
                <c:pt idx="595">
                  <c:v>0.55969999999999998</c:v>
                </c:pt>
                <c:pt idx="596">
                  <c:v>0.56079999999999997</c:v>
                </c:pt>
                <c:pt idx="597">
                  <c:v>0.56179999999999997</c:v>
                </c:pt>
                <c:pt idx="598">
                  <c:v>0.56279999999999997</c:v>
                </c:pt>
                <c:pt idx="599">
                  <c:v>0.56389999999999996</c:v>
                </c:pt>
                <c:pt idx="600">
                  <c:v>0.56489999999999996</c:v>
                </c:pt>
                <c:pt idx="601">
                  <c:v>0.56599999999999995</c:v>
                </c:pt>
                <c:pt idx="602">
                  <c:v>0.56699999999999995</c:v>
                </c:pt>
                <c:pt idx="603">
                  <c:v>0.56810000000000005</c:v>
                </c:pt>
                <c:pt idx="604">
                  <c:v>0.56910000000000005</c:v>
                </c:pt>
                <c:pt idx="605">
                  <c:v>0.57010000000000005</c:v>
                </c:pt>
                <c:pt idx="606">
                  <c:v>0.57120000000000004</c:v>
                </c:pt>
                <c:pt idx="607">
                  <c:v>0.57220000000000004</c:v>
                </c:pt>
                <c:pt idx="608">
                  <c:v>0.57330000000000003</c:v>
                </c:pt>
                <c:pt idx="609">
                  <c:v>0.57430000000000003</c:v>
                </c:pt>
                <c:pt idx="610">
                  <c:v>0.57540000000000002</c:v>
                </c:pt>
                <c:pt idx="611">
                  <c:v>0.57640000000000002</c:v>
                </c:pt>
                <c:pt idx="612">
                  <c:v>0.57740000000000002</c:v>
                </c:pt>
                <c:pt idx="613">
                  <c:v>0.57850000000000001</c:v>
                </c:pt>
                <c:pt idx="614">
                  <c:v>0.57950000000000002</c:v>
                </c:pt>
                <c:pt idx="615">
                  <c:v>0.5806</c:v>
                </c:pt>
                <c:pt idx="616">
                  <c:v>0.58160000000000001</c:v>
                </c:pt>
                <c:pt idx="617">
                  <c:v>0.58260000000000001</c:v>
                </c:pt>
                <c:pt idx="618">
                  <c:v>0.5837</c:v>
                </c:pt>
                <c:pt idx="619">
                  <c:v>0.5847</c:v>
                </c:pt>
                <c:pt idx="620">
                  <c:v>0.58579999999999999</c:v>
                </c:pt>
                <c:pt idx="621">
                  <c:v>0.58679999999999999</c:v>
                </c:pt>
                <c:pt idx="622">
                  <c:v>0.58789999999999998</c:v>
                </c:pt>
                <c:pt idx="623">
                  <c:v>0.58889999999999998</c:v>
                </c:pt>
                <c:pt idx="624">
                  <c:v>0.58989999999999998</c:v>
                </c:pt>
                <c:pt idx="625">
                  <c:v>0.59099999999999997</c:v>
                </c:pt>
                <c:pt idx="626">
                  <c:v>0.59199999999999997</c:v>
                </c:pt>
                <c:pt idx="627">
                  <c:v>0.59309999999999996</c:v>
                </c:pt>
                <c:pt idx="628">
                  <c:v>0.59409999999999996</c:v>
                </c:pt>
                <c:pt idx="629">
                  <c:v>0.59509999999999996</c:v>
                </c:pt>
                <c:pt idx="630">
                  <c:v>0.59619999999999995</c:v>
                </c:pt>
                <c:pt idx="631">
                  <c:v>0.59719999999999995</c:v>
                </c:pt>
                <c:pt idx="632">
                  <c:v>0.59830000000000005</c:v>
                </c:pt>
                <c:pt idx="633">
                  <c:v>0.59930000000000005</c:v>
                </c:pt>
                <c:pt idx="634">
                  <c:v>0.60040000000000004</c:v>
                </c:pt>
                <c:pt idx="635">
                  <c:v>0.60140000000000005</c:v>
                </c:pt>
                <c:pt idx="636">
                  <c:v>0.60240000000000005</c:v>
                </c:pt>
                <c:pt idx="637">
                  <c:v>0.60350000000000004</c:v>
                </c:pt>
                <c:pt idx="638">
                  <c:v>0.60450000000000004</c:v>
                </c:pt>
                <c:pt idx="639">
                  <c:v>0.60560000000000003</c:v>
                </c:pt>
                <c:pt idx="640">
                  <c:v>0.60660000000000003</c:v>
                </c:pt>
                <c:pt idx="641">
                  <c:v>0.60770000000000002</c:v>
                </c:pt>
                <c:pt idx="642">
                  <c:v>0.60870000000000002</c:v>
                </c:pt>
                <c:pt idx="643">
                  <c:v>0.60970000000000002</c:v>
                </c:pt>
                <c:pt idx="644">
                  <c:v>0.61080000000000001</c:v>
                </c:pt>
                <c:pt idx="645">
                  <c:v>0.61180000000000001</c:v>
                </c:pt>
                <c:pt idx="646">
                  <c:v>0.6129</c:v>
                </c:pt>
                <c:pt idx="647">
                  <c:v>0.6139</c:v>
                </c:pt>
                <c:pt idx="648">
                  <c:v>0.6149</c:v>
                </c:pt>
                <c:pt idx="649">
                  <c:v>0.61599999999999999</c:v>
                </c:pt>
                <c:pt idx="650">
                  <c:v>0.61699999999999999</c:v>
                </c:pt>
                <c:pt idx="651">
                  <c:v>0.61809999999999998</c:v>
                </c:pt>
                <c:pt idx="652">
                  <c:v>0.61909999999999998</c:v>
                </c:pt>
                <c:pt idx="653">
                  <c:v>0.62019999999999997</c:v>
                </c:pt>
                <c:pt idx="654">
                  <c:v>0.62119999999999997</c:v>
                </c:pt>
                <c:pt idx="655">
                  <c:v>0.62219999999999998</c:v>
                </c:pt>
                <c:pt idx="656">
                  <c:v>0.62329999999999997</c:v>
                </c:pt>
                <c:pt idx="657">
                  <c:v>0.62429999999999997</c:v>
                </c:pt>
                <c:pt idx="658">
                  <c:v>0.62539999999999996</c:v>
                </c:pt>
                <c:pt idx="659">
                  <c:v>0.62639999999999996</c:v>
                </c:pt>
                <c:pt idx="660">
                  <c:v>0.62749999999999995</c:v>
                </c:pt>
                <c:pt idx="661">
                  <c:v>0.62849999999999995</c:v>
                </c:pt>
                <c:pt idx="662">
                  <c:v>0.62949999999999995</c:v>
                </c:pt>
                <c:pt idx="663">
                  <c:v>0.63060000000000005</c:v>
                </c:pt>
                <c:pt idx="664">
                  <c:v>0.63160000000000005</c:v>
                </c:pt>
                <c:pt idx="665">
                  <c:v>0.63270000000000004</c:v>
                </c:pt>
                <c:pt idx="666">
                  <c:v>0.63370000000000004</c:v>
                </c:pt>
                <c:pt idx="667">
                  <c:v>0.63470000000000004</c:v>
                </c:pt>
                <c:pt idx="668">
                  <c:v>0.63580000000000003</c:v>
                </c:pt>
                <c:pt idx="669">
                  <c:v>0.63680000000000003</c:v>
                </c:pt>
                <c:pt idx="670">
                  <c:v>0.63790000000000002</c:v>
                </c:pt>
                <c:pt idx="671">
                  <c:v>0.63890000000000002</c:v>
                </c:pt>
                <c:pt idx="672">
                  <c:v>0.64</c:v>
                </c:pt>
                <c:pt idx="673">
                  <c:v>0.64100000000000001</c:v>
                </c:pt>
                <c:pt idx="674">
                  <c:v>0.64200000000000002</c:v>
                </c:pt>
                <c:pt idx="675">
                  <c:v>0.6431</c:v>
                </c:pt>
                <c:pt idx="676">
                  <c:v>0.64410000000000001</c:v>
                </c:pt>
                <c:pt idx="677">
                  <c:v>0.6452</c:v>
                </c:pt>
                <c:pt idx="678">
                  <c:v>0.6462</c:v>
                </c:pt>
                <c:pt idx="679">
                  <c:v>0.6472</c:v>
                </c:pt>
                <c:pt idx="680">
                  <c:v>0.64829999999999999</c:v>
                </c:pt>
                <c:pt idx="681">
                  <c:v>0.64929999999999999</c:v>
                </c:pt>
                <c:pt idx="682">
                  <c:v>0.65039999999999998</c:v>
                </c:pt>
                <c:pt idx="683">
                  <c:v>0.65139999999999998</c:v>
                </c:pt>
                <c:pt idx="684">
                  <c:v>0.65249999999999997</c:v>
                </c:pt>
                <c:pt idx="685">
                  <c:v>0.65349999999999997</c:v>
                </c:pt>
                <c:pt idx="686">
                  <c:v>0.65449999999999997</c:v>
                </c:pt>
                <c:pt idx="687">
                  <c:v>0.65559999999999996</c:v>
                </c:pt>
                <c:pt idx="688">
                  <c:v>0.65659999999999996</c:v>
                </c:pt>
                <c:pt idx="689">
                  <c:v>0.65769999999999995</c:v>
                </c:pt>
                <c:pt idx="690">
                  <c:v>0.65869999999999995</c:v>
                </c:pt>
                <c:pt idx="691">
                  <c:v>0.65980000000000005</c:v>
                </c:pt>
                <c:pt idx="692">
                  <c:v>0.66080000000000005</c:v>
                </c:pt>
                <c:pt idx="693">
                  <c:v>0.66180000000000005</c:v>
                </c:pt>
                <c:pt idx="694">
                  <c:v>0.66290000000000004</c:v>
                </c:pt>
                <c:pt idx="695">
                  <c:v>0.66390000000000005</c:v>
                </c:pt>
                <c:pt idx="696">
                  <c:v>0.66500000000000004</c:v>
                </c:pt>
                <c:pt idx="697">
                  <c:v>0.66600000000000004</c:v>
                </c:pt>
                <c:pt idx="698">
                  <c:v>0.66700000000000004</c:v>
                </c:pt>
                <c:pt idx="699">
                  <c:v>0.66810000000000003</c:v>
                </c:pt>
                <c:pt idx="700">
                  <c:v>0.66910000000000003</c:v>
                </c:pt>
                <c:pt idx="701">
                  <c:v>0.67020000000000002</c:v>
                </c:pt>
                <c:pt idx="702">
                  <c:v>0.67120000000000002</c:v>
                </c:pt>
                <c:pt idx="703">
                  <c:v>0.67230000000000001</c:v>
                </c:pt>
                <c:pt idx="704">
                  <c:v>0.67330000000000001</c:v>
                </c:pt>
                <c:pt idx="705">
                  <c:v>0.67430000000000001</c:v>
                </c:pt>
                <c:pt idx="706">
                  <c:v>0.6754</c:v>
                </c:pt>
                <c:pt idx="707">
                  <c:v>0.6764</c:v>
                </c:pt>
                <c:pt idx="708">
                  <c:v>0.67749999999999999</c:v>
                </c:pt>
                <c:pt idx="709">
                  <c:v>0.67849999999999999</c:v>
                </c:pt>
                <c:pt idx="710">
                  <c:v>0.67959999999999998</c:v>
                </c:pt>
                <c:pt idx="711">
                  <c:v>0.68059999999999998</c:v>
                </c:pt>
                <c:pt idx="712">
                  <c:v>0.68159999999999998</c:v>
                </c:pt>
                <c:pt idx="713">
                  <c:v>0.68269999999999997</c:v>
                </c:pt>
                <c:pt idx="714">
                  <c:v>0.68369999999999997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0.69</c:v>
                </c:pt>
                <c:pt idx="721">
                  <c:v>0.69099999999999995</c:v>
                </c:pt>
                <c:pt idx="722">
                  <c:v>0.69210000000000005</c:v>
                </c:pt>
                <c:pt idx="723">
                  <c:v>0.69310000000000005</c:v>
                </c:pt>
                <c:pt idx="724">
                  <c:v>0.69410000000000005</c:v>
                </c:pt>
                <c:pt idx="725">
                  <c:v>0.69520000000000004</c:v>
                </c:pt>
                <c:pt idx="726">
                  <c:v>0.69620000000000004</c:v>
                </c:pt>
                <c:pt idx="727">
                  <c:v>0.69730000000000003</c:v>
                </c:pt>
                <c:pt idx="728">
                  <c:v>0.69830000000000003</c:v>
                </c:pt>
                <c:pt idx="729">
                  <c:v>0.69930000000000003</c:v>
                </c:pt>
                <c:pt idx="730">
                  <c:v>0.70040000000000002</c:v>
                </c:pt>
                <c:pt idx="731">
                  <c:v>0.70140000000000002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0.7077</c:v>
                </c:pt>
                <c:pt idx="738">
                  <c:v>0.7087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0.71499999999999997</c:v>
                </c:pt>
                <c:pt idx="745">
                  <c:v>0.71599999999999997</c:v>
                </c:pt>
                <c:pt idx="746">
                  <c:v>0.71709999999999996</c:v>
                </c:pt>
                <c:pt idx="747">
                  <c:v>0.71809999999999996</c:v>
                </c:pt>
                <c:pt idx="748">
                  <c:v>0.71909999999999996</c:v>
                </c:pt>
                <c:pt idx="749">
                  <c:v>0.72019999999999995</c:v>
                </c:pt>
                <c:pt idx="750">
                  <c:v>0.72119999999999995</c:v>
                </c:pt>
                <c:pt idx="751">
                  <c:v>0.72230000000000005</c:v>
                </c:pt>
                <c:pt idx="752">
                  <c:v>0.72330000000000005</c:v>
                </c:pt>
                <c:pt idx="753">
                  <c:v>0.72440000000000004</c:v>
                </c:pt>
                <c:pt idx="754">
                  <c:v>0.72540000000000004</c:v>
                </c:pt>
                <c:pt idx="755">
                  <c:v>0.72640000000000005</c:v>
                </c:pt>
                <c:pt idx="756">
                  <c:v>0.72750000000000004</c:v>
                </c:pt>
                <c:pt idx="757">
                  <c:v>0.72850000000000004</c:v>
                </c:pt>
                <c:pt idx="758">
                  <c:v>0.72960000000000003</c:v>
                </c:pt>
                <c:pt idx="759">
                  <c:v>0.73060000000000003</c:v>
                </c:pt>
                <c:pt idx="760">
                  <c:v>0.73170000000000002</c:v>
                </c:pt>
                <c:pt idx="761">
                  <c:v>0.73270000000000002</c:v>
                </c:pt>
                <c:pt idx="762">
                  <c:v>0.73370000000000002</c:v>
                </c:pt>
                <c:pt idx="763">
                  <c:v>0.73480000000000001</c:v>
                </c:pt>
                <c:pt idx="764">
                  <c:v>0.73580000000000001</c:v>
                </c:pt>
                <c:pt idx="765">
                  <c:v>0.7369</c:v>
                </c:pt>
                <c:pt idx="766">
                  <c:v>0.7379</c:v>
                </c:pt>
                <c:pt idx="767">
                  <c:v>0.7389</c:v>
                </c:pt>
                <c:pt idx="768">
                  <c:v>0.74</c:v>
                </c:pt>
                <c:pt idx="769">
                  <c:v>0.74099999999999999</c:v>
                </c:pt>
                <c:pt idx="770">
                  <c:v>0.74209999999999998</c:v>
                </c:pt>
                <c:pt idx="771">
                  <c:v>0.74309999999999998</c:v>
                </c:pt>
                <c:pt idx="772">
                  <c:v>0.74419999999999997</c:v>
                </c:pt>
                <c:pt idx="773">
                  <c:v>0.74519999999999997</c:v>
                </c:pt>
                <c:pt idx="774">
                  <c:v>0.74619999999999997</c:v>
                </c:pt>
                <c:pt idx="775">
                  <c:v>0.74729999999999996</c:v>
                </c:pt>
                <c:pt idx="776">
                  <c:v>0.74829999999999997</c:v>
                </c:pt>
                <c:pt idx="777">
                  <c:v>0.74939999999999996</c:v>
                </c:pt>
                <c:pt idx="778">
                  <c:v>0.75039999999999996</c:v>
                </c:pt>
                <c:pt idx="779">
                  <c:v>0.75139999999999996</c:v>
                </c:pt>
                <c:pt idx="780">
                  <c:v>0.75249999999999995</c:v>
                </c:pt>
                <c:pt idx="781">
                  <c:v>0.75349999999999995</c:v>
                </c:pt>
                <c:pt idx="782">
                  <c:v>0.75460000000000005</c:v>
                </c:pt>
                <c:pt idx="783">
                  <c:v>0.75560000000000005</c:v>
                </c:pt>
                <c:pt idx="784">
                  <c:v>0.75670000000000004</c:v>
                </c:pt>
                <c:pt idx="785">
                  <c:v>0.75770000000000004</c:v>
                </c:pt>
                <c:pt idx="786">
                  <c:v>0.75870000000000004</c:v>
                </c:pt>
                <c:pt idx="787">
                  <c:v>0.75980000000000003</c:v>
                </c:pt>
                <c:pt idx="788">
                  <c:v>0.76080000000000003</c:v>
                </c:pt>
                <c:pt idx="789">
                  <c:v>0.76190000000000002</c:v>
                </c:pt>
                <c:pt idx="790">
                  <c:v>0.76290000000000002</c:v>
                </c:pt>
                <c:pt idx="791">
                  <c:v>0.76400000000000001</c:v>
                </c:pt>
                <c:pt idx="792">
                  <c:v>0.76500000000000001</c:v>
                </c:pt>
                <c:pt idx="793">
                  <c:v>0.76600000000000001</c:v>
                </c:pt>
                <c:pt idx="794">
                  <c:v>0.7671</c:v>
                </c:pt>
                <c:pt idx="795">
                  <c:v>0.7681</c:v>
                </c:pt>
                <c:pt idx="796">
                  <c:v>0.76919999999999999</c:v>
                </c:pt>
                <c:pt idx="797">
                  <c:v>0.7702</c:v>
                </c:pt>
                <c:pt idx="798">
                  <c:v>0.7712</c:v>
                </c:pt>
                <c:pt idx="799">
                  <c:v>0.77229999999999999</c:v>
                </c:pt>
                <c:pt idx="800">
                  <c:v>0.77329999999999999</c:v>
                </c:pt>
                <c:pt idx="801">
                  <c:v>0.77439999999999998</c:v>
                </c:pt>
                <c:pt idx="802">
                  <c:v>0.77539999999999998</c:v>
                </c:pt>
                <c:pt idx="803">
                  <c:v>0.77649999999999997</c:v>
                </c:pt>
                <c:pt idx="804">
                  <c:v>0.77749999999999997</c:v>
                </c:pt>
                <c:pt idx="805">
                  <c:v>0.77849999999999997</c:v>
                </c:pt>
                <c:pt idx="806">
                  <c:v>0.77959999999999996</c:v>
                </c:pt>
                <c:pt idx="807">
                  <c:v>0.78059999999999996</c:v>
                </c:pt>
                <c:pt idx="808">
                  <c:v>0.78169999999999995</c:v>
                </c:pt>
                <c:pt idx="809">
                  <c:v>0.78269999999999995</c:v>
                </c:pt>
                <c:pt idx="810">
                  <c:v>0.78380000000000005</c:v>
                </c:pt>
                <c:pt idx="811">
                  <c:v>0.78480000000000005</c:v>
                </c:pt>
                <c:pt idx="812">
                  <c:v>0.78580000000000005</c:v>
                </c:pt>
                <c:pt idx="813">
                  <c:v>0.78690000000000004</c:v>
                </c:pt>
                <c:pt idx="814">
                  <c:v>0.78790000000000004</c:v>
                </c:pt>
                <c:pt idx="815">
                  <c:v>0.78900000000000003</c:v>
                </c:pt>
                <c:pt idx="816">
                  <c:v>0.79</c:v>
                </c:pt>
                <c:pt idx="817">
                  <c:v>0.79100000000000004</c:v>
                </c:pt>
                <c:pt idx="818">
                  <c:v>0.79210000000000003</c:v>
                </c:pt>
                <c:pt idx="819">
                  <c:v>0.79310000000000003</c:v>
                </c:pt>
                <c:pt idx="820">
                  <c:v>0.79420000000000002</c:v>
                </c:pt>
                <c:pt idx="821">
                  <c:v>0.79520000000000002</c:v>
                </c:pt>
                <c:pt idx="822">
                  <c:v>0.79630000000000001</c:v>
                </c:pt>
                <c:pt idx="823">
                  <c:v>0.79730000000000001</c:v>
                </c:pt>
                <c:pt idx="824">
                  <c:v>0.79830000000000001</c:v>
                </c:pt>
                <c:pt idx="825">
                  <c:v>0.7994</c:v>
                </c:pt>
                <c:pt idx="826">
                  <c:v>0.8004</c:v>
                </c:pt>
                <c:pt idx="827">
                  <c:v>0.80149999999999999</c:v>
                </c:pt>
                <c:pt idx="828">
                  <c:v>0.80249999999999999</c:v>
                </c:pt>
                <c:pt idx="829">
                  <c:v>0.80359999999999998</c:v>
                </c:pt>
                <c:pt idx="830">
                  <c:v>0.80459999999999998</c:v>
                </c:pt>
                <c:pt idx="831">
                  <c:v>0.80559999999999998</c:v>
                </c:pt>
                <c:pt idx="832">
                  <c:v>0.80669999999999997</c:v>
                </c:pt>
                <c:pt idx="833">
                  <c:v>0.80769999999999997</c:v>
                </c:pt>
                <c:pt idx="834">
                  <c:v>0.80879999999999996</c:v>
                </c:pt>
                <c:pt idx="835">
                  <c:v>0.80979999999999996</c:v>
                </c:pt>
                <c:pt idx="836">
                  <c:v>0.81079999999999997</c:v>
                </c:pt>
                <c:pt idx="837">
                  <c:v>0.81189999999999996</c:v>
                </c:pt>
                <c:pt idx="838">
                  <c:v>0.81289999999999996</c:v>
                </c:pt>
                <c:pt idx="839">
                  <c:v>0.81399999999999995</c:v>
                </c:pt>
                <c:pt idx="840">
                  <c:v>0.81499999999999995</c:v>
                </c:pt>
                <c:pt idx="841">
                  <c:v>0.81610000000000005</c:v>
                </c:pt>
                <c:pt idx="842">
                  <c:v>0.81710000000000005</c:v>
                </c:pt>
                <c:pt idx="843">
                  <c:v>0.81810000000000005</c:v>
                </c:pt>
                <c:pt idx="844">
                  <c:v>0.81920000000000004</c:v>
                </c:pt>
                <c:pt idx="845">
                  <c:v>0.82020000000000004</c:v>
                </c:pt>
                <c:pt idx="846">
                  <c:v>0.82130000000000003</c:v>
                </c:pt>
                <c:pt idx="847">
                  <c:v>0.82230000000000003</c:v>
                </c:pt>
                <c:pt idx="848">
                  <c:v>0.82330000000000003</c:v>
                </c:pt>
                <c:pt idx="849">
                  <c:v>0.82440000000000002</c:v>
                </c:pt>
                <c:pt idx="850">
                  <c:v>0.82540000000000002</c:v>
                </c:pt>
                <c:pt idx="851">
                  <c:v>0.82650000000000001</c:v>
                </c:pt>
                <c:pt idx="852">
                  <c:v>0.82750000000000001</c:v>
                </c:pt>
                <c:pt idx="853">
                  <c:v>0.8286</c:v>
                </c:pt>
                <c:pt idx="854">
                  <c:v>0.8296</c:v>
                </c:pt>
                <c:pt idx="855">
                  <c:v>0.8306</c:v>
                </c:pt>
                <c:pt idx="856">
                  <c:v>0.83169999999999999</c:v>
                </c:pt>
                <c:pt idx="857">
                  <c:v>0.8327</c:v>
                </c:pt>
                <c:pt idx="858">
                  <c:v>0.83379999999999999</c:v>
                </c:pt>
                <c:pt idx="859">
                  <c:v>0.83479999999999999</c:v>
                </c:pt>
                <c:pt idx="860">
                  <c:v>0.83589999999999998</c:v>
                </c:pt>
                <c:pt idx="861">
                  <c:v>0.83689999999999998</c:v>
                </c:pt>
                <c:pt idx="862">
                  <c:v>0.83789999999999998</c:v>
                </c:pt>
                <c:pt idx="863">
                  <c:v>0.83899999999999997</c:v>
                </c:pt>
                <c:pt idx="864">
                  <c:v>0.84</c:v>
                </c:pt>
                <c:pt idx="865">
                  <c:v>0.84109999999999996</c:v>
                </c:pt>
                <c:pt idx="866">
                  <c:v>0.84209999999999996</c:v>
                </c:pt>
                <c:pt idx="867">
                  <c:v>0.84309999999999996</c:v>
                </c:pt>
              </c:numCache>
            </c:numRef>
          </c:xVal>
          <c:yVal>
            <c:numRef>
              <c:f>STD!$F$3:$F$870</c:f>
              <c:numCache>
                <c:formatCode>0.00E+00</c:formatCode>
                <c:ptCount val="868"/>
                <c:pt idx="0">
                  <c:v>2.498E-4</c:v>
                </c:pt>
                <c:pt idx="1">
                  <c:v>2.499E-4</c:v>
                </c:pt>
                <c:pt idx="2">
                  <c:v>2.5000000000000001E-4</c:v>
                </c:pt>
                <c:pt idx="3">
                  <c:v>2.5000000000000001E-4</c:v>
                </c:pt>
                <c:pt idx="4">
                  <c:v>2.5000000000000001E-4</c:v>
                </c:pt>
                <c:pt idx="5">
                  <c:v>2.5000000000000001E-4</c:v>
                </c:pt>
                <c:pt idx="6">
                  <c:v>2.5000000000000001E-4</c:v>
                </c:pt>
                <c:pt idx="7">
                  <c:v>2.499E-4</c:v>
                </c:pt>
                <c:pt idx="8">
                  <c:v>2.499E-4</c:v>
                </c:pt>
                <c:pt idx="9">
                  <c:v>2.499E-4</c:v>
                </c:pt>
                <c:pt idx="10">
                  <c:v>2.498E-4</c:v>
                </c:pt>
                <c:pt idx="11">
                  <c:v>2.498E-4</c:v>
                </c:pt>
                <c:pt idx="12">
                  <c:v>2.497E-4</c:v>
                </c:pt>
                <c:pt idx="13">
                  <c:v>2.496E-4</c:v>
                </c:pt>
                <c:pt idx="14">
                  <c:v>2.496E-4</c:v>
                </c:pt>
                <c:pt idx="15">
                  <c:v>2.4939999999999999E-4</c:v>
                </c:pt>
                <c:pt idx="16">
                  <c:v>2.4929999999999999E-4</c:v>
                </c:pt>
                <c:pt idx="17">
                  <c:v>2.4919999999999999E-4</c:v>
                </c:pt>
                <c:pt idx="18">
                  <c:v>2.4899999999999998E-4</c:v>
                </c:pt>
                <c:pt idx="19">
                  <c:v>2.4879999999999998E-4</c:v>
                </c:pt>
                <c:pt idx="20">
                  <c:v>2.4860000000000003E-4</c:v>
                </c:pt>
                <c:pt idx="21">
                  <c:v>2.4830000000000002E-4</c:v>
                </c:pt>
                <c:pt idx="22">
                  <c:v>2.4800000000000001E-4</c:v>
                </c:pt>
                <c:pt idx="23">
                  <c:v>2.477E-4</c:v>
                </c:pt>
                <c:pt idx="24">
                  <c:v>2.4729999999999999E-4</c:v>
                </c:pt>
                <c:pt idx="25">
                  <c:v>2.4689999999999998E-4</c:v>
                </c:pt>
                <c:pt idx="26">
                  <c:v>2.4649999999999997E-4</c:v>
                </c:pt>
                <c:pt idx="27">
                  <c:v>2.4600000000000002E-4</c:v>
                </c:pt>
                <c:pt idx="28">
                  <c:v>2.455E-4</c:v>
                </c:pt>
                <c:pt idx="29">
                  <c:v>2.4489999999999999E-4</c:v>
                </c:pt>
                <c:pt idx="30">
                  <c:v>2.4429999999999998E-4</c:v>
                </c:pt>
                <c:pt idx="31">
                  <c:v>2.4360000000000001E-4</c:v>
                </c:pt>
                <c:pt idx="32">
                  <c:v>2.429E-4</c:v>
                </c:pt>
                <c:pt idx="33">
                  <c:v>2.421E-4</c:v>
                </c:pt>
                <c:pt idx="34">
                  <c:v>2.4130000000000001E-4</c:v>
                </c:pt>
                <c:pt idx="35">
                  <c:v>2.4039999999999999E-4</c:v>
                </c:pt>
                <c:pt idx="36">
                  <c:v>2.3939999999999999E-4</c:v>
                </c:pt>
                <c:pt idx="37">
                  <c:v>2.3829999999999999E-4</c:v>
                </c:pt>
                <c:pt idx="38">
                  <c:v>2.3729999999999999E-4</c:v>
                </c:pt>
                <c:pt idx="39">
                  <c:v>2.3609999999999999E-4</c:v>
                </c:pt>
                <c:pt idx="40">
                  <c:v>2.3489999999999999E-4</c:v>
                </c:pt>
                <c:pt idx="41">
                  <c:v>2.3369999999999999E-4</c:v>
                </c:pt>
                <c:pt idx="42">
                  <c:v>2.3230000000000001E-4</c:v>
                </c:pt>
                <c:pt idx="43">
                  <c:v>2.31E-4</c:v>
                </c:pt>
                <c:pt idx="44">
                  <c:v>2.296E-4</c:v>
                </c:pt>
                <c:pt idx="45">
                  <c:v>2.2809999999999999E-4</c:v>
                </c:pt>
                <c:pt idx="46">
                  <c:v>2.2660000000000001E-4</c:v>
                </c:pt>
                <c:pt idx="47">
                  <c:v>2.2499999999999999E-4</c:v>
                </c:pt>
                <c:pt idx="48">
                  <c:v>2.2340000000000001E-4</c:v>
                </c:pt>
                <c:pt idx="49">
                  <c:v>2.2169999999999999E-4</c:v>
                </c:pt>
                <c:pt idx="50">
                  <c:v>2.2000000000000001E-4</c:v>
                </c:pt>
                <c:pt idx="51">
                  <c:v>2.1829999999999999E-4</c:v>
                </c:pt>
                <c:pt idx="52">
                  <c:v>2.165E-4</c:v>
                </c:pt>
                <c:pt idx="53">
                  <c:v>2.1469999999999999E-4</c:v>
                </c:pt>
                <c:pt idx="54">
                  <c:v>2.128E-4</c:v>
                </c:pt>
                <c:pt idx="55">
                  <c:v>2.1100000000000001E-4</c:v>
                </c:pt>
                <c:pt idx="56">
                  <c:v>2.0909999999999999E-4</c:v>
                </c:pt>
                <c:pt idx="57">
                  <c:v>2.0709999999999999E-4</c:v>
                </c:pt>
                <c:pt idx="58">
                  <c:v>2.052E-4</c:v>
                </c:pt>
                <c:pt idx="59">
                  <c:v>2.0320000000000001E-4</c:v>
                </c:pt>
                <c:pt idx="60">
                  <c:v>2.0129999999999999E-4</c:v>
                </c:pt>
                <c:pt idx="61">
                  <c:v>1.9929999999999999E-4</c:v>
                </c:pt>
                <c:pt idx="62">
                  <c:v>1.973E-4</c:v>
                </c:pt>
                <c:pt idx="63">
                  <c:v>1.953E-4</c:v>
                </c:pt>
                <c:pt idx="64">
                  <c:v>1.9320000000000001E-4</c:v>
                </c:pt>
                <c:pt idx="65">
                  <c:v>1.9120000000000001E-4</c:v>
                </c:pt>
                <c:pt idx="66">
                  <c:v>1.8919999999999999E-4</c:v>
                </c:pt>
                <c:pt idx="67">
                  <c:v>1.872E-4</c:v>
                </c:pt>
                <c:pt idx="68">
                  <c:v>1.851E-4</c:v>
                </c:pt>
                <c:pt idx="69">
                  <c:v>1.8310000000000001E-4</c:v>
                </c:pt>
                <c:pt idx="70">
                  <c:v>1.8100000000000001E-4</c:v>
                </c:pt>
                <c:pt idx="71">
                  <c:v>1.7899999999999999E-4</c:v>
                </c:pt>
                <c:pt idx="72">
                  <c:v>1.7699999999999999E-4</c:v>
                </c:pt>
                <c:pt idx="73">
                  <c:v>1.75E-4</c:v>
                </c:pt>
                <c:pt idx="74">
                  <c:v>1.729E-4</c:v>
                </c:pt>
                <c:pt idx="75">
                  <c:v>1.7090000000000001E-4</c:v>
                </c:pt>
                <c:pt idx="76">
                  <c:v>1.6890000000000001E-4</c:v>
                </c:pt>
                <c:pt idx="77">
                  <c:v>1.6699999999999999E-4</c:v>
                </c:pt>
                <c:pt idx="78">
                  <c:v>1.65E-4</c:v>
                </c:pt>
                <c:pt idx="79">
                  <c:v>1.63E-4</c:v>
                </c:pt>
                <c:pt idx="80">
                  <c:v>1.6110000000000001E-4</c:v>
                </c:pt>
                <c:pt idx="81">
                  <c:v>1.5909999999999999E-4</c:v>
                </c:pt>
                <c:pt idx="82">
                  <c:v>1.572E-4</c:v>
                </c:pt>
                <c:pt idx="83">
                  <c:v>1.5530000000000001E-4</c:v>
                </c:pt>
                <c:pt idx="84">
                  <c:v>1.5339999999999999E-4</c:v>
                </c:pt>
                <c:pt idx="85">
                  <c:v>1.515E-4</c:v>
                </c:pt>
                <c:pt idx="86">
                  <c:v>1.496E-4</c:v>
                </c:pt>
                <c:pt idx="87">
                  <c:v>1.4770000000000001E-4</c:v>
                </c:pt>
                <c:pt idx="88">
                  <c:v>1.459E-4</c:v>
                </c:pt>
                <c:pt idx="89">
                  <c:v>1.44E-4</c:v>
                </c:pt>
                <c:pt idx="90">
                  <c:v>1.4219999999999999E-4</c:v>
                </c:pt>
                <c:pt idx="91">
                  <c:v>1.404E-4</c:v>
                </c:pt>
                <c:pt idx="92">
                  <c:v>1.3860000000000001E-4</c:v>
                </c:pt>
                <c:pt idx="93">
                  <c:v>1.3679999999999999E-4</c:v>
                </c:pt>
                <c:pt idx="94">
                  <c:v>1.35E-4</c:v>
                </c:pt>
                <c:pt idx="95">
                  <c:v>1.3320000000000001E-4</c:v>
                </c:pt>
                <c:pt idx="96">
                  <c:v>1.315E-4</c:v>
                </c:pt>
                <c:pt idx="97">
                  <c:v>1.2980000000000001E-4</c:v>
                </c:pt>
                <c:pt idx="98">
                  <c:v>1.281E-4</c:v>
                </c:pt>
                <c:pt idx="99">
                  <c:v>1.2640000000000001E-4</c:v>
                </c:pt>
                <c:pt idx="100">
                  <c:v>1.247E-4</c:v>
                </c:pt>
                <c:pt idx="101">
                  <c:v>1.2300000000000001E-4</c:v>
                </c:pt>
                <c:pt idx="102">
                  <c:v>1.214E-4</c:v>
                </c:pt>
                <c:pt idx="103">
                  <c:v>1.197E-4</c:v>
                </c:pt>
                <c:pt idx="104">
                  <c:v>1.181E-4</c:v>
                </c:pt>
                <c:pt idx="105">
                  <c:v>1.165E-4</c:v>
                </c:pt>
                <c:pt idx="106">
                  <c:v>1.149E-4</c:v>
                </c:pt>
                <c:pt idx="107">
                  <c:v>1.1340000000000001E-4</c:v>
                </c:pt>
                <c:pt idx="108">
                  <c:v>1.1179999999999999E-4</c:v>
                </c:pt>
                <c:pt idx="109">
                  <c:v>1.103E-4</c:v>
                </c:pt>
                <c:pt idx="110">
                  <c:v>1.089E-4</c:v>
                </c:pt>
                <c:pt idx="111">
                  <c:v>1.0739999999999999E-4</c:v>
                </c:pt>
                <c:pt idx="112">
                  <c:v>1.06E-4</c:v>
                </c:pt>
                <c:pt idx="113">
                  <c:v>1.0459999999999999E-4</c:v>
                </c:pt>
                <c:pt idx="114">
                  <c:v>1.033E-4</c:v>
                </c:pt>
                <c:pt idx="115">
                  <c:v>1.021E-4</c:v>
                </c:pt>
                <c:pt idx="116">
                  <c:v>1.009E-4</c:v>
                </c:pt>
                <c:pt idx="117">
                  <c:v>9.9690000000000003E-5</c:v>
                </c:pt>
                <c:pt idx="118">
                  <c:v>9.8579999999999995E-5</c:v>
                </c:pt>
                <c:pt idx="119">
                  <c:v>9.7520000000000001E-5</c:v>
                </c:pt>
                <c:pt idx="120">
                  <c:v>9.6500000000000001E-5</c:v>
                </c:pt>
                <c:pt idx="121">
                  <c:v>9.5530000000000002E-5</c:v>
                </c:pt>
                <c:pt idx="122">
                  <c:v>9.4599999999999996E-5</c:v>
                </c:pt>
                <c:pt idx="123">
                  <c:v>9.3700000000000001E-5</c:v>
                </c:pt>
                <c:pt idx="124">
                  <c:v>9.2830000000000004E-5</c:v>
                </c:pt>
                <c:pt idx="125">
                  <c:v>9.1990000000000005E-5</c:v>
                </c:pt>
                <c:pt idx="126">
                  <c:v>9.1180000000000005E-5</c:v>
                </c:pt>
                <c:pt idx="127">
                  <c:v>9.0400000000000002E-5</c:v>
                </c:pt>
                <c:pt idx="128">
                  <c:v>8.9629999999999994E-5</c:v>
                </c:pt>
                <c:pt idx="129">
                  <c:v>8.8889999999999998E-5</c:v>
                </c:pt>
                <c:pt idx="130">
                  <c:v>8.8170000000000005E-5</c:v>
                </c:pt>
                <c:pt idx="131">
                  <c:v>8.7460000000000006E-5</c:v>
                </c:pt>
                <c:pt idx="132">
                  <c:v>8.6769999999999998E-5</c:v>
                </c:pt>
                <c:pt idx="133">
                  <c:v>8.6100000000000006E-5</c:v>
                </c:pt>
                <c:pt idx="134">
                  <c:v>8.5450000000000003E-5</c:v>
                </c:pt>
                <c:pt idx="135">
                  <c:v>8.4820000000000004E-5</c:v>
                </c:pt>
                <c:pt idx="136">
                  <c:v>8.42E-5</c:v>
                </c:pt>
                <c:pt idx="137">
                  <c:v>8.3599999999999999E-5</c:v>
                </c:pt>
                <c:pt idx="138">
                  <c:v>8.3010000000000007E-5</c:v>
                </c:pt>
                <c:pt idx="139">
                  <c:v>8.2449999999999998E-5</c:v>
                </c:pt>
                <c:pt idx="140">
                  <c:v>8.1899999999999999E-5</c:v>
                </c:pt>
                <c:pt idx="141">
                  <c:v>8.1370000000000002E-5</c:v>
                </c:pt>
                <c:pt idx="142">
                  <c:v>8.0859999999999995E-5</c:v>
                </c:pt>
                <c:pt idx="143">
                  <c:v>8.0359999999999996E-5</c:v>
                </c:pt>
                <c:pt idx="144">
                  <c:v>7.9889999999999996E-5</c:v>
                </c:pt>
                <c:pt idx="145">
                  <c:v>7.9430000000000004E-5</c:v>
                </c:pt>
                <c:pt idx="146">
                  <c:v>7.8999999999999996E-5</c:v>
                </c:pt>
                <c:pt idx="147">
                  <c:v>7.8579999999999996E-5</c:v>
                </c:pt>
                <c:pt idx="148">
                  <c:v>7.818E-5</c:v>
                </c:pt>
                <c:pt idx="149">
                  <c:v>7.7810000000000002E-5</c:v>
                </c:pt>
                <c:pt idx="150">
                  <c:v>7.7449999999999999E-5</c:v>
                </c:pt>
                <c:pt idx="151">
                  <c:v>7.7109999999999999E-5</c:v>
                </c:pt>
                <c:pt idx="152">
                  <c:v>7.6799999999999997E-5</c:v>
                </c:pt>
                <c:pt idx="153">
                  <c:v>7.6509999999999998E-5</c:v>
                </c:pt>
                <c:pt idx="154">
                  <c:v>7.6240000000000002E-5</c:v>
                </c:pt>
                <c:pt idx="155">
                  <c:v>7.5989999999999996E-5</c:v>
                </c:pt>
                <c:pt idx="156">
                  <c:v>7.5760000000000006E-5</c:v>
                </c:pt>
                <c:pt idx="157">
                  <c:v>7.5560000000000002E-5</c:v>
                </c:pt>
                <c:pt idx="158">
                  <c:v>7.538E-5</c:v>
                </c:pt>
                <c:pt idx="159">
                  <c:v>7.5220000000000001E-5</c:v>
                </c:pt>
                <c:pt idx="160">
                  <c:v>7.5080000000000006E-5</c:v>
                </c:pt>
                <c:pt idx="161">
                  <c:v>7.4969999999999995E-5</c:v>
                </c:pt>
                <c:pt idx="162">
                  <c:v>7.4880000000000001E-5</c:v>
                </c:pt>
                <c:pt idx="163">
                  <c:v>7.4809999999999997E-5</c:v>
                </c:pt>
                <c:pt idx="164">
                  <c:v>7.4770000000000004E-5</c:v>
                </c:pt>
                <c:pt idx="165">
                  <c:v>7.4750000000000001E-5</c:v>
                </c:pt>
                <c:pt idx="166">
                  <c:v>7.4750000000000001E-5</c:v>
                </c:pt>
                <c:pt idx="167">
                  <c:v>7.4779999999999999E-5</c:v>
                </c:pt>
                <c:pt idx="168">
                  <c:v>7.483E-5</c:v>
                </c:pt>
                <c:pt idx="169">
                  <c:v>7.4900000000000005E-5</c:v>
                </c:pt>
                <c:pt idx="170">
                  <c:v>7.4989999999999999E-5</c:v>
                </c:pt>
                <c:pt idx="171">
                  <c:v>7.5110000000000004E-5</c:v>
                </c:pt>
                <c:pt idx="172">
                  <c:v>7.525E-5</c:v>
                </c:pt>
                <c:pt idx="173">
                  <c:v>7.5420000000000006E-5</c:v>
                </c:pt>
                <c:pt idx="174">
                  <c:v>7.5599999999999994E-5</c:v>
                </c:pt>
                <c:pt idx="175">
                  <c:v>7.5809999999999994E-5</c:v>
                </c:pt>
                <c:pt idx="176">
                  <c:v>7.6039999999999997E-5</c:v>
                </c:pt>
                <c:pt idx="177">
                  <c:v>7.6299999999999998E-5</c:v>
                </c:pt>
                <c:pt idx="178">
                  <c:v>7.6569999999999994E-5</c:v>
                </c:pt>
                <c:pt idx="179">
                  <c:v>7.6870000000000001E-5</c:v>
                </c:pt>
                <c:pt idx="180">
                  <c:v>7.7189999999999998E-5</c:v>
                </c:pt>
                <c:pt idx="181">
                  <c:v>7.7529999999999998E-5</c:v>
                </c:pt>
                <c:pt idx="182">
                  <c:v>7.7890000000000001E-5</c:v>
                </c:pt>
                <c:pt idx="183">
                  <c:v>7.8269999999999994E-5</c:v>
                </c:pt>
                <c:pt idx="184">
                  <c:v>7.8670000000000004E-5</c:v>
                </c:pt>
                <c:pt idx="185">
                  <c:v>7.9090000000000003E-5</c:v>
                </c:pt>
                <c:pt idx="186">
                  <c:v>7.9530000000000006E-5</c:v>
                </c:pt>
                <c:pt idx="187">
                  <c:v>7.9989999999999998E-5</c:v>
                </c:pt>
                <c:pt idx="188">
                  <c:v>8.0469999999999994E-5</c:v>
                </c:pt>
                <c:pt idx="189">
                  <c:v>8.0959999999999997E-5</c:v>
                </c:pt>
                <c:pt idx="190">
                  <c:v>8.1479999999999999E-5</c:v>
                </c:pt>
                <c:pt idx="191">
                  <c:v>8.2009999999999996E-5</c:v>
                </c:pt>
                <c:pt idx="192">
                  <c:v>8.2570000000000004E-5</c:v>
                </c:pt>
                <c:pt idx="193">
                  <c:v>8.3129999999999999E-5</c:v>
                </c:pt>
                <c:pt idx="194">
                  <c:v>8.3720000000000005E-5</c:v>
                </c:pt>
                <c:pt idx="195">
                  <c:v>8.4320000000000006E-5</c:v>
                </c:pt>
                <c:pt idx="196">
                  <c:v>8.4939999999999997E-5</c:v>
                </c:pt>
                <c:pt idx="197">
                  <c:v>8.5569999999999996E-5</c:v>
                </c:pt>
                <c:pt idx="198">
                  <c:v>8.6219999999999998E-5</c:v>
                </c:pt>
                <c:pt idx="199">
                  <c:v>8.6890000000000003E-5</c:v>
                </c:pt>
                <c:pt idx="200">
                  <c:v>8.7570000000000004E-5</c:v>
                </c:pt>
                <c:pt idx="201">
                  <c:v>8.8259999999999999E-5</c:v>
                </c:pt>
                <c:pt idx="202">
                  <c:v>8.8969999999999997E-5</c:v>
                </c:pt>
                <c:pt idx="203">
                  <c:v>8.9690000000000004E-5</c:v>
                </c:pt>
                <c:pt idx="204">
                  <c:v>9.043E-5</c:v>
                </c:pt>
                <c:pt idx="205">
                  <c:v>9.1169999999999996E-5</c:v>
                </c:pt>
                <c:pt idx="206">
                  <c:v>9.1929999999999996E-5</c:v>
                </c:pt>
                <c:pt idx="207">
                  <c:v>9.2709999999999998E-5</c:v>
                </c:pt>
                <c:pt idx="208">
                  <c:v>9.3490000000000001E-5</c:v>
                </c:pt>
                <c:pt idx="209">
                  <c:v>9.4289999999999993E-5</c:v>
                </c:pt>
                <c:pt idx="210">
                  <c:v>9.5099999999999994E-5</c:v>
                </c:pt>
                <c:pt idx="211">
                  <c:v>9.5920000000000003E-5</c:v>
                </c:pt>
                <c:pt idx="212">
                  <c:v>9.6749999999999994E-5</c:v>
                </c:pt>
                <c:pt idx="213">
                  <c:v>9.7590000000000006E-5</c:v>
                </c:pt>
                <c:pt idx="214">
                  <c:v>9.8449999999999994E-5</c:v>
                </c:pt>
                <c:pt idx="215">
                  <c:v>9.9309999999999996E-5</c:v>
                </c:pt>
                <c:pt idx="216">
                  <c:v>1.002E-4</c:v>
                </c:pt>
                <c:pt idx="217">
                  <c:v>1.011E-4</c:v>
                </c:pt>
                <c:pt idx="218">
                  <c:v>1.02E-4</c:v>
                </c:pt>
                <c:pt idx="219">
                  <c:v>1.0289999999999999E-4</c:v>
                </c:pt>
                <c:pt idx="220">
                  <c:v>1.038E-4</c:v>
                </c:pt>
                <c:pt idx="221">
                  <c:v>1.047E-4</c:v>
                </c:pt>
                <c:pt idx="222">
                  <c:v>1.0560000000000001E-4</c:v>
                </c:pt>
                <c:pt idx="223">
                  <c:v>1.065E-4</c:v>
                </c:pt>
                <c:pt idx="224">
                  <c:v>1.075E-4</c:v>
                </c:pt>
                <c:pt idx="225">
                  <c:v>1.0840000000000001E-4</c:v>
                </c:pt>
                <c:pt idx="226">
                  <c:v>1.094E-4</c:v>
                </c:pt>
                <c:pt idx="227">
                  <c:v>1.104E-4</c:v>
                </c:pt>
                <c:pt idx="228">
                  <c:v>1.1129999999999999E-4</c:v>
                </c:pt>
                <c:pt idx="229">
                  <c:v>1.1230000000000001E-4</c:v>
                </c:pt>
                <c:pt idx="230">
                  <c:v>1.133E-4</c:v>
                </c:pt>
                <c:pt idx="231">
                  <c:v>1.143E-4</c:v>
                </c:pt>
                <c:pt idx="232">
                  <c:v>1.153E-4</c:v>
                </c:pt>
                <c:pt idx="233">
                  <c:v>1.1629999999999999E-4</c:v>
                </c:pt>
                <c:pt idx="234">
                  <c:v>1.1730000000000001E-4</c:v>
                </c:pt>
                <c:pt idx="235">
                  <c:v>1.183E-4</c:v>
                </c:pt>
                <c:pt idx="236">
                  <c:v>1.194E-4</c:v>
                </c:pt>
                <c:pt idx="237">
                  <c:v>1.204E-4</c:v>
                </c:pt>
                <c:pt idx="238">
                  <c:v>1.214E-4</c:v>
                </c:pt>
                <c:pt idx="239">
                  <c:v>1.225E-4</c:v>
                </c:pt>
                <c:pt idx="240">
                  <c:v>1.2349999999999999E-4</c:v>
                </c:pt>
                <c:pt idx="241">
                  <c:v>1.2459999999999999E-4</c:v>
                </c:pt>
                <c:pt idx="242">
                  <c:v>1.2559999999999999E-4</c:v>
                </c:pt>
                <c:pt idx="243">
                  <c:v>1.2669999999999999E-4</c:v>
                </c:pt>
                <c:pt idx="244">
                  <c:v>1.2779999999999999E-4</c:v>
                </c:pt>
                <c:pt idx="245">
                  <c:v>1.2879999999999999E-4</c:v>
                </c:pt>
                <c:pt idx="246">
                  <c:v>1.2990000000000001E-4</c:v>
                </c:pt>
                <c:pt idx="247">
                  <c:v>1.3100000000000001E-4</c:v>
                </c:pt>
                <c:pt idx="248">
                  <c:v>1.3210000000000001E-4</c:v>
                </c:pt>
                <c:pt idx="249">
                  <c:v>1.3320000000000001E-4</c:v>
                </c:pt>
                <c:pt idx="250">
                  <c:v>1.3420000000000001E-4</c:v>
                </c:pt>
                <c:pt idx="251">
                  <c:v>1.3530000000000001E-4</c:v>
                </c:pt>
                <c:pt idx="252">
                  <c:v>1.3640000000000001E-4</c:v>
                </c:pt>
                <c:pt idx="253">
                  <c:v>1.3750000000000001E-4</c:v>
                </c:pt>
                <c:pt idx="254">
                  <c:v>1.3870000000000001E-4</c:v>
                </c:pt>
                <c:pt idx="255">
                  <c:v>1.3980000000000001E-4</c:v>
                </c:pt>
                <c:pt idx="256">
                  <c:v>1.4090000000000001E-4</c:v>
                </c:pt>
                <c:pt idx="257">
                  <c:v>1.4200000000000001E-4</c:v>
                </c:pt>
                <c:pt idx="258">
                  <c:v>1.4310000000000001E-4</c:v>
                </c:pt>
                <c:pt idx="259">
                  <c:v>1.4430000000000001E-4</c:v>
                </c:pt>
                <c:pt idx="260">
                  <c:v>1.4540000000000001E-4</c:v>
                </c:pt>
                <c:pt idx="261">
                  <c:v>1.4650000000000001E-4</c:v>
                </c:pt>
                <c:pt idx="262">
                  <c:v>1.4760000000000001E-4</c:v>
                </c:pt>
                <c:pt idx="263">
                  <c:v>1.4880000000000001E-4</c:v>
                </c:pt>
                <c:pt idx="264">
                  <c:v>1.4990000000000001E-4</c:v>
                </c:pt>
                <c:pt idx="265">
                  <c:v>1.5109999999999999E-4</c:v>
                </c:pt>
                <c:pt idx="266">
                  <c:v>1.5220000000000001E-4</c:v>
                </c:pt>
                <c:pt idx="267">
                  <c:v>1.5339999999999999E-4</c:v>
                </c:pt>
                <c:pt idx="268">
                  <c:v>1.5449999999999999E-4</c:v>
                </c:pt>
                <c:pt idx="269">
                  <c:v>1.5569999999999999E-4</c:v>
                </c:pt>
                <c:pt idx="270">
                  <c:v>1.5679999999999999E-4</c:v>
                </c:pt>
                <c:pt idx="271">
                  <c:v>1.5799999999999999E-4</c:v>
                </c:pt>
                <c:pt idx="272">
                  <c:v>1.5919999999999999E-4</c:v>
                </c:pt>
                <c:pt idx="273">
                  <c:v>1.6029999999999999E-4</c:v>
                </c:pt>
                <c:pt idx="274">
                  <c:v>1.615E-4</c:v>
                </c:pt>
                <c:pt idx="275">
                  <c:v>1.627E-4</c:v>
                </c:pt>
                <c:pt idx="276">
                  <c:v>1.638E-4</c:v>
                </c:pt>
                <c:pt idx="277">
                  <c:v>1.65E-4</c:v>
                </c:pt>
                <c:pt idx="278">
                  <c:v>1.662E-4</c:v>
                </c:pt>
                <c:pt idx="279">
                  <c:v>1.674E-4</c:v>
                </c:pt>
                <c:pt idx="280">
                  <c:v>1.685E-4</c:v>
                </c:pt>
                <c:pt idx="281">
                  <c:v>1.697E-4</c:v>
                </c:pt>
                <c:pt idx="282">
                  <c:v>1.7090000000000001E-4</c:v>
                </c:pt>
                <c:pt idx="283">
                  <c:v>1.7210000000000001E-4</c:v>
                </c:pt>
                <c:pt idx="284">
                  <c:v>1.7330000000000001E-4</c:v>
                </c:pt>
                <c:pt idx="285">
                  <c:v>1.7450000000000001E-4</c:v>
                </c:pt>
                <c:pt idx="286">
                  <c:v>1.7569999999999999E-4</c:v>
                </c:pt>
                <c:pt idx="287">
                  <c:v>1.7679999999999999E-4</c:v>
                </c:pt>
                <c:pt idx="288">
                  <c:v>1.7799999999999999E-4</c:v>
                </c:pt>
                <c:pt idx="289">
                  <c:v>1.7919999999999999E-4</c:v>
                </c:pt>
                <c:pt idx="290">
                  <c:v>1.8039999999999999E-4</c:v>
                </c:pt>
                <c:pt idx="291">
                  <c:v>1.816E-4</c:v>
                </c:pt>
                <c:pt idx="292">
                  <c:v>1.828E-4</c:v>
                </c:pt>
                <c:pt idx="293">
                  <c:v>1.84E-4</c:v>
                </c:pt>
                <c:pt idx="294">
                  <c:v>1.852E-4</c:v>
                </c:pt>
                <c:pt idx="295">
                  <c:v>1.8650000000000001E-4</c:v>
                </c:pt>
                <c:pt idx="296">
                  <c:v>1.8770000000000001E-4</c:v>
                </c:pt>
                <c:pt idx="297">
                  <c:v>1.8890000000000001E-4</c:v>
                </c:pt>
                <c:pt idx="298">
                  <c:v>1.9010000000000001E-4</c:v>
                </c:pt>
                <c:pt idx="299">
                  <c:v>1.9129999999999999E-4</c:v>
                </c:pt>
                <c:pt idx="300">
                  <c:v>1.9249999999999999E-4</c:v>
                </c:pt>
                <c:pt idx="301">
                  <c:v>1.9369999999999999E-4</c:v>
                </c:pt>
                <c:pt idx="302">
                  <c:v>1.9489999999999999E-4</c:v>
                </c:pt>
                <c:pt idx="303">
                  <c:v>1.962E-4</c:v>
                </c:pt>
                <c:pt idx="304">
                  <c:v>1.974E-4</c:v>
                </c:pt>
                <c:pt idx="305">
                  <c:v>1.986E-4</c:v>
                </c:pt>
                <c:pt idx="306">
                  <c:v>1.998E-4</c:v>
                </c:pt>
                <c:pt idx="307">
                  <c:v>2.0100000000000001E-4</c:v>
                </c:pt>
                <c:pt idx="308">
                  <c:v>2.0230000000000001E-4</c:v>
                </c:pt>
                <c:pt idx="309">
                  <c:v>2.0350000000000001E-4</c:v>
                </c:pt>
                <c:pt idx="310">
                  <c:v>2.0469999999999999E-4</c:v>
                </c:pt>
                <c:pt idx="311">
                  <c:v>2.0589999999999999E-4</c:v>
                </c:pt>
                <c:pt idx="312">
                  <c:v>2.0719999999999999E-4</c:v>
                </c:pt>
                <c:pt idx="313">
                  <c:v>2.084E-4</c:v>
                </c:pt>
                <c:pt idx="314">
                  <c:v>2.096E-4</c:v>
                </c:pt>
                <c:pt idx="315">
                  <c:v>2.109E-4</c:v>
                </c:pt>
                <c:pt idx="316">
                  <c:v>2.1210000000000001E-4</c:v>
                </c:pt>
                <c:pt idx="317">
                  <c:v>2.1330000000000001E-4</c:v>
                </c:pt>
                <c:pt idx="318">
                  <c:v>2.1460000000000001E-4</c:v>
                </c:pt>
                <c:pt idx="319">
                  <c:v>2.1579999999999999E-4</c:v>
                </c:pt>
                <c:pt idx="320">
                  <c:v>2.1699999999999999E-4</c:v>
                </c:pt>
                <c:pt idx="321">
                  <c:v>2.1829999999999999E-4</c:v>
                </c:pt>
                <c:pt idx="322">
                  <c:v>2.195E-4</c:v>
                </c:pt>
                <c:pt idx="323">
                  <c:v>2.208E-4</c:v>
                </c:pt>
                <c:pt idx="324">
                  <c:v>2.22E-4</c:v>
                </c:pt>
                <c:pt idx="325">
                  <c:v>2.232E-4</c:v>
                </c:pt>
                <c:pt idx="326">
                  <c:v>2.2450000000000001E-4</c:v>
                </c:pt>
                <c:pt idx="327">
                  <c:v>2.2570000000000001E-4</c:v>
                </c:pt>
                <c:pt idx="328">
                  <c:v>2.2699999999999999E-4</c:v>
                </c:pt>
                <c:pt idx="329">
                  <c:v>2.2819999999999999E-4</c:v>
                </c:pt>
                <c:pt idx="330">
                  <c:v>2.2949999999999999E-4</c:v>
                </c:pt>
                <c:pt idx="331">
                  <c:v>2.307E-4</c:v>
                </c:pt>
                <c:pt idx="332">
                  <c:v>2.32E-4</c:v>
                </c:pt>
                <c:pt idx="333">
                  <c:v>2.332E-4</c:v>
                </c:pt>
                <c:pt idx="334">
                  <c:v>2.3440000000000001E-4</c:v>
                </c:pt>
                <c:pt idx="335">
                  <c:v>2.3570000000000001E-4</c:v>
                </c:pt>
                <c:pt idx="336">
                  <c:v>2.3690000000000001E-4</c:v>
                </c:pt>
                <c:pt idx="337">
                  <c:v>2.3819999999999999E-4</c:v>
                </c:pt>
                <c:pt idx="338">
                  <c:v>2.3949999999999999E-4</c:v>
                </c:pt>
                <c:pt idx="339">
                  <c:v>2.407E-4</c:v>
                </c:pt>
                <c:pt idx="340">
                  <c:v>2.42E-4</c:v>
                </c:pt>
                <c:pt idx="341">
                  <c:v>2.432E-4</c:v>
                </c:pt>
                <c:pt idx="342">
                  <c:v>2.4449999999999998E-4</c:v>
                </c:pt>
                <c:pt idx="343">
                  <c:v>2.4570000000000001E-4</c:v>
                </c:pt>
                <c:pt idx="344">
                  <c:v>2.4699999999999999E-4</c:v>
                </c:pt>
                <c:pt idx="345">
                  <c:v>2.4820000000000002E-4</c:v>
                </c:pt>
                <c:pt idx="346">
                  <c:v>2.4949999999999999E-4</c:v>
                </c:pt>
                <c:pt idx="347">
                  <c:v>2.5070000000000002E-4</c:v>
                </c:pt>
                <c:pt idx="348">
                  <c:v>2.52E-4</c:v>
                </c:pt>
                <c:pt idx="349">
                  <c:v>2.5329999999999998E-4</c:v>
                </c:pt>
                <c:pt idx="350">
                  <c:v>2.5450000000000001E-4</c:v>
                </c:pt>
                <c:pt idx="351">
                  <c:v>2.5579999999999998E-4</c:v>
                </c:pt>
                <c:pt idx="352">
                  <c:v>2.5700000000000001E-4</c:v>
                </c:pt>
                <c:pt idx="353">
                  <c:v>2.5829999999999999E-4</c:v>
                </c:pt>
                <c:pt idx="354">
                  <c:v>2.5960000000000002E-4</c:v>
                </c:pt>
                <c:pt idx="355">
                  <c:v>2.608E-4</c:v>
                </c:pt>
                <c:pt idx="356">
                  <c:v>2.6209999999999997E-4</c:v>
                </c:pt>
                <c:pt idx="357">
                  <c:v>2.6340000000000001E-4</c:v>
                </c:pt>
                <c:pt idx="358">
                  <c:v>2.6459999999999998E-4</c:v>
                </c:pt>
                <c:pt idx="359">
                  <c:v>2.6590000000000001E-4</c:v>
                </c:pt>
                <c:pt idx="360">
                  <c:v>2.6709999999999999E-4</c:v>
                </c:pt>
                <c:pt idx="361">
                  <c:v>2.6840000000000002E-4</c:v>
                </c:pt>
                <c:pt idx="362">
                  <c:v>2.697E-4</c:v>
                </c:pt>
                <c:pt idx="363">
                  <c:v>2.7090000000000003E-4</c:v>
                </c:pt>
                <c:pt idx="364">
                  <c:v>2.722E-4</c:v>
                </c:pt>
                <c:pt idx="365">
                  <c:v>2.7349999999999998E-4</c:v>
                </c:pt>
                <c:pt idx="366">
                  <c:v>2.7470000000000001E-4</c:v>
                </c:pt>
                <c:pt idx="367">
                  <c:v>2.7599999999999999E-4</c:v>
                </c:pt>
                <c:pt idx="368">
                  <c:v>2.7730000000000002E-4</c:v>
                </c:pt>
                <c:pt idx="369">
                  <c:v>2.786E-4</c:v>
                </c:pt>
                <c:pt idx="370">
                  <c:v>2.7980000000000002E-4</c:v>
                </c:pt>
                <c:pt idx="371">
                  <c:v>2.811E-4</c:v>
                </c:pt>
                <c:pt idx="372">
                  <c:v>2.8239999999999998E-4</c:v>
                </c:pt>
                <c:pt idx="373">
                  <c:v>2.8360000000000001E-4</c:v>
                </c:pt>
                <c:pt idx="374">
                  <c:v>2.8489999999999999E-4</c:v>
                </c:pt>
                <c:pt idx="375">
                  <c:v>2.8620000000000002E-4</c:v>
                </c:pt>
                <c:pt idx="376">
                  <c:v>2.875E-4</c:v>
                </c:pt>
                <c:pt idx="377">
                  <c:v>2.8870000000000002E-4</c:v>
                </c:pt>
                <c:pt idx="378">
                  <c:v>2.9E-4</c:v>
                </c:pt>
                <c:pt idx="379">
                  <c:v>2.9129999999999998E-4</c:v>
                </c:pt>
                <c:pt idx="380">
                  <c:v>2.9250000000000001E-4</c:v>
                </c:pt>
                <c:pt idx="381">
                  <c:v>2.9379999999999999E-4</c:v>
                </c:pt>
                <c:pt idx="382">
                  <c:v>2.9510000000000002E-4</c:v>
                </c:pt>
                <c:pt idx="383">
                  <c:v>2.9639999999999999E-4</c:v>
                </c:pt>
                <c:pt idx="384">
                  <c:v>2.9760000000000002E-4</c:v>
                </c:pt>
                <c:pt idx="385">
                  <c:v>2.989E-4</c:v>
                </c:pt>
                <c:pt idx="386">
                  <c:v>3.0019999999999998E-4</c:v>
                </c:pt>
                <c:pt idx="387">
                  <c:v>3.0150000000000001E-4</c:v>
                </c:pt>
                <c:pt idx="388">
                  <c:v>3.0279999999999999E-4</c:v>
                </c:pt>
                <c:pt idx="389">
                  <c:v>3.0400000000000002E-4</c:v>
                </c:pt>
                <c:pt idx="390">
                  <c:v>3.0529999999999999E-4</c:v>
                </c:pt>
                <c:pt idx="391">
                  <c:v>3.0660000000000003E-4</c:v>
                </c:pt>
                <c:pt idx="392">
                  <c:v>3.079E-4</c:v>
                </c:pt>
                <c:pt idx="393">
                  <c:v>3.0909999999999998E-4</c:v>
                </c:pt>
                <c:pt idx="394">
                  <c:v>3.1040000000000001E-4</c:v>
                </c:pt>
                <c:pt idx="395">
                  <c:v>3.1169999999999999E-4</c:v>
                </c:pt>
                <c:pt idx="396">
                  <c:v>3.1300000000000002E-4</c:v>
                </c:pt>
                <c:pt idx="397">
                  <c:v>3.143E-4</c:v>
                </c:pt>
                <c:pt idx="398">
                  <c:v>3.1550000000000003E-4</c:v>
                </c:pt>
                <c:pt idx="399">
                  <c:v>3.168E-4</c:v>
                </c:pt>
                <c:pt idx="400">
                  <c:v>3.1809999999999998E-4</c:v>
                </c:pt>
                <c:pt idx="401">
                  <c:v>3.1940000000000001E-4</c:v>
                </c:pt>
                <c:pt idx="402">
                  <c:v>3.2069999999999999E-4</c:v>
                </c:pt>
                <c:pt idx="403">
                  <c:v>3.2190000000000002E-4</c:v>
                </c:pt>
                <c:pt idx="404">
                  <c:v>3.232E-4</c:v>
                </c:pt>
                <c:pt idx="405">
                  <c:v>3.2449999999999997E-4</c:v>
                </c:pt>
                <c:pt idx="406">
                  <c:v>3.258E-4</c:v>
                </c:pt>
                <c:pt idx="407">
                  <c:v>3.2709999999999998E-4</c:v>
                </c:pt>
                <c:pt idx="408">
                  <c:v>3.2840000000000001E-4</c:v>
                </c:pt>
                <c:pt idx="409">
                  <c:v>3.2959999999999999E-4</c:v>
                </c:pt>
                <c:pt idx="410">
                  <c:v>3.3090000000000002E-4</c:v>
                </c:pt>
                <c:pt idx="411">
                  <c:v>3.322E-4</c:v>
                </c:pt>
                <c:pt idx="412">
                  <c:v>3.3349999999999997E-4</c:v>
                </c:pt>
                <c:pt idx="413">
                  <c:v>3.3480000000000001E-4</c:v>
                </c:pt>
                <c:pt idx="414">
                  <c:v>3.3609999999999998E-4</c:v>
                </c:pt>
                <c:pt idx="415">
                  <c:v>3.3730000000000001E-4</c:v>
                </c:pt>
                <c:pt idx="416">
                  <c:v>3.3859999999999999E-4</c:v>
                </c:pt>
                <c:pt idx="417">
                  <c:v>3.3990000000000002E-4</c:v>
                </c:pt>
                <c:pt idx="418">
                  <c:v>3.412E-4</c:v>
                </c:pt>
                <c:pt idx="419">
                  <c:v>3.4249999999999998E-4</c:v>
                </c:pt>
                <c:pt idx="420">
                  <c:v>3.4380000000000001E-4</c:v>
                </c:pt>
                <c:pt idx="421">
                  <c:v>3.4509999999999999E-4</c:v>
                </c:pt>
                <c:pt idx="422">
                  <c:v>3.4630000000000001E-4</c:v>
                </c:pt>
                <c:pt idx="423">
                  <c:v>3.4759999999999999E-4</c:v>
                </c:pt>
                <c:pt idx="424">
                  <c:v>3.4890000000000002E-4</c:v>
                </c:pt>
                <c:pt idx="425">
                  <c:v>3.502E-4</c:v>
                </c:pt>
                <c:pt idx="426">
                  <c:v>3.5149999999999998E-4</c:v>
                </c:pt>
                <c:pt idx="427">
                  <c:v>3.5280000000000001E-4</c:v>
                </c:pt>
                <c:pt idx="428">
                  <c:v>3.5409999999999999E-4</c:v>
                </c:pt>
                <c:pt idx="429">
                  <c:v>3.5540000000000002E-4</c:v>
                </c:pt>
                <c:pt idx="430">
                  <c:v>3.5659999999999999E-4</c:v>
                </c:pt>
                <c:pt idx="431">
                  <c:v>3.5790000000000003E-4</c:v>
                </c:pt>
                <c:pt idx="432">
                  <c:v>3.592E-4</c:v>
                </c:pt>
                <c:pt idx="433">
                  <c:v>3.6049999999999998E-4</c:v>
                </c:pt>
                <c:pt idx="434">
                  <c:v>3.6180000000000001E-4</c:v>
                </c:pt>
                <c:pt idx="435">
                  <c:v>3.6309999999999999E-4</c:v>
                </c:pt>
                <c:pt idx="436">
                  <c:v>3.6440000000000002E-4</c:v>
                </c:pt>
                <c:pt idx="437">
                  <c:v>3.657E-4</c:v>
                </c:pt>
                <c:pt idx="438">
                  <c:v>3.6699999999999998E-4</c:v>
                </c:pt>
                <c:pt idx="439">
                  <c:v>3.6830000000000001E-4</c:v>
                </c:pt>
                <c:pt idx="440">
                  <c:v>3.6949999999999998E-4</c:v>
                </c:pt>
                <c:pt idx="441">
                  <c:v>3.7080000000000001E-4</c:v>
                </c:pt>
                <c:pt idx="442">
                  <c:v>3.7209999999999999E-4</c:v>
                </c:pt>
                <c:pt idx="443">
                  <c:v>3.7340000000000002E-4</c:v>
                </c:pt>
                <c:pt idx="444">
                  <c:v>3.747E-4</c:v>
                </c:pt>
                <c:pt idx="445">
                  <c:v>3.7599999999999998E-4</c:v>
                </c:pt>
                <c:pt idx="446">
                  <c:v>3.7730000000000001E-4</c:v>
                </c:pt>
                <c:pt idx="447">
                  <c:v>3.7859999999999999E-4</c:v>
                </c:pt>
                <c:pt idx="448">
                  <c:v>3.7990000000000002E-4</c:v>
                </c:pt>
                <c:pt idx="449">
                  <c:v>3.812E-4</c:v>
                </c:pt>
                <c:pt idx="450">
                  <c:v>3.8249999999999997E-4</c:v>
                </c:pt>
                <c:pt idx="451">
                  <c:v>3.838E-4</c:v>
                </c:pt>
                <c:pt idx="452">
                  <c:v>3.8499999999999998E-4</c:v>
                </c:pt>
                <c:pt idx="453">
                  <c:v>3.8630000000000001E-4</c:v>
                </c:pt>
                <c:pt idx="454">
                  <c:v>3.8759999999999999E-4</c:v>
                </c:pt>
                <c:pt idx="455">
                  <c:v>3.8890000000000002E-4</c:v>
                </c:pt>
                <c:pt idx="456">
                  <c:v>3.902E-4</c:v>
                </c:pt>
                <c:pt idx="457">
                  <c:v>3.9149999999999998E-4</c:v>
                </c:pt>
                <c:pt idx="458">
                  <c:v>3.9280000000000001E-4</c:v>
                </c:pt>
                <c:pt idx="459">
                  <c:v>3.9409999999999998E-4</c:v>
                </c:pt>
                <c:pt idx="460">
                  <c:v>3.9540000000000002E-4</c:v>
                </c:pt>
                <c:pt idx="461">
                  <c:v>3.9669999999999999E-4</c:v>
                </c:pt>
                <c:pt idx="462">
                  <c:v>3.9800000000000002E-4</c:v>
                </c:pt>
                <c:pt idx="463">
                  <c:v>3.993E-4</c:v>
                </c:pt>
                <c:pt idx="464">
                  <c:v>4.0059999999999998E-4</c:v>
                </c:pt>
                <c:pt idx="465">
                  <c:v>4.0190000000000001E-4</c:v>
                </c:pt>
                <c:pt idx="466">
                  <c:v>4.0319999999999999E-4</c:v>
                </c:pt>
                <c:pt idx="467">
                  <c:v>4.0450000000000002E-4</c:v>
                </c:pt>
                <c:pt idx="468">
                  <c:v>4.058E-4</c:v>
                </c:pt>
                <c:pt idx="469">
                  <c:v>4.0700000000000003E-4</c:v>
                </c:pt>
                <c:pt idx="470">
                  <c:v>4.083E-4</c:v>
                </c:pt>
                <c:pt idx="471">
                  <c:v>4.0959999999999998E-4</c:v>
                </c:pt>
                <c:pt idx="472">
                  <c:v>4.1090000000000001E-4</c:v>
                </c:pt>
                <c:pt idx="473">
                  <c:v>4.1219999999999999E-4</c:v>
                </c:pt>
                <c:pt idx="474">
                  <c:v>4.1350000000000002E-4</c:v>
                </c:pt>
                <c:pt idx="475">
                  <c:v>4.148E-4</c:v>
                </c:pt>
                <c:pt idx="476">
                  <c:v>4.1609999999999998E-4</c:v>
                </c:pt>
                <c:pt idx="477">
                  <c:v>4.1740000000000001E-4</c:v>
                </c:pt>
                <c:pt idx="478">
                  <c:v>4.1869999999999999E-4</c:v>
                </c:pt>
                <c:pt idx="479">
                  <c:v>4.2000000000000002E-4</c:v>
                </c:pt>
                <c:pt idx="480">
                  <c:v>4.2129999999999999E-4</c:v>
                </c:pt>
                <c:pt idx="481">
                  <c:v>4.2260000000000003E-4</c:v>
                </c:pt>
                <c:pt idx="482">
                  <c:v>4.239E-4</c:v>
                </c:pt>
                <c:pt idx="483">
                  <c:v>4.2519999999999998E-4</c:v>
                </c:pt>
                <c:pt idx="484">
                  <c:v>4.2650000000000001E-4</c:v>
                </c:pt>
                <c:pt idx="485">
                  <c:v>4.2779999999999999E-4</c:v>
                </c:pt>
                <c:pt idx="486">
                  <c:v>4.2910000000000002E-4</c:v>
                </c:pt>
                <c:pt idx="487">
                  <c:v>4.304E-4</c:v>
                </c:pt>
                <c:pt idx="488">
                  <c:v>4.3169999999999998E-4</c:v>
                </c:pt>
                <c:pt idx="489">
                  <c:v>4.3300000000000001E-4</c:v>
                </c:pt>
                <c:pt idx="490">
                  <c:v>4.3429999999999999E-4</c:v>
                </c:pt>
                <c:pt idx="491">
                  <c:v>4.3560000000000002E-4</c:v>
                </c:pt>
                <c:pt idx="492">
                  <c:v>4.3689999999999999E-4</c:v>
                </c:pt>
                <c:pt idx="493">
                  <c:v>4.3820000000000003E-4</c:v>
                </c:pt>
                <c:pt idx="494">
                  <c:v>4.395E-4</c:v>
                </c:pt>
                <c:pt idx="495">
                  <c:v>4.4079999999999998E-4</c:v>
                </c:pt>
                <c:pt idx="496">
                  <c:v>4.4210000000000001E-4</c:v>
                </c:pt>
                <c:pt idx="497">
                  <c:v>4.4339999999999999E-4</c:v>
                </c:pt>
                <c:pt idx="498">
                  <c:v>4.4470000000000002E-4</c:v>
                </c:pt>
                <c:pt idx="499">
                  <c:v>4.46E-4</c:v>
                </c:pt>
                <c:pt idx="500">
                  <c:v>4.4729999999999998E-4</c:v>
                </c:pt>
                <c:pt idx="501">
                  <c:v>4.4860000000000001E-4</c:v>
                </c:pt>
                <c:pt idx="502">
                  <c:v>4.4989999999999999E-4</c:v>
                </c:pt>
                <c:pt idx="503">
                  <c:v>4.5120000000000002E-4</c:v>
                </c:pt>
                <c:pt idx="504">
                  <c:v>4.5249999999999999E-4</c:v>
                </c:pt>
                <c:pt idx="505">
                  <c:v>4.5380000000000003E-4</c:v>
                </c:pt>
                <c:pt idx="506">
                  <c:v>4.551E-4</c:v>
                </c:pt>
                <c:pt idx="507">
                  <c:v>4.5639999999999998E-4</c:v>
                </c:pt>
                <c:pt idx="508">
                  <c:v>4.5770000000000001E-4</c:v>
                </c:pt>
                <c:pt idx="509">
                  <c:v>4.5899999999999999E-4</c:v>
                </c:pt>
                <c:pt idx="510">
                  <c:v>4.6030000000000002E-4</c:v>
                </c:pt>
                <c:pt idx="511">
                  <c:v>4.616E-4</c:v>
                </c:pt>
                <c:pt idx="512">
                  <c:v>4.6289999999999998E-4</c:v>
                </c:pt>
                <c:pt idx="513">
                  <c:v>4.6420000000000001E-4</c:v>
                </c:pt>
                <c:pt idx="514">
                  <c:v>4.6549999999999998E-4</c:v>
                </c:pt>
                <c:pt idx="515">
                  <c:v>4.6680000000000002E-4</c:v>
                </c:pt>
                <c:pt idx="516">
                  <c:v>4.6809999999999999E-4</c:v>
                </c:pt>
                <c:pt idx="517">
                  <c:v>4.6940000000000003E-4</c:v>
                </c:pt>
                <c:pt idx="518">
                  <c:v>4.707E-4</c:v>
                </c:pt>
                <c:pt idx="519">
                  <c:v>4.7199999999999998E-4</c:v>
                </c:pt>
                <c:pt idx="520">
                  <c:v>4.7330000000000001E-4</c:v>
                </c:pt>
                <c:pt idx="521">
                  <c:v>4.7459999999999999E-4</c:v>
                </c:pt>
                <c:pt idx="522">
                  <c:v>4.7590000000000002E-4</c:v>
                </c:pt>
                <c:pt idx="523">
                  <c:v>4.772E-4</c:v>
                </c:pt>
                <c:pt idx="524">
                  <c:v>4.7849999999999998E-4</c:v>
                </c:pt>
                <c:pt idx="525">
                  <c:v>4.7980000000000001E-4</c:v>
                </c:pt>
                <c:pt idx="526">
                  <c:v>4.8109999999999998E-4</c:v>
                </c:pt>
                <c:pt idx="527">
                  <c:v>4.8240000000000002E-4</c:v>
                </c:pt>
                <c:pt idx="528">
                  <c:v>4.8369999999999999E-4</c:v>
                </c:pt>
                <c:pt idx="529">
                  <c:v>4.8500000000000003E-4</c:v>
                </c:pt>
                <c:pt idx="530">
                  <c:v>4.863E-4</c:v>
                </c:pt>
                <c:pt idx="531">
                  <c:v>4.8759999999999998E-4</c:v>
                </c:pt>
                <c:pt idx="532">
                  <c:v>4.8890000000000001E-4</c:v>
                </c:pt>
                <c:pt idx="533">
                  <c:v>4.9019999999999999E-4</c:v>
                </c:pt>
                <c:pt idx="534">
                  <c:v>4.9149999999999997E-4</c:v>
                </c:pt>
                <c:pt idx="535">
                  <c:v>4.9280000000000005E-4</c:v>
                </c:pt>
                <c:pt idx="536">
                  <c:v>4.9410000000000003E-4</c:v>
                </c:pt>
                <c:pt idx="537">
                  <c:v>4.9540000000000001E-4</c:v>
                </c:pt>
                <c:pt idx="538">
                  <c:v>4.9669999999999998E-4</c:v>
                </c:pt>
                <c:pt idx="539">
                  <c:v>4.9799999999999996E-4</c:v>
                </c:pt>
                <c:pt idx="540">
                  <c:v>4.9930000000000005E-4</c:v>
                </c:pt>
                <c:pt idx="541">
                  <c:v>5.0060000000000002E-4</c:v>
                </c:pt>
                <c:pt idx="542">
                  <c:v>5.019E-4</c:v>
                </c:pt>
                <c:pt idx="543">
                  <c:v>5.0319999999999998E-4</c:v>
                </c:pt>
                <c:pt idx="544">
                  <c:v>5.0449999999999996E-4</c:v>
                </c:pt>
                <c:pt idx="545">
                  <c:v>5.0580000000000004E-4</c:v>
                </c:pt>
                <c:pt idx="546">
                  <c:v>5.0710000000000002E-4</c:v>
                </c:pt>
                <c:pt idx="547">
                  <c:v>5.084E-4</c:v>
                </c:pt>
                <c:pt idx="548">
                  <c:v>5.0969999999999998E-4</c:v>
                </c:pt>
                <c:pt idx="549">
                  <c:v>5.1099999999999995E-4</c:v>
                </c:pt>
                <c:pt idx="550">
                  <c:v>5.1239999999999999E-4</c:v>
                </c:pt>
                <c:pt idx="551">
                  <c:v>5.1369999999999996E-4</c:v>
                </c:pt>
                <c:pt idx="552">
                  <c:v>5.1500000000000005E-4</c:v>
                </c:pt>
                <c:pt idx="553">
                  <c:v>5.1630000000000003E-4</c:v>
                </c:pt>
                <c:pt idx="554">
                  <c:v>5.176E-4</c:v>
                </c:pt>
                <c:pt idx="555">
                  <c:v>5.1889999999999998E-4</c:v>
                </c:pt>
                <c:pt idx="556">
                  <c:v>5.2019999999999996E-4</c:v>
                </c:pt>
                <c:pt idx="557">
                  <c:v>5.2150000000000005E-4</c:v>
                </c:pt>
                <c:pt idx="558">
                  <c:v>5.2280000000000002E-4</c:v>
                </c:pt>
                <c:pt idx="559">
                  <c:v>5.241E-4</c:v>
                </c:pt>
                <c:pt idx="560">
                  <c:v>5.2539999999999998E-4</c:v>
                </c:pt>
                <c:pt idx="561">
                  <c:v>5.2669999999999995E-4</c:v>
                </c:pt>
                <c:pt idx="562">
                  <c:v>5.2800000000000004E-4</c:v>
                </c:pt>
                <c:pt idx="563">
                  <c:v>5.2930000000000002E-4</c:v>
                </c:pt>
                <c:pt idx="564">
                  <c:v>5.306E-4</c:v>
                </c:pt>
                <c:pt idx="565">
                  <c:v>5.3189999999999997E-4</c:v>
                </c:pt>
                <c:pt idx="566">
                  <c:v>5.3319999999999995E-4</c:v>
                </c:pt>
                <c:pt idx="567">
                  <c:v>5.3450000000000004E-4</c:v>
                </c:pt>
                <c:pt idx="568">
                  <c:v>5.3580000000000001E-4</c:v>
                </c:pt>
                <c:pt idx="569">
                  <c:v>5.3709999999999999E-4</c:v>
                </c:pt>
                <c:pt idx="570">
                  <c:v>5.3839999999999997E-4</c:v>
                </c:pt>
                <c:pt idx="571">
                  <c:v>5.3970000000000005E-4</c:v>
                </c:pt>
                <c:pt idx="572">
                  <c:v>5.4109999999999998E-4</c:v>
                </c:pt>
                <c:pt idx="573">
                  <c:v>5.4239999999999996E-4</c:v>
                </c:pt>
                <c:pt idx="574">
                  <c:v>5.4370000000000004E-4</c:v>
                </c:pt>
                <c:pt idx="575">
                  <c:v>5.4500000000000002E-4</c:v>
                </c:pt>
                <c:pt idx="576">
                  <c:v>5.463E-4</c:v>
                </c:pt>
                <c:pt idx="577">
                  <c:v>5.4759999999999997E-4</c:v>
                </c:pt>
                <c:pt idx="578">
                  <c:v>5.4889999999999995E-4</c:v>
                </c:pt>
                <c:pt idx="579">
                  <c:v>5.5020000000000004E-4</c:v>
                </c:pt>
                <c:pt idx="580">
                  <c:v>5.5150000000000002E-4</c:v>
                </c:pt>
                <c:pt idx="581">
                  <c:v>5.5279999999999999E-4</c:v>
                </c:pt>
                <c:pt idx="582">
                  <c:v>5.5409999999999997E-4</c:v>
                </c:pt>
                <c:pt idx="583">
                  <c:v>5.5539999999999995E-4</c:v>
                </c:pt>
                <c:pt idx="584">
                  <c:v>5.5670000000000003E-4</c:v>
                </c:pt>
                <c:pt idx="585">
                  <c:v>5.5800000000000001E-4</c:v>
                </c:pt>
                <c:pt idx="586">
                  <c:v>5.5929999999999999E-4</c:v>
                </c:pt>
                <c:pt idx="587">
                  <c:v>5.6059999999999997E-4</c:v>
                </c:pt>
                <c:pt idx="588">
                  <c:v>5.6190000000000005E-4</c:v>
                </c:pt>
                <c:pt idx="589">
                  <c:v>5.6320000000000003E-4</c:v>
                </c:pt>
                <c:pt idx="590">
                  <c:v>5.6459999999999995E-4</c:v>
                </c:pt>
                <c:pt idx="591">
                  <c:v>5.6590000000000004E-4</c:v>
                </c:pt>
                <c:pt idx="592">
                  <c:v>5.6720000000000002E-4</c:v>
                </c:pt>
                <c:pt idx="593">
                  <c:v>5.6849999999999999E-4</c:v>
                </c:pt>
                <c:pt idx="594">
                  <c:v>5.6979999999999997E-4</c:v>
                </c:pt>
                <c:pt idx="595">
                  <c:v>5.7109999999999995E-4</c:v>
                </c:pt>
                <c:pt idx="596">
                  <c:v>5.7240000000000004E-4</c:v>
                </c:pt>
                <c:pt idx="597">
                  <c:v>5.7370000000000001E-4</c:v>
                </c:pt>
                <c:pt idx="598">
                  <c:v>5.7499999999999999E-4</c:v>
                </c:pt>
                <c:pt idx="599">
                  <c:v>5.7629999999999997E-4</c:v>
                </c:pt>
                <c:pt idx="600">
                  <c:v>5.7760000000000005E-4</c:v>
                </c:pt>
                <c:pt idx="601">
                  <c:v>5.7890000000000003E-4</c:v>
                </c:pt>
                <c:pt idx="602">
                  <c:v>5.8020000000000001E-4</c:v>
                </c:pt>
                <c:pt idx="603">
                  <c:v>5.8149999999999999E-4</c:v>
                </c:pt>
                <c:pt idx="604">
                  <c:v>5.8279999999999996E-4</c:v>
                </c:pt>
                <c:pt idx="605">
                  <c:v>5.842E-4</c:v>
                </c:pt>
                <c:pt idx="606">
                  <c:v>5.8549999999999997E-4</c:v>
                </c:pt>
                <c:pt idx="607">
                  <c:v>5.8679999999999995E-4</c:v>
                </c:pt>
                <c:pt idx="608">
                  <c:v>5.8810000000000004E-4</c:v>
                </c:pt>
                <c:pt idx="609">
                  <c:v>5.8940000000000002E-4</c:v>
                </c:pt>
                <c:pt idx="610">
                  <c:v>5.9069999999999999E-4</c:v>
                </c:pt>
                <c:pt idx="611">
                  <c:v>5.9199999999999997E-4</c:v>
                </c:pt>
                <c:pt idx="612">
                  <c:v>5.9329999999999995E-4</c:v>
                </c:pt>
                <c:pt idx="613">
                  <c:v>5.9460000000000003E-4</c:v>
                </c:pt>
                <c:pt idx="614">
                  <c:v>5.9590000000000001E-4</c:v>
                </c:pt>
                <c:pt idx="615">
                  <c:v>5.9719999999999999E-4</c:v>
                </c:pt>
                <c:pt idx="616">
                  <c:v>5.9849999999999997E-4</c:v>
                </c:pt>
                <c:pt idx="617">
                  <c:v>5.9980000000000005E-4</c:v>
                </c:pt>
                <c:pt idx="618">
                  <c:v>6.0110000000000003E-4</c:v>
                </c:pt>
                <c:pt idx="619">
                  <c:v>6.0249999999999995E-4</c:v>
                </c:pt>
                <c:pt idx="620">
                  <c:v>6.0380000000000004E-4</c:v>
                </c:pt>
                <c:pt idx="621">
                  <c:v>6.0510000000000002E-4</c:v>
                </c:pt>
                <c:pt idx="622">
                  <c:v>6.0639999999999999E-4</c:v>
                </c:pt>
                <c:pt idx="623">
                  <c:v>6.0769999999999997E-4</c:v>
                </c:pt>
                <c:pt idx="624">
                  <c:v>6.0899999999999995E-4</c:v>
                </c:pt>
                <c:pt idx="625">
                  <c:v>6.1030000000000004E-4</c:v>
                </c:pt>
                <c:pt idx="626">
                  <c:v>6.1160000000000001E-4</c:v>
                </c:pt>
                <c:pt idx="627">
                  <c:v>6.1289999999999999E-4</c:v>
                </c:pt>
                <c:pt idx="628">
                  <c:v>6.1419999999999997E-4</c:v>
                </c:pt>
                <c:pt idx="629">
                  <c:v>6.1550000000000005E-4</c:v>
                </c:pt>
                <c:pt idx="630">
                  <c:v>6.1680000000000003E-4</c:v>
                </c:pt>
                <c:pt idx="631">
                  <c:v>6.1819999999999996E-4</c:v>
                </c:pt>
                <c:pt idx="632">
                  <c:v>6.1950000000000004E-4</c:v>
                </c:pt>
                <c:pt idx="633">
                  <c:v>6.2080000000000002E-4</c:v>
                </c:pt>
                <c:pt idx="634">
                  <c:v>6.221E-4</c:v>
                </c:pt>
                <c:pt idx="635">
                  <c:v>6.2339999999999997E-4</c:v>
                </c:pt>
                <c:pt idx="636">
                  <c:v>6.2469999999999995E-4</c:v>
                </c:pt>
                <c:pt idx="637">
                  <c:v>6.2600000000000004E-4</c:v>
                </c:pt>
                <c:pt idx="638">
                  <c:v>6.2730000000000001E-4</c:v>
                </c:pt>
                <c:pt idx="639">
                  <c:v>6.2859999999999999E-4</c:v>
                </c:pt>
                <c:pt idx="640">
                  <c:v>6.2989999999999997E-4</c:v>
                </c:pt>
                <c:pt idx="641">
                  <c:v>6.3119999999999995E-4</c:v>
                </c:pt>
                <c:pt idx="642">
                  <c:v>6.3250000000000003E-4</c:v>
                </c:pt>
                <c:pt idx="643">
                  <c:v>6.3389999999999996E-4</c:v>
                </c:pt>
                <c:pt idx="644">
                  <c:v>6.3520000000000004E-4</c:v>
                </c:pt>
                <c:pt idx="645">
                  <c:v>6.3650000000000002E-4</c:v>
                </c:pt>
                <c:pt idx="646">
                  <c:v>6.378E-4</c:v>
                </c:pt>
                <c:pt idx="647">
                  <c:v>6.3909999999999998E-4</c:v>
                </c:pt>
                <c:pt idx="648">
                  <c:v>6.4039999999999995E-4</c:v>
                </c:pt>
                <c:pt idx="649">
                  <c:v>6.4170000000000004E-4</c:v>
                </c:pt>
                <c:pt idx="650">
                  <c:v>6.4300000000000002E-4</c:v>
                </c:pt>
                <c:pt idx="651">
                  <c:v>6.4429999999999999E-4</c:v>
                </c:pt>
                <c:pt idx="652">
                  <c:v>6.4559999999999997E-4</c:v>
                </c:pt>
                <c:pt idx="653">
                  <c:v>6.4689999999999995E-4</c:v>
                </c:pt>
                <c:pt idx="654">
                  <c:v>6.4829999999999998E-4</c:v>
                </c:pt>
                <c:pt idx="655">
                  <c:v>6.4959999999999996E-4</c:v>
                </c:pt>
                <c:pt idx="656">
                  <c:v>6.5090000000000005E-4</c:v>
                </c:pt>
                <c:pt idx="657">
                  <c:v>6.5220000000000002E-4</c:v>
                </c:pt>
                <c:pt idx="658">
                  <c:v>6.535E-4</c:v>
                </c:pt>
                <c:pt idx="659">
                  <c:v>6.5479999999999998E-4</c:v>
                </c:pt>
                <c:pt idx="660">
                  <c:v>6.5609999999999996E-4</c:v>
                </c:pt>
                <c:pt idx="661">
                  <c:v>6.5740000000000004E-4</c:v>
                </c:pt>
                <c:pt idx="662">
                  <c:v>6.5870000000000002E-4</c:v>
                </c:pt>
                <c:pt idx="663">
                  <c:v>6.6E-4</c:v>
                </c:pt>
                <c:pt idx="664">
                  <c:v>6.6129999999999997E-4</c:v>
                </c:pt>
                <c:pt idx="665">
                  <c:v>6.6270000000000001E-4</c:v>
                </c:pt>
                <c:pt idx="666">
                  <c:v>6.6399999999999999E-4</c:v>
                </c:pt>
                <c:pt idx="667">
                  <c:v>6.6529999999999996E-4</c:v>
                </c:pt>
                <c:pt idx="668">
                  <c:v>6.6660000000000005E-4</c:v>
                </c:pt>
                <c:pt idx="669">
                  <c:v>6.6790000000000003E-4</c:v>
                </c:pt>
                <c:pt idx="670">
                  <c:v>6.692E-4</c:v>
                </c:pt>
                <c:pt idx="671">
                  <c:v>6.7049999999999998E-4</c:v>
                </c:pt>
                <c:pt idx="672">
                  <c:v>6.7179999999999996E-4</c:v>
                </c:pt>
                <c:pt idx="673">
                  <c:v>6.7310000000000004E-4</c:v>
                </c:pt>
                <c:pt idx="674">
                  <c:v>6.7440000000000002E-4</c:v>
                </c:pt>
                <c:pt idx="675">
                  <c:v>6.757E-4</c:v>
                </c:pt>
                <c:pt idx="676">
                  <c:v>6.7710000000000003E-4</c:v>
                </c:pt>
                <c:pt idx="677">
                  <c:v>6.7840000000000001E-4</c:v>
                </c:pt>
                <c:pt idx="678">
                  <c:v>6.7969999999999999E-4</c:v>
                </c:pt>
                <c:pt idx="679">
                  <c:v>6.8099999999999996E-4</c:v>
                </c:pt>
                <c:pt idx="680">
                  <c:v>6.8230000000000005E-4</c:v>
                </c:pt>
                <c:pt idx="681">
                  <c:v>6.8360000000000003E-4</c:v>
                </c:pt>
                <c:pt idx="682">
                  <c:v>6.8490000000000001E-4</c:v>
                </c:pt>
                <c:pt idx="683">
                  <c:v>6.8619999999999998E-4</c:v>
                </c:pt>
                <c:pt idx="684">
                  <c:v>6.8749999999999996E-4</c:v>
                </c:pt>
                <c:pt idx="685">
                  <c:v>6.8880000000000005E-4</c:v>
                </c:pt>
                <c:pt idx="686">
                  <c:v>6.9019999999999997E-4</c:v>
                </c:pt>
                <c:pt idx="687">
                  <c:v>6.9149999999999995E-4</c:v>
                </c:pt>
                <c:pt idx="688">
                  <c:v>6.9280000000000003E-4</c:v>
                </c:pt>
                <c:pt idx="689">
                  <c:v>6.9410000000000001E-4</c:v>
                </c:pt>
                <c:pt idx="690">
                  <c:v>6.9539999999999999E-4</c:v>
                </c:pt>
                <c:pt idx="691">
                  <c:v>6.9669999999999997E-4</c:v>
                </c:pt>
                <c:pt idx="692">
                  <c:v>6.9800000000000005E-4</c:v>
                </c:pt>
                <c:pt idx="693">
                  <c:v>6.9930000000000003E-4</c:v>
                </c:pt>
                <c:pt idx="694">
                  <c:v>7.0060000000000001E-4</c:v>
                </c:pt>
                <c:pt idx="695">
                  <c:v>7.0189999999999998E-4</c:v>
                </c:pt>
                <c:pt idx="696">
                  <c:v>7.0330000000000002E-4</c:v>
                </c:pt>
                <c:pt idx="697">
                  <c:v>7.046E-4</c:v>
                </c:pt>
                <c:pt idx="698">
                  <c:v>7.0589999999999997E-4</c:v>
                </c:pt>
                <c:pt idx="699">
                  <c:v>7.0719999999999995E-4</c:v>
                </c:pt>
                <c:pt idx="700">
                  <c:v>7.0850000000000004E-4</c:v>
                </c:pt>
                <c:pt idx="701">
                  <c:v>7.0980000000000001E-4</c:v>
                </c:pt>
                <c:pt idx="702">
                  <c:v>7.1109999999999999E-4</c:v>
                </c:pt>
                <c:pt idx="703">
                  <c:v>7.1239999999999997E-4</c:v>
                </c:pt>
                <c:pt idx="704">
                  <c:v>7.1369999999999995E-4</c:v>
                </c:pt>
                <c:pt idx="705">
                  <c:v>7.1509999999999998E-4</c:v>
                </c:pt>
                <c:pt idx="706">
                  <c:v>7.1639999999999996E-4</c:v>
                </c:pt>
                <c:pt idx="707">
                  <c:v>7.1770000000000004E-4</c:v>
                </c:pt>
                <c:pt idx="708">
                  <c:v>7.1900000000000002E-4</c:v>
                </c:pt>
                <c:pt idx="709">
                  <c:v>7.203E-4</c:v>
                </c:pt>
                <c:pt idx="710">
                  <c:v>7.2159999999999998E-4</c:v>
                </c:pt>
                <c:pt idx="711">
                  <c:v>7.2289999999999995E-4</c:v>
                </c:pt>
                <c:pt idx="712">
                  <c:v>7.2420000000000004E-4</c:v>
                </c:pt>
                <c:pt idx="713">
                  <c:v>7.2550000000000002E-4</c:v>
                </c:pt>
                <c:pt idx="714">
                  <c:v>7.2690000000000005E-4</c:v>
                </c:pt>
                <c:pt idx="715">
                  <c:v>7.2820000000000003E-4</c:v>
                </c:pt>
                <c:pt idx="716">
                  <c:v>7.2950000000000001E-4</c:v>
                </c:pt>
                <c:pt idx="717">
                  <c:v>7.3079999999999998E-4</c:v>
                </c:pt>
                <c:pt idx="718">
                  <c:v>7.3209999999999996E-4</c:v>
                </c:pt>
                <c:pt idx="719">
                  <c:v>7.3340000000000005E-4</c:v>
                </c:pt>
                <c:pt idx="720">
                  <c:v>7.3470000000000002E-4</c:v>
                </c:pt>
                <c:pt idx="721">
                  <c:v>7.36E-4</c:v>
                </c:pt>
                <c:pt idx="722">
                  <c:v>7.3729999999999998E-4</c:v>
                </c:pt>
                <c:pt idx="723">
                  <c:v>7.3859999999999996E-4</c:v>
                </c:pt>
                <c:pt idx="724">
                  <c:v>7.3999999999999999E-4</c:v>
                </c:pt>
                <c:pt idx="725">
                  <c:v>7.4129999999999997E-4</c:v>
                </c:pt>
                <c:pt idx="726">
                  <c:v>7.4260000000000005E-4</c:v>
                </c:pt>
                <c:pt idx="727">
                  <c:v>7.4390000000000003E-4</c:v>
                </c:pt>
                <c:pt idx="728">
                  <c:v>7.4520000000000001E-4</c:v>
                </c:pt>
                <c:pt idx="729">
                  <c:v>7.4649999999999998E-4</c:v>
                </c:pt>
                <c:pt idx="730">
                  <c:v>7.4779999999999996E-4</c:v>
                </c:pt>
                <c:pt idx="731">
                  <c:v>7.4910000000000005E-4</c:v>
                </c:pt>
                <c:pt idx="732">
                  <c:v>7.5049999999999997E-4</c:v>
                </c:pt>
                <c:pt idx="733">
                  <c:v>7.5179999999999995E-4</c:v>
                </c:pt>
                <c:pt idx="734">
                  <c:v>7.5310000000000004E-4</c:v>
                </c:pt>
                <c:pt idx="735">
                  <c:v>7.5440000000000001E-4</c:v>
                </c:pt>
                <c:pt idx="736">
                  <c:v>7.5569999999999999E-4</c:v>
                </c:pt>
                <c:pt idx="737">
                  <c:v>7.5699999999999997E-4</c:v>
                </c:pt>
                <c:pt idx="738">
                  <c:v>7.5829999999999995E-4</c:v>
                </c:pt>
                <c:pt idx="739">
                  <c:v>7.5960000000000003E-4</c:v>
                </c:pt>
                <c:pt idx="740">
                  <c:v>7.6090000000000001E-4</c:v>
                </c:pt>
                <c:pt idx="741">
                  <c:v>7.6230000000000004E-4</c:v>
                </c:pt>
                <c:pt idx="742">
                  <c:v>7.6360000000000002E-4</c:v>
                </c:pt>
                <c:pt idx="743">
                  <c:v>7.649E-4</c:v>
                </c:pt>
                <c:pt idx="744">
                  <c:v>7.6619999999999998E-4</c:v>
                </c:pt>
                <c:pt idx="745">
                  <c:v>7.6749999999999995E-4</c:v>
                </c:pt>
                <c:pt idx="746">
                  <c:v>7.6880000000000004E-4</c:v>
                </c:pt>
                <c:pt idx="747">
                  <c:v>7.7010000000000002E-4</c:v>
                </c:pt>
                <c:pt idx="748">
                  <c:v>7.7139999999999999E-4</c:v>
                </c:pt>
                <c:pt idx="749">
                  <c:v>7.7269999999999997E-4</c:v>
                </c:pt>
                <c:pt idx="750">
                  <c:v>7.7410000000000001E-4</c:v>
                </c:pt>
                <c:pt idx="751">
                  <c:v>7.7539999999999998E-4</c:v>
                </c:pt>
                <c:pt idx="752">
                  <c:v>7.7669999999999996E-4</c:v>
                </c:pt>
                <c:pt idx="753">
                  <c:v>7.7800000000000005E-4</c:v>
                </c:pt>
                <c:pt idx="754">
                  <c:v>7.7930000000000002E-4</c:v>
                </c:pt>
                <c:pt idx="755">
                  <c:v>7.806E-4</c:v>
                </c:pt>
                <c:pt idx="756">
                  <c:v>7.8189999999999998E-4</c:v>
                </c:pt>
                <c:pt idx="757">
                  <c:v>7.8319999999999996E-4</c:v>
                </c:pt>
                <c:pt idx="758">
                  <c:v>7.8459999999999999E-4</c:v>
                </c:pt>
                <c:pt idx="759">
                  <c:v>7.8589999999999997E-4</c:v>
                </c:pt>
                <c:pt idx="760">
                  <c:v>7.8720000000000005E-4</c:v>
                </c:pt>
                <c:pt idx="761">
                  <c:v>7.8850000000000003E-4</c:v>
                </c:pt>
                <c:pt idx="762">
                  <c:v>7.8980000000000001E-4</c:v>
                </c:pt>
                <c:pt idx="763">
                  <c:v>7.9109999999999998E-4</c:v>
                </c:pt>
                <c:pt idx="764">
                  <c:v>7.9239999999999996E-4</c:v>
                </c:pt>
                <c:pt idx="765">
                  <c:v>7.9370000000000005E-4</c:v>
                </c:pt>
                <c:pt idx="766">
                  <c:v>7.9500000000000003E-4</c:v>
                </c:pt>
                <c:pt idx="767">
                  <c:v>7.9639999999999995E-4</c:v>
                </c:pt>
                <c:pt idx="768">
                  <c:v>7.9770000000000004E-4</c:v>
                </c:pt>
                <c:pt idx="769">
                  <c:v>7.9900000000000001E-4</c:v>
                </c:pt>
                <c:pt idx="770">
                  <c:v>8.0029999999999999E-4</c:v>
                </c:pt>
                <c:pt idx="771">
                  <c:v>8.0159999999999997E-4</c:v>
                </c:pt>
                <c:pt idx="772">
                  <c:v>8.0289999999999995E-4</c:v>
                </c:pt>
                <c:pt idx="773">
                  <c:v>8.0420000000000003E-4</c:v>
                </c:pt>
                <c:pt idx="774">
                  <c:v>8.0550000000000001E-4</c:v>
                </c:pt>
                <c:pt idx="775">
                  <c:v>8.0690000000000004E-4</c:v>
                </c:pt>
                <c:pt idx="776">
                  <c:v>8.0820000000000002E-4</c:v>
                </c:pt>
                <c:pt idx="777">
                  <c:v>8.095E-4</c:v>
                </c:pt>
                <c:pt idx="778">
                  <c:v>8.1079999999999998E-4</c:v>
                </c:pt>
                <c:pt idx="779">
                  <c:v>8.1209999999999995E-4</c:v>
                </c:pt>
                <c:pt idx="780">
                  <c:v>8.1340000000000004E-4</c:v>
                </c:pt>
                <c:pt idx="781">
                  <c:v>8.1470000000000002E-4</c:v>
                </c:pt>
                <c:pt idx="782">
                  <c:v>8.1599999999999999E-4</c:v>
                </c:pt>
                <c:pt idx="783">
                  <c:v>8.1740000000000003E-4</c:v>
                </c:pt>
                <c:pt idx="784">
                  <c:v>8.187E-4</c:v>
                </c:pt>
                <c:pt idx="785">
                  <c:v>8.1999999999999998E-4</c:v>
                </c:pt>
                <c:pt idx="786">
                  <c:v>8.2129999999999996E-4</c:v>
                </c:pt>
                <c:pt idx="787">
                  <c:v>8.2260000000000005E-4</c:v>
                </c:pt>
                <c:pt idx="788">
                  <c:v>8.2390000000000002E-4</c:v>
                </c:pt>
                <c:pt idx="789">
                  <c:v>8.252E-4</c:v>
                </c:pt>
                <c:pt idx="790">
                  <c:v>8.2649999999999998E-4</c:v>
                </c:pt>
                <c:pt idx="791">
                  <c:v>8.2790000000000001E-4</c:v>
                </c:pt>
                <c:pt idx="792">
                  <c:v>8.2919999999999999E-4</c:v>
                </c:pt>
                <c:pt idx="793">
                  <c:v>8.3049999999999997E-4</c:v>
                </c:pt>
                <c:pt idx="794">
                  <c:v>8.3180000000000005E-4</c:v>
                </c:pt>
                <c:pt idx="795">
                  <c:v>8.3310000000000003E-4</c:v>
                </c:pt>
                <c:pt idx="796">
                  <c:v>8.3440000000000001E-4</c:v>
                </c:pt>
                <c:pt idx="797">
                  <c:v>8.3569999999999998E-4</c:v>
                </c:pt>
                <c:pt idx="798">
                  <c:v>8.3699999999999996E-4</c:v>
                </c:pt>
                <c:pt idx="799">
                  <c:v>8.384E-4</c:v>
                </c:pt>
                <c:pt idx="800">
                  <c:v>8.3969999999999997E-4</c:v>
                </c:pt>
                <c:pt idx="801">
                  <c:v>8.4099999999999995E-4</c:v>
                </c:pt>
                <c:pt idx="802">
                  <c:v>8.4230000000000004E-4</c:v>
                </c:pt>
                <c:pt idx="803">
                  <c:v>8.4360000000000001E-4</c:v>
                </c:pt>
                <c:pt idx="804">
                  <c:v>8.4489999999999999E-4</c:v>
                </c:pt>
                <c:pt idx="805">
                  <c:v>8.4619999999999997E-4</c:v>
                </c:pt>
                <c:pt idx="806">
                  <c:v>8.4749999999999995E-4</c:v>
                </c:pt>
                <c:pt idx="807">
                  <c:v>8.4889999999999998E-4</c:v>
                </c:pt>
                <c:pt idx="808">
                  <c:v>8.5019999999999996E-4</c:v>
                </c:pt>
                <c:pt idx="809">
                  <c:v>8.5150000000000004E-4</c:v>
                </c:pt>
                <c:pt idx="810">
                  <c:v>8.5280000000000002E-4</c:v>
                </c:pt>
                <c:pt idx="811">
                  <c:v>8.541E-4</c:v>
                </c:pt>
                <c:pt idx="812">
                  <c:v>8.5539999999999998E-4</c:v>
                </c:pt>
                <c:pt idx="813">
                  <c:v>8.5669999999999995E-4</c:v>
                </c:pt>
                <c:pt idx="814">
                  <c:v>8.5800000000000004E-4</c:v>
                </c:pt>
                <c:pt idx="815">
                  <c:v>8.5939999999999996E-4</c:v>
                </c:pt>
                <c:pt idx="816">
                  <c:v>8.6070000000000005E-4</c:v>
                </c:pt>
                <c:pt idx="817">
                  <c:v>8.6200000000000003E-4</c:v>
                </c:pt>
                <c:pt idx="818">
                  <c:v>8.633E-4</c:v>
                </c:pt>
                <c:pt idx="819">
                  <c:v>8.6459999999999998E-4</c:v>
                </c:pt>
                <c:pt idx="820">
                  <c:v>8.6589999999999996E-4</c:v>
                </c:pt>
                <c:pt idx="821">
                  <c:v>8.6720000000000005E-4</c:v>
                </c:pt>
                <c:pt idx="822">
                  <c:v>8.6850000000000002E-4</c:v>
                </c:pt>
                <c:pt idx="823">
                  <c:v>8.6989999999999995E-4</c:v>
                </c:pt>
                <c:pt idx="824">
                  <c:v>8.7120000000000003E-4</c:v>
                </c:pt>
                <c:pt idx="825">
                  <c:v>8.7250000000000001E-4</c:v>
                </c:pt>
                <c:pt idx="826">
                  <c:v>8.7379999999999999E-4</c:v>
                </c:pt>
                <c:pt idx="827">
                  <c:v>8.7509999999999997E-4</c:v>
                </c:pt>
                <c:pt idx="828">
                  <c:v>8.7640000000000005E-4</c:v>
                </c:pt>
                <c:pt idx="829">
                  <c:v>8.7770000000000003E-4</c:v>
                </c:pt>
                <c:pt idx="830">
                  <c:v>8.7909999999999996E-4</c:v>
                </c:pt>
                <c:pt idx="831">
                  <c:v>8.8040000000000004E-4</c:v>
                </c:pt>
                <c:pt idx="832">
                  <c:v>8.8170000000000002E-4</c:v>
                </c:pt>
                <c:pt idx="833">
                  <c:v>8.83E-4</c:v>
                </c:pt>
                <c:pt idx="834">
                  <c:v>8.8429999999999997E-4</c:v>
                </c:pt>
                <c:pt idx="835">
                  <c:v>8.8559999999999995E-4</c:v>
                </c:pt>
                <c:pt idx="836">
                  <c:v>8.8690000000000004E-4</c:v>
                </c:pt>
                <c:pt idx="837">
                  <c:v>8.8820000000000001E-4</c:v>
                </c:pt>
                <c:pt idx="838">
                  <c:v>8.8960000000000005E-4</c:v>
                </c:pt>
                <c:pt idx="839">
                  <c:v>8.9090000000000003E-4</c:v>
                </c:pt>
                <c:pt idx="840">
                  <c:v>8.922E-4</c:v>
                </c:pt>
                <c:pt idx="841">
                  <c:v>8.9349999999999998E-4</c:v>
                </c:pt>
                <c:pt idx="842">
                  <c:v>8.9479999999999996E-4</c:v>
                </c:pt>
                <c:pt idx="843">
                  <c:v>8.9610000000000004E-4</c:v>
                </c:pt>
                <c:pt idx="844">
                  <c:v>8.9740000000000002E-4</c:v>
                </c:pt>
                <c:pt idx="845">
                  <c:v>8.987E-4</c:v>
                </c:pt>
                <c:pt idx="846">
                  <c:v>9.0010000000000003E-4</c:v>
                </c:pt>
                <c:pt idx="847">
                  <c:v>9.0140000000000001E-4</c:v>
                </c:pt>
                <c:pt idx="848">
                  <c:v>9.0269999999999999E-4</c:v>
                </c:pt>
                <c:pt idx="849">
                  <c:v>9.0399999999999996E-4</c:v>
                </c:pt>
                <c:pt idx="850">
                  <c:v>9.0530000000000005E-4</c:v>
                </c:pt>
                <c:pt idx="851">
                  <c:v>9.0660000000000003E-4</c:v>
                </c:pt>
                <c:pt idx="852">
                  <c:v>9.079E-4</c:v>
                </c:pt>
                <c:pt idx="853">
                  <c:v>9.0930000000000004E-4</c:v>
                </c:pt>
                <c:pt idx="854">
                  <c:v>9.1060000000000002E-4</c:v>
                </c:pt>
                <c:pt idx="855">
                  <c:v>9.1189999999999999E-4</c:v>
                </c:pt>
                <c:pt idx="856">
                  <c:v>9.1319999999999997E-4</c:v>
                </c:pt>
                <c:pt idx="857">
                  <c:v>9.1449999999999995E-4</c:v>
                </c:pt>
                <c:pt idx="858">
                  <c:v>9.1580000000000003E-4</c:v>
                </c:pt>
                <c:pt idx="859">
                  <c:v>9.1710000000000001E-4</c:v>
                </c:pt>
                <c:pt idx="860">
                  <c:v>9.1850000000000005E-4</c:v>
                </c:pt>
                <c:pt idx="861">
                  <c:v>9.1980000000000002E-4</c:v>
                </c:pt>
                <c:pt idx="862">
                  <c:v>9.211E-4</c:v>
                </c:pt>
                <c:pt idx="863">
                  <c:v>9.2239999999999998E-4</c:v>
                </c:pt>
                <c:pt idx="864">
                  <c:v>9.2369999999999996E-4</c:v>
                </c:pt>
                <c:pt idx="865">
                  <c:v>9.2500000000000004E-4</c:v>
                </c:pt>
                <c:pt idx="866">
                  <c:v>9.2630000000000002E-4</c:v>
                </c:pt>
                <c:pt idx="867">
                  <c:v>9.276E-4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A8-4E3C-A983-7913CA80E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705728"/>
        <c:axId val="544706056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STD!$I$1</c15:sqref>
                        </c15:formulaRef>
                      </c:ext>
                    </c:extLst>
                    <c:strCache>
                      <c:ptCount val="1"/>
                      <c:pt idx="0">
                        <c:v>-5 mm y-displacement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3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STD!$L$3:$L$870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2.1099999999999999E-3</c:v>
                      </c:pt>
                      <c:pt idx="1">
                        <c:v>2.2599999999999999E-3</c:v>
                      </c:pt>
                      <c:pt idx="2">
                        <c:v>2.418E-3</c:v>
                      </c:pt>
                      <c:pt idx="3">
                        <c:v>2.5839999999999999E-3</c:v>
                      </c:pt>
                      <c:pt idx="4">
                        <c:v>2.761E-3</c:v>
                      </c:pt>
                      <c:pt idx="5">
                        <c:v>2.9390000000000002E-3</c:v>
                      </c:pt>
                      <c:pt idx="6">
                        <c:v>3.1259999999999999E-3</c:v>
                      </c:pt>
                      <c:pt idx="7">
                        <c:v>3.3189999999999999E-3</c:v>
                      </c:pt>
                      <c:pt idx="8">
                        <c:v>3.519E-3</c:v>
                      </c:pt>
                      <c:pt idx="9">
                        <c:v>3.7290000000000001E-3</c:v>
                      </c:pt>
                      <c:pt idx="10">
                        <c:v>3.9410000000000001E-3</c:v>
                      </c:pt>
                      <c:pt idx="11">
                        <c:v>4.1650000000000003E-3</c:v>
                      </c:pt>
                      <c:pt idx="12">
                        <c:v>4.3969999999999999E-3</c:v>
                      </c:pt>
                      <c:pt idx="13">
                        <c:v>4.6360000000000004E-3</c:v>
                      </c:pt>
                      <c:pt idx="14">
                        <c:v>4.8789999999999997E-3</c:v>
                      </c:pt>
                      <c:pt idx="15">
                        <c:v>5.1269999999999996E-3</c:v>
                      </c:pt>
                      <c:pt idx="16">
                        <c:v>5.385E-3</c:v>
                      </c:pt>
                      <c:pt idx="17">
                        <c:v>5.659E-3</c:v>
                      </c:pt>
                      <c:pt idx="18">
                        <c:v>5.9389999999999998E-3</c:v>
                      </c:pt>
                      <c:pt idx="19">
                        <c:v>6.2230000000000002E-3</c:v>
                      </c:pt>
                      <c:pt idx="20">
                        <c:v>6.5279999999999999E-3</c:v>
                      </c:pt>
                      <c:pt idx="21">
                        <c:v>6.8320000000000004E-3</c:v>
                      </c:pt>
                      <c:pt idx="22">
                        <c:v>7.1459999999999996E-3</c:v>
                      </c:pt>
                      <c:pt idx="23">
                        <c:v>7.4640000000000001E-3</c:v>
                      </c:pt>
                      <c:pt idx="24">
                        <c:v>7.7920000000000003E-3</c:v>
                      </c:pt>
                      <c:pt idx="25">
                        <c:v>8.1250000000000003E-3</c:v>
                      </c:pt>
                      <c:pt idx="26">
                        <c:v>8.4580000000000002E-3</c:v>
                      </c:pt>
                      <c:pt idx="27">
                        <c:v>8.8229999999999992E-3</c:v>
                      </c:pt>
                      <c:pt idx="28">
                        <c:v>9.1970000000000003E-3</c:v>
                      </c:pt>
                      <c:pt idx="29">
                        <c:v>9.5680000000000001E-3</c:v>
                      </c:pt>
                      <c:pt idx="30">
                        <c:v>9.972E-3</c:v>
                      </c:pt>
                      <c:pt idx="31">
                        <c:v>1.0359999999999999E-2</c:v>
                      </c:pt>
                      <c:pt idx="32">
                        <c:v>1.076E-2</c:v>
                      </c:pt>
                      <c:pt idx="33">
                        <c:v>1.1180000000000001E-2</c:v>
                      </c:pt>
                      <c:pt idx="34">
                        <c:v>1.159E-2</c:v>
                      </c:pt>
                      <c:pt idx="35">
                        <c:v>1.2030000000000001E-2</c:v>
                      </c:pt>
                      <c:pt idx="36">
                        <c:v>1.248E-2</c:v>
                      </c:pt>
                      <c:pt idx="37">
                        <c:v>1.2930000000000001E-2</c:v>
                      </c:pt>
                      <c:pt idx="38">
                        <c:v>1.34E-2</c:v>
                      </c:pt>
                      <c:pt idx="39">
                        <c:v>1.3860000000000001E-2</c:v>
                      </c:pt>
                      <c:pt idx="40">
                        <c:v>1.434E-2</c:v>
                      </c:pt>
                      <c:pt idx="41">
                        <c:v>1.4829999999999999E-2</c:v>
                      </c:pt>
                      <c:pt idx="42">
                        <c:v>1.533E-2</c:v>
                      </c:pt>
                      <c:pt idx="43">
                        <c:v>1.583E-2</c:v>
                      </c:pt>
                      <c:pt idx="44">
                        <c:v>1.635E-2</c:v>
                      </c:pt>
                      <c:pt idx="45">
                        <c:v>1.6879999999999999E-2</c:v>
                      </c:pt>
                      <c:pt idx="46">
                        <c:v>1.7420000000000001E-2</c:v>
                      </c:pt>
                      <c:pt idx="47">
                        <c:v>1.797E-2</c:v>
                      </c:pt>
                      <c:pt idx="48">
                        <c:v>1.8550000000000001E-2</c:v>
                      </c:pt>
                      <c:pt idx="49">
                        <c:v>1.9109999999999999E-2</c:v>
                      </c:pt>
                      <c:pt idx="50">
                        <c:v>1.967E-2</c:v>
                      </c:pt>
                      <c:pt idx="51">
                        <c:v>2.027E-2</c:v>
                      </c:pt>
                      <c:pt idx="52">
                        <c:v>2.087E-2</c:v>
                      </c:pt>
                      <c:pt idx="53">
                        <c:v>2.1479999999999999E-2</c:v>
                      </c:pt>
                      <c:pt idx="54">
                        <c:v>2.2100000000000002E-2</c:v>
                      </c:pt>
                      <c:pt idx="55">
                        <c:v>2.273E-2</c:v>
                      </c:pt>
                      <c:pt idx="56">
                        <c:v>2.3349999999999999E-2</c:v>
                      </c:pt>
                      <c:pt idx="57">
                        <c:v>2.3990000000000001E-2</c:v>
                      </c:pt>
                      <c:pt idx="58">
                        <c:v>2.4639999999999999E-2</c:v>
                      </c:pt>
                      <c:pt idx="59">
                        <c:v>2.529E-2</c:v>
                      </c:pt>
                      <c:pt idx="60">
                        <c:v>2.5930000000000002E-2</c:v>
                      </c:pt>
                      <c:pt idx="61">
                        <c:v>2.6610000000000002E-2</c:v>
                      </c:pt>
                      <c:pt idx="62">
                        <c:v>2.7300000000000001E-2</c:v>
                      </c:pt>
                      <c:pt idx="63">
                        <c:v>2.7959999999999999E-2</c:v>
                      </c:pt>
                      <c:pt idx="64">
                        <c:v>2.8660000000000001E-2</c:v>
                      </c:pt>
                      <c:pt idx="65">
                        <c:v>2.938E-2</c:v>
                      </c:pt>
                      <c:pt idx="66">
                        <c:v>3.006E-2</c:v>
                      </c:pt>
                      <c:pt idx="67">
                        <c:v>3.0779999999999998E-2</c:v>
                      </c:pt>
                      <c:pt idx="68">
                        <c:v>3.15E-2</c:v>
                      </c:pt>
                      <c:pt idx="69">
                        <c:v>3.2250000000000001E-2</c:v>
                      </c:pt>
                      <c:pt idx="70">
                        <c:v>3.2980000000000002E-2</c:v>
                      </c:pt>
                      <c:pt idx="71">
                        <c:v>3.3759999999999998E-2</c:v>
                      </c:pt>
                      <c:pt idx="72">
                        <c:v>3.4540000000000001E-2</c:v>
                      </c:pt>
                      <c:pt idx="73">
                        <c:v>3.5310000000000001E-2</c:v>
                      </c:pt>
                      <c:pt idx="74">
                        <c:v>3.6069999999999998E-2</c:v>
                      </c:pt>
                      <c:pt idx="75">
                        <c:v>3.6850000000000001E-2</c:v>
                      </c:pt>
                      <c:pt idx="76">
                        <c:v>3.7620000000000001E-2</c:v>
                      </c:pt>
                      <c:pt idx="77">
                        <c:v>3.8429999999999999E-2</c:v>
                      </c:pt>
                      <c:pt idx="78">
                        <c:v>3.9230000000000001E-2</c:v>
                      </c:pt>
                      <c:pt idx="79">
                        <c:v>4.0030000000000003E-2</c:v>
                      </c:pt>
                      <c:pt idx="80">
                        <c:v>4.0849999999999997E-2</c:v>
                      </c:pt>
                      <c:pt idx="81">
                        <c:v>4.1689999999999998E-2</c:v>
                      </c:pt>
                      <c:pt idx="82">
                        <c:v>4.249E-2</c:v>
                      </c:pt>
                      <c:pt idx="83">
                        <c:v>4.3310000000000001E-2</c:v>
                      </c:pt>
                      <c:pt idx="84">
                        <c:v>4.4130000000000003E-2</c:v>
                      </c:pt>
                      <c:pt idx="85">
                        <c:v>4.5010000000000001E-2</c:v>
                      </c:pt>
                      <c:pt idx="86">
                        <c:v>4.5859999999999998E-2</c:v>
                      </c:pt>
                      <c:pt idx="87">
                        <c:v>4.6710000000000002E-2</c:v>
                      </c:pt>
                      <c:pt idx="88">
                        <c:v>4.7579999999999997E-2</c:v>
                      </c:pt>
                      <c:pt idx="89">
                        <c:v>4.8460000000000003E-2</c:v>
                      </c:pt>
                      <c:pt idx="90">
                        <c:v>4.9340000000000002E-2</c:v>
                      </c:pt>
                      <c:pt idx="91">
                        <c:v>5.0250000000000003E-2</c:v>
                      </c:pt>
                      <c:pt idx="92">
                        <c:v>5.1150000000000001E-2</c:v>
                      </c:pt>
                      <c:pt idx="93">
                        <c:v>5.203E-2</c:v>
                      </c:pt>
                      <c:pt idx="94">
                        <c:v>5.2880000000000003E-2</c:v>
                      </c:pt>
                      <c:pt idx="95">
                        <c:v>5.3749999999999999E-2</c:v>
                      </c:pt>
                      <c:pt idx="96">
                        <c:v>5.4629999999999998E-2</c:v>
                      </c:pt>
                      <c:pt idx="97">
                        <c:v>5.552E-2</c:v>
                      </c:pt>
                      <c:pt idx="98">
                        <c:v>5.6399999999999999E-2</c:v>
                      </c:pt>
                      <c:pt idx="99">
                        <c:v>5.731E-2</c:v>
                      </c:pt>
                      <c:pt idx="100">
                        <c:v>5.8220000000000001E-2</c:v>
                      </c:pt>
                      <c:pt idx="101">
                        <c:v>5.9130000000000002E-2</c:v>
                      </c:pt>
                      <c:pt idx="102">
                        <c:v>6.0040000000000003E-2</c:v>
                      </c:pt>
                      <c:pt idx="103">
                        <c:v>6.0929999999999998E-2</c:v>
                      </c:pt>
                      <c:pt idx="104">
                        <c:v>6.1859999999999998E-2</c:v>
                      </c:pt>
                      <c:pt idx="105">
                        <c:v>6.2759999999999996E-2</c:v>
                      </c:pt>
                      <c:pt idx="106">
                        <c:v>6.3659999999999994E-2</c:v>
                      </c:pt>
                      <c:pt idx="107">
                        <c:v>6.4560000000000006E-2</c:v>
                      </c:pt>
                      <c:pt idx="108">
                        <c:v>6.5540000000000001E-2</c:v>
                      </c:pt>
                      <c:pt idx="109">
                        <c:v>6.6439999999999999E-2</c:v>
                      </c:pt>
                      <c:pt idx="110">
                        <c:v>6.7400000000000002E-2</c:v>
                      </c:pt>
                      <c:pt idx="111">
                        <c:v>6.8330000000000002E-2</c:v>
                      </c:pt>
                      <c:pt idx="112">
                        <c:v>6.9339999999999999E-2</c:v>
                      </c:pt>
                      <c:pt idx="113">
                        <c:v>7.0260000000000003E-2</c:v>
                      </c:pt>
                      <c:pt idx="114">
                        <c:v>7.1199999999999999E-2</c:v>
                      </c:pt>
                      <c:pt idx="115">
                        <c:v>7.2150000000000006E-2</c:v>
                      </c:pt>
                      <c:pt idx="116">
                        <c:v>7.306E-2</c:v>
                      </c:pt>
                      <c:pt idx="117">
                        <c:v>7.4020000000000002E-2</c:v>
                      </c:pt>
                      <c:pt idx="118">
                        <c:v>7.4950000000000003E-2</c:v>
                      </c:pt>
                      <c:pt idx="119">
                        <c:v>7.5859999999999997E-2</c:v>
                      </c:pt>
                      <c:pt idx="120">
                        <c:v>7.6780000000000001E-2</c:v>
                      </c:pt>
                      <c:pt idx="121">
                        <c:v>7.7700000000000005E-2</c:v>
                      </c:pt>
                      <c:pt idx="122">
                        <c:v>7.8600000000000003E-2</c:v>
                      </c:pt>
                      <c:pt idx="123">
                        <c:v>7.9549999999999996E-2</c:v>
                      </c:pt>
                      <c:pt idx="124">
                        <c:v>8.047E-2</c:v>
                      </c:pt>
                      <c:pt idx="125">
                        <c:v>8.1409999999999996E-2</c:v>
                      </c:pt>
                      <c:pt idx="126">
                        <c:v>8.2439999999999999E-2</c:v>
                      </c:pt>
                      <c:pt idx="127">
                        <c:v>8.337E-2</c:v>
                      </c:pt>
                      <c:pt idx="128">
                        <c:v>8.4330000000000002E-2</c:v>
                      </c:pt>
                      <c:pt idx="129">
                        <c:v>8.5239999999999996E-2</c:v>
                      </c:pt>
                      <c:pt idx="130">
                        <c:v>8.6300000000000002E-2</c:v>
                      </c:pt>
                      <c:pt idx="131">
                        <c:v>8.7230000000000002E-2</c:v>
                      </c:pt>
                      <c:pt idx="132">
                        <c:v>8.8190000000000004E-2</c:v>
                      </c:pt>
                      <c:pt idx="133">
                        <c:v>8.9160000000000003E-2</c:v>
                      </c:pt>
                      <c:pt idx="134">
                        <c:v>9.0069999999999997E-2</c:v>
                      </c:pt>
                      <c:pt idx="135">
                        <c:v>9.1050000000000006E-2</c:v>
                      </c:pt>
                      <c:pt idx="136">
                        <c:v>9.1990000000000002E-2</c:v>
                      </c:pt>
                      <c:pt idx="137">
                        <c:v>9.2920000000000003E-2</c:v>
                      </c:pt>
                      <c:pt idx="138">
                        <c:v>9.3899999999999997E-2</c:v>
                      </c:pt>
                      <c:pt idx="139">
                        <c:v>9.4839999999999994E-2</c:v>
                      </c:pt>
                      <c:pt idx="140">
                        <c:v>9.5829999999999999E-2</c:v>
                      </c:pt>
                      <c:pt idx="141">
                        <c:v>9.6790000000000001E-2</c:v>
                      </c:pt>
                      <c:pt idx="142">
                        <c:v>9.7739999999999994E-2</c:v>
                      </c:pt>
                      <c:pt idx="143">
                        <c:v>9.8720000000000002E-2</c:v>
                      </c:pt>
                      <c:pt idx="144">
                        <c:v>9.9690000000000001E-2</c:v>
                      </c:pt>
                      <c:pt idx="145">
                        <c:v>0.1007</c:v>
                      </c:pt>
                      <c:pt idx="146">
                        <c:v>0.1016</c:v>
                      </c:pt>
                      <c:pt idx="147">
                        <c:v>0.1026</c:v>
                      </c:pt>
                      <c:pt idx="148">
                        <c:v>0.10349999999999999</c:v>
                      </c:pt>
                      <c:pt idx="149">
                        <c:v>0.1045</c:v>
                      </c:pt>
                      <c:pt idx="150">
                        <c:v>0.10539999999999999</c:v>
                      </c:pt>
                      <c:pt idx="151">
                        <c:v>0.10639999999999999</c:v>
                      </c:pt>
                      <c:pt idx="152">
                        <c:v>0.10730000000000001</c:v>
                      </c:pt>
                      <c:pt idx="153">
                        <c:v>0.10829999999999999</c:v>
                      </c:pt>
                      <c:pt idx="154">
                        <c:v>0.10929999999999999</c:v>
                      </c:pt>
                      <c:pt idx="155">
                        <c:v>0.11020000000000001</c:v>
                      </c:pt>
                      <c:pt idx="156">
                        <c:v>0.11119999999999999</c:v>
                      </c:pt>
                      <c:pt idx="157">
                        <c:v>0.11210000000000001</c:v>
                      </c:pt>
                      <c:pt idx="158">
                        <c:v>0.11310000000000001</c:v>
                      </c:pt>
                      <c:pt idx="159">
                        <c:v>0.114</c:v>
                      </c:pt>
                      <c:pt idx="160">
                        <c:v>0.115</c:v>
                      </c:pt>
                      <c:pt idx="161">
                        <c:v>0.1159</c:v>
                      </c:pt>
                      <c:pt idx="162">
                        <c:v>0.1169</c:v>
                      </c:pt>
                      <c:pt idx="163">
                        <c:v>0.1178</c:v>
                      </c:pt>
                      <c:pt idx="164">
                        <c:v>0.1188</c:v>
                      </c:pt>
                      <c:pt idx="165">
                        <c:v>0.1198</c:v>
                      </c:pt>
                      <c:pt idx="166">
                        <c:v>0.1208</c:v>
                      </c:pt>
                      <c:pt idx="167">
                        <c:v>0.12180000000000001</c:v>
                      </c:pt>
                      <c:pt idx="168">
                        <c:v>0.1227</c:v>
                      </c:pt>
                      <c:pt idx="169">
                        <c:v>0.1237</c:v>
                      </c:pt>
                      <c:pt idx="170">
                        <c:v>0.12470000000000001</c:v>
                      </c:pt>
                      <c:pt idx="171">
                        <c:v>0.12559999999999999</c:v>
                      </c:pt>
                      <c:pt idx="172">
                        <c:v>0.12659999999999999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0.1326</c:v>
                      </c:pt>
                      <c:pt idx="179">
                        <c:v>0.1336</c:v>
                      </c:pt>
                      <c:pt idx="180">
                        <c:v>0.13450000000000001</c:v>
                      </c:pt>
                      <c:pt idx="181">
                        <c:v>0.13550000000000001</c:v>
                      </c:pt>
                      <c:pt idx="182">
                        <c:v>0.13650000000000001</c:v>
                      </c:pt>
                      <c:pt idx="183">
                        <c:v>0.13750000000000001</c:v>
                      </c:pt>
                      <c:pt idx="184">
                        <c:v>0.13850000000000001</c:v>
                      </c:pt>
                      <c:pt idx="185">
                        <c:v>0.13950000000000001</c:v>
                      </c:pt>
                      <c:pt idx="186">
                        <c:v>0.14050000000000001</c:v>
                      </c:pt>
                      <c:pt idx="187">
                        <c:v>0.1414</c:v>
                      </c:pt>
                      <c:pt idx="188">
                        <c:v>0.1424</c:v>
                      </c:pt>
                      <c:pt idx="189">
                        <c:v>0.1434</c:v>
                      </c:pt>
                      <c:pt idx="190">
                        <c:v>0.14430000000000001</c:v>
                      </c:pt>
                      <c:pt idx="191">
                        <c:v>0.1454</c:v>
                      </c:pt>
                      <c:pt idx="192">
                        <c:v>0.14630000000000001</c:v>
                      </c:pt>
                      <c:pt idx="193">
                        <c:v>0.14729999999999999</c:v>
                      </c:pt>
                      <c:pt idx="194">
                        <c:v>0.14829999999999999</c:v>
                      </c:pt>
                      <c:pt idx="195">
                        <c:v>0.14929999999999999</c:v>
                      </c:pt>
                      <c:pt idx="196">
                        <c:v>0.15029999999999999</c:v>
                      </c:pt>
                      <c:pt idx="197">
                        <c:v>0.1512</c:v>
                      </c:pt>
                      <c:pt idx="198">
                        <c:v>0.1522</c:v>
                      </c:pt>
                      <c:pt idx="199">
                        <c:v>0.1532</c:v>
                      </c:pt>
                      <c:pt idx="200">
                        <c:v>0.1542</c:v>
                      </c:pt>
                      <c:pt idx="201">
                        <c:v>0.15509999999999999</c:v>
                      </c:pt>
                      <c:pt idx="202">
                        <c:v>0.15620000000000001</c:v>
                      </c:pt>
                      <c:pt idx="203">
                        <c:v>0.15709999999999999</c:v>
                      </c:pt>
                      <c:pt idx="204">
                        <c:v>0.15809999999999999</c:v>
                      </c:pt>
                      <c:pt idx="205">
                        <c:v>0.15909999999999999</c:v>
                      </c:pt>
                      <c:pt idx="206">
                        <c:v>0.16</c:v>
                      </c:pt>
                      <c:pt idx="207">
                        <c:v>0.161</c:v>
                      </c:pt>
                      <c:pt idx="208">
                        <c:v>0.16189999999999999</c:v>
                      </c:pt>
                      <c:pt idx="209">
                        <c:v>0.16300000000000001</c:v>
                      </c:pt>
                      <c:pt idx="210">
                        <c:v>0.1641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0.16789999999999999</c:v>
                      </c:pt>
                      <c:pt idx="215">
                        <c:v>0.16889999999999999</c:v>
                      </c:pt>
                      <c:pt idx="216">
                        <c:v>0.1699</c:v>
                      </c:pt>
                      <c:pt idx="217">
                        <c:v>0.1709</c:v>
                      </c:pt>
                      <c:pt idx="218">
                        <c:v>0.1719</c:v>
                      </c:pt>
                      <c:pt idx="219">
                        <c:v>0.17280000000000001</c:v>
                      </c:pt>
                      <c:pt idx="220">
                        <c:v>0.17380000000000001</c:v>
                      </c:pt>
                      <c:pt idx="221">
                        <c:v>0.17469999999999999</c:v>
                      </c:pt>
                      <c:pt idx="222">
                        <c:v>0.1757</c:v>
                      </c:pt>
                      <c:pt idx="223">
                        <c:v>0.17680000000000001</c:v>
                      </c:pt>
                      <c:pt idx="224">
                        <c:v>0.17780000000000001</c:v>
                      </c:pt>
                      <c:pt idx="225">
                        <c:v>0.17879999999999999</c:v>
                      </c:pt>
                      <c:pt idx="226">
                        <c:v>0.17979999999999999</c:v>
                      </c:pt>
                      <c:pt idx="227">
                        <c:v>0.18079999999999999</c:v>
                      </c:pt>
                      <c:pt idx="228">
                        <c:v>0.1817</c:v>
                      </c:pt>
                      <c:pt idx="229">
                        <c:v>0.18279999999999999</c:v>
                      </c:pt>
                      <c:pt idx="230">
                        <c:v>0.1837</c:v>
                      </c:pt>
                      <c:pt idx="231">
                        <c:v>0.1847</c:v>
                      </c:pt>
                      <c:pt idx="232">
                        <c:v>0.1857</c:v>
                      </c:pt>
                      <c:pt idx="233">
                        <c:v>0.18659999999999999</c:v>
                      </c:pt>
                      <c:pt idx="234">
                        <c:v>0.18770000000000001</c:v>
                      </c:pt>
                      <c:pt idx="235">
                        <c:v>0.18870000000000001</c:v>
                      </c:pt>
                      <c:pt idx="236">
                        <c:v>0.18970000000000001</c:v>
                      </c:pt>
                      <c:pt idx="237">
                        <c:v>0.19070000000000001</c:v>
                      </c:pt>
                      <c:pt idx="238">
                        <c:v>0.19159999999999999</c:v>
                      </c:pt>
                      <c:pt idx="239">
                        <c:v>0.19259999999999999</c:v>
                      </c:pt>
                      <c:pt idx="240">
                        <c:v>0.19359999999999999</c:v>
                      </c:pt>
                      <c:pt idx="241">
                        <c:v>0.1946</c:v>
                      </c:pt>
                      <c:pt idx="242">
                        <c:v>0.1956</c:v>
                      </c:pt>
                      <c:pt idx="243">
                        <c:v>0.19670000000000001</c:v>
                      </c:pt>
                      <c:pt idx="244">
                        <c:v>0.19769999999999999</c:v>
                      </c:pt>
                      <c:pt idx="245">
                        <c:v>0.19869999999999999</c:v>
                      </c:pt>
                      <c:pt idx="246">
                        <c:v>0.19969999999999999</c:v>
                      </c:pt>
                      <c:pt idx="247">
                        <c:v>0.20069999999999999</c:v>
                      </c:pt>
                      <c:pt idx="248">
                        <c:v>0.2016</c:v>
                      </c:pt>
                      <c:pt idx="249">
                        <c:v>0.2026</c:v>
                      </c:pt>
                      <c:pt idx="250">
                        <c:v>0.20369999999999999</c:v>
                      </c:pt>
                      <c:pt idx="251">
                        <c:v>0.20469999999999999</c:v>
                      </c:pt>
                      <c:pt idx="252">
                        <c:v>0.20569999999999999</c:v>
                      </c:pt>
                      <c:pt idx="253">
                        <c:v>0.20669999999999999</c:v>
                      </c:pt>
                      <c:pt idx="254">
                        <c:v>0.20760000000000001</c:v>
                      </c:pt>
                      <c:pt idx="255">
                        <c:v>0.20860000000000001</c:v>
                      </c:pt>
                      <c:pt idx="256">
                        <c:v>0.20960000000000001</c:v>
                      </c:pt>
                      <c:pt idx="257">
                        <c:v>0.21060000000000001</c:v>
                      </c:pt>
                      <c:pt idx="258">
                        <c:v>0.21160000000000001</c:v>
                      </c:pt>
                      <c:pt idx="259">
                        <c:v>0.2127</c:v>
                      </c:pt>
                      <c:pt idx="260">
                        <c:v>0.21360000000000001</c:v>
                      </c:pt>
                      <c:pt idx="261">
                        <c:v>0.21460000000000001</c:v>
                      </c:pt>
                      <c:pt idx="262">
                        <c:v>0.21560000000000001</c:v>
                      </c:pt>
                      <c:pt idx="263">
                        <c:v>0.21659999999999999</c:v>
                      </c:pt>
                      <c:pt idx="264">
                        <c:v>0.21759999999999999</c:v>
                      </c:pt>
                      <c:pt idx="265">
                        <c:v>0.21859999999999999</c:v>
                      </c:pt>
                      <c:pt idx="266">
                        <c:v>0.21959999999999999</c:v>
                      </c:pt>
                      <c:pt idx="267">
                        <c:v>0.2205</c:v>
                      </c:pt>
                      <c:pt idx="268">
                        <c:v>0.2215</c:v>
                      </c:pt>
                      <c:pt idx="269">
                        <c:v>0.2225</c:v>
                      </c:pt>
                      <c:pt idx="270">
                        <c:v>0.22359999999999999</c:v>
                      </c:pt>
                      <c:pt idx="271">
                        <c:v>0.22459999999999999</c:v>
                      </c:pt>
                      <c:pt idx="272">
                        <c:v>0.22559999999999999</c:v>
                      </c:pt>
                      <c:pt idx="273">
                        <c:v>0.22650000000000001</c:v>
                      </c:pt>
                      <c:pt idx="274">
                        <c:v>0.22750000000000001</c:v>
                      </c:pt>
                      <c:pt idx="275">
                        <c:v>0.22850000000000001</c:v>
                      </c:pt>
                      <c:pt idx="276">
                        <c:v>0.2296</c:v>
                      </c:pt>
                      <c:pt idx="277">
                        <c:v>0.2306</c:v>
                      </c:pt>
                      <c:pt idx="278">
                        <c:v>0.2316</c:v>
                      </c:pt>
                      <c:pt idx="279">
                        <c:v>0.2326</c:v>
                      </c:pt>
                      <c:pt idx="280">
                        <c:v>0.23350000000000001</c:v>
                      </c:pt>
                      <c:pt idx="281">
                        <c:v>0.23449999999999999</c:v>
                      </c:pt>
                      <c:pt idx="282">
                        <c:v>0.23549999999999999</c:v>
                      </c:pt>
                      <c:pt idx="283">
                        <c:v>0.23649999999999999</c:v>
                      </c:pt>
                      <c:pt idx="284">
                        <c:v>0.23760000000000001</c:v>
                      </c:pt>
                      <c:pt idx="285">
                        <c:v>0.23849999999999999</c:v>
                      </c:pt>
                      <c:pt idx="286">
                        <c:v>0.23960000000000001</c:v>
                      </c:pt>
                      <c:pt idx="287">
                        <c:v>0.24049999999999999</c:v>
                      </c:pt>
                      <c:pt idx="288">
                        <c:v>0.24160000000000001</c:v>
                      </c:pt>
                      <c:pt idx="289">
                        <c:v>0.24260000000000001</c:v>
                      </c:pt>
                      <c:pt idx="290">
                        <c:v>0.24349999999999999</c:v>
                      </c:pt>
                      <c:pt idx="291">
                        <c:v>0.24460000000000001</c:v>
                      </c:pt>
                      <c:pt idx="292">
                        <c:v>0.24560000000000001</c:v>
                      </c:pt>
                      <c:pt idx="293">
                        <c:v>0.24660000000000001</c:v>
                      </c:pt>
                      <c:pt idx="294">
                        <c:v>0.24759999999999999</c:v>
                      </c:pt>
                      <c:pt idx="295">
                        <c:v>0.24859999999999999</c:v>
                      </c:pt>
                      <c:pt idx="296">
                        <c:v>0.24959999999999999</c:v>
                      </c:pt>
                      <c:pt idx="297">
                        <c:v>0.25059999999999999</c:v>
                      </c:pt>
                      <c:pt idx="298">
                        <c:v>0.25159999999999999</c:v>
                      </c:pt>
                      <c:pt idx="299">
                        <c:v>0.25259999999999999</c:v>
                      </c:pt>
                      <c:pt idx="300">
                        <c:v>0.25359999999999999</c:v>
                      </c:pt>
                      <c:pt idx="301">
                        <c:v>0.25469999999999998</c:v>
                      </c:pt>
                      <c:pt idx="302">
                        <c:v>0.25569999999999998</c:v>
                      </c:pt>
                      <c:pt idx="303">
                        <c:v>0.25669999999999998</c:v>
                      </c:pt>
                      <c:pt idx="304">
                        <c:v>0.25769999999999998</c:v>
                      </c:pt>
                      <c:pt idx="305">
                        <c:v>0.25869999999999999</c:v>
                      </c:pt>
                      <c:pt idx="306">
                        <c:v>0.25969999999999999</c:v>
                      </c:pt>
                      <c:pt idx="307">
                        <c:v>0.26069999999999999</c:v>
                      </c:pt>
                      <c:pt idx="308">
                        <c:v>0.26169999999999999</c:v>
                      </c:pt>
                      <c:pt idx="309">
                        <c:v>0.26279999999999998</c:v>
                      </c:pt>
                      <c:pt idx="310">
                        <c:v>0.26379999999999998</c:v>
                      </c:pt>
                      <c:pt idx="311">
                        <c:v>0.26479999999999998</c:v>
                      </c:pt>
                      <c:pt idx="312">
                        <c:v>0.26579999999999998</c:v>
                      </c:pt>
                      <c:pt idx="313">
                        <c:v>0.26679999999999998</c:v>
                      </c:pt>
                      <c:pt idx="314">
                        <c:v>0.26790000000000003</c:v>
                      </c:pt>
                      <c:pt idx="315">
                        <c:v>0.26889999999999997</c:v>
                      </c:pt>
                      <c:pt idx="316">
                        <c:v>0.26979999999999998</c:v>
                      </c:pt>
                      <c:pt idx="317">
                        <c:v>0.27079999999999999</c:v>
                      </c:pt>
                      <c:pt idx="318">
                        <c:v>0.27179999999999999</c:v>
                      </c:pt>
                      <c:pt idx="319">
                        <c:v>0.27279999999999999</c:v>
                      </c:pt>
                      <c:pt idx="320">
                        <c:v>0.27379999999999999</c:v>
                      </c:pt>
                      <c:pt idx="321">
                        <c:v>0.27479999999999999</c:v>
                      </c:pt>
                      <c:pt idx="322">
                        <c:v>0.27579999999999999</c:v>
                      </c:pt>
                      <c:pt idx="323">
                        <c:v>0.27679999999999999</c:v>
                      </c:pt>
                      <c:pt idx="324">
                        <c:v>0.27779999999999999</c:v>
                      </c:pt>
                      <c:pt idx="325">
                        <c:v>0.27879999999999999</c:v>
                      </c:pt>
                      <c:pt idx="326">
                        <c:v>0.27979999999999999</c:v>
                      </c:pt>
                      <c:pt idx="327">
                        <c:v>0.28079999999999999</c:v>
                      </c:pt>
                      <c:pt idx="328">
                        <c:v>0.28189999999999998</c:v>
                      </c:pt>
                      <c:pt idx="329">
                        <c:v>0.28289999999999998</c:v>
                      </c:pt>
                      <c:pt idx="330">
                        <c:v>0.28389999999999999</c:v>
                      </c:pt>
                      <c:pt idx="331">
                        <c:v>0.28489999999999999</c:v>
                      </c:pt>
                      <c:pt idx="332">
                        <c:v>0.28589999999999999</c:v>
                      </c:pt>
                      <c:pt idx="333">
                        <c:v>0.28689999999999999</c:v>
                      </c:pt>
                      <c:pt idx="334">
                        <c:v>0.2878</c:v>
                      </c:pt>
                      <c:pt idx="335">
                        <c:v>0.28889999999999999</c:v>
                      </c:pt>
                      <c:pt idx="336">
                        <c:v>0.28989999999999999</c:v>
                      </c:pt>
                      <c:pt idx="337">
                        <c:v>0.29089999999999999</c:v>
                      </c:pt>
                      <c:pt idx="338">
                        <c:v>0.29189999999999999</c:v>
                      </c:pt>
                      <c:pt idx="339">
                        <c:v>0.2928</c:v>
                      </c:pt>
                      <c:pt idx="340">
                        <c:v>0.29399999999999998</c:v>
                      </c:pt>
                      <c:pt idx="341">
                        <c:v>0.29499999999999998</c:v>
                      </c:pt>
                      <c:pt idx="342">
                        <c:v>0.29599999999999999</c:v>
                      </c:pt>
                      <c:pt idx="343">
                        <c:v>0.29699999999999999</c:v>
                      </c:pt>
                      <c:pt idx="344">
                        <c:v>0.29809999999999998</c:v>
                      </c:pt>
                      <c:pt idx="345">
                        <c:v>0.29899999999999999</c:v>
                      </c:pt>
                      <c:pt idx="346">
                        <c:v>0.30009999999999998</c:v>
                      </c:pt>
                      <c:pt idx="347">
                        <c:v>0.30109999999999998</c:v>
                      </c:pt>
                      <c:pt idx="348">
                        <c:v>0.30209999999999998</c:v>
                      </c:pt>
                      <c:pt idx="349">
                        <c:v>0.30330000000000001</c:v>
                      </c:pt>
                      <c:pt idx="350">
                        <c:v>0.30430000000000001</c:v>
                      </c:pt>
                      <c:pt idx="351">
                        <c:v>0.30530000000000002</c:v>
                      </c:pt>
                      <c:pt idx="352">
                        <c:v>0.30630000000000002</c:v>
                      </c:pt>
                      <c:pt idx="353">
                        <c:v>0.30730000000000002</c:v>
                      </c:pt>
                      <c:pt idx="354">
                        <c:v>0.30830000000000002</c:v>
                      </c:pt>
                      <c:pt idx="355">
                        <c:v>0.30930000000000002</c:v>
                      </c:pt>
                      <c:pt idx="356">
                        <c:v>0.31030000000000002</c:v>
                      </c:pt>
                      <c:pt idx="357">
                        <c:v>0.31130000000000002</c:v>
                      </c:pt>
                      <c:pt idx="358">
                        <c:v>0.31230000000000002</c:v>
                      </c:pt>
                      <c:pt idx="359">
                        <c:v>0.31340000000000001</c:v>
                      </c:pt>
                      <c:pt idx="360">
                        <c:v>0.3145</c:v>
                      </c:pt>
                      <c:pt idx="361">
                        <c:v>0.31540000000000001</c:v>
                      </c:pt>
                      <c:pt idx="362">
                        <c:v>0.31640000000000001</c:v>
                      </c:pt>
                      <c:pt idx="363">
                        <c:v>0.31740000000000002</c:v>
                      </c:pt>
                      <c:pt idx="364">
                        <c:v>0.31850000000000001</c:v>
                      </c:pt>
                      <c:pt idx="365">
                        <c:v>0.31950000000000001</c:v>
                      </c:pt>
                      <c:pt idx="366">
                        <c:v>0.32050000000000001</c:v>
                      </c:pt>
                      <c:pt idx="367">
                        <c:v>0.32150000000000001</c:v>
                      </c:pt>
                      <c:pt idx="368">
                        <c:v>0.32250000000000001</c:v>
                      </c:pt>
                      <c:pt idx="369">
                        <c:v>0.32350000000000001</c:v>
                      </c:pt>
                      <c:pt idx="370">
                        <c:v>0.32450000000000001</c:v>
                      </c:pt>
                      <c:pt idx="371">
                        <c:v>0.32569999999999999</c:v>
                      </c:pt>
                      <c:pt idx="372">
                        <c:v>0.32669999999999999</c:v>
                      </c:pt>
                      <c:pt idx="373">
                        <c:v>0.3276</c:v>
                      </c:pt>
                      <c:pt idx="374">
                        <c:v>0.32869999999999999</c:v>
                      </c:pt>
                      <c:pt idx="375">
                        <c:v>0.32979999999999998</c:v>
                      </c:pt>
                      <c:pt idx="376">
                        <c:v>0.33079999999999998</c:v>
                      </c:pt>
                      <c:pt idx="377">
                        <c:v>0.33179999999999998</c:v>
                      </c:pt>
                      <c:pt idx="378">
                        <c:v>0.33279999999999998</c:v>
                      </c:pt>
                      <c:pt idx="379">
                        <c:v>0.33379999999999999</c:v>
                      </c:pt>
                      <c:pt idx="380">
                        <c:v>0.33479999999999999</c:v>
                      </c:pt>
                      <c:pt idx="381">
                        <c:v>0.33579999999999999</c:v>
                      </c:pt>
                      <c:pt idx="382">
                        <c:v>0.33689999999999998</c:v>
                      </c:pt>
                      <c:pt idx="383">
                        <c:v>0.33789999999999998</c:v>
                      </c:pt>
                      <c:pt idx="384">
                        <c:v>0.33889999999999998</c:v>
                      </c:pt>
                      <c:pt idx="385">
                        <c:v>0.34</c:v>
                      </c:pt>
                      <c:pt idx="386">
                        <c:v>0.34089999999999998</c:v>
                      </c:pt>
                      <c:pt idx="387">
                        <c:v>0.34200000000000003</c:v>
                      </c:pt>
                      <c:pt idx="388">
                        <c:v>0.34320000000000001</c:v>
                      </c:pt>
                      <c:pt idx="389">
                        <c:v>0.34420000000000001</c:v>
                      </c:pt>
                      <c:pt idx="390">
                        <c:v>0.34520000000000001</c:v>
                      </c:pt>
                      <c:pt idx="391">
                        <c:v>0.34620000000000001</c:v>
                      </c:pt>
                      <c:pt idx="392">
                        <c:v>0.34720000000000001</c:v>
                      </c:pt>
                      <c:pt idx="393">
                        <c:v>0.34820000000000001</c:v>
                      </c:pt>
                      <c:pt idx="394">
                        <c:v>0.3493</c:v>
                      </c:pt>
                      <c:pt idx="395">
                        <c:v>0.3503</c:v>
                      </c:pt>
                      <c:pt idx="396">
                        <c:v>0.35139999999999999</c:v>
                      </c:pt>
                      <c:pt idx="397">
                        <c:v>0.35249999999999998</c:v>
                      </c:pt>
                      <c:pt idx="398">
                        <c:v>0.35349999999999998</c:v>
                      </c:pt>
                      <c:pt idx="399">
                        <c:v>0.35449999999999998</c:v>
                      </c:pt>
                      <c:pt idx="400">
                        <c:v>0.35549999999999998</c:v>
                      </c:pt>
                      <c:pt idx="401">
                        <c:v>0.35680000000000001</c:v>
                      </c:pt>
                      <c:pt idx="402">
                        <c:v>0.35780000000000001</c:v>
                      </c:pt>
                      <c:pt idx="403">
                        <c:v>0.35880000000000001</c:v>
                      </c:pt>
                      <c:pt idx="404">
                        <c:v>0.35980000000000001</c:v>
                      </c:pt>
                      <c:pt idx="405">
                        <c:v>0.36080000000000001</c:v>
                      </c:pt>
                      <c:pt idx="406">
                        <c:v>0.3619</c:v>
                      </c:pt>
                      <c:pt idx="407">
                        <c:v>0.3629</c:v>
                      </c:pt>
                      <c:pt idx="408">
                        <c:v>0.3639</c:v>
                      </c:pt>
                      <c:pt idx="409">
                        <c:v>0.3649</c:v>
                      </c:pt>
                      <c:pt idx="410">
                        <c:v>0.3659</c:v>
                      </c:pt>
                      <c:pt idx="411">
                        <c:v>0.3669</c:v>
                      </c:pt>
                      <c:pt idx="412">
                        <c:v>0.3679</c:v>
                      </c:pt>
                      <c:pt idx="413">
                        <c:v>0.36890000000000001</c:v>
                      </c:pt>
                      <c:pt idx="414">
                        <c:v>0.36990000000000001</c:v>
                      </c:pt>
                      <c:pt idx="415">
                        <c:v>0.37090000000000001</c:v>
                      </c:pt>
                      <c:pt idx="416">
                        <c:v>0.37190000000000001</c:v>
                      </c:pt>
                      <c:pt idx="417">
                        <c:v>0.37290000000000001</c:v>
                      </c:pt>
                      <c:pt idx="418">
                        <c:v>0.37390000000000001</c:v>
                      </c:pt>
                      <c:pt idx="419">
                        <c:v>0.37490000000000001</c:v>
                      </c:pt>
                      <c:pt idx="420">
                        <c:v>0.37609999999999999</c:v>
                      </c:pt>
                      <c:pt idx="421">
                        <c:v>0.37709999999999999</c:v>
                      </c:pt>
                      <c:pt idx="422">
                        <c:v>0.37809999999999999</c:v>
                      </c:pt>
                      <c:pt idx="423">
                        <c:v>0.37909999999999999</c:v>
                      </c:pt>
                      <c:pt idx="424">
                        <c:v>0.38019999999999998</c:v>
                      </c:pt>
                      <c:pt idx="425">
                        <c:v>0.38129999999999997</c:v>
                      </c:pt>
                      <c:pt idx="426">
                        <c:v>0.38250000000000001</c:v>
                      </c:pt>
                      <c:pt idx="427">
                        <c:v>0.38350000000000001</c:v>
                      </c:pt>
                      <c:pt idx="428">
                        <c:v>0.38450000000000001</c:v>
                      </c:pt>
                      <c:pt idx="429">
                        <c:v>0.38550000000000001</c:v>
                      </c:pt>
                      <c:pt idx="430">
                        <c:v>0.3866</c:v>
                      </c:pt>
                      <c:pt idx="431">
                        <c:v>0.3876</c:v>
                      </c:pt>
                      <c:pt idx="432">
                        <c:v>0.3886</c:v>
                      </c:pt>
                      <c:pt idx="433">
                        <c:v>0.3896</c:v>
                      </c:pt>
                      <c:pt idx="434">
                        <c:v>0.39069999999999999</c:v>
                      </c:pt>
                      <c:pt idx="435">
                        <c:v>0.39169999999999999</c:v>
                      </c:pt>
                      <c:pt idx="436">
                        <c:v>0.39279999999999998</c:v>
                      </c:pt>
                      <c:pt idx="437">
                        <c:v>0.39389999999999997</c:v>
                      </c:pt>
                      <c:pt idx="438">
                        <c:v>0.39489999999999997</c:v>
                      </c:pt>
                      <c:pt idx="439">
                        <c:v>0.39589999999999997</c:v>
                      </c:pt>
                      <c:pt idx="440">
                        <c:v>0.39689999999999998</c:v>
                      </c:pt>
                      <c:pt idx="441">
                        <c:v>0.39789999999999998</c:v>
                      </c:pt>
                      <c:pt idx="442">
                        <c:v>0.39889999999999998</c:v>
                      </c:pt>
                      <c:pt idx="443">
                        <c:v>0.39989999999999998</c:v>
                      </c:pt>
                      <c:pt idx="444">
                        <c:v>0.40089999999999998</c:v>
                      </c:pt>
                      <c:pt idx="445">
                        <c:v>0.40189999999999998</c:v>
                      </c:pt>
                      <c:pt idx="446">
                        <c:v>0.40289999999999998</c:v>
                      </c:pt>
                      <c:pt idx="447">
                        <c:v>0.40389999999999998</c:v>
                      </c:pt>
                      <c:pt idx="448">
                        <c:v>0.40489999999999998</c:v>
                      </c:pt>
                      <c:pt idx="449">
                        <c:v>0.40589999999999998</c:v>
                      </c:pt>
                      <c:pt idx="450">
                        <c:v>0.40689999999999998</c:v>
                      </c:pt>
                      <c:pt idx="451">
                        <c:v>0.40789999999999998</c:v>
                      </c:pt>
                      <c:pt idx="452">
                        <c:v>0.40889999999999999</c:v>
                      </c:pt>
                      <c:pt idx="453">
                        <c:v>0.40989999999999999</c:v>
                      </c:pt>
                      <c:pt idx="454">
                        <c:v>0.41089999999999999</c:v>
                      </c:pt>
                      <c:pt idx="455">
                        <c:v>0.41189999999999999</c:v>
                      </c:pt>
                      <c:pt idx="456">
                        <c:v>0.41289999999999999</c:v>
                      </c:pt>
                      <c:pt idx="457">
                        <c:v>0.41389999999999999</c:v>
                      </c:pt>
                      <c:pt idx="458">
                        <c:v>0.41489999999999999</c:v>
                      </c:pt>
                      <c:pt idx="459">
                        <c:v>0.41589999999999999</c:v>
                      </c:pt>
                      <c:pt idx="460">
                        <c:v>0.41699999999999998</c:v>
                      </c:pt>
                      <c:pt idx="461">
                        <c:v>0.41810000000000003</c:v>
                      </c:pt>
                      <c:pt idx="462">
                        <c:v>0.41909999999999997</c:v>
                      </c:pt>
                      <c:pt idx="463">
                        <c:v>0.42020000000000002</c:v>
                      </c:pt>
                      <c:pt idx="464">
                        <c:v>0.42120000000000002</c:v>
                      </c:pt>
                      <c:pt idx="465">
                        <c:v>0.42220000000000002</c:v>
                      </c:pt>
                      <c:pt idx="466">
                        <c:v>0.42330000000000001</c:v>
                      </c:pt>
                      <c:pt idx="467">
                        <c:v>0.42430000000000001</c:v>
                      </c:pt>
                      <c:pt idx="468">
                        <c:v>0.42530000000000001</c:v>
                      </c:pt>
                      <c:pt idx="469">
                        <c:v>0.42630000000000001</c:v>
                      </c:pt>
                      <c:pt idx="470">
                        <c:v>0.42730000000000001</c:v>
                      </c:pt>
                      <c:pt idx="471">
                        <c:v>0.4284</c:v>
                      </c:pt>
                      <c:pt idx="472">
                        <c:v>0.4294</c:v>
                      </c:pt>
                      <c:pt idx="473">
                        <c:v>0.4304</c:v>
                      </c:pt>
                      <c:pt idx="474">
                        <c:v>0.43140000000000001</c:v>
                      </c:pt>
                      <c:pt idx="475">
                        <c:v>0.43240000000000001</c:v>
                      </c:pt>
                      <c:pt idx="476">
                        <c:v>0.43340000000000001</c:v>
                      </c:pt>
                      <c:pt idx="477">
                        <c:v>0.4345</c:v>
                      </c:pt>
                      <c:pt idx="478">
                        <c:v>0.43559999999999999</c:v>
                      </c:pt>
                      <c:pt idx="479">
                        <c:v>0.43659999999999999</c:v>
                      </c:pt>
                      <c:pt idx="480">
                        <c:v>0.43759999999999999</c:v>
                      </c:pt>
                      <c:pt idx="481">
                        <c:v>0.43859999999999999</c:v>
                      </c:pt>
                      <c:pt idx="482">
                        <c:v>0.43959999999999999</c:v>
                      </c:pt>
                      <c:pt idx="483">
                        <c:v>0.44059999999999999</c:v>
                      </c:pt>
                      <c:pt idx="484">
                        <c:v>0.44159999999999999</c:v>
                      </c:pt>
                      <c:pt idx="485">
                        <c:v>0.44259999999999999</c:v>
                      </c:pt>
                      <c:pt idx="486">
                        <c:v>0.44369999999999998</c:v>
                      </c:pt>
                      <c:pt idx="487">
                        <c:v>0.44469999999999998</c:v>
                      </c:pt>
                      <c:pt idx="488">
                        <c:v>0.44579999999999997</c:v>
                      </c:pt>
                      <c:pt idx="489">
                        <c:v>0.44679999999999997</c:v>
                      </c:pt>
                      <c:pt idx="490">
                        <c:v>0.44779999999999998</c:v>
                      </c:pt>
                      <c:pt idx="491">
                        <c:v>0.44879999999999998</c:v>
                      </c:pt>
                      <c:pt idx="492">
                        <c:v>0.44979999999999998</c:v>
                      </c:pt>
                      <c:pt idx="493">
                        <c:v>0.45079999999999998</c:v>
                      </c:pt>
                      <c:pt idx="494">
                        <c:v>0.45179999999999998</c:v>
                      </c:pt>
                      <c:pt idx="495">
                        <c:v>0.45279999999999998</c:v>
                      </c:pt>
                      <c:pt idx="496">
                        <c:v>0.45400000000000001</c:v>
                      </c:pt>
                      <c:pt idx="497">
                        <c:v>0.45500000000000002</c:v>
                      </c:pt>
                      <c:pt idx="498">
                        <c:v>0.45610000000000001</c:v>
                      </c:pt>
                      <c:pt idx="499">
                        <c:v>0.4572</c:v>
                      </c:pt>
                      <c:pt idx="500">
                        <c:v>0.4582</c:v>
                      </c:pt>
                      <c:pt idx="501">
                        <c:v>0.45939999999999998</c:v>
                      </c:pt>
                      <c:pt idx="502">
                        <c:v>0.46039999999999998</c:v>
                      </c:pt>
                      <c:pt idx="503">
                        <c:v>0.46150000000000002</c:v>
                      </c:pt>
                      <c:pt idx="504">
                        <c:v>0.46250000000000002</c:v>
                      </c:pt>
                      <c:pt idx="505">
                        <c:v>0.46350000000000002</c:v>
                      </c:pt>
                      <c:pt idx="506">
                        <c:v>0.46450000000000002</c:v>
                      </c:pt>
                      <c:pt idx="507">
                        <c:v>0.46550000000000002</c:v>
                      </c:pt>
                      <c:pt idx="508">
                        <c:v>0.46650000000000003</c:v>
                      </c:pt>
                      <c:pt idx="509">
                        <c:v>0.46750000000000003</c:v>
                      </c:pt>
                      <c:pt idx="510">
                        <c:v>0.46850000000000003</c:v>
                      </c:pt>
                      <c:pt idx="511">
                        <c:v>0.46949999999999997</c:v>
                      </c:pt>
                      <c:pt idx="512">
                        <c:v>0.47060000000000002</c:v>
                      </c:pt>
                      <c:pt idx="513">
                        <c:v>0.4718</c:v>
                      </c:pt>
                      <c:pt idx="514">
                        <c:v>0.4728</c:v>
                      </c:pt>
                      <c:pt idx="515">
                        <c:v>0.4738</c:v>
                      </c:pt>
                      <c:pt idx="516">
                        <c:v>0.4748</c:v>
                      </c:pt>
                      <c:pt idx="517">
                        <c:v>0.4758</c:v>
                      </c:pt>
                      <c:pt idx="518">
                        <c:v>0.4768</c:v>
                      </c:pt>
                      <c:pt idx="519">
                        <c:v>0.4778</c:v>
                      </c:pt>
                      <c:pt idx="520">
                        <c:v>0.47889999999999999</c:v>
                      </c:pt>
                      <c:pt idx="521">
                        <c:v>0.47989999999999999</c:v>
                      </c:pt>
                      <c:pt idx="522">
                        <c:v>0.48089999999999999</c:v>
                      </c:pt>
                      <c:pt idx="523">
                        <c:v>0.48199999999999998</c:v>
                      </c:pt>
                      <c:pt idx="524">
                        <c:v>0.48309999999999997</c:v>
                      </c:pt>
                      <c:pt idx="525">
                        <c:v>0.48409999999999997</c:v>
                      </c:pt>
                      <c:pt idx="526">
                        <c:v>0.48509999999999998</c:v>
                      </c:pt>
                      <c:pt idx="527">
                        <c:v>0.48609999999999998</c:v>
                      </c:pt>
                      <c:pt idx="528">
                        <c:v>0.48709999999999998</c:v>
                      </c:pt>
                      <c:pt idx="529">
                        <c:v>0.48809999999999998</c:v>
                      </c:pt>
                      <c:pt idx="530">
                        <c:v>0.48909999999999998</c:v>
                      </c:pt>
                      <c:pt idx="531">
                        <c:v>0.49009999999999998</c:v>
                      </c:pt>
                      <c:pt idx="532">
                        <c:v>0.49109999999999998</c:v>
                      </c:pt>
                      <c:pt idx="533">
                        <c:v>0.49220000000000003</c:v>
                      </c:pt>
                      <c:pt idx="534">
                        <c:v>0.49320000000000003</c:v>
                      </c:pt>
                      <c:pt idx="535">
                        <c:v>0.49419999999999997</c:v>
                      </c:pt>
                      <c:pt idx="536">
                        <c:v>0.49519999999999997</c:v>
                      </c:pt>
                      <c:pt idx="537">
                        <c:v>0.49619999999999997</c:v>
                      </c:pt>
                      <c:pt idx="538">
                        <c:v>0.49719999999999998</c:v>
                      </c:pt>
                      <c:pt idx="539">
                        <c:v>0.49830000000000002</c:v>
                      </c:pt>
                      <c:pt idx="540">
                        <c:v>0.49930000000000002</c:v>
                      </c:pt>
                      <c:pt idx="541">
                        <c:v>0.50029999999999997</c:v>
                      </c:pt>
                      <c:pt idx="542">
                        <c:v>0.50139999999999996</c:v>
                      </c:pt>
                      <c:pt idx="543">
                        <c:v>0.50249999999999995</c:v>
                      </c:pt>
                      <c:pt idx="544">
                        <c:v>0.50349999999999995</c:v>
                      </c:pt>
                      <c:pt idx="545">
                        <c:v>0.50449999999999995</c:v>
                      </c:pt>
                      <c:pt idx="546">
                        <c:v>0.50549999999999995</c:v>
                      </c:pt>
                      <c:pt idx="547">
                        <c:v>0.50670000000000004</c:v>
                      </c:pt>
                      <c:pt idx="548">
                        <c:v>0.50780000000000003</c:v>
                      </c:pt>
                      <c:pt idx="549">
                        <c:v>0.50880000000000003</c:v>
                      </c:pt>
                      <c:pt idx="550">
                        <c:v>0.50990000000000002</c:v>
                      </c:pt>
                      <c:pt idx="551">
                        <c:v>0.51100000000000001</c:v>
                      </c:pt>
                      <c:pt idx="552">
                        <c:v>0.51200000000000001</c:v>
                      </c:pt>
                      <c:pt idx="553">
                        <c:v>0.51300000000000001</c:v>
                      </c:pt>
                      <c:pt idx="554">
                        <c:v>0.5141</c:v>
                      </c:pt>
                      <c:pt idx="555">
                        <c:v>0.5151</c:v>
                      </c:pt>
                      <c:pt idx="556">
                        <c:v>0.5161</c:v>
                      </c:pt>
                      <c:pt idx="557">
                        <c:v>0.5171</c:v>
                      </c:pt>
                      <c:pt idx="558">
                        <c:v>0.5181</c:v>
                      </c:pt>
                      <c:pt idx="559">
                        <c:v>0.51910000000000001</c:v>
                      </c:pt>
                      <c:pt idx="560">
                        <c:v>0.52010000000000001</c:v>
                      </c:pt>
                      <c:pt idx="561">
                        <c:v>0.52110000000000001</c:v>
                      </c:pt>
                      <c:pt idx="562">
                        <c:v>0.52210000000000001</c:v>
                      </c:pt>
                      <c:pt idx="563">
                        <c:v>0.52310000000000001</c:v>
                      </c:pt>
                      <c:pt idx="564">
                        <c:v>0.5242</c:v>
                      </c:pt>
                      <c:pt idx="565">
                        <c:v>0.5252</c:v>
                      </c:pt>
                      <c:pt idx="566">
                        <c:v>0.5262</c:v>
                      </c:pt>
                      <c:pt idx="567">
                        <c:v>0.52729999999999999</c:v>
                      </c:pt>
                      <c:pt idx="568">
                        <c:v>0.52829999999999999</c:v>
                      </c:pt>
                      <c:pt idx="569">
                        <c:v>0.52929999999999999</c:v>
                      </c:pt>
                      <c:pt idx="570">
                        <c:v>0.53029999999999999</c:v>
                      </c:pt>
                      <c:pt idx="571">
                        <c:v>0.53149999999999997</c:v>
                      </c:pt>
                      <c:pt idx="572">
                        <c:v>0.53249999999999997</c:v>
                      </c:pt>
                      <c:pt idx="573">
                        <c:v>0.53349999999999997</c:v>
                      </c:pt>
                      <c:pt idx="574">
                        <c:v>0.53449999999999998</c:v>
                      </c:pt>
                      <c:pt idx="575">
                        <c:v>0.53549999999999998</c:v>
                      </c:pt>
                      <c:pt idx="576">
                        <c:v>0.53649999999999998</c:v>
                      </c:pt>
                      <c:pt idx="577">
                        <c:v>0.53749999999999998</c:v>
                      </c:pt>
                      <c:pt idx="578">
                        <c:v>0.53859999999999997</c:v>
                      </c:pt>
                      <c:pt idx="579">
                        <c:v>0.53969999999999996</c:v>
                      </c:pt>
                      <c:pt idx="580">
                        <c:v>0.54079999999999995</c:v>
                      </c:pt>
                      <c:pt idx="581">
                        <c:v>0.54179999999999995</c:v>
                      </c:pt>
                      <c:pt idx="582">
                        <c:v>0.54290000000000005</c:v>
                      </c:pt>
                      <c:pt idx="583">
                        <c:v>0.54390000000000005</c:v>
                      </c:pt>
                      <c:pt idx="584">
                        <c:v>0.54490000000000005</c:v>
                      </c:pt>
                      <c:pt idx="585">
                        <c:v>0.54590000000000005</c:v>
                      </c:pt>
                      <c:pt idx="586">
                        <c:v>0.54690000000000005</c:v>
                      </c:pt>
                      <c:pt idx="587">
                        <c:v>0.54790000000000005</c:v>
                      </c:pt>
                      <c:pt idx="588">
                        <c:v>0.54890000000000005</c:v>
                      </c:pt>
                      <c:pt idx="589">
                        <c:v>0.54990000000000006</c:v>
                      </c:pt>
                      <c:pt idx="590">
                        <c:v>0.55089999999999995</c:v>
                      </c:pt>
                      <c:pt idx="591">
                        <c:v>0.55200000000000005</c:v>
                      </c:pt>
                      <c:pt idx="592">
                        <c:v>0.55300000000000005</c:v>
                      </c:pt>
                      <c:pt idx="593">
                        <c:v>0.55400000000000005</c:v>
                      </c:pt>
                      <c:pt idx="594">
                        <c:v>0.55500000000000005</c:v>
                      </c:pt>
                      <c:pt idx="595">
                        <c:v>0.55610000000000004</c:v>
                      </c:pt>
                      <c:pt idx="596">
                        <c:v>0.55710000000000004</c:v>
                      </c:pt>
                      <c:pt idx="597">
                        <c:v>0.55820000000000003</c:v>
                      </c:pt>
                      <c:pt idx="598">
                        <c:v>0.55920000000000003</c:v>
                      </c:pt>
                      <c:pt idx="599">
                        <c:v>0.56020000000000003</c:v>
                      </c:pt>
                      <c:pt idx="600">
                        <c:v>0.56130000000000002</c:v>
                      </c:pt>
                      <c:pt idx="601">
                        <c:v>0.56230000000000002</c:v>
                      </c:pt>
                      <c:pt idx="602">
                        <c:v>0.56340000000000001</c:v>
                      </c:pt>
                      <c:pt idx="603">
                        <c:v>0.56440000000000001</c:v>
                      </c:pt>
                      <c:pt idx="604">
                        <c:v>0.56540000000000001</c:v>
                      </c:pt>
                      <c:pt idx="605">
                        <c:v>0.5665</c:v>
                      </c:pt>
                      <c:pt idx="606">
                        <c:v>0.5675</c:v>
                      </c:pt>
                      <c:pt idx="607">
                        <c:v>0.56850000000000001</c:v>
                      </c:pt>
                      <c:pt idx="608">
                        <c:v>0.5696</c:v>
                      </c:pt>
                      <c:pt idx="609">
                        <c:v>0.5706</c:v>
                      </c:pt>
                      <c:pt idx="610">
                        <c:v>0.5716</c:v>
                      </c:pt>
                      <c:pt idx="611">
                        <c:v>0.5726</c:v>
                      </c:pt>
                      <c:pt idx="612">
                        <c:v>0.5736</c:v>
                      </c:pt>
                      <c:pt idx="613">
                        <c:v>0.5746</c:v>
                      </c:pt>
                      <c:pt idx="614">
                        <c:v>0.5756</c:v>
                      </c:pt>
                      <c:pt idx="615">
                        <c:v>0.57679999999999998</c:v>
                      </c:pt>
                      <c:pt idx="616">
                        <c:v>0.57779999999999998</c:v>
                      </c:pt>
                      <c:pt idx="617">
                        <c:v>0.57879999999999998</c:v>
                      </c:pt>
                      <c:pt idx="618">
                        <c:v>0.57999999999999996</c:v>
                      </c:pt>
                      <c:pt idx="619">
                        <c:v>0.58099999999999996</c:v>
                      </c:pt>
                      <c:pt idx="620">
                        <c:v>0.58209999999999995</c:v>
                      </c:pt>
                      <c:pt idx="621">
                        <c:v>0.58330000000000004</c:v>
                      </c:pt>
                      <c:pt idx="622">
                        <c:v>0.58430000000000004</c:v>
                      </c:pt>
                      <c:pt idx="623">
                        <c:v>0.58530000000000004</c:v>
                      </c:pt>
                      <c:pt idx="624">
                        <c:v>0.58630000000000004</c:v>
                      </c:pt>
                      <c:pt idx="625">
                        <c:v>0.58730000000000004</c:v>
                      </c:pt>
                      <c:pt idx="626">
                        <c:v>0.58830000000000005</c:v>
                      </c:pt>
                      <c:pt idx="627">
                        <c:v>0.58930000000000005</c:v>
                      </c:pt>
                      <c:pt idx="628">
                        <c:v>0.59040000000000004</c:v>
                      </c:pt>
                      <c:pt idx="629">
                        <c:v>0.59140000000000004</c:v>
                      </c:pt>
                      <c:pt idx="630">
                        <c:v>0.59250000000000003</c:v>
                      </c:pt>
                      <c:pt idx="631">
                        <c:v>0.59350000000000003</c:v>
                      </c:pt>
                      <c:pt idx="632">
                        <c:v>0.59460000000000002</c:v>
                      </c:pt>
                      <c:pt idx="633">
                        <c:v>0.59560000000000002</c:v>
                      </c:pt>
                      <c:pt idx="634">
                        <c:v>0.59660000000000002</c:v>
                      </c:pt>
                      <c:pt idx="635">
                        <c:v>0.59760000000000002</c:v>
                      </c:pt>
                      <c:pt idx="636">
                        <c:v>0.59860000000000002</c:v>
                      </c:pt>
                      <c:pt idx="637">
                        <c:v>0.59960000000000002</c:v>
                      </c:pt>
                      <c:pt idx="638">
                        <c:v>0.60060000000000002</c:v>
                      </c:pt>
                      <c:pt idx="639">
                        <c:v>0.6018</c:v>
                      </c:pt>
                      <c:pt idx="640">
                        <c:v>0.60309999999999997</c:v>
                      </c:pt>
                      <c:pt idx="641">
                        <c:v>0.60409999999999997</c:v>
                      </c:pt>
                      <c:pt idx="642">
                        <c:v>0.60509999999999997</c:v>
                      </c:pt>
                      <c:pt idx="643">
                        <c:v>0.60609999999999997</c:v>
                      </c:pt>
                      <c:pt idx="644">
                        <c:v>0.60729999999999995</c:v>
                      </c:pt>
                      <c:pt idx="645">
                        <c:v>0.60829999999999995</c:v>
                      </c:pt>
                      <c:pt idx="646">
                        <c:v>0.60929999999999995</c:v>
                      </c:pt>
                      <c:pt idx="647">
                        <c:v>0.61029999999999995</c:v>
                      </c:pt>
                      <c:pt idx="648">
                        <c:v>0.61129999999999995</c:v>
                      </c:pt>
                      <c:pt idx="649">
                        <c:v>0.61240000000000006</c:v>
                      </c:pt>
                      <c:pt idx="650">
                        <c:v>0.61339999999999995</c:v>
                      </c:pt>
                      <c:pt idx="651">
                        <c:v>0.61450000000000005</c:v>
                      </c:pt>
                      <c:pt idx="652">
                        <c:v>0.61570000000000003</c:v>
                      </c:pt>
                      <c:pt idx="653">
                        <c:v>0.61670000000000003</c:v>
                      </c:pt>
                      <c:pt idx="654">
                        <c:v>0.61770000000000003</c:v>
                      </c:pt>
                      <c:pt idx="655">
                        <c:v>0.61870000000000003</c:v>
                      </c:pt>
                      <c:pt idx="656">
                        <c:v>0.61980000000000002</c:v>
                      </c:pt>
                      <c:pt idx="657">
                        <c:v>0.62080000000000002</c:v>
                      </c:pt>
                      <c:pt idx="658">
                        <c:v>0.62180000000000002</c:v>
                      </c:pt>
                      <c:pt idx="659">
                        <c:v>0.62280000000000002</c:v>
                      </c:pt>
                      <c:pt idx="660">
                        <c:v>0.62380000000000002</c:v>
                      </c:pt>
                      <c:pt idx="661">
                        <c:v>0.62480000000000002</c:v>
                      </c:pt>
                      <c:pt idx="662">
                        <c:v>0.62590000000000001</c:v>
                      </c:pt>
                      <c:pt idx="663">
                        <c:v>0.62690000000000001</c:v>
                      </c:pt>
                      <c:pt idx="664">
                        <c:v>0.62790000000000001</c:v>
                      </c:pt>
                      <c:pt idx="665">
                        <c:v>0.62890000000000001</c:v>
                      </c:pt>
                      <c:pt idx="666">
                        <c:v>0.62990000000000002</c:v>
                      </c:pt>
                      <c:pt idx="667">
                        <c:v>0.63090000000000002</c:v>
                      </c:pt>
                      <c:pt idx="668">
                        <c:v>0.63190000000000002</c:v>
                      </c:pt>
                      <c:pt idx="669">
                        <c:v>0.63300000000000001</c:v>
                      </c:pt>
                      <c:pt idx="670">
                        <c:v>0.63400000000000001</c:v>
                      </c:pt>
                      <c:pt idx="671">
                        <c:v>0.63500000000000001</c:v>
                      </c:pt>
                      <c:pt idx="672">
                        <c:v>0.63600000000000001</c:v>
                      </c:pt>
                      <c:pt idx="673">
                        <c:v>0.63700000000000001</c:v>
                      </c:pt>
                      <c:pt idx="674">
                        <c:v>0.63800000000000001</c:v>
                      </c:pt>
                      <c:pt idx="675">
                        <c:v>0.6391</c:v>
                      </c:pt>
                      <c:pt idx="676">
                        <c:v>0.6401</c:v>
                      </c:pt>
                      <c:pt idx="677">
                        <c:v>0.6411</c:v>
                      </c:pt>
                      <c:pt idx="678">
                        <c:v>0.6421</c:v>
                      </c:pt>
                      <c:pt idx="679">
                        <c:v>0.64329999999999998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0.64729999999999999</c:v>
                      </c:pt>
                      <c:pt idx="684">
                        <c:v>0.64839999999999998</c:v>
                      </c:pt>
                      <c:pt idx="685">
                        <c:v>0.64949999999999997</c:v>
                      </c:pt>
                      <c:pt idx="686">
                        <c:v>0.65049999999999997</c:v>
                      </c:pt>
                      <c:pt idx="687">
                        <c:v>0.65159999999999996</c:v>
                      </c:pt>
                      <c:pt idx="688">
                        <c:v>0.65259999999999996</c:v>
                      </c:pt>
                      <c:pt idx="689">
                        <c:v>0.65359999999999996</c:v>
                      </c:pt>
                      <c:pt idx="690">
                        <c:v>0.65459999999999996</c:v>
                      </c:pt>
                      <c:pt idx="691">
                        <c:v>0.65559999999999996</c:v>
                      </c:pt>
                      <c:pt idx="692">
                        <c:v>0.65659999999999996</c:v>
                      </c:pt>
                      <c:pt idx="693">
                        <c:v>0.65769999999999995</c:v>
                      </c:pt>
                      <c:pt idx="694">
                        <c:v>0.65869999999999995</c:v>
                      </c:pt>
                      <c:pt idx="695">
                        <c:v>0.65969999999999995</c:v>
                      </c:pt>
                      <c:pt idx="696">
                        <c:v>0.66069999999999995</c:v>
                      </c:pt>
                      <c:pt idx="697">
                        <c:v>0.66169999999999995</c:v>
                      </c:pt>
                      <c:pt idx="698">
                        <c:v>0.66269999999999996</c:v>
                      </c:pt>
                      <c:pt idx="699">
                        <c:v>0.66379999999999995</c:v>
                      </c:pt>
                      <c:pt idx="700">
                        <c:v>0.66479999999999995</c:v>
                      </c:pt>
                      <c:pt idx="701">
                        <c:v>0.66579999999999995</c:v>
                      </c:pt>
                      <c:pt idx="702">
                        <c:v>0.66679999999999995</c:v>
                      </c:pt>
                      <c:pt idx="703">
                        <c:v>0.66779999999999995</c:v>
                      </c:pt>
                      <c:pt idx="704">
                        <c:v>0.66879999999999995</c:v>
                      </c:pt>
                      <c:pt idx="705">
                        <c:v>0.66990000000000005</c:v>
                      </c:pt>
                      <c:pt idx="706">
                        <c:v>0.67090000000000005</c:v>
                      </c:pt>
                      <c:pt idx="707">
                        <c:v>0.67210000000000003</c:v>
                      </c:pt>
                      <c:pt idx="708">
                        <c:v>0.67320000000000002</c:v>
                      </c:pt>
                      <c:pt idx="709">
                        <c:v>0.67420000000000002</c:v>
                      </c:pt>
                      <c:pt idx="710">
                        <c:v>0.67530000000000001</c:v>
                      </c:pt>
                      <c:pt idx="711">
                        <c:v>0.67630000000000001</c:v>
                      </c:pt>
                      <c:pt idx="712">
                        <c:v>0.67730000000000001</c:v>
                      </c:pt>
                      <c:pt idx="713">
                        <c:v>0.67830000000000001</c:v>
                      </c:pt>
                      <c:pt idx="714">
                        <c:v>0.67930000000000001</c:v>
                      </c:pt>
                      <c:pt idx="715">
                        <c:v>0.6804</c:v>
                      </c:pt>
                      <c:pt idx="716">
                        <c:v>0.68140000000000001</c:v>
                      </c:pt>
                      <c:pt idx="717">
                        <c:v>0.68269999999999997</c:v>
                      </c:pt>
                      <c:pt idx="718">
                        <c:v>0.68369999999999997</c:v>
                      </c:pt>
                      <c:pt idx="719">
                        <c:v>0.68489999999999995</c:v>
                      </c:pt>
                      <c:pt idx="720">
                        <c:v>0.68589999999999995</c:v>
                      </c:pt>
                      <c:pt idx="721">
                        <c:v>0.68689999999999996</c:v>
                      </c:pt>
                      <c:pt idx="722">
                        <c:v>0.68799999999999994</c:v>
                      </c:pt>
                      <c:pt idx="723">
                        <c:v>0.68899999999999995</c:v>
                      </c:pt>
                      <c:pt idx="724">
                        <c:v>0.69</c:v>
                      </c:pt>
                      <c:pt idx="725">
                        <c:v>0.69099999999999995</c:v>
                      </c:pt>
                      <c:pt idx="726">
                        <c:v>0.69199999999999995</c:v>
                      </c:pt>
                      <c:pt idx="727">
                        <c:v>0.69299999999999995</c:v>
                      </c:pt>
                      <c:pt idx="728">
                        <c:v>0.69410000000000005</c:v>
                      </c:pt>
                      <c:pt idx="729">
                        <c:v>0.69540000000000002</c:v>
                      </c:pt>
                      <c:pt idx="730">
                        <c:v>0.69640000000000002</c:v>
                      </c:pt>
                      <c:pt idx="731">
                        <c:v>0.69740000000000002</c:v>
                      </c:pt>
                      <c:pt idx="732">
                        <c:v>0.69850000000000001</c:v>
                      </c:pt>
                      <c:pt idx="733">
                        <c:v>0.69950000000000001</c:v>
                      </c:pt>
                      <c:pt idx="734">
                        <c:v>0.70050000000000001</c:v>
                      </c:pt>
                      <c:pt idx="735">
                        <c:v>0.70150000000000001</c:v>
                      </c:pt>
                      <c:pt idx="736">
                        <c:v>0.70250000000000001</c:v>
                      </c:pt>
                      <c:pt idx="737">
                        <c:v>0.7036</c:v>
                      </c:pt>
                      <c:pt idx="738">
                        <c:v>0.7046</c:v>
                      </c:pt>
                      <c:pt idx="739">
                        <c:v>0.70579999999999998</c:v>
                      </c:pt>
                      <c:pt idx="740">
                        <c:v>0.70679999999999998</c:v>
                      </c:pt>
                      <c:pt idx="741">
                        <c:v>0.70779999999999998</c:v>
                      </c:pt>
                      <c:pt idx="742">
                        <c:v>0.70879999999999999</c:v>
                      </c:pt>
                      <c:pt idx="743">
                        <c:v>0.71</c:v>
                      </c:pt>
                      <c:pt idx="744">
                        <c:v>0.71099999999999997</c:v>
                      </c:pt>
                      <c:pt idx="745">
                        <c:v>0.71199999999999997</c:v>
                      </c:pt>
                      <c:pt idx="746">
                        <c:v>0.71309999999999996</c:v>
                      </c:pt>
                      <c:pt idx="747">
                        <c:v>0.71409999999999996</c:v>
                      </c:pt>
                      <c:pt idx="748">
                        <c:v>0.71509999999999996</c:v>
                      </c:pt>
                      <c:pt idx="749">
                        <c:v>0.71609999999999996</c:v>
                      </c:pt>
                      <c:pt idx="750">
                        <c:v>0.71709999999999996</c:v>
                      </c:pt>
                      <c:pt idx="751">
                        <c:v>0.71819999999999995</c:v>
                      </c:pt>
                      <c:pt idx="752">
                        <c:v>0.71919999999999995</c:v>
                      </c:pt>
                      <c:pt idx="753">
                        <c:v>0.72040000000000004</c:v>
                      </c:pt>
                      <c:pt idx="754">
                        <c:v>0.72140000000000004</c:v>
                      </c:pt>
                      <c:pt idx="755">
                        <c:v>0.72240000000000004</c:v>
                      </c:pt>
                      <c:pt idx="756">
                        <c:v>0.72340000000000004</c:v>
                      </c:pt>
                      <c:pt idx="757">
                        <c:v>0.72440000000000004</c:v>
                      </c:pt>
                      <c:pt idx="758">
                        <c:v>0.72550000000000003</c:v>
                      </c:pt>
                      <c:pt idx="759">
                        <c:v>0.72650000000000003</c:v>
                      </c:pt>
                      <c:pt idx="760">
                        <c:v>0.72750000000000004</c:v>
                      </c:pt>
                      <c:pt idx="761">
                        <c:v>0.72850000000000004</c:v>
                      </c:pt>
                      <c:pt idx="762">
                        <c:v>0.72950000000000004</c:v>
                      </c:pt>
                      <c:pt idx="763">
                        <c:v>0.73060000000000003</c:v>
                      </c:pt>
                      <c:pt idx="764">
                        <c:v>0.73160000000000003</c:v>
                      </c:pt>
                      <c:pt idx="765">
                        <c:v>0.73260000000000003</c:v>
                      </c:pt>
                      <c:pt idx="766">
                        <c:v>0.73360000000000003</c:v>
                      </c:pt>
                      <c:pt idx="767">
                        <c:v>0.73460000000000003</c:v>
                      </c:pt>
                      <c:pt idx="768">
                        <c:v>0.73570000000000002</c:v>
                      </c:pt>
                      <c:pt idx="769">
                        <c:v>0.73670000000000002</c:v>
                      </c:pt>
                      <c:pt idx="770">
                        <c:v>0.73770000000000002</c:v>
                      </c:pt>
                      <c:pt idx="771">
                        <c:v>0.73870000000000002</c:v>
                      </c:pt>
                      <c:pt idx="772">
                        <c:v>0.73970000000000002</c:v>
                      </c:pt>
                      <c:pt idx="773">
                        <c:v>0.74080000000000001</c:v>
                      </c:pt>
                      <c:pt idx="774">
                        <c:v>0.74180000000000001</c:v>
                      </c:pt>
                      <c:pt idx="775">
                        <c:v>0.74280000000000002</c:v>
                      </c:pt>
                      <c:pt idx="776">
                        <c:v>0.74380000000000002</c:v>
                      </c:pt>
                      <c:pt idx="777">
                        <c:v>0.74490000000000001</c:v>
                      </c:pt>
                      <c:pt idx="778">
                        <c:v>0.74590000000000001</c:v>
                      </c:pt>
                      <c:pt idx="779">
                        <c:v>0.74690000000000001</c:v>
                      </c:pt>
                      <c:pt idx="780">
                        <c:v>0.74790000000000001</c:v>
                      </c:pt>
                      <c:pt idx="781">
                        <c:v>0.74890000000000001</c:v>
                      </c:pt>
                      <c:pt idx="782">
                        <c:v>0.75</c:v>
                      </c:pt>
                      <c:pt idx="783">
                        <c:v>0.751</c:v>
                      </c:pt>
                      <c:pt idx="784">
                        <c:v>0.752</c:v>
                      </c:pt>
                      <c:pt idx="785">
                        <c:v>0.753</c:v>
                      </c:pt>
                      <c:pt idx="786">
                        <c:v>0.754</c:v>
                      </c:pt>
                      <c:pt idx="787">
                        <c:v>0.75509999999999999</c:v>
                      </c:pt>
                      <c:pt idx="788">
                        <c:v>0.75609999999999999</c:v>
                      </c:pt>
                      <c:pt idx="789">
                        <c:v>0.7571</c:v>
                      </c:pt>
                      <c:pt idx="790">
                        <c:v>0.7581</c:v>
                      </c:pt>
                      <c:pt idx="791">
                        <c:v>0.7591</c:v>
                      </c:pt>
                      <c:pt idx="792">
                        <c:v>0.76019999999999999</c:v>
                      </c:pt>
                      <c:pt idx="793">
                        <c:v>0.76119999999999999</c:v>
                      </c:pt>
                      <c:pt idx="794">
                        <c:v>0.76219999999999999</c:v>
                      </c:pt>
                      <c:pt idx="795">
                        <c:v>0.76339999999999997</c:v>
                      </c:pt>
                      <c:pt idx="796">
                        <c:v>0.76439999999999997</c:v>
                      </c:pt>
                      <c:pt idx="797">
                        <c:v>0.76539999999999997</c:v>
                      </c:pt>
                      <c:pt idx="798">
                        <c:v>0.76649999999999996</c:v>
                      </c:pt>
                      <c:pt idx="799">
                        <c:v>0.76749999999999996</c:v>
                      </c:pt>
                      <c:pt idx="800">
                        <c:v>0.76849999999999996</c:v>
                      </c:pt>
                      <c:pt idx="801">
                        <c:v>0.76949999999999996</c:v>
                      </c:pt>
                      <c:pt idx="802">
                        <c:v>0.77049999999999996</c:v>
                      </c:pt>
                      <c:pt idx="803">
                        <c:v>0.77159999999999995</c:v>
                      </c:pt>
                      <c:pt idx="804">
                        <c:v>0.77259999999999995</c:v>
                      </c:pt>
                      <c:pt idx="805">
                        <c:v>0.77359999999999995</c:v>
                      </c:pt>
                      <c:pt idx="806">
                        <c:v>0.77459999999999996</c:v>
                      </c:pt>
                      <c:pt idx="807">
                        <c:v>0.77559999999999996</c:v>
                      </c:pt>
                      <c:pt idx="808">
                        <c:v>0.77669999999999995</c:v>
                      </c:pt>
                      <c:pt idx="809">
                        <c:v>0.77769999999999995</c:v>
                      </c:pt>
                      <c:pt idx="810">
                        <c:v>0.77869999999999995</c:v>
                      </c:pt>
                      <c:pt idx="811">
                        <c:v>0.77969999999999995</c:v>
                      </c:pt>
                      <c:pt idx="812">
                        <c:v>0.78069999999999995</c:v>
                      </c:pt>
                      <c:pt idx="813">
                        <c:v>0.78180000000000005</c:v>
                      </c:pt>
                      <c:pt idx="814">
                        <c:v>0.78280000000000005</c:v>
                      </c:pt>
                      <c:pt idx="815">
                        <c:v>0.78380000000000005</c:v>
                      </c:pt>
                      <c:pt idx="816">
                        <c:v>0.78480000000000005</c:v>
                      </c:pt>
                      <c:pt idx="817">
                        <c:v>0.78600000000000003</c:v>
                      </c:pt>
                      <c:pt idx="818">
                        <c:v>0.78710000000000002</c:v>
                      </c:pt>
                      <c:pt idx="819">
                        <c:v>0.7883</c:v>
                      </c:pt>
                      <c:pt idx="820">
                        <c:v>0.7893</c:v>
                      </c:pt>
                      <c:pt idx="821">
                        <c:v>0.7903</c:v>
                      </c:pt>
                      <c:pt idx="822">
                        <c:v>0.7913</c:v>
                      </c:pt>
                      <c:pt idx="823">
                        <c:v>0.7923</c:v>
                      </c:pt>
                      <c:pt idx="824">
                        <c:v>0.79339999999999999</c:v>
                      </c:pt>
                      <c:pt idx="825">
                        <c:v>0.79459999999999997</c:v>
                      </c:pt>
                      <c:pt idx="826">
                        <c:v>0.79559999999999997</c:v>
                      </c:pt>
                      <c:pt idx="827">
                        <c:v>0.79659999999999997</c:v>
                      </c:pt>
                      <c:pt idx="828">
                        <c:v>0.79759999999999998</c:v>
                      </c:pt>
                      <c:pt idx="829">
                        <c:v>0.79869999999999997</c:v>
                      </c:pt>
                      <c:pt idx="830">
                        <c:v>0.79990000000000006</c:v>
                      </c:pt>
                      <c:pt idx="831">
                        <c:v>0.80089999999999995</c:v>
                      </c:pt>
                      <c:pt idx="832">
                        <c:v>0.80189999999999995</c:v>
                      </c:pt>
                      <c:pt idx="833">
                        <c:v>0.80289999999999995</c:v>
                      </c:pt>
                      <c:pt idx="834">
                        <c:v>0.80400000000000005</c:v>
                      </c:pt>
                      <c:pt idx="835">
                        <c:v>0.80500000000000005</c:v>
                      </c:pt>
                      <c:pt idx="836">
                        <c:v>0.80600000000000005</c:v>
                      </c:pt>
                      <c:pt idx="837">
                        <c:v>0.80700000000000005</c:v>
                      </c:pt>
                      <c:pt idx="838">
                        <c:v>0.80800000000000005</c:v>
                      </c:pt>
                      <c:pt idx="839">
                        <c:v>0.80910000000000004</c:v>
                      </c:pt>
                      <c:pt idx="840">
                        <c:v>0.81010000000000004</c:v>
                      </c:pt>
                      <c:pt idx="841">
                        <c:v>0.81110000000000004</c:v>
                      </c:pt>
                      <c:pt idx="842">
                        <c:v>0.81210000000000004</c:v>
                      </c:pt>
                      <c:pt idx="843">
                        <c:v>0.81320000000000003</c:v>
                      </c:pt>
                      <c:pt idx="844">
                        <c:v>0.81420000000000003</c:v>
                      </c:pt>
                      <c:pt idx="845">
                        <c:v>0.81520000000000004</c:v>
                      </c:pt>
                      <c:pt idx="846">
                        <c:v>0.81640000000000001</c:v>
                      </c:pt>
                      <c:pt idx="847">
                        <c:v>0.81740000000000002</c:v>
                      </c:pt>
                      <c:pt idx="848">
                        <c:v>0.81850000000000001</c:v>
                      </c:pt>
                      <c:pt idx="849">
                        <c:v>0.81950000000000001</c:v>
                      </c:pt>
                      <c:pt idx="850">
                        <c:v>0.82050000000000001</c:v>
                      </c:pt>
                      <c:pt idx="851">
                        <c:v>0.82150000000000001</c:v>
                      </c:pt>
                      <c:pt idx="852">
                        <c:v>0.82250000000000001</c:v>
                      </c:pt>
                      <c:pt idx="853">
                        <c:v>0.8236</c:v>
                      </c:pt>
                      <c:pt idx="854">
                        <c:v>0.8246</c:v>
                      </c:pt>
                      <c:pt idx="855">
                        <c:v>0.8256</c:v>
                      </c:pt>
                      <c:pt idx="856">
                        <c:v>0.8266</c:v>
                      </c:pt>
                      <c:pt idx="857">
                        <c:v>0.82769999999999999</c:v>
                      </c:pt>
                      <c:pt idx="858">
                        <c:v>0.82869999999999999</c:v>
                      </c:pt>
                      <c:pt idx="859">
                        <c:v>0.82969999999999999</c:v>
                      </c:pt>
                      <c:pt idx="860">
                        <c:v>0.83069999999999999</c:v>
                      </c:pt>
                      <c:pt idx="861">
                        <c:v>0.83169999999999999</c:v>
                      </c:pt>
                      <c:pt idx="862">
                        <c:v>0.83279999999999998</c:v>
                      </c:pt>
                      <c:pt idx="863">
                        <c:v>0.83379999999999999</c:v>
                      </c:pt>
                      <c:pt idx="864">
                        <c:v>0.83479999999999999</c:v>
                      </c:pt>
                      <c:pt idx="865">
                        <c:v>0.83579999999999999</c:v>
                      </c:pt>
                      <c:pt idx="866">
                        <c:v>0.83709999999999996</c:v>
                      </c:pt>
                      <c:pt idx="867">
                        <c:v>0.83809999999999996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STD!$J$3:$J$870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5.532E-4</c:v>
                      </c:pt>
                      <c:pt idx="1">
                        <c:v>5.5309999999999995E-4</c:v>
                      </c:pt>
                      <c:pt idx="2">
                        <c:v>5.53E-4</c:v>
                      </c:pt>
                      <c:pt idx="3">
                        <c:v>5.5210000000000003E-4</c:v>
                      </c:pt>
                      <c:pt idx="4">
                        <c:v>5.5190000000000003E-4</c:v>
                      </c:pt>
                      <c:pt idx="5">
                        <c:v>5.5110000000000001E-4</c:v>
                      </c:pt>
                      <c:pt idx="6">
                        <c:v>5.5029999999999999E-4</c:v>
                      </c:pt>
                      <c:pt idx="7">
                        <c:v>5.4969999999999997E-4</c:v>
                      </c:pt>
                      <c:pt idx="8">
                        <c:v>5.488E-4</c:v>
                      </c:pt>
                      <c:pt idx="9">
                        <c:v>5.4719999999999997E-4</c:v>
                      </c:pt>
                      <c:pt idx="10">
                        <c:v>5.4620000000000005E-4</c:v>
                      </c:pt>
                      <c:pt idx="11">
                        <c:v>5.4509999999999997E-4</c:v>
                      </c:pt>
                      <c:pt idx="12">
                        <c:v>5.4339999999999998E-4</c:v>
                      </c:pt>
                      <c:pt idx="13">
                        <c:v>5.421E-4</c:v>
                      </c:pt>
                      <c:pt idx="14">
                        <c:v>5.4089999999999997E-4</c:v>
                      </c:pt>
                      <c:pt idx="15">
                        <c:v>5.3919999999999999E-4</c:v>
                      </c:pt>
                      <c:pt idx="16">
                        <c:v>5.3759999999999995E-4</c:v>
                      </c:pt>
                      <c:pt idx="17">
                        <c:v>5.3569999999999996E-4</c:v>
                      </c:pt>
                      <c:pt idx="18">
                        <c:v>5.3399999999999997E-4</c:v>
                      </c:pt>
                      <c:pt idx="19">
                        <c:v>5.3200000000000003E-4</c:v>
                      </c:pt>
                      <c:pt idx="20">
                        <c:v>5.3019999999999999E-4</c:v>
                      </c:pt>
                      <c:pt idx="21">
                        <c:v>5.2840000000000005E-4</c:v>
                      </c:pt>
                      <c:pt idx="22">
                        <c:v>5.264E-4</c:v>
                      </c:pt>
                      <c:pt idx="23">
                        <c:v>5.2439999999999995E-4</c:v>
                      </c:pt>
                      <c:pt idx="24">
                        <c:v>5.2209999999999995E-4</c:v>
                      </c:pt>
                      <c:pt idx="25">
                        <c:v>5.1960000000000005E-4</c:v>
                      </c:pt>
                      <c:pt idx="26">
                        <c:v>5.1699999999999999E-4</c:v>
                      </c:pt>
                      <c:pt idx="27">
                        <c:v>5.1469999999999999E-4</c:v>
                      </c:pt>
                      <c:pt idx="28">
                        <c:v>5.1199999999999998E-4</c:v>
                      </c:pt>
                      <c:pt idx="29">
                        <c:v>5.0960000000000003E-4</c:v>
                      </c:pt>
                      <c:pt idx="30">
                        <c:v>5.0739999999999997E-4</c:v>
                      </c:pt>
                      <c:pt idx="31">
                        <c:v>5.0460000000000001E-4</c:v>
                      </c:pt>
                      <c:pt idx="32">
                        <c:v>5.017E-4</c:v>
                      </c:pt>
                      <c:pt idx="33">
                        <c:v>4.9870000000000003E-4</c:v>
                      </c:pt>
                      <c:pt idx="34">
                        <c:v>4.9569999999999996E-4</c:v>
                      </c:pt>
                      <c:pt idx="35">
                        <c:v>4.9299999999999995E-4</c:v>
                      </c:pt>
                      <c:pt idx="36">
                        <c:v>4.9019999999999999E-4</c:v>
                      </c:pt>
                      <c:pt idx="37">
                        <c:v>4.8720000000000002E-4</c:v>
                      </c:pt>
                      <c:pt idx="38">
                        <c:v>4.84E-4</c:v>
                      </c:pt>
                      <c:pt idx="39">
                        <c:v>4.8089999999999998E-4</c:v>
                      </c:pt>
                      <c:pt idx="40">
                        <c:v>4.7790000000000002E-4</c:v>
                      </c:pt>
                      <c:pt idx="41">
                        <c:v>4.7439999999999998E-4</c:v>
                      </c:pt>
                      <c:pt idx="42">
                        <c:v>4.7160000000000002E-4</c:v>
                      </c:pt>
                      <c:pt idx="43">
                        <c:v>4.6860000000000001E-4</c:v>
                      </c:pt>
                      <c:pt idx="44">
                        <c:v>4.6559999999999999E-4</c:v>
                      </c:pt>
                      <c:pt idx="45">
                        <c:v>4.6240000000000002E-4</c:v>
                      </c:pt>
                      <c:pt idx="46">
                        <c:v>4.593E-4</c:v>
                      </c:pt>
                      <c:pt idx="47">
                        <c:v>4.5649999999999998E-4</c:v>
                      </c:pt>
                      <c:pt idx="48">
                        <c:v>4.5340000000000002E-4</c:v>
                      </c:pt>
                      <c:pt idx="49">
                        <c:v>4.504E-4</c:v>
                      </c:pt>
                      <c:pt idx="50">
                        <c:v>4.4729999999999998E-4</c:v>
                      </c:pt>
                      <c:pt idx="51">
                        <c:v>4.4430000000000001E-4</c:v>
                      </c:pt>
                      <c:pt idx="52">
                        <c:v>4.4109999999999999E-4</c:v>
                      </c:pt>
                      <c:pt idx="53">
                        <c:v>4.3800000000000002E-4</c:v>
                      </c:pt>
                      <c:pt idx="54">
                        <c:v>4.3459999999999999E-4</c:v>
                      </c:pt>
                      <c:pt idx="55">
                        <c:v>4.3090000000000001E-4</c:v>
                      </c:pt>
                      <c:pt idx="56">
                        <c:v>4.28E-4</c:v>
                      </c:pt>
                      <c:pt idx="57">
                        <c:v>4.2509999999999998E-4</c:v>
                      </c:pt>
                      <c:pt idx="58">
                        <c:v>4.217E-4</c:v>
                      </c:pt>
                      <c:pt idx="59">
                        <c:v>4.1849999999999998E-4</c:v>
                      </c:pt>
                      <c:pt idx="60">
                        <c:v>4.1520000000000001E-4</c:v>
                      </c:pt>
                      <c:pt idx="61">
                        <c:v>4.1209999999999999E-4</c:v>
                      </c:pt>
                      <c:pt idx="62">
                        <c:v>4.0900000000000002E-4</c:v>
                      </c:pt>
                      <c:pt idx="63">
                        <c:v>4.059E-4</c:v>
                      </c:pt>
                      <c:pt idx="64">
                        <c:v>4.0309999999999999E-4</c:v>
                      </c:pt>
                      <c:pt idx="65">
                        <c:v>4.0010000000000002E-4</c:v>
                      </c:pt>
                      <c:pt idx="66">
                        <c:v>3.9720000000000001E-4</c:v>
                      </c:pt>
                      <c:pt idx="67">
                        <c:v>3.9419999999999999E-4</c:v>
                      </c:pt>
                      <c:pt idx="68">
                        <c:v>3.9110000000000002E-4</c:v>
                      </c:pt>
                      <c:pt idx="69">
                        <c:v>3.8779999999999999E-4</c:v>
                      </c:pt>
                      <c:pt idx="70">
                        <c:v>3.8499999999999998E-4</c:v>
                      </c:pt>
                      <c:pt idx="71">
                        <c:v>3.8089999999999999E-4</c:v>
                      </c:pt>
                      <c:pt idx="72">
                        <c:v>3.7760000000000002E-4</c:v>
                      </c:pt>
                      <c:pt idx="73">
                        <c:v>3.746E-4</c:v>
                      </c:pt>
                      <c:pt idx="74">
                        <c:v>3.7179999999999998E-4</c:v>
                      </c:pt>
                      <c:pt idx="75">
                        <c:v>3.6880000000000002E-4</c:v>
                      </c:pt>
                      <c:pt idx="76">
                        <c:v>3.6600000000000001E-4</c:v>
                      </c:pt>
                      <c:pt idx="77">
                        <c:v>3.6299999999999999E-4</c:v>
                      </c:pt>
                      <c:pt idx="78">
                        <c:v>3.6019999999999997E-4</c:v>
                      </c:pt>
                      <c:pt idx="79">
                        <c:v>3.5760000000000002E-4</c:v>
                      </c:pt>
                      <c:pt idx="80">
                        <c:v>3.548E-4</c:v>
                      </c:pt>
                      <c:pt idx="81">
                        <c:v>3.5159999999999998E-4</c:v>
                      </c:pt>
                      <c:pt idx="82">
                        <c:v>3.4900000000000003E-4</c:v>
                      </c:pt>
                      <c:pt idx="83">
                        <c:v>3.4640000000000002E-4</c:v>
                      </c:pt>
                      <c:pt idx="84">
                        <c:v>3.4370000000000001E-4</c:v>
                      </c:pt>
                      <c:pt idx="85">
                        <c:v>3.4079999999999999E-4</c:v>
                      </c:pt>
                      <c:pt idx="86">
                        <c:v>3.3789999999999997E-4</c:v>
                      </c:pt>
                      <c:pt idx="87">
                        <c:v>3.3530000000000002E-4</c:v>
                      </c:pt>
                      <c:pt idx="88">
                        <c:v>3.324E-4</c:v>
                      </c:pt>
                      <c:pt idx="89">
                        <c:v>3.2959999999999999E-4</c:v>
                      </c:pt>
                      <c:pt idx="90">
                        <c:v>3.2719999999999998E-4</c:v>
                      </c:pt>
                      <c:pt idx="91">
                        <c:v>3.2459999999999998E-4</c:v>
                      </c:pt>
                      <c:pt idx="92">
                        <c:v>3.2220000000000003E-4</c:v>
                      </c:pt>
                      <c:pt idx="93">
                        <c:v>3.1990000000000002E-4</c:v>
                      </c:pt>
                      <c:pt idx="94">
                        <c:v>3.1770000000000002E-4</c:v>
                      </c:pt>
                      <c:pt idx="95">
                        <c:v>3.1550000000000003E-4</c:v>
                      </c:pt>
                      <c:pt idx="96">
                        <c:v>3.1320000000000002E-4</c:v>
                      </c:pt>
                      <c:pt idx="97">
                        <c:v>3.1110000000000003E-4</c:v>
                      </c:pt>
                      <c:pt idx="98">
                        <c:v>3.0899999999999998E-4</c:v>
                      </c:pt>
                      <c:pt idx="99">
                        <c:v>3.0630000000000002E-4</c:v>
                      </c:pt>
                      <c:pt idx="100">
                        <c:v>3.0380000000000001E-4</c:v>
                      </c:pt>
                      <c:pt idx="101">
                        <c:v>3.0180000000000002E-4</c:v>
                      </c:pt>
                      <c:pt idx="102">
                        <c:v>2.9990000000000003E-4</c:v>
                      </c:pt>
                      <c:pt idx="103">
                        <c:v>2.9779999999999997E-4</c:v>
                      </c:pt>
                      <c:pt idx="104">
                        <c:v>2.9589999999999998E-4</c:v>
                      </c:pt>
                      <c:pt idx="105">
                        <c:v>2.9399999999999999E-4</c:v>
                      </c:pt>
                      <c:pt idx="106">
                        <c:v>2.921E-4</c:v>
                      </c:pt>
                      <c:pt idx="107">
                        <c:v>2.9020000000000001E-4</c:v>
                      </c:pt>
                      <c:pt idx="108">
                        <c:v>2.879E-4</c:v>
                      </c:pt>
                      <c:pt idx="109">
                        <c:v>2.8600000000000001E-4</c:v>
                      </c:pt>
                      <c:pt idx="110">
                        <c:v>2.8380000000000001E-4</c:v>
                      </c:pt>
                      <c:pt idx="111">
                        <c:v>2.8170000000000002E-4</c:v>
                      </c:pt>
                      <c:pt idx="112">
                        <c:v>2.7940000000000002E-4</c:v>
                      </c:pt>
                      <c:pt idx="113">
                        <c:v>2.7769999999999997E-4</c:v>
                      </c:pt>
                      <c:pt idx="114">
                        <c:v>2.7549999999999997E-4</c:v>
                      </c:pt>
                      <c:pt idx="115">
                        <c:v>2.7310000000000002E-4</c:v>
                      </c:pt>
                      <c:pt idx="116">
                        <c:v>2.7139999999999998E-4</c:v>
                      </c:pt>
                      <c:pt idx="117">
                        <c:v>2.697E-4</c:v>
                      </c:pt>
                      <c:pt idx="118">
                        <c:v>2.677E-4</c:v>
                      </c:pt>
                      <c:pt idx="119">
                        <c:v>2.6600000000000001E-4</c:v>
                      </c:pt>
                      <c:pt idx="120">
                        <c:v>2.6429999999999997E-4</c:v>
                      </c:pt>
                      <c:pt idx="121">
                        <c:v>2.6249999999999998E-4</c:v>
                      </c:pt>
                      <c:pt idx="122">
                        <c:v>2.611E-4</c:v>
                      </c:pt>
                      <c:pt idx="123">
                        <c:v>2.5849999999999999E-4</c:v>
                      </c:pt>
                      <c:pt idx="124">
                        <c:v>2.5710000000000002E-4</c:v>
                      </c:pt>
                      <c:pt idx="125">
                        <c:v>2.5559999999999998E-4</c:v>
                      </c:pt>
                      <c:pt idx="126">
                        <c:v>2.541E-4</c:v>
                      </c:pt>
                      <c:pt idx="127">
                        <c:v>2.5270000000000002E-4</c:v>
                      </c:pt>
                      <c:pt idx="128">
                        <c:v>2.5129999999999998E-4</c:v>
                      </c:pt>
                      <c:pt idx="129">
                        <c:v>2.5010000000000001E-4</c:v>
                      </c:pt>
                      <c:pt idx="130">
                        <c:v>2.4800000000000001E-4</c:v>
                      </c:pt>
                      <c:pt idx="131">
                        <c:v>2.4669999999999998E-4</c:v>
                      </c:pt>
                      <c:pt idx="132">
                        <c:v>2.453E-4</c:v>
                      </c:pt>
                      <c:pt idx="133">
                        <c:v>2.4360000000000001E-4</c:v>
                      </c:pt>
                      <c:pt idx="134">
                        <c:v>2.4250000000000001E-4</c:v>
                      </c:pt>
                      <c:pt idx="135">
                        <c:v>2.407E-4</c:v>
                      </c:pt>
                      <c:pt idx="136">
                        <c:v>2.396E-4</c:v>
                      </c:pt>
                      <c:pt idx="137">
                        <c:v>2.3839999999999999E-4</c:v>
                      </c:pt>
                      <c:pt idx="138">
                        <c:v>2.3680000000000001E-4</c:v>
                      </c:pt>
                      <c:pt idx="139">
                        <c:v>2.3580000000000001E-4</c:v>
                      </c:pt>
                      <c:pt idx="140">
                        <c:v>2.34E-4</c:v>
                      </c:pt>
                      <c:pt idx="141">
                        <c:v>2.3269999999999999E-4</c:v>
                      </c:pt>
                      <c:pt idx="142">
                        <c:v>2.318E-4</c:v>
                      </c:pt>
                      <c:pt idx="143">
                        <c:v>2.308E-4</c:v>
                      </c:pt>
                      <c:pt idx="144">
                        <c:v>2.3000000000000001E-4</c:v>
                      </c:pt>
                      <c:pt idx="145">
                        <c:v>2.2890000000000001E-4</c:v>
                      </c:pt>
                      <c:pt idx="146">
                        <c:v>2.2819999999999999E-4</c:v>
                      </c:pt>
                      <c:pt idx="147">
                        <c:v>2.275E-4</c:v>
                      </c:pt>
                      <c:pt idx="148">
                        <c:v>2.2680000000000001E-4</c:v>
                      </c:pt>
                      <c:pt idx="149">
                        <c:v>2.2609999999999999E-4</c:v>
                      </c:pt>
                      <c:pt idx="150">
                        <c:v>2.254E-4</c:v>
                      </c:pt>
                      <c:pt idx="151">
                        <c:v>2.2469999999999999E-4</c:v>
                      </c:pt>
                      <c:pt idx="152">
                        <c:v>2.241E-4</c:v>
                      </c:pt>
                      <c:pt idx="153">
                        <c:v>2.2259999999999999E-4</c:v>
                      </c:pt>
                      <c:pt idx="154">
                        <c:v>2.2220000000000001E-4</c:v>
                      </c:pt>
                      <c:pt idx="155">
                        <c:v>2.2130000000000001E-4</c:v>
                      </c:pt>
                      <c:pt idx="156">
                        <c:v>2.209E-4</c:v>
                      </c:pt>
                      <c:pt idx="157">
                        <c:v>2.206E-4</c:v>
                      </c:pt>
                      <c:pt idx="158">
                        <c:v>2.2000000000000001E-4</c:v>
                      </c:pt>
                      <c:pt idx="159">
                        <c:v>2.197E-4</c:v>
                      </c:pt>
                      <c:pt idx="160">
                        <c:v>2.1929999999999999E-4</c:v>
                      </c:pt>
                      <c:pt idx="161">
                        <c:v>2.186E-4</c:v>
                      </c:pt>
                      <c:pt idx="162">
                        <c:v>2.184E-4</c:v>
                      </c:pt>
                      <c:pt idx="163">
                        <c:v>2.1819999999999999E-4</c:v>
                      </c:pt>
                      <c:pt idx="164">
                        <c:v>2.1819999999999999E-4</c:v>
                      </c:pt>
                      <c:pt idx="165">
                        <c:v>2.1709999999999999E-4</c:v>
                      </c:pt>
                      <c:pt idx="166">
                        <c:v>2.165E-4</c:v>
                      </c:pt>
                      <c:pt idx="167">
                        <c:v>2.165E-4</c:v>
                      </c:pt>
                      <c:pt idx="168">
                        <c:v>2.165E-4</c:v>
                      </c:pt>
                      <c:pt idx="169">
                        <c:v>2.1660000000000001E-4</c:v>
                      </c:pt>
                      <c:pt idx="170">
                        <c:v>2.1680000000000001E-4</c:v>
                      </c:pt>
                      <c:pt idx="171">
                        <c:v>2.1689999999999999E-4</c:v>
                      </c:pt>
                      <c:pt idx="172">
                        <c:v>2.165E-4</c:v>
                      </c:pt>
                      <c:pt idx="173">
                        <c:v>2.1609999999999999E-4</c:v>
                      </c:pt>
                      <c:pt idx="174">
                        <c:v>2.164E-4</c:v>
                      </c:pt>
                      <c:pt idx="175">
                        <c:v>2.1670000000000001E-4</c:v>
                      </c:pt>
                      <c:pt idx="176">
                        <c:v>2.164E-4</c:v>
                      </c:pt>
                      <c:pt idx="177">
                        <c:v>2.1680000000000001E-4</c:v>
                      </c:pt>
                      <c:pt idx="178">
                        <c:v>2.1709999999999999E-4</c:v>
                      </c:pt>
                      <c:pt idx="179">
                        <c:v>2.175E-4</c:v>
                      </c:pt>
                      <c:pt idx="180">
                        <c:v>2.1770000000000001E-4</c:v>
                      </c:pt>
                      <c:pt idx="181">
                        <c:v>2.1829999999999999E-4</c:v>
                      </c:pt>
                      <c:pt idx="182">
                        <c:v>2.185E-4</c:v>
                      </c:pt>
                      <c:pt idx="183">
                        <c:v>2.1910000000000001E-4</c:v>
                      </c:pt>
                      <c:pt idx="184">
                        <c:v>2.1919999999999999E-4</c:v>
                      </c:pt>
                      <c:pt idx="185">
                        <c:v>2.1990000000000001E-4</c:v>
                      </c:pt>
                      <c:pt idx="186">
                        <c:v>2.206E-4</c:v>
                      </c:pt>
                      <c:pt idx="187">
                        <c:v>2.209E-4</c:v>
                      </c:pt>
                      <c:pt idx="188">
                        <c:v>2.218E-4</c:v>
                      </c:pt>
                      <c:pt idx="189">
                        <c:v>2.2259999999999999E-4</c:v>
                      </c:pt>
                      <c:pt idx="190">
                        <c:v>2.229E-4</c:v>
                      </c:pt>
                      <c:pt idx="191">
                        <c:v>2.2359999999999999E-4</c:v>
                      </c:pt>
                      <c:pt idx="192">
                        <c:v>2.2460000000000001E-4</c:v>
                      </c:pt>
                      <c:pt idx="193">
                        <c:v>2.2560000000000001E-4</c:v>
                      </c:pt>
                      <c:pt idx="194">
                        <c:v>2.2660000000000001E-4</c:v>
                      </c:pt>
                      <c:pt idx="195">
                        <c:v>2.275E-4</c:v>
                      </c:pt>
                      <c:pt idx="196">
                        <c:v>2.286E-4</c:v>
                      </c:pt>
                      <c:pt idx="197">
                        <c:v>2.298E-4</c:v>
                      </c:pt>
                      <c:pt idx="198">
                        <c:v>2.309E-4</c:v>
                      </c:pt>
                      <c:pt idx="199">
                        <c:v>2.321E-4</c:v>
                      </c:pt>
                      <c:pt idx="200">
                        <c:v>2.3330000000000001E-4</c:v>
                      </c:pt>
                      <c:pt idx="201">
                        <c:v>2.3460000000000001E-4</c:v>
                      </c:pt>
                      <c:pt idx="202">
                        <c:v>2.3589999999999999E-4</c:v>
                      </c:pt>
                      <c:pt idx="203">
                        <c:v>2.3719999999999999E-4</c:v>
                      </c:pt>
                      <c:pt idx="204">
                        <c:v>2.3839999999999999E-4</c:v>
                      </c:pt>
                      <c:pt idx="205">
                        <c:v>2.398E-4</c:v>
                      </c:pt>
                      <c:pt idx="206">
                        <c:v>2.4120000000000001E-4</c:v>
                      </c:pt>
                      <c:pt idx="207">
                        <c:v>2.4259999999999999E-4</c:v>
                      </c:pt>
                      <c:pt idx="208">
                        <c:v>2.441E-4</c:v>
                      </c:pt>
                      <c:pt idx="209">
                        <c:v>2.452E-4</c:v>
                      </c:pt>
                      <c:pt idx="210">
                        <c:v>2.4610000000000002E-4</c:v>
                      </c:pt>
                      <c:pt idx="211">
                        <c:v>2.476E-4</c:v>
                      </c:pt>
                      <c:pt idx="212">
                        <c:v>2.4869999999999997E-4</c:v>
                      </c:pt>
                      <c:pt idx="213">
                        <c:v>2.5030000000000001E-4</c:v>
                      </c:pt>
                      <c:pt idx="214">
                        <c:v>2.52E-4</c:v>
                      </c:pt>
                      <c:pt idx="215">
                        <c:v>2.5359999999999998E-4</c:v>
                      </c:pt>
                      <c:pt idx="216">
                        <c:v>2.5520000000000002E-4</c:v>
                      </c:pt>
                      <c:pt idx="217">
                        <c:v>2.5690000000000001E-4</c:v>
                      </c:pt>
                      <c:pt idx="218">
                        <c:v>2.586E-4</c:v>
                      </c:pt>
                      <c:pt idx="219">
                        <c:v>2.6029999999999998E-4</c:v>
                      </c:pt>
                      <c:pt idx="220">
                        <c:v>2.6209999999999997E-4</c:v>
                      </c:pt>
                      <c:pt idx="221">
                        <c:v>2.6390000000000002E-4</c:v>
                      </c:pt>
                      <c:pt idx="222">
                        <c:v>2.6570000000000001E-4</c:v>
                      </c:pt>
                      <c:pt idx="223">
                        <c:v>2.6719999999999999E-4</c:v>
                      </c:pt>
                      <c:pt idx="224">
                        <c:v>2.6899999999999998E-4</c:v>
                      </c:pt>
                      <c:pt idx="225">
                        <c:v>2.7090000000000003E-4</c:v>
                      </c:pt>
                      <c:pt idx="226">
                        <c:v>2.7280000000000002E-4</c:v>
                      </c:pt>
                      <c:pt idx="227">
                        <c:v>2.7470000000000001E-4</c:v>
                      </c:pt>
                      <c:pt idx="228">
                        <c:v>2.767E-4</c:v>
                      </c:pt>
                      <c:pt idx="229">
                        <c:v>2.7839999999999999E-4</c:v>
                      </c:pt>
                      <c:pt idx="230">
                        <c:v>2.8039999999999999E-4</c:v>
                      </c:pt>
                      <c:pt idx="231">
                        <c:v>2.8239999999999998E-4</c:v>
                      </c:pt>
                      <c:pt idx="232">
                        <c:v>2.8439999999999997E-4</c:v>
                      </c:pt>
                      <c:pt idx="233">
                        <c:v>2.8640000000000002E-4</c:v>
                      </c:pt>
                      <c:pt idx="234">
                        <c:v>2.8840000000000002E-4</c:v>
                      </c:pt>
                      <c:pt idx="235">
                        <c:v>2.9050000000000001E-4</c:v>
                      </c:pt>
                      <c:pt idx="236">
                        <c:v>2.9250000000000001E-4</c:v>
                      </c:pt>
                      <c:pt idx="237">
                        <c:v>2.9460000000000001E-4</c:v>
                      </c:pt>
                      <c:pt idx="238">
                        <c:v>2.967E-4</c:v>
                      </c:pt>
                      <c:pt idx="239">
                        <c:v>2.988E-4</c:v>
                      </c:pt>
                      <c:pt idx="240">
                        <c:v>3.009E-4</c:v>
                      </c:pt>
                      <c:pt idx="241">
                        <c:v>3.0279999999999999E-4</c:v>
                      </c:pt>
                      <c:pt idx="242">
                        <c:v>3.0499999999999999E-4</c:v>
                      </c:pt>
                      <c:pt idx="243">
                        <c:v>3.0709999999999998E-4</c:v>
                      </c:pt>
                      <c:pt idx="244">
                        <c:v>3.0929999999999998E-4</c:v>
                      </c:pt>
                      <c:pt idx="245">
                        <c:v>3.1139999999999998E-4</c:v>
                      </c:pt>
                      <c:pt idx="246">
                        <c:v>3.1349999999999998E-4</c:v>
                      </c:pt>
                      <c:pt idx="247">
                        <c:v>3.1569999999999998E-4</c:v>
                      </c:pt>
                      <c:pt idx="248">
                        <c:v>3.1789999999999998E-4</c:v>
                      </c:pt>
                      <c:pt idx="249">
                        <c:v>3.1990000000000002E-4</c:v>
                      </c:pt>
                      <c:pt idx="250">
                        <c:v>3.2229999999999997E-4</c:v>
                      </c:pt>
                      <c:pt idx="251">
                        <c:v>3.2449999999999997E-4</c:v>
                      </c:pt>
                      <c:pt idx="252">
                        <c:v>3.2679999999999997E-4</c:v>
                      </c:pt>
                      <c:pt idx="253">
                        <c:v>3.2909999999999998E-4</c:v>
                      </c:pt>
                      <c:pt idx="254">
                        <c:v>3.3149999999999998E-4</c:v>
                      </c:pt>
                      <c:pt idx="255">
                        <c:v>3.3379999999999998E-4</c:v>
                      </c:pt>
                      <c:pt idx="256">
                        <c:v>3.3609999999999998E-4</c:v>
                      </c:pt>
                      <c:pt idx="257">
                        <c:v>3.3849999999999999E-4</c:v>
                      </c:pt>
                      <c:pt idx="258">
                        <c:v>3.4069999999999999E-4</c:v>
                      </c:pt>
                      <c:pt idx="259">
                        <c:v>3.4299999999999999E-4</c:v>
                      </c:pt>
                      <c:pt idx="260">
                        <c:v>3.4539999999999999E-4</c:v>
                      </c:pt>
                      <c:pt idx="261">
                        <c:v>3.4759999999999999E-4</c:v>
                      </c:pt>
                      <c:pt idx="262">
                        <c:v>3.5E-4</c:v>
                      </c:pt>
                      <c:pt idx="263">
                        <c:v>3.524E-4</c:v>
                      </c:pt>
                      <c:pt idx="264">
                        <c:v>3.548E-4</c:v>
                      </c:pt>
                      <c:pt idx="265">
                        <c:v>3.5730000000000001E-4</c:v>
                      </c:pt>
                      <c:pt idx="266">
                        <c:v>3.5970000000000002E-4</c:v>
                      </c:pt>
                      <c:pt idx="267">
                        <c:v>3.6220000000000002E-4</c:v>
                      </c:pt>
                      <c:pt idx="268">
                        <c:v>3.6460000000000003E-4</c:v>
                      </c:pt>
                      <c:pt idx="269">
                        <c:v>3.6689999999999997E-4</c:v>
                      </c:pt>
                      <c:pt idx="270">
                        <c:v>3.6939999999999998E-4</c:v>
                      </c:pt>
                      <c:pt idx="271">
                        <c:v>3.7189999999999999E-4</c:v>
                      </c:pt>
                      <c:pt idx="272">
                        <c:v>3.7439999999999999E-4</c:v>
                      </c:pt>
                      <c:pt idx="273">
                        <c:v>3.769E-4</c:v>
                      </c:pt>
                      <c:pt idx="274">
                        <c:v>3.793E-4</c:v>
                      </c:pt>
                      <c:pt idx="275">
                        <c:v>3.8180000000000001E-4</c:v>
                      </c:pt>
                      <c:pt idx="276">
                        <c:v>3.835E-4</c:v>
                      </c:pt>
                      <c:pt idx="277">
                        <c:v>3.86E-4</c:v>
                      </c:pt>
                      <c:pt idx="278">
                        <c:v>3.8850000000000001E-4</c:v>
                      </c:pt>
                      <c:pt idx="279">
                        <c:v>3.9110000000000002E-4</c:v>
                      </c:pt>
                      <c:pt idx="280">
                        <c:v>3.9360000000000003E-4</c:v>
                      </c:pt>
                      <c:pt idx="281">
                        <c:v>3.9609999999999998E-4</c:v>
                      </c:pt>
                      <c:pt idx="282">
                        <c:v>3.9869999999999999E-4</c:v>
                      </c:pt>
                      <c:pt idx="283">
                        <c:v>4.0119999999999999E-4</c:v>
                      </c:pt>
                      <c:pt idx="284">
                        <c:v>4.038E-4</c:v>
                      </c:pt>
                      <c:pt idx="285">
                        <c:v>4.0630000000000001E-4</c:v>
                      </c:pt>
                      <c:pt idx="286">
                        <c:v>4.0900000000000002E-4</c:v>
                      </c:pt>
                      <c:pt idx="287">
                        <c:v>4.1149999999999997E-4</c:v>
                      </c:pt>
                      <c:pt idx="288">
                        <c:v>4.1419999999999998E-4</c:v>
                      </c:pt>
                      <c:pt idx="289">
                        <c:v>4.1679999999999999E-4</c:v>
                      </c:pt>
                      <c:pt idx="290">
                        <c:v>4.193E-4</c:v>
                      </c:pt>
                      <c:pt idx="291">
                        <c:v>4.2200000000000001E-4</c:v>
                      </c:pt>
                      <c:pt idx="292">
                        <c:v>4.2460000000000002E-4</c:v>
                      </c:pt>
                      <c:pt idx="293">
                        <c:v>4.2719999999999998E-4</c:v>
                      </c:pt>
                      <c:pt idx="294">
                        <c:v>4.2969999999999998E-4</c:v>
                      </c:pt>
                      <c:pt idx="295">
                        <c:v>4.3239999999999999E-4</c:v>
                      </c:pt>
                      <c:pt idx="296">
                        <c:v>4.35E-4</c:v>
                      </c:pt>
                      <c:pt idx="297">
                        <c:v>4.3760000000000001E-4</c:v>
                      </c:pt>
                      <c:pt idx="298">
                        <c:v>4.4030000000000002E-4</c:v>
                      </c:pt>
                      <c:pt idx="299">
                        <c:v>4.4289999999999998E-4</c:v>
                      </c:pt>
                      <c:pt idx="300">
                        <c:v>4.4559999999999999E-4</c:v>
                      </c:pt>
                      <c:pt idx="301">
                        <c:v>4.482E-4</c:v>
                      </c:pt>
                      <c:pt idx="302">
                        <c:v>4.5090000000000001E-4</c:v>
                      </c:pt>
                      <c:pt idx="303">
                        <c:v>4.5360000000000002E-4</c:v>
                      </c:pt>
                      <c:pt idx="304">
                        <c:v>4.5619999999999998E-4</c:v>
                      </c:pt>
                      <c:pt idx="305">
                        <c:v>4.5889999999999999E-4</c:v>
                      </c:pt>
                      <c:pt idx="306">
                        <c:v>4.615E-4</c:v>
                      </c:pt>
                      <c:pt idx="307">
                        <c:v>4.6420000000000001E-4</c:v>
                      </c:pt>
                      <c:pt idx="308">
                        <c:v>4.6690000000000002E-4</c:v>
                      </c:pt>
                      <c:pt idx="309">
                        <c:v>4.6959999999999998E-4</c:v>
                      </c:pt>
                      <c:pt idx="310">
                        <c:v>4.7229999999999999E-4</c:v>
                      </c:pt>
                      <c:pt idx="311">
                        <c:v>4.75E-4</c:v>
                      </c:pt>
                      <c:pt idx="312">
                        <c:v>4.7770000000000001E-4</c:v>
                      </c:pt>
                      <c:pt idx="313">
                        <c:v>4.8040000000000002E-4</c:v>
                      </c:pt>
                      <c:pt idx="314">
                        <c:v>4.8299999999999998E-4</c:v>
                      </c:pt>
                      <c:pt idx="315">
                        <c:v>4.8569999999999999E-4</c:v>
                      </c:pt>
                      <c:pt idx="316">
                        <c:v>4.8840000000000005E-4</c:v>
                      </c:pt>
                      <c:pt idx="317">
                        <c:v>4.9109999999999996E-4</c:v>
                      </c:pt>
                      <c:pt idx="318">
                        <c:v>4.9390000000000002E-4</c:v>
                      </c:pt>
                      <c:pt idx="319">
                        <c:v>4.9660000000000004E-4</c:v>
                      </c:pt>
                      <c:pt idx="320">
                        <c:v>4.9879999999999998E-4</c:v>
                      </c:pt>
                      <c:pt idx="321">
                        <c:v>5.0160000000000005E-4</c:v>
                      </c:pt>
                      <c:pt idx="322">
                        <c:v>5.0429999999999995E-4</c:v>
                      </c:pt>
                      <c:pt idx="323">
                        <c:v>5.0710000000000002E-4</c:v>
                      </c:pt>
                      <c:pt idx="324">
                        <c:v>5.0980000000000003E-4</c:v>
                      </c:pt>
                      <c:pt idx="325">
                        <c:v>5.1259999999999999E-4</c:v>
                      </c:pt>
                      <c:pt idx="326">
                        <c:v>5.1489999999999999E-4</c:v>
                      </c:pt>
                      <c:pt idx="327">
                        <c:v>5.1769999999999995E-4</c:v>
                      </c:pt>
                      <c:pt idx="328">
                        <c:v>5.2050000000000002E-4</c:v>
                      </c:pt>
                      <c:pt idx="329">
                        <c:v>5.2329999999999998E-4</c:v>
                      </c:pt>
                      <c:pt idx="330">
                        <c:v>5.2610000000000005E-4</c:v>
                      </c:pt>
                      <c:pt idx="331">
                        <c:v>5.2879999999999995E-4</c:v>
                      </c:pt>
                      <c:pt idx="332">
                        <c:v>5.3160000000000002E-4</c:v>
                      </c:pt>
                      <c:pt idx="333">
                        <c:v>5.3439999999999998E-4</c:v>
                      </c:pt>
                      <c:pt idx="334">
                        <c:v>5.3720000000000005E-4</c:v>
                      </c:pt>
                      <c:pt idx="335">
                        <c:v>5.4000000000000001E-4</c:v>
                      </c:pt>
                      <c:pt idx="336">
                        <c:v>5.4279999999999997E-4</c:v>
                      </c:pt>
                      <c:pt idx="337">
                        <c:v>5.4560000000000003E-4</c:v>
                      </c:pt>
                      <c:pt idx="338">
                        <c:v>5.4839999999999999E-4</c:v>
                      </c:pt>
                      <c:pt idx="339">
                        <c:v>5.5119999999999995E-4</c:v>
                      </c:pt>
                      <c:pt idx="340">
                        <c:v>5.5349999999999996E-4</c:v>
                      </c:pt>
                      <c:pt idx="341">
                        <c:v>5.5619999999999997E-4</c:v>
                      </c:pt>
                      <c:pt idx="342">
                        <c:v>5.5909999999999998E-4</c:v>
                      </c:pt>
                      <c:pt idx="343">
                        <c:v>5.6190000000000005E-4</c:v>
                      </c:pt>
                      <c:pt idx="344">
                        <c:v>5.6470000000000001E-4</c:v>
                      </c:pt>
                      <c:pt idx="345">
                        <c:v>5.6760000000000003E-4</c:v>
                      </c:pt>
                      <c:pt idx="346">
                        <c:v>5.7039999999999999E-4</c:v>
                      </c:pt>
                      <c:pt idx="347">
                        <c:v>5.733E-4</c:v>
                      </c:pt>
                      <c:pt idx="348">
                        <c:v>5.7609999999999996E-4</c:v>
                      </c:pt>
                      <c:pt idx="349">
                        <c:v>5.7899999999999998E-4</c:v>
                      </c:pt>
                      <c:pt idx="350">
                        <c:v>5.8180000000000005E-4</c:v>
                      </c:pt>
                      <c:pt idx="351">
                        <c:v>5.8469999999999996E-4</c:v>
                      </c:pt>
                      <c:pt idx="352">
                        <c:v>5.8759999999999997E-4</c:v>
                      </c:pt>
                      <c:pt idx="353">
                        <c:v>5.9040000000000004E-4</c:v>
                      </c:pt>
                      <c:pt idx="354">
                        <c:v>5.9329999999999995E-4</c:v>
                      </c:pt>
                      <c:pt idx="355">
                        <c:v>5.9610000000000002E-4</c:v>
                      </c:pt>
                      <c:pt idx="356">
                        <c:v>5.9900000000000003E-4</c:v>
                      </c:pt>
                      <c:pt idx="357">
                        <c:v>6.0190000000000005E-4</c:v>
                      </c:pt>
                      <c:pt idx="358">
                        <c:v>6.0470000000000001E-4</c:v>
                      </c:pt>
                      <c:pt idx="359">
                        <c:v>6.0769999999999997E-4</c:v>
                      </c:pt>
                      <c:pt idx="360">
                        <c:v>6.1039999999999998E-4</c:v>
                      </c:pt>
                      <c:pt idx="361">
                        <c:v>6.133E-4</c:v>
                      </c:pt>
                      <c:pt idx="362">
                        <c:v>6.1609999999999996E-4</c:v>
                      </c:pt>
                      <c:pt idx="363">
                        <c:v>6.1899999999999998E-4</c:v>
                      </c:pt>
                      <c:pt idx="364">
                        <c:v>6.2189999999999999E-4</c:v>
                      </c:pt>
                      <c:pt idx="365">
                        <c:v>6.2480000000000001E-4</c:v>
                      </c:pt>
                      <c:pt idx="366">
                        <c:v>6.2759999999999997E-4</c:v>
                      </c:pt>
                      <c:pt idx="367">
                        <c:v>6.3040000000000004E-4</c:v>
                      </c:pt>
                      <c:pt idx="368">
                        <c:v>6.3330000000000005E-4</c:v>
                      </c:pt>
                      <c:pt idx="369">
                        <c:v>6.3610000000000001E-4</c:v>
                      </c:pt>
                      <c:pt idx="370">
                        <c:v>6.3900000000000003E-4</c:v>
                      </c:pt>
                      <c:pt idx="371">
                        <c:v>6.4199999999999999E-4</c:v>
                      </c:pt>
                      <c:pt idx="372">
                        <c:v>6.4490000000000001E-4</c:v>
                      </c:pt>
                      <c:pt idx="373">
                        <c:v>6.4780000000000003E-4</c:v>
                      </c:pt>
                      <c:pt idx="374">
                        <c:v>6.5070000000000004E-4</c:v>
                      </c:pt>
                      <c:pt idx="375">
                        <c:v>6.5359999999999995E-4</c:v>
                      </c:pt>
                      <c:pt idx="376">
                        <c:v>6.5649999999999997E-4</c:v>
                      </c:pt>
                      <c:pt idx="377">
                        <c:v>6.5950000000000004E-4</c:v>
                      </c:pt>
                      <c:pt idx="378">
                        <c:v>6.6239999999999995E-4</c:v>
                      </c:pt>
                      <c:pt idx="379">
                        <c:v>6.6529999999999996E-4</c:v>
                      </c:pt>
                      <c:pt idx="380">
                        <c:v>6.6819999999999998E-4</c:v>
                      </c:pt>
                      <c:pt idx="381">
                        <c:v>6.7100000000000005E-4</c:v>
                      </c:pt>
                      <c:pt idx="382">
                        <c:v>6.7400000000000001E-4</c:v>
                      </c:pt>
                      <c:pt idx="383">
                        <c:v>6.7690000000000003E-4</c:v>
                      </c:pt>
                      <c:pt idx="384">
                        <c:v>6.7980000000000004E-4</c:v>
                      </c:pt>
                      <c:pt idx="385">
                        <c:v>6.8269999999999995E-4</c:v>
                      </c:pt>
                      <c:pt idx="386">
                        <c:v>6.8559999999999997E-4</c:v>
                      </c:pt>
                      <c:pt idx="387">
                        <c:v>6.8860000000000004E-4</c:v>
                      </c:pt>
                      <c:pt idx="388">
                        <c:v>6.9160000000000001E-4</c:v>
                      </c:pt>
                      <c:pt idx="389">
                        <c:v>6.9450000000000002E-4</c:v>
                      </c:pt>
                      <c:pt idx="390">
                        <c:v>6.9740000000000004E-4</c:v>
                      </c:pt>
                      <c:pt idx="391">
                        <c:v>7.0029999999999995E-4</c:v>
                      </c:pt>
                      <c:pt idx="392">
                        <c:v>7.0319999999999996E-4</c:v>
                      </c:pt>
                      <c:pt idx="393">
                        <c:v>7.0609999999999998E-4</c:v>
                      </c:pt>
                      <c:pt idx="394">
                        <c:v>7.0910000000000005E-4</c:v>
                      </c:pt>
                      <c:pt idx="395">
                        <c:v>7.1199999999999996E-4</c:v>
                      </c:pt>
                      <c:pt idx="396">
                        <c:v>7.1500000000000003E-4</c:v>
                      </c:pt>
                      <c:pt idx="397">
                        <c:v>7.1759999999999999E-4</c:v>
                      </c:pt>
                      <c:pt idx="398">
                        <c:v>7.205E-4</c:v>
                      </c:pt>
                      <c:pt idx="399">
                        <c:v>7.2340000000000002E-4</c:v>
                      </c:pt>
                      <c:pt idx="400">
                        <c:v>7.2630000000000004E-4</c:v>
                      </c:pt>
                      <c:pt idx="401">
                        <c:v>7.2920000000000005E-4</c:v>
                      </c:pt>
                      <c:pt idx="402">
                        <c:v>7.3209999999999996E-4</c:v>
                      </c:pt>
                      <c:pt idx="403">
                        <c:v>7.3499999999999998E-4</c:v>
                      </c:pt>
                      <c:pt idx="404">
                        <c:v>7.3789999999999999E-4</c:v>
                      </c:pt>
                      <c:pt idx="405">
                        <c:v>7.4080000000000001E-4</c:v>
                      </c:pt>
                      <c:pt idx="406">
                        <c:v>7.4370000000000003E-4</c:v>
                      </c:pt>
                      <c:pt idx="407">
                        <c:v>7.4669999999999999E-4</c:v>
                      </c:pt>
                      <c:pt idx="408">
                        <c:v>7.4960000000000001E-4</c:v>
                      </c:pt>
                      <c:pt idx="409">
                        <c:v>7.5250000000000002E-4</c:v>
                      </c:pt>
                      <c:pt idx="410">
                        <c:v>7.5549999999999999E-4</c:v>
                      </c:pt>
                      <c:pt idx="411">
                        <c:v>7.584E-4</c:v>
                      </c:pt>
                      <c:pt idx="412">
                        <c:v>7.6130000000000002E-4</c:v>
                      </c:pt>
                      <c:pt idx="413">
                        <c:v>7.6429999999999998E-4</c:v>
                      </c:pt>
                      <c:pt idx="414">
                        <c:v>7.672E-4</c:v>
                      </c:pt>
                      <c:pt idx="415">
                        <c:v>7.7010000000000002E-4</c:v>
                      </c:pt>
                      <c:pt idx="416">
                        <c:v>7.7309999999999998E-4</c:v>
                      </c:pt>
                      <c:pt idx="417">
                        <c:v>7.76E-4</c:v>
                      </c:pt>
                      <c:pt idx="418">
                        <c:v>7.7899999999999996E-4</c:v>
                      </c:pt>
                      <c:pt idx="419">
                        <c:v>7.8189999999999998E-4</c:v>
                      </c:pt>
                      <c:pt idx="420">
                        <c:v>7.8479999999999999E-4</c:v>
                      </c:pt>
                      <c:pt idx="421">
                        <c:v>7.8770000000000001E-4</c:v>
                      </c:pt>
                      <c:pt idx="422">
                        <c:v>7.9069999999999997E-4</c:v>
                      </c:pt>
                      <c:pt idx="423">
                        <c:v>7.9359999999999999E-4</c:v>
                      </c:pt>
                      <c:pt idx="424">
                        <c:v>7.9650000000000001E-4</c:v>
                      </c:pt>
                      <c:pt idx="425">
                        <c:v>7.9920000000000002E-4</c:v>
                      </c:pt>
                      <c:pt idx="426">
                        <c:v>8.0219999999999998E-4</c:v>
                      </c:pt>
                      <c:pt idx="427">
                        <c:v>8.051E-4</c:v>
                      </c:pt>
                      <c:pt idx="428">
                        <c:v>8.0809999999999996E-4</c:v>
                      </c:pt>
                      <c:pt idx="429">
                        <c:v>8.1099999999999998E-4</c:v>
                      </c:pt>
                      <c:pt idx="430">
                        <c:v>8.141E-4</c:v>
                      </c:pt>
                      <c:pt idx="431">
                        <c:v>8.1700000000000002E-4</c:v>
                      </c:pt>
                      <c:pt idx="432">
                        <c:v>8.1999999999999998E-4</c:v>
                      </c:pt>
                      <c:pt idx="433">
                        <c:v>8.229E-4</c:v>
                      </c:pt>
                      <c:pt idx="434">
                        <c:v>8.2589999999999996E-4</c:v>
                      </c:pt>
                      <c:pt idx="435">
                        <c:v>8.2879999999999998E-4</c:v>
                      </c:pt>
                      <c:pt idx="436">
                        <c:v>8.3180000000000005E-4</c:v>
                      </c:pt>
                      <c:pt idx="437">
                        <c:v>8.3489999999999997E-4</c:v>
                      </c:pt>
                      <c:pt idx="438">
                        <c:v>8.3779999999999998E-4</c:v>
                      </c:pt>
                      <c:pt idx="439">
                        <c:v>8.4079999999999995E-4</c:v>
                      </c:pt>
                      <c:pt idx="440">
                        <c:v>8.4380000000000002E-4</c:v>
                      </c:pt>
                      <c:pt idx="441">
                        <c:v>8.4670000000000004E-4</c:v>
                      </c:pt>
                      <c:pt idx="442">
                        <c:v>8.497E-4</c:v>
                      </c:pt>
                      <c:pt idx="443">
                        <c:v>8.5260000000000002E-4</c:v>
                      </c:pt>
                      <c:pt idx="444">
                        <c:v>8.5559999999999998E-4</c:v>
                      </c:pt>
                      <c:pt idx="445">
                        <c:v>8.5860000000000005E-4</c:v>
                      </c:pt>
                      <c:pt idx="446">
                        <c:v>8.6149999999999996E-4</c:v>
                      </c:pt>
                      <c:pt idx="447">
                        <c:v>8.6450000000000003E-4</c:v>
                      </c:pt>
                      <c:pt idx="448">
                        <c:v>8.675E-4</c:v>
                      </c:pt>
                      <c:pt idx="449">
                        <c:v>8.7040000000000001E-4</c:v>
                      </c:pt>
                      <c:pt idx="450">
                        <c:v>8.7339999999999998E-4</c:v>
                      </c:pt>
                      <c:pt idx="451">
                        <c:v>8.7640000000000005E-4</c:v>
                      </c:pt>
                      <c:pt idx="452">
                        <c:v>8.7929999999999996E-4</c:v>
                      </c:pt>
                      <c:pt idx="453">
                        <c:v>8.8230000000000003E-4</c:v>
                      </c:pt>
                      <c:pt idx="454">
                        <c:v>8.853E-4</c:v>
                      </c:pt>
                      <c:pt idx="455">
                        <c:v>8.8820000000000001E-4</c:v>
                      </c:pt>
                      <c:pt idx="456">
                        <c:v>8.9119999999999998E-4</c:v>
                      </c:pt>
                      <c:pt idx="457">
                        <c:v>8.9420000000000005E-4</c:v>
                      </c:pt>
                      <c:pt idx="458">
                        <c:v>8.9709999999999996E-4</c:v>
                      </c:pt>
                      <c:pt idx="459">
                        <c:v>9.0010000000000003E-4</c:v>
                      </c:pt>
                      <c:pt idx="460">
                        <c:v>9.0320000000000005E-4</c:v>
                      </c:pt>
                      <c:pt idx="461">
                        <c:v>9.0620000000000002E-4</c:v>
                      </c:pt>
                      <c:pt idx="462">
                        <c:v>9.0910000000000003E-4</c:v>
                      </c:pt>
                      <c:pt idx="463">
                        <c:v>9.1219999999999995E-4</c:v>
                      </c:pt>
                      <c:pt idx="464">
                        <c:v>9.1520000000000002E-4</c:v>
                      </c:pt>
                      <c:pt idx="465">
                        <c:v>9.1819999999999998E-4</c:v>
                      </c:pt>
                      <c:pt idx="466">
                        <c:v>9.2119999999999995E-4</c:v>
                      </c:pt>
                      <c:pt idx="467">
                        <c:v>9.2409999999999996E-4</c:v>
                      </c:pt>
                      <c:pt idx="468">
                        <c:v>9.2710000000000004E-4</c:v>
                      </c:pt>
                      <c:pt idx="469">
                        <c:v>9.301E-4</c:v>
                      </c:pt>
                      <c:pt idx="470">
                        <c:v>9.3309999999999997E-4</c:v>
                      </c:pt>
                      <c:pt idx="471">
                        <c:v>9.3610000000000004E-4</c:v>
                      </c:pt>
                      <c:pt idx="472">
                        <c:v>9.3899999999999995E-4</c:v>
                      </c:pt>
                      <c:pt idx="473">
                        <c:v>9.4200000000000002E-4</c:v>
                      </c:pt>
                      <c:pt idx="474">
                        <c:v>9.4499999999999998E-4</c:v>
                      </c:pt>
                      <c:pt idx="475">
                        <c:v>9.4799999999999995E-4</c:v>
                      </c:pt>
                      <c:pt idx="476">
                        <c:v>9.5100000000000002E-4</c:v>
                      </c:pt>
                      <c:pt idx="477">
                        <c:v>9.5390000000000004E-4</c:v>
                      </c:pt>
                      <c:pt idx="478">
                        <c:v>9.5699999999999995E-4</c:v>
                      </c:pt>
                      <c:pt idx="479">
                        <c:v>9.5989999999999997E-4</c:v>
                      </c:pt>
                      <c:pt idx="480">
                        <c:v>9.6290000000000004E-4</c:v>
                      </c:pt>
                      <c:pt idx="481">
                        <c:v>9.6590000000000001E-4</c:v>
                      </c:pt>
                      <c:pt idx="482">
                        <c:v>9.6889999999999997E-4</c:v>
                      </c:pt>
                      <c:pt idx="483">
                        <c:v>9.7190000000000004E-4</c:v>
                      </c:pt>
                      <c:pt idx="484">
                        <c:v>9.7490000000000001E-4</c:v>
                      </c:pt>
                      <c:pt idx="485">
                        <c:v>9.7780000000000002E-4</c:v>
                      </c:pt>
                      <c:pt idx="486">
                        <c:v>9.8060000000000009E-4</c:v>
                      </c:pt>
                      <c:pt idx="487">
                        <c:v>9.8360000000000006E-4</c:v>
                      </c:pt>
                      <c:pt idx="488">
                        <c:v>9.8660000000000002E-4</c:v>
                      </c:pt>
                      <c:pt idx="489">
                        <c:v>9.8959999999999998E-4</c:v>
                      </c:pt>
                      <c:pt idx="490">
                        <c:v>9.9249999999999989E-4</c:v>
                      </c:pt>
                      <c:pt idx="491">
                        <c:v>9.9550000000000007E-4</c:v>
                      </c:pt>
                      <c:pt idx="492">
                        <c:v>9.9850000000000004E-4</c:v>
                      </c:pt>
                      <c:pt idx="493">
                        <c:v>1.0020000000000001E-3</c:v>
                      </c:pt>
                      <c:pt idx="494">
                        <c:v>1.005E-3</c:v>
                      </c:pt>
                      <c:pt idx="495">
                        <c:v>1.0070000000000001E-3</c:v>
                      </c:pt>
                      <c:pt idx="496">
                        <c:v>1.01E-3</c:v>
                      </c:pt>
                      <c:pt idx="497">
                        <c:v>1.013E-3</c:v>
                      </c:pt>
                      <c:pt idx="498">
                        <c:v>1.0169999999999999E-3</c:v>
                      </c:pt>
                      <c:pt idx="499">
                        <c:v>1.0189999999999999E-3</c:v>
                      </c:pt>
                      <c:pt idx="500">
                        <c:v>1.0219999999999999E-3</c:v>
                      </c:pt>
                      <c:pt idx="501">
                        <c:v>1.0250000000000001E-3</c:v>
                      </c:pt>
                      <c:pt idx="502">
                        <c:v>1.0280000000000001E-3</c:v>
                      </c:pt>
                      <c:pt idx="503">
                        <c:v>1.031E-3</c:v>
                      </c:pt>
                      <c:pt idx="504">
                        <c:v>1.034E-3</c:v>
                      </c:pt>
                      <c:pt idx="505">
                        <c:v>1.0369999999999999E-3</c:v>
                      </c:pt>
                      <c:pt idx="506">
                        <c:v>1.0399999999999999E-3</c:v>
                      </c:pt>
                      <c:pt idx="507">
                        <c:v>1.0430000000000001E-3</c:v>
                      </c:pt>
                      <c:pt idx="508">
                        <c:v>1.0460000000000001E-3</c:v>
                      </c:pt>
                      <c:pt idx="509">
                        <c:v>1.049E-3</c:v>
                      </c:pt>
                      <c:pt idx="510">
                        <c:v>1.052E-3</c:v>
                      </c:pt>
                      <c:pt idx="511">
                        <c:v>1.0549999999999999E-3</c:v>
                      </c:pt>
                      <c:pt idx="512">
                        <c:v>1.0579999999999999E-3</c:v>
                      </c:pt>
                      <c:pt idx="513">
                        <c:v>1.0610000000000001E-3</c:v>
                      </c:pt>
                      <c:pt idx="514">
                        <c:v>1.0640000000000001E-3</c:v>
                      </c:pt>
                      <c:pt idx="515">
                        <c:v>1.067E-3</c:v>
                      </c:pt>
                      <c:pt idx="516">
                        <c:v>1.07E-3</c:v>
                      </c:pt>
                      <c:pt idx="517">
                        <c:v>1.073E-3</c:v>
                      </c:pt>
                      <c:pt idx="518">
                        <c:v>1.0759999999999999E-3</c:v>
                      </c:pt>
                      <c:pt idx="519">
                        <c:v>1.0790000000000001E-3</c:v>
                      </c:pt>
                      <c:pt idx="520">
                        <c:v>1.0820000000000001E-3</c:v>
                      </c:pt>
                      <c:pt idx="521">
                        <c:v>1.085E-3</c:v>
                      </c:pt>
                      <c:pt idx="522">
                        <c:v>1.088E-3</c:v>
                      </c:pt>
                      <c:pt idx="523">
                        <c:v>1.091E-3</c:v>
                      </c:pt>
                      <c:pt idx="524">
                        <c:v>1.0939999999999999E-3</c:v>
                      </c:pt>
                      <c:pt idx="525">
                        <c:v>1.0970000000000001E-3</c:v>
                      </c:pt>
                      <c:pt idx="526">
                        <c:v>1.1000000000000001E-3</c:v>
                      </c:pt>
                      <c:pt idx="527">
                        <c:v>1.103E-3</c:v>
                      </c:pt>
                      <c:pt idx="528">
                        <c:v>1.106E-3</c:v>
                      </c:pt>
                      <c:pt idx="529">
                        <c:v>1.109E-3</c:v>
                      </c:pt>
                      <c:pt idx="530">
                        <c:v>1.1119999999999999E-3</c:v>
                      </c:pt>
                      <c:pt idx="531">
                        <c:v>1.1150000000000001E-3</c:v>
                      </c:pt>
                      <c:pt idx="532">
                        <c:v>1.1180000000000001E-3</c:v>
                      </c:pt>
                      <c:pt idx="533">
                        <c:v>1.121E-3</c:v>
                      </c:pt>
                      <c:pt idx="534">
                        <c:v>1.124E-3</c:v>
                      </c:pt>
                      <c:pt idx="535">
                        <c:v>1.127E-3</c:v>
                      </c:pt>
                      <c:pt idx="536">
                        <c:v>1.1299999999999999E-3</c:v>
                      </c:pt>
                      <c:pt idx="537">
                        <c:v>1.1329999999999999E-3</c:v>
                      </c:pt>
                      <c:pt idx="538">
                        <c:v>1.1360000000000001E-3</c:v>
                      </c:pt>
                      <c:pt idx="539">
                        <c:v>1.139E-3</c:v>
                      </c:pt>
                      <c:pt idx="540">
                        <c:v>1.142E-3</c:v>
                      </c:pt>
                      <c:pt idx="541">
                        <c:v>1.145E-3</c:v>
                      </c:pt>
                      <c:pt idx="542">
                        <c:v>1.1490000000000001E-3</c:v>
                      </c:pt>
                      <c:pt idx="543">
                        <c:v>1.152E-3</c:v>
                      </c:pt>
                      <c:pt idx="544">
                        <c:v>1.155E-3</c:v>
                      </c:pt>
                      <c:pt idx="545">
                        <c:v>1.158E-3</c:v>
                      </c:pt>
                      <c:pt idx="546">
                        <c:v>1.1609999999999999E-3</c:v>
                      </c:pt>
                      <c:pt idx="547">
                        <c:v>1.1640000000000001E-3</c:v>
                      </c:pt>
                      <c:pt idx="548">
                        <c:v>1.1670000000000001E-3</c:v>
                      </c:pt>
                      <c:pt idx="549">
                        <c:v>1.17E-3</c:v>
                      </c:pt>
                      <c:pt idx="550">
                        <c:v>1.173E-3</c:v>
                      </c:pt>
                      <c:pt idx="551">
                        <c:v>1.176E-3</c:v>
                      </c:pt>
                      <c:pt idx="552">
                        <c:v>1.1789999999999999E-3</c:v>
                      </c:pt>
                      <c:pt idx="553">
                        <c:v>1.1820000000000001E-3</c:v>
                      </c:pt>
                      <c:pt idx="554">
                        <c:v>1.1850000000000001E-3</c:v>
                      </c:pt>
                      <c:pt idx="555">
                        <c:v>1.188E-3</c:v>
                      </c:pt>
                      <c:pt idx="556">
                        <c:v>1.191E-3</c:v>
                      </c:pt>
                      <c:pt idx="557">
                        <c:v>1.194E-3</c:v>
                      </c:pt>
                      <c:pt idx="558">
                        <c:v>1.1969999999999999E-3</c:v>
                      </c:pt>
                      <c:pt idx="559">
                        <c:v>1.1999999999999999E-3</c:v>
                      </c:pt>
                      <c:pt idx="560">
                        <c:v>1.2030000000000001E-3</c:v>
                      </c:pt>
                      <c:pt idx="561">
                        <c:v>1.206E-3</c:v>
                      </c:pt>
                      <c:pt idx="562">
                        <c:v>1.209E-3</c:v>
                      </c:pt>
                      <c:pt idx="563">
                        <c:v>1.2130000000000001E-3</c:v>
                      </c:pt>
                      <c:pt idx="564">
                        <c:v>1.2160000000000001E-3</c:v>
                      </c:pt>
                      <c:pt idx="565">
                        <c:v>1.219E-3</c:v>
                      </c:pt>
                      <c:pt idx="566">
                        <c:v>1.222E-3</c:v>
                      </c:pt>
                      <c:pt idx="567">
                        <c:v>1.225E-3</c:v>
                      </c:pt>
                      <c:pt idx="568">
                        <c:v>1.2279999999999999E-3</c:v>
                      </c:pt>
                      <c:pt idx="569">
                        <c:v>1.2310000000000001E-3</c:v>
                      </c:pt>
                      <c:pt idx="570">
                        <c:v>1.2340000000000001E-3</c:v>
                      </c:pt>
                      <c:pt idx="571">
                        <c:v>1.237E-3</c:v>
                      </c:pt>
                      <c:pt idx="572">
                        <c:v>1.24E-3</c:v>
                      </c:pt>
                      <c:pt idx="573">
                        <c:v>1.243E-3</c:v>
                      </c:pt>
                      <c:pt idx="574">
                        <c:v>1.2459999999999999E-3</c:v>
                      </c:pt>
                      <c:pt idx="575">
                        <c:v>1.2489999999999999E-3</c:v>
                      </c:pt>
                      <c:pt idx="576">
                        <c:v>1.2520000000000001E-3</c:v>
                      </c:pt>
                      <c:pt idx="577">
                        <c:v>1.255E-3</c:v>
                      </c:pt>
                      <c:pt idx="578">
                        <c:v>1.258E-3</c:v>
                      </c:pt>
                      <c:pt idx="579">
                        <c:v>1.261E-3</c:v>
                      </c:pt>
                      <c:pt idx="580">
                        <c:v>1.2639999999999999E-3</c:v>
                      </c:pt>
                      <c:pt idx="581">
                        <c:v>1.2669999999999999E-3</c:v>
                      </c:pt>
                      <c:pt idx="582">
                        <c:v>1.2700000000000001E-3</c:v>
                      </c:pt>
                      <c:pt idx="583">
                        <c:v>1.273E-3</c:v>
                      </c:pt>
                      <c:pt idx="584">
                        <c:v>1.276E-3</c:v>
                      </c:pt>
                      <c:pt idx="585">
                        <c:v>1.279E-3</c:v>
                      </c:pt>
                      <c:pt idx="586">
                        <c:v>1.2819999999999999E-3</c:v>
                      </c:pt>
                      <c:pt idx="587">
                        <c:v>1.286E-3</c:v>
                      </c:pt>
                      <c:pt idx="588">
                        <c:v>1.289E-3</c:v>
                      </c:pt>
                      <c:pt idx="589">
                        <c:v>1.292E-3</c:v>
                      </c:pt>
                      <c:pt idx="590">
                        <c:v>1.2949999999999999E-3</c:v>
                      </c:pt>
                      <c:pt idx="591">
                        <c:v>1.2979999999999999E-3</c:v>
                      </c:pt>
                      <c:pt idx="592">
                        <c:v>1.3010000000000001E-3</c:v>
                      </c:pt>
                      <c:pt idx="593">
                        <c:v>1.304E-3</c:v>
                      </c:pt>
                      <c:pt idx="594">
                        <c:v>1.307E-3</c:v>
                      </c:pt>
                      <c:pt idx="595">
                        <c:v>1.31E-3</c:v>
                      </c:pt>
                      <c:pt idx="596">
                        <c:v>1.3129999999999999E-3</c:v>
                      </c:pt>
                      <c:pt idx="597">
                        <c:v>1.3159999999999999E-3</c:v>
                      </c:pt>
                      <c:pt idx="598">
                        <c:v>1.3190000000000001E-3</c:v>
                      </c:pt>
                      <c:pt idx="599">
                        <c:v>1.322E-3</c:v>
                      </c:pt>
                      <c:pt idx="600">
                        <c:v>1.325E-3</c:v>
                      </c:pt>
                      <c:pt idx="601">
                        <c:v>1.328E-3</c:v>
                      </c:pt>
                      <c:pt idx="602">
                        <c:v>1.3309999999999999E-3</c:v>
                      </c:pt>
                      <c:pt idx="603">
                        <c:v>1.3339999999999999E-3</c:v>
                      </c:pt>
                      <c:pt idx="604">
                        <c:v>1.3370000000000001E-3</c:v>
                      </c:pt>
                      <c:pt idx="605">
                        <c:v>1.34E-3</c:v>
                      </c:pt>
                      <c:pt idx="606">
                        <c:v>1.343E-3</c:v>
                      </c:pt>
                      <c:pt idx="607">
                        <c:v>1.346E-3</c:v>
                      </c:pt>
                      <c:pt idx="608">
                        <c:v>1.3489999999999999E-3</c:v>
                      </c:pt>
                      <c:pt idx="609">
                        <c:v>1.3519999999999999E-3</c:v>
                      </c:pt>
                      <c:pt idx="610">
                        <c:v>1.356E-3</c:v>
                      </c:pt>
                      <c:pt idx="611">
                        <c:v>1.359E-3</c:v>
                      </c:pt>
                      <c:pt idx="612">
                        <c:v>1.3619999999999999E-3</c:v>
                      </c:pt>
                      <c:pt idx="613">
                        <c:v>1.3649999999999999E-3</c:v>
                      </c:pt>
                      <c:pt idx="614">
                        <c:v>1.3680000000000001E-3</c:v>
                      </c:pt>
                      <c:pt idx="615">
                        <c:v>1.371E-3</c:v>
                      </c:pt>
                      <c:pt idx="616">
                        <c:v>1.374E-3</c:v>
                      </c:pt>
                      <c:pt idx="617">
                        <c:v>1.377E-3</c:v>
                      </c:pt>
                      <c:pt idx="618">
                        <c:v>1.3799999999999999E-3</c:v>
                      </c:pt>
                      <c:pt idx="619">
                        <c:v>1.3829999999999999E-3</c:v>
                      </c:pt>
                      <c:pt idx="620">
                        <c:v>1.3860000000000001E-3</c:v>
                      </c:pt>
                      <c:pt idx="621">
                        <c:v>1.389E-3</c:v>
                      </c:pt>
                      <c:pt idx="622">
                        <c:v>1.392E-3</c:v>
                      </c:pt>
                      <c:pt idx="623">
                        <c:v>1.395E-3</c:v>
                      </c:pt>
                      <c:pt idx="624">
                        <c:v>1.3979999999999999E-3</c:v>
                      </c:pt>
                      <c:pt idx="625">
                        <c:v>1.4009999999999999E-3</c:v>
                      </c:pt>
                      <c:pt idx="626">
                        <c:v>1.4040000000000001E-3</c:v>
                      </c:pt>
                      <c:pt idx="627">
                        <c:v>1.407E-3</c:v>
                      </c:pt>
                      <c:pt idx="628">
                        <c:v>1.41E-3</c:v>
                      </c:pt>
                      <c:pt idx="629">
                        <c:v>1.413E-3</c:v>
                      </c:pt>
                      <c:pt idx="630">
                        <c:v>1.4170000000000001E-3</c:v>
                      </c:pt>
                      <c:pt idx="631">
                        <c:v>1.42E-3</c:v>
                      </c:pt>
                      <c:pt idx="632">
                        <c:v>1.423E-3</c:v>
                      </c:pt>
                      <c:pt idx="633">
                        <c:v>1.426E-3</c:v>
                      </c:pt>
                      <c:pt idx="634">
                        <c:v>1.4289999999999999E-3</c:v>
                      </c:pt>
                      <c:pt idx="635">
                        <c:v>1.4319999999999999E-3</c:v>
                      </c:pt>
                      <c:pt idx="636">
                        <c:v>1.4350000000000001E-3</c:v>
                      </c:pt>
                      <c:pt idx="637">
                        <c:v>1.438E-3</c:v>
                      </c:pt>
                      <c:pt idx="638">
                        <c:v>1.441E-3</c:v>
                      </c:pt>
                      <c:pt idx="639">
                        <c:v>1.444E-3</c:v>
                      </c:pt>
                      <c:pt idx="640">
                        <c:v>1.4469999999999999E-3</c:v>
                      </c:pt>
                      <c:pt idx="641">
                        <c:v>1.4499999999999999E-3</c:v>
                      </c:pt>
                      <c:pt idx="642">
                        <c:v>1.4530000000000001E-3</c:v>
                      </c:pt>
                      <c:pt idx="643">
                        <c:v>1.456E-3</c:v>
                      </c:pt>
                      <c:pt idx="644">
                        <c:v>1.4599999999999999E-3</c:v>
                      </c:pt>
                      <c:pt idx="645">
                        <c:v>1.4630000000000001E-3</c:v>
                      </c:pt>
                      <c:pt idx="646">
                        <c:v>1.4660000000000001E-3</c:v>
                      </c:pt>
                      <c:pt idx="647">
                        <c:v>1.469E-3</c:v>
                      </c:pt>
                      <c:pt idx="648">
                        <c:v>1.472E-3</c:v>
                      </c:pt>
                      <c:pt idx="649">
                        <c:v>1.475E-3</c:v>
                      </c:pt>
                      <c:pt idx="650">
                        <c:v>1.4779999999999999E-3</c:v>
                      </c:pt>
                      <c:pt idx="651">
                        <c:v>1.4809999999999999E-3</c:v>
                      </c:pt>
                      <c:pt idx="652">
                        <c:v>1.4840000000000001E-3</c:v>
                      </c:pt>
                      <c:pt idx="653">
                        <c:v>1.487E-3</c:v>
                      </c:pt>
                      <c:pt idx="654">
                        <c:v>1.49E-3</c:v>
                      </c:pt>
                      <c:pt idx="655">
                        <c:v>1.493E-3</c:v>
                      </c:pt>
                      <c:pt idx="656">
                        <c:v>1.4959999999999999E-3</c:v>
                      </c:pt>
                      <c:pt idx="657">
                        <c:v>1.5E-3</c:v>
                      </c:pt>
                      <c:pt idx="658">
                        <c:v>1.503E-3</c:v>
                      </c:pt>
                      <c:pt idx="659">
                        <c:v>1.506E-3</c:v>
                      </c:pt>
                      <c:pt idx="660">
                        <c:v>1.5089999999999999E-3</c:v>
                      </c:pt>
                      <c:pt idx="661">
                        <c:v>1.5120000000000001E-3</c:v>
                      </c:pt>
                      <c:pt idx="662">
                        <c:v>1.5150000000000001E-3</c:v>
                      </c:pt>
                      <c:pt idx="663">
                        <c:v>1.518E-3</c:v>
                      </c:pt>
                      <c:pt idx="664">
                        <c:v>1.521E-3</c:v>
                      </c:pt>
                      <c:pt idx="665">
                        <c:v>1.524E-3</c:v>
                      </c:pt>
                      <c:pt idx="666">
                        <c:v>1.5269999999999999E-3</c:v>
                      </c:pt>
                      <c:pt idx="667">
                        <c:v>1.5299999999999999E-3</c:v>
                      </c:pt>
                      <c:pt idx="668">
                        <c:v>1.5330000000000001E-3</c:v>
                      </c:pt>
                      <c:pt idx="669">
                        <c:v>1.536E-3</c:v>
                      </c:pt>
                      <c:pt idx="670">
                        <c:v>1.539E-3</c:v>
                      </c:pt>
                      <c:pt idx="671">
                        <c:v>1.542E-3</c:v>
                      </c:pt>
                      <c:pt idx="672">
                        <c:v>1.5449999999999999E-3</c:v>
                      </c:pt>
                      <c:pt idx="673">
                        <c:v>1.5479999999999999E-3</c:v>
                      </c:pt>
                      <c:pt idx="674">
                        <c:v>1.5510000000000001E-3</c:v>
                      </c:pt>
                      <c:pt idx="675">
                        <c:v>1.555E-3</c:v>
                      </c:pt>
                      <c:pt idx="676">
                        <c:v>1.5579999999999999E-3</c:v>
                      </c:pt>
                      <c:pt idx="677">
                        <c:v>1.5610000000000001E-3</c:v>
                      </c:pt>
                      <c:pt idx="678">
                        <c:v>1.5640000000000001E-3</c:v>
                      </c:pt>
                      <c:pt idx="679">
                        <c:v>1.567E-3</c:v>
                      </c:pt>
                      <c:pt idx="680">
                        <c:v>1.57E-3</c:v>
                      </c:pt>
                      <c:pt idx="681">
                        <c:v>1.573E-3</c:v>
                      </c:pt>
                      <c:pt idx="682">
                        <c:v>1.5759999999999999E-3</c:v>
                      </c:pt>
                      <c:pt idx="683">
                        <c:v>1.5790000000000001E-3</c:v>
                      </c:pt>
                      <c:pt idx="684">
                        <c:v>1.5820000000000001E-3</c:v>
                      </c:pt>
                      <c:pt idx="685">
                        <c:v>1.585E-3</c:v>
                      </c:pt>
                      <c:pt idx="686">
                        <c:v>1.588E-3</c:v>
                      </c:pt>
                      <c:pt idx="687">
                        <c:v>1.5920000000000001E-3</c:v>
                      </c:pt>
                      <c:pt idx="688">
                        <c:v>1.5950000000000001E-3</c:v>
                      </c:pt>
                      <c:pt idx="689">
                        <c:v>1.598E-3</c:v>
                      </c:pt>
                      <c:pt idx="690">
                        <c:v>1.601E-3</c:v>
                      </c:pt>
                      <c:pt idx="691">
                        <c:v>1.604E-3</c:v>
                      </c:pt>
                      <c:pt idx="692">
                        <c:v>1.6069999999999999E-3</c:v>
                      </c:pt>
                      <c:pt idx="693">
                        <c:v>1.6100000000000001E-3</c:v>
                      </c:pt>
                      <c:pt idx="694">
                        <c:v>1.6130000000000001E-3</c:v>
                      </c:pt>
                      <c:pt idx="695">
                        <c:v>1.616E-3</c:v>
                      </c:pt>
                      <c:pt idx="696">
                        <c:v>1.619E-3</c:v>
                      </c:pt>
                      <c:pt idx="697">
                        <c:v>1.622E-3</c:v>
                      </c:pt>
                      <c:pt idx="698">
                        <c:v>1.6249999999999999E-3</c:v>
                      </c:pt>
                      <c:pt idx="699">
                        <c:v>1.6280000000000001E-3</c:v>
                      </c:pt>
                      <c:pt idx="700">
                        <c:v>1.6310000000000001E-3</c:v>
                      </c:pt>
                      <c:pt idx="701">
                        <c:v>1.634E-3</c:v>
                      </c:pt>
                      <c:pt idx="702">
                        <c:v>1.637E-3</c:v>
                      </c:pt>
                      <c:pt idx="703">
                        <c:v>1.64E-3</c:v>
                      </c:pt>
                      <c:pt idx="704">
                        <c:v>1.6440000000000001E-3</c:v>
                      </c:pt>
                      <c:pt idx="705">
                        <c:v>1.647E-3</c:v>
                      </c:pt>
                      <c:pt idx="706">
                        <c:v>1.65E-3</c:v>
                      </c:pt>
                      <c:pt idx="707">
                        <c:v>1.653E-3</c:v>
                      </c:pt>
                      <c:pt idx="708">
                        <c:v>1.6559999999999999E-3</c:v>
                      </c:pt>
                      <c:pt idx="709">
                        <c:v>1.6590000000000001E-3</c:v>
                      </c:pt>
                      <c:pt idx="710">
                        <c:v>1.6620000000000001E-3</c:v>
                      </c:pt>
                      <c:pt idx="711">
                        <c:v>1.665E-3</c:v>
                      </c:pt>
                      <c:pt idx="712">
                        <c:v>1.668E-3</c:v>
                      </c:pt>
                      <c:pt idx="713">
                        <c:v>1.671E-3</c:v>
                      </c:pt>
                      <c:pt idx="714">
                        <c:v>1.6739999999999999E-3</c:v>
                      </c:pt>
                      <c:pt idx="715">
                        <c:v>1.6770000000000001E-3</c:v>
                      </c:pt>
                      <c:pt idx="716">
                        <c:v>1.681E-3</c:v>
                      </c:pt>
                      <c:pt idx="717">
                        <c:v>1.684E-3</c:v>
                      </c:pt>
                      <c:pt idx="718">
                        <c:v>1.6869999999999999E-3</c:v>
                      </c:pt>
                      <c:pt idx="719">
                        <c:v>1.6900000000000001E-3</c:v>
                      </c:pt>
                      <c:pt idx="720">
                        <c:v>1.6930000000000001E-3</c:v>
                      </c:pt>
                      <c:pt idx="721">
                        <c:v>1.696E-3</c:v>
                      </c:pt>
                      <c:pt idx="722">
                        <c:v>1.699E-3</c:v>
                      </c:pt>
                      <c:pt idx="723">
                        <c:v>1.702E-3</c:v>
                      </c:pt>
                      <c:pt idx="724">
                        <c:v>1.7060000000000001E-3</c:v>
                      </c:pt>
                      <c:pt idx="725">
                        <c:v>1.709E-3</c:v>
                      </c:pt>
                      <c:pt idx="726">
                        <c:v>1.712E-3</c:v>
                      </c:pt>
                      <c:pt idx="727">
                        <c:v>1.7149999999999999E-3</c:v>
                      </c:pt>
                      <c:pt idx="728">
                        <c:v>1.7179999999999999E-3</c:v>
                      </c:pt>
                      <c:pt idx="729">
                        <c:v>1.7210000000000001E-3</c:v>
                      </c:pt>
                      <c:pt idx="730">
                        <c:v>1.7240000000000001E-3</c:v>
                      </c:pt>
                      <c:pt idx="731">
                        <c:v>1.727E-3</c:v>
                      </c:pt>
                      <c:pt idx="732">
                        <c:v>1.73E-3</c:v>
                      </c:pt>
                      <c:pt idx="733">
                        <c:v>1.7329999999999999E-3</c:v>
                      </c:pt>
                      <c:pt idx="734">
                        <c:v>1.737E-3</c:v>
                      </c:pt>
                      <c:pt idx="735">
                        <c:v>1.74E-3</c:v>
                      </c:pt>
                      <c:pt idx="736">
                        <c:v>1.743E-3</c:v>
                      </c:pt>
                      <c:pt idx="737">
                        <c:v>1.7459999999999999E-3</c:v>
                      </c:pt>
                      <c:pt idx="738">
                        <c:v>1.7489999999999999E-3</c:v>
                      </c:pt>
                      <c:pt idx="739">
                        <c:v>1.7520000000000001E-3</c:v>
                      </c:pt>
                      <c:pt idx="740">
                        <c:v>1.755E-3</c:v>
                      </c:pt>
                      <c:pt idx="741">
                        <c:v>1.758E-3</c:v>
                      </c:pt>
                      <c:pt idx="742">
                        <c:v>1.761E-3</c:v>
                      </c:pt>
                      <c:pt idx="743">
                        <c:v>1.7650000000000001E-3</c:v>
                      </c:pt>
                      <c:pt idx="744">
                        <c:v>1.768E-3</c:v>
                      </c:pt>
                      <c:pt idx="745">
                        <c:v>1.771E-3</c:v>
                      </c:pt>
                      <c:pt idx="746">
                        <c:v>1.774E-3</c:v>
                      </c:pt>
                      <c:pt idx="747">
                        <c:v>1.7769999999999999E-3</c:v>
                      </c:pt>
                      <c:pt idx="748">
                        <c:v>1.7799999999999999E-3</c:v>
                      </c:pt>
                      <c:pt idx="749">
                        <c:v>1.7830000000000001E-3</c:v>
                      </c:pt>
                      <c:pt idx="750">
                        <c:v>1.786E-3</c:v>
                      </c:pt>
                      <c:pt idx="751">
                        <c:v>1.789E-3</c:v>
                      </c:pt>
                      <c:pt idx="752">
                        <c:v>1.792E-3</c:v>
                      </c:pt>
                      <c:pt idx="753">
                        <c:v>1.7949999999999999E-3</c:v>
                      </c:pt>
                      <c:pt idx="754">
                        <c:v>1.7979999999999999E-3</c:v>
                      </c:pt>
                      <c:pt idx="755">
                        <c:v>1.802E-3</c:v>
                      </c:pt>
                      <c:pt idx="756">
                        <c:v>1.805E-3</c:v>
                      </c:pt>
                      <c:pt idx="757">
                        <c:v>1.8079999999999999E-3</c:v>
                      </c:pt>
                      <c:pt idx="758">
                        <c:v>1.8109999999999999E-3</c:v>
                      </c:pt>
                      <c:pt idx="759">
                        <c:v>1.8140000000000001E-3</c:v>
                      </c:pt>
                      <c:pt idx="760">
                        <c:v>1.817E-3</c:v>
                      </c:pt>
                      <c:pt idx="761">
                        <c:v>1.82E-3</c:v>
                      </c:pt>
                      <c:pt idx="762">
                        <c:v>1.823E-3</c:v>
                      </c:pt>
                      <c:pt idx="763">
                        <c:v>1.8259999999999999E-3</c:v>
                      </c:pt>
                      <c:pt idx="764">
                        <c:v>1.8289999999999999E-3</c:v>
                      </c:pt>
                      <c:pt idx="765">
                        <c:v>1.8320000000000001E-3</c:v>
                      </c:pt>
                      <c:pt idx="766">
                        <c:v>1.835E-3</c:v>
                      </c:pt>
                      <c:pt idx="767">
                        <c:v>1.838E-3</c:v>
                      </c:pt>
                      <c:pt idx="768">
                        <c:v>1.841E-3</c:v>
                      </c:pt>
                      <c:pt idx="769">
                        <c:v>1.8450000000000001E-3</c:v>
                      </c:pt>
                      <c:pt idx="770">
                        <c:v>1.848E-3</c:v>
                      </c:pt>
                      <c:pt idx="771">
                        <c:v>1.851E-3</c:v>
                      </c:pt>
                      <c:pt idx="772">
                        <c:v>1.854E-3</c:v>
                      </c:pt>
                      <c:pt idx="773">
                        <c:v>1.8569999999999999E-3</c:v>
                      </c:pt>
                      <c:pt idx="774">
                        <c:v>1.8600000000000001E-3</c:v>
                      </c:pt>
                      <c:pt idx="775">
                        <c:v>1.8630000000000001E-3</c:v>
                      </c:pt>
                      <c:pt idx="776">
                        <c:v>1.866E-3</c:v>
                      </c:pt>
                      <c:pt idx="777">
                        <c:v>1.869E-3</c:v>
                      </c:pt>
                      <c:pt idx="778">
                        <c:v>1.872E-3</c:v>
                      </c:pt>
                      <c:pt idx="779">
                        <c:v>1.8749999999999999E-3</c:v>
                      </c:pt>
                      <c:pt idx="780">
                        <c:v>1.8779999999999999E-3</c:v>
                      </c:pt>
                      <c:pt idx="781">
                        <c:v>1.8810000000000001E-3</c:v>
                      </c:pt>
                      <c:pt idx="782">
                        <c:v>1.884E-3</c:v>
                      </c:pt>
                      <c:pt idx="783">
                        <c:v>1.8879999999999999E-3</c:v>
                      </c:pt>
                      <c:pt idx="784">
                        <c:v>1.8910000000000001E-3</c:v>
                      </c:pt>
                      <c:pt idx="785">
                        <c:v>1.8940000000000001E-3</c:v>
                      </c:pt>
                      <c:pt idx="786">
                        <c:v>1.897E-3</c:v>
                      </c:pt>
                      <c:pt idx="787">
                        <c:v>1.9E-3</c:v>
                      </c:pt>
                      <c:pt idx="788">
                        <c:v>1.903E-3</c:v>
                      </c:pt>
                      <c:pt idx="789">
                        <c:v>1.9059999999999999E-3</c:v>
                      </c:pt>
                      <c:pt idx="790">
                        <c:v>1.9090000000000001E-3</c:v>
                      </c:pt>
                      <c:pt idx="791">
                        <c:v>1.9120000000000001E-3</c:v>
                      </c:pt>
                      <c:pt idx="792">
                        <c:v>1.915E-3</c:v>
                      </c:pt>
                      <c:pt idx="793">
                        <c:v>1.918E-3</c:v>
                      </c:pt>
                      <c:pt idx="794">
                        <c:v>1.921E-3</c:v>
                      </c:pt>
                      <c:pt idx="795">
                        <c:v>1.9239999999999999E-3</c:v>
                      </c:pt>
                      <c:pt idx="796">
                        <c:v>1.928E-3</c:v>
                      </c:pt>
                      <c:pt idx="797">
                        <c:v>1.931E-3</c:v>
                      </c:pt>
                      <c:pt idx="798">
                        <c:v>1.934E-3</c:v>
                      </c:pt>
                      <c:pt idx="799">
                        <c:v>1.9369999999999999E-3</c:v>
                      </c:pt>
                      <c:pt idx="800">
                        <c:v>1.9400000000000001E-3</c:v>
                      </c:pt>
                      <c:pt idx="801">
                        <c:v>1.9430000000000001E-3</c:v>
                      </c:pt>
                      <c:pt idx="802">
                        <c:v>1.946E-3</c:v>
                      </c:pt>
                      <c:pt idx="803">
                        <c:v>1.949E-3</c:v>
                      </c:pt>
                      <c:pt idx="804">
                        <c:v>1.952E-3</c:v>
                      </c:pt>
                      <c:pt idx="805">
                        <c:v>1.9550000000000001E-3</c:v>
                      </c:pt>
                      <c:pt idx="806">
                        <c:v>1.9580000000000001E-3</c:v>
                      </c:pt>
                      <c:pt idx="807">
                        <c:v>1.9610000000000001E-3</c:v>
                      </c:pt>
                      <c:pt idx="808">
                        <c:v>1.964E-3</c:v>
                      </c:pt>
                      <c:pt idx="809">
                        <c:v>1.967E-3</c:v>
                      </c:pt>
                      <c:pt idx="810">
                        <c:v>1.9710000000000001E-3</c:v>
                      </c:pt>
                      <c:pt idx="811">
                        <c:v>1.9740000000000001E-3</c:v>
                      </c:pt>
                      <c:pt idx="812">
                        <c:v>1.977E-3</c:v>
                      </c:pt>
                      <c:pt idx="813">
                        <c:v>1.98E-3</c:v>
                      </c:pt>
                      <c:pt idx="814">
                        <c:v>1.983E-3</c:v>
                      </c:pt>
                      <c:pt idx="815">
                        <c:v>1.9859999999999999E-3</c:v>
                      </c:pt>
                      <c:pt idx="816">
                        <c:v>1.9889999999999999E-3</c:v>
                      </c:pt>
                      <c:pt idx="817">
                        <c:v>1.9919999999999998E-3</c:v>
                      </c:pt>
                      <c:pt idx="818">
                        <c:v>1.9949999999999998E-3</c:v>
                      </c:pt>
                      <c:pt idx="819">
                        <c:v>1.9980000000000002E-3</c:v>
                      </c:pt>
                      <c:pt idx="820">
                        <c:v>2.0010000000000002E-3</c:v>
                      </c:pt>
                      <c:pt idx="821">
                        <c:v>2.0049999999999998E-3</c:v>
                      </c:pt>
                      <c:pt idx="822">
                        <c:v>2.0079999999999998E-3</c:v>
                      </c:pt>
                      <c:pt idx="823">
                        <c:v>2.0110000000000002E-3</c:v>
                      </c:pt>
                      <c:pt idx="824">
                        <c:v>2.0140000000000002E-3</c:v>
                      </c:pt>
                      <c:pt idx="825">
                        <c:v>2.0170000000000001E-3</c:v>
                      </c:pt>
                      <c:pt idx="826">
                        <c:v>2.0200000000000001E-3</c:v>
                      </c:pt>
                      <c:pt idx="827">
                        <c:v>2.0230000000000001E-3</c:v>
                      </c:pt>
                      <c:pt idx="828">
                        <c:v>2.026E-3</c:v>
                      </c:pt>
                      <c:pt idx="829">
                        <c:v>2.029E-3</c:v>
                      </c:pt>
                      <c:pt idx="830">
                        <c:v>2.0330000000000001E-3</c:v>
                      </c:pt>
                      <c:pt idx="831">
                        <c:v>2.036E-3</c:v>
                      </c:pt>
                      <c:pt idx="832">
                        <c:v>2.039E-3</c:v>
                      </c:pt>
                      <c:pt idx="833">
                        <c:v>2.042E-3</c:v>
                      </c:pt>
                      <c:pt idx="834">
                        <c:v>2.0449999999999999E-3</c:v>
                      </c:pt>
                      <c:pt idx="835">
                        <c:v>2.0479999999999999E-3</c:v>
                      </c:pt>
                      <c:pt idx="836">
                        <c:v>2.0509999999999999E-3</c:v>
                      </c:pt>
                      <c:pt idx="837">
                        <c:v>2.0539999999999998E-3</c:v>
                      </c:pt>
                      <c:pt idx="838">
                        <c:v>2.0569999999999998E-3</c:v>
                      </c:pt>
                      <c:pt idx="839">
                        <c:v>2.0600000000000002E-3</c:v>
                      </c:pt>
                      <c:pt idx="840">
                        <c:v>2.0630000000000002E-3</c:v>
                      </c:pt>
                      <c:pt idx="841">
                        <c:v>2.0660000000000001E-3</c:v>
                      </c:pt>
                      <c:pt idx="842">
                        <c:v>2.0690000000000001E-3</c:v>
                      </c:pt>
                      <c:pt idx="843">
                        <c:v>2.0730000000000002E-3</c:v>
                      </c:pt>
                      <c:pt idx="844">
                        <c:v>2.0760000000000002E-3</c:v>
                      </c:pt>
                      <c:pt idx="845">
                        <c:v>2.0790000000000001E-3</c:v>
                      </c:pt>
                      <c:pt idx="846">
                        <c:v>2.0820000000000001E-3</c:v>
                      </c:pt>
                      <c:pt idx="847">
                        <c:v>2.085E-3</c:v>
                      </c:pt>
                      <c:pt idx="848">
                        <c:v>2.088E-3</c:v>
                      </c:pt>
                      <c:pt idx="849">
                        <c:v>2.091E-3</c:v>
                      </c:pt>
                      <c:pt idx="850">
                        <c:v>2.0939999999999999E-3</c:v>
                      </c:pt>
                      <c:pt idx="851">
                        <c:v>2.0969999999999999E-3</c:v>
                      </c:pt>
                      <c:pt idx="852">
                        <c:v>2.0999999999999999E-3</c:v>
                      </c:pt>
                      <c:pt idx="853">
                        <c:v>2.104E-3</c:v>
                      </c:pt>
                      <c:pt idx="854">
                        <c:v>2.1069999999999999E-3</c:v>
                      </c:pt>
                      <c:pt idx="855">
                        <c:v>2.1099999999999999E-3</c:v>
                      </c:pt>
                      <c:pt idx="856">
                        <c:v>2.1129999999999999E-3</c:v>
                      </c:pt>
                      <c:pt idx="857">
                        <c:v>2.1159999999999998E-3</c:v>
                      </c:pt>
                      <c:pt idx="858">
                        <c:v>2.1189999999999998E-3</c:v>
                      </c:pt>
                      <c:pt idx="859">
                        <c:v>2.1220000000000002E-3</c:v>
                      </c:pt>
                      <c:pt idx="860">
                        <c:v>2.1250000000000002E-3</c:v>
                      </c:pt>
                      <c:pt idx="861">
                        <c:v>2.1280000000000001E-3</c:v>
                      </c:pt>
                      <c:pt idx="862">
                        <c:v>2.1310000000000001E-3</c:v>
                      </c:pt>
                      <c:pt idx="863">
                        <c:v>2.134E-3</c:v>
                      </c:pt>
                      <c:pt idx="864">
                        <c:v>2.137E-3</c:v>
                      </c:pt>
                      <c:pt idx="865">
                        <c:v>2.1410000000000001E-3</c:v>
                      </c:pt>
                      <c:pt idx="866">
                        <c:v>2.1440000000000001E-3</c:v>
                      </c:pt>
                      <c:pt idx="867">
                        <c:v>2.147E-3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29A8-4E3C-A983-7913CA80EA63}"/>
                  </c:ext>
                </c:extLst>
              </c15:ser>
            </c15:filteredScatterSeries>
          </c:ext>
        </c:extLst>
      </c:scatterChart>
      <c:valAx>
        <c:axId val="54470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</a:t>
                </a:r>
                <a:r>
                  <a:rPr lang="en-US" baseline="0"/>
                  <a:t> </a:t>
                </a:r>
                <a:r>
                  <a:rPr lang="en-US"/>
                  <a:t>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6056"/>
        <c:crosses val="autoZero"/>
        <c:crossBetween val="midCat"/>
        <c:dispUnits>
          <c:custUnit val="1.0000000000000002E-2"/>
        </c:dispUnits>
      </c:valAx>
      <c:valAx>
        <c:axId val="54470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5728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STD!$A$1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STD!$D$3:$D$870</c:f>
              <c:numCache>
                <c:formatCode>0.00E+00</c:formatCode>
                <c:ptCount val="868"/>
                <c:pt idx="0">
                  <c:v>8.4020000000000002E-6</c:v>
                </c:pt>
                <c:pt idx="1">
                  <c:v>1.6140000000000001E-5</c:v>
                </c:pt>
                <c:pt idx="2">
                  <c:v>2.6380000000000002E-5</c:v>
                </c:pt>
                <c:pt idx="3">
                  <c:v>4.3000000000000002E-5</c:v>
                </c:pt>
                <c:pt idx="4">
                  <c:v>6.9740000000000007E-5</c:v>
                </c:pt>
                <c:pt idx="5">
                  <c:v>1.0399999999999999E-4</c:v>
                </c:pt>
                <c:pt idx="6">
                  <c:v>1.4579999999999999E-4</c:v>
                </c:pt>
                <c:pt idx="7">
                  <c:v>1.951E-4</c:v>
                </c:pt>
                <c:pt idx="8">
                  <c:v>2.519E-4</c:v>
                </c:pt>
                <c:pt idx="9">
                  <c:v>3.1629999999999999E-4</c:v>
                </c:pt>
                <c:pt idx="10">
                  <c:v>3.8830000000000001E-4</c:v>
                </c:pt>
                <c:pt idx="11">
                  <c:v>4.6779999999999999E-4</c:v>
                </c:pt>
                <c:pt idx="12">
                  <c:v>5.5489999999999999E-4</c:v>
                </c:pt>
                <c:pt idx="13">
                  <c:v>6.4959999999999996E-4</c:v>
                </c:pt>
                <c:pt idx="14">
                  <c:v>7.5199999999999996E-4</c:v>
                </c:pt>
                <c:pt idx="15">
                  <c:v>8.6200000000000003E-4</c:v>
                </c:pt>
                <c:pt idx="16">
                  <c:v>9.7959999999999996E-4</c:v>
                </c:pt>
                <c:pt idx="17">
                  <c:v>1.1050000000000001E-3</c:v>
                </c:pt>
                <c:pt idx="18">
                  <c:v>1.238E-3</c:v>
                </c:pt>
                <c:pt idx="19">
                  <c:v>1.379E-3</c:v>
                </c:pt>
                <c:pt idx="20">
                  <c:v>1.5269999999999999E-3</c:v>
                </c:pt>
                <c:pt idx="21">
                  <c:v>1.684E-3</c:v>
                </c:pt>
                <c:pt idx="22">
                  <c:v>1.848E-3</c:v>
                </c:pt>
                <c:pt idx="23">
                  <c:v>2.019E-3</c:v>
                </c:pt>
                <c:pt idx="24">
                  <c:v>2.199E-3</c:v>
                </c:pt>
                <c:pt idx="25">
                  <c:v>2.3869999999999998E-3</c:v>
                </c:pt>
                <c:pt idx="26">
                  <c:v>2.5820000000000001E-3</c:v>
                </c:pt>
                <c:pt idx="27">
                  <c:v>2.7859999999999998E-3</c:v>
                </c:pt>
                <c:pt idx="28">
                  <c:v>2.9970000000000001E-3</c:v>
                </c:pt>
                <c:pt idx="29">
                  <c:v>3.2169999999999998E-3</c:v>
                </c:pt>
                <c:pt idx="30">
                  <c:v>3.4450000000000001E-3</c:v>
                </c:pt>
                <c:pt idx="31">
                  <c:v>3.6809999999999998E-3</c:v>
                </c:pt>
                <c:pt idx="32">
                  <c:v>3.9259999999999998E-3</c:v>
                </c:pt>
                <c:pt idx="33">
                  <c:v>4.1790000000000004E-3</c:v>
                </c:pt>
                <c:pt idx="34">
                  <c:v>4.4400000000000004E-3</c:v>
                </c:pt>
                <c:pt idx="35">
                  <c:v>4.7109999999999999E-3</c:v>
                </c:pt>
                <c:pt idx="36">
                  <c:v>4.9899999999999996E-3</c:v>
                </c:pt>
                <c:pt idx="37">
                  <c:v>5.2779999999999997E-3</c:v>
                </c:pt>
                <c:pt idx="38">
                  <c:v>5.5750000000000001E-3</c:v>
                </c:pt>
                <c:pt idx="39">
                  <c:v>5.8820000000000001E-3</c:v>
                </c:pt>
                <c:pt idx="40">
                  <c:v>6.1970000000000003E-3</c:v>
                </c:pt>
                <c:pt idx="41">
                  <c:v>6.522E-3</c:v>
                </c:pt>
                <c:pt idx="42">
                  <c:v>6.8560000000000001E-3</c:v>
                </c:pt>
                <c:pt idx="43">
                  <c:v>7.1999999999999998E-3</c:v>
                </c:pt>
                <c:pt idx="44">
                  <c:v>7.554E-3</c:v>
                </c:pt>
                <c:pt idx="45">
                  <c:v>7.9170000000000004E-3</c:v>
                </c:pt>
                <c:pt idx="46">
                  <c:v>8.2900000000000005E-3</c:v>
                </c:pt>
                <c:pt idx="47">
                  <c:v>8.6739999999999994E-3</c:v>
                </c:pt>
                <c:pt idx="48">
                  <c:v>9.0670000000000004E-3</c:v>
                </c:pt>
                <c:pt idx="49">
                  <c:v>9.4710000000000003E-3</c:v>
                </c:pt>
                <c:pt idx="50">
                  <c:v>9.8849999999999997E-3</c:v>
                </c:pt>
                <c:pt idx="51">
                  <c:v>1.031E-2</c:v>
                </c:pt>
                <c:pt idx="52">
                  <c:v>1.074E-2</c:v>
                </c:pt>
                <c:pt idx="53">
                  <c:v>1.119E-2</c:v>
                </c:pt>
                <c:pt idx="54">
                  <c:v>1.1650000000000001E-2</c:v>
                </c:pt>
                <c:pt idx="55">
                  <c:v>1.2109999999999999E-2</c:v>
                </c:pt>
                <c:pt idx="56">
                  <c:v>1.259E-2</c:v>
                </c:pt>
                <c:pt idx="57">
                  <c:v>1.308E-2</c:v>
                </c:pt>
                <c:pt idx="58">
                  <c:v>1.358E-2</c:v>
                </c:pt>
                <c:pt idx="59">
                  <c:v>1.409E-2</c:v>
                </c:pt>
                <c:pt idx="60">
                  <c:v>1.461E-2</c:v>
                </c:pt>
                <c:pt idx="61">
                  <c:v>1.515E-2</c:v>
                </c:pt>
                <c:pt idx="62">
                  <c:v>1.5689999999999999E-2</c:v>
                </c:pt>
                <c:pt idx="63">
                  <c:v>1.6250000000000001E-2</c:v>
                </c:pt>
                <c:pt idx="64">
                  <c:v>1.6809999999999999E-2</c:v>
                </c:pt>
                <c:pt idx="65">
                  <c:v>1.7389999999999999E-2</c:v>
                </c:pt>
                <c:pt idx="66">
                  <c:v>1.7979999999999999E-2</c:v>
                </c:pt>
                <c:pt idx="67">
                  <c:v>1.8579999999999999E-2</c:v>
                </c:pt>
                <c:pt idx="68">
                  <c:v>1.9189999999999999E-2</c:v>
                </c:pt>
                <c:pt idx="69">
                  <c:v>1.9810000000000001E-2</c:v>
                </c:pt>
                <c:pt idx="70">
                  <c:v>2.044E-2</c:v>
                </c:pt>
                <c:pt idx="71">
                  <c:v>2.1080000000000002E-2</c:v>
                </c:pt>
                <c:pt idx="72">
                  <c:v>2.1739999999999999E-2</c:v>
                </c:pt>
                <c:pt idx="73">
                  <c:v>2.24E-2</c:v>
                </c:pt>
                <c:pt idx="74">
                  <c:v>2.308E-2</c:v>
                </c:pt>
                <c:pt idx="75">
                  <c:v>2.376E-2</c:v>
                </c:pt>
                <c:pt idx="76">
                  <c:v>2.4459999999999999E-2</c:v>
                </c:pt>
                <c:pt idx="77">
                  <c:v>2.5159999999999998E-2</c:v>
                </c:pt>
                <c:pt idx="78">
                  <c:v>2.588E-2</c:v>
                </c:pt>
                <c:pt idx="79">
                  <c:v>2.6599999999999999E-2</c:v>
                </c:pt>
                <c:pt idx="80">
                  <c:v>2.734E-2</c:v>
                </c:pt>
                <c:pt idx="81">
                  <c:v>2.809E-2</c:v>
                </c:pt>
                <c:pt idx="82">
                  <c:v>2.8840000000000001E-2</c:v>
                </c:pt>
                <c:pt idx="83">
                  <c:v>2.9610000000000001E-2</c:v>
                </c:pt>
                <c:pt idx="84">
                  <c:v>3.0380000000000001E-2</c:v>
                </c:pt>
                <c:pt idx="85">
                  <c:v>3.117E-2</c:v>
                </c:pt>
                <c:pt idx="86">
                  <c:v>3.1960000000000002E-2</c:v>
                </c:pt>
                <c:pt idx="87">
                  <c:v>3.2759999999999997E-2</c:v>
                </c:pt>
                <c:pt idx="88">
                  <c:v>3.3570000000000003E-2</c:v>
                </c:pt>
                <c:pt idx="89">
                  <c:v>3.4389999999999997E-2</c:v>
                </c:pt>
                <c:pt idx="90">
                  <c:v>3.5220000000000001E-2</c:v>
                </c:pt>
                <c:pt idx="91">
                  <c:v>3.6060000000000002E-2</c:v>
                </c:pt>
                <c:pt idx="92">
                  <c:v>3.6900000000000002E-2</c:v>
                </c:pt>
                <c:pt idx="93">
                  <c:v>3.7760000000000002E-2</c:v>
                </c:pt>
                <c:pt idx="94">
                  <c:v>3.8620000000000002E-2</c:v>
                </c:pt>
                <c:pt idx="95">
                  <c:v>3.9489999999999997E-2</c:v>
                </c:pt>
                <c:pt idx="96">
                  <c:v>4.0370000000000003E-2</c:v>
                </c:pt>
                <c:pt idx="97">
                  <c:v>4.1259999999999998E-2</c:v>
                </c:pt>
                <c:pt idx="98">
                  <c:v>4.215E-2</c:v>
                </c:pt>
                <c:pt idx="99">
                  <c:v>4.3049999999999998E-2</c:v>
                </c:pt>
                <c:pt idx="100">
                  <c:v>4.3959999999999999E-2</c:v>
                </c:pt>
                <c:pt idx="101">
                  <c:v>4.4880000000000003E-2</c:v>
                </c:pt>
                <c:pt idx="102">
                  <c:v>4.58E-2</c:v>
                </c:pt>
                <c:pt idx="103">
                  <c:v>4.6739999999999997E-2</c:v>
                </c:pt>
                <c:pt idx="104">
                  <c:v>4.7669999999999997E-2</c:v>
                </c:pt>
                <c:pt idx="105">
                  <c:v>4.8619999999999997E-2</c:v>
                </c:pt>
                <c:pt idx="106">
                  <c:v>4.9570000000000003E-2</c:v>
                </c:pt>
                <c:pt idx="107">
                  <c:v>5.0529999999999999E-2</c:v>
                </c:pt>
                <c:pt idx="108">
                  <c:v>5.1499999999999997E-2</c:v>
                </c:pt>
                <c:pt idx="109">
                  <c:v>5.2470000000000003E-2</c:v>
                </c:pt>
                <c:pt idx="110">
                  <c:v>5.3449999999999998E-2</c:v>
                </c:pt>
                <c:pt idx="111">
                  <c:v>5.4429999999999999E-2</c:v>
                </c:pt>
                <c:pt idx="112">
                  <c:v>5.5419999999999997E-2</c:v>
                </c:pt>
                <c:pt idx="113">
                  <c:v>5.6419999999999998E-2</c:v>
                </c:pt>
                <c:pt idx="114">
                  <c:v>5.7419999999999999E-2</c:v>
                </c:pt>
                <c:pt idx="115">
                  <c:v>5.842E-2</c:v>
                </c:pt>
                <c:pt idx="116">
                  <c:v>5.9429999999999997E-2</c:v>
                </c:pt>
                <c:pt idx="117">
                  <c:v>6.0449999999999997E-2</c:v>
                </c:pt>
                <c:pt idx="118">
                  <c:v>6.1469999999999997E-2</c:v>
                </c:pt>
                <c:pt idx="119">
                  <c:v>6.2489999999999997E-2</c:v>
                </c:pt>
                <c:pt idx="120">
                  <c:v>6.3509999999999997E-2</c:v>
                </c:pt>
                <c:pt idx="121">
                  <c:v>6.454E-2</c:v>
                </c:pt>
                <c:pt idx="122">
                  <c:v>6.5570000000000003E-2</c:v>
                </c:pt>
                <c:pt idx="123">
                  <c:v>6.6610000000000003E-2</c:v>
                </c:pt>
                <c:pt idx="124">
                  <c:v>6.7640000000000006E-2</c:v>
                </c:pt>
                <c:pt idx="125">
                  <c:v>6.8680000000000005E-2</c:v>
                </c:pt>
                <c:pt idx="126">
                  <c:v>6.9709999999999994E-2</c:v>
                </c:pt>
                <c:pt idx="127">
                  <c:v>7.0749999999999993E-2</c:v>
                </c:pt>
                <c:pt idx="128">
                  <c:v>7.1790000000000007E-2</c:v>
                </c:pt>
                <c:pt idx="129">
                  <c:v>7.2830000000000006E-2</c:v>
                </c:pt>
                <c:pt idx="130">
                  <c:v>7.3870000000000005E-2</c:v>
                </c:pt>
                <c:pt idx="131">
                  <c:v>7.4910000000000004E-2</c:v>
                </c:pt>
                <c:pt idx="132">
                  <c:v>7.5950000000000004E-2</c:v>
                </c:pt>
                <c:pt idx="133">
                  <c:v>7.6990000000000003E-2</c:v>
                </c:pt>
                <c:pt idx="134">
                  <c:v>7.8030000000000002E-2</c:v>
                </c:pt>
                <c:pt idx="135">
                  <c:v>7.9070000000000001E-2</c:v>
                </c:pt>
                <c:pt idx="136">
                  <c:v>8.0119999999999997E-2</c:v>
                </c:pt>
                <c:pt idx="137">
                  <c:v>8.1159999999999996E-2</c:v>
                </c:pt>
                <c:pt idx="138">
                  <c:v>8.2199999999999995E-2</c:v>
                </c:pt>
                <c:pt idx="139">
                  <c:v>8.3239999999999995E-2</c:v>
                </c:pt>
                <c:pt idx="140">
                  <c:v>8.4279999999999994E-2</c:v>
                </c:pt>
                <c:pt idx="141">
                  <c:v>8.5319999999999993E-2</c:v>
                </c:pt>
                <c:pt idx="142">
                  <c:v>8.6360000000000006E-2</c:v>
                </c:pt>
                <c:pt idx="143">
                  <c:v>8.7410000000000002E-2</c:v>
                </c:pt>
                <c:pt idx="144">
                  <c:v>8.8450000000000001E-2</c:v>
                </c:pt>
                <c:pt idx="145">
                  <c:v>8.949E-2</c:v>
                </c:pt>
                <c:pt idx="146">
                  <c:v>9.0529999999999999E-2</c:v>
                </c:pt>
                <c:pt idx="147">
                  <c:v>9.1569999999999999E-2</c:v>
                </c:pt>
                <c:pt idx="148">
                  <c:v>9.2619999999999994E-2</c:v>
                </c:pt>
                <c:pt idx="149">
                  <c:v>9.3659999999999993E-2</c:v>
                </c:pt>
                <c:pt idx="150">
                  <c:v>9.4700000000000006E-2</c:v>
                </c:pt>
                <c:pt idx="151">
                  <c:v>9.5740000000000006E-2</c:v>
                </c:pt>
                <c:pt idx="152">
                  <c:v>9.6780000000000005E-2</c:v>
                </c:pt>
                <c:pt idx="153">
                  <c:v>9.7820000000000004E-2</c:v>
                </c:pt>
                <c:pt idx="154">
                  <c:v>9.887E-2</c:v>
                </c:pt>
                <c:pt idx="155">
                  <c:v>9.9909999999999999E-2</c:v>
                </c:pt>
                <c:pt idx="156">
                  <c:v>0.10100000000000001</c:v>
                </c:pt>
                <c:pt idx="157">
                  <c:v>0.10199999999999999</c:v>
                </c:pt>
                <c:pt idx="158">
                  <c:v>0.10299999999999999</c:v>
                </c:pt>
                <c:pt idx="159">
                  <c:v>0.1041</c:v>
                </c:pt>
                <c:pt idx="160">
                  <c:v>0.1051</c:v>
                </c:pt>
                <c:pt idx="161">
                  <c:v>0.1062</c:v>
                </c:pt>
                <c:pt idx="162">
                  <c:v>0.1072</c:v>
                </c:pt>
                <c:pt idx="163">
                  <c:v>0.1082</c:v>
                </c:pt>
                <c:pt idx="164">
                  <c:v>0.10929999999999999</c:v>
                </c:pt>
                <c:pt idx="165">
                  <c:v>0.1103</c:v>
                </c:pt>
                <c:pt idx="166">
                  <c:v>0.1114</c:v>
                </c:pt>
                <c:pt idx="167">
                  <c:v>0.1124</c:v>
                </c:pt>
                <c:pt idx="168">
                  <c:v>0.1135</c:v>
                </c:pt>
                <c:pt idx="169">
                  <c:v>0.1145</c:v>
                </c:pt>
                <c:pt idx="170">
                  <c:v>0.11550000000000001</c:v>
                </c:pt>
                <c:pt idx="171">
                  <c:v>0.1166</c:v>
                </c:pt>
                <c:pt idx="172">
                  <c:v>0.1176</c:v>
                </c:pt>
                <c:pt idx="173">
                  <c:v>0.1187</c:v>
                </c:pt>
                <c:pt idx="174">
                  <c:v>0.1197</c:v>
                </c:pt>
                <c:pt idx="175">
                  <c:v>0.1207</c:v>
                </c:pt>
                <c:pt idx="176">
                  <c:v>0.12180000000000001</c:v>
                </c:pt>
                <c:pt idx="177">
                  <c:v>0.12280000000000001</c:v>
                </c:pt>
                <c:pt idx="178">
                  <c:v>0.1239</c:v>
                </c:pt>
                <c:pt idx="179">
                  <c:v>0.1249</c:v>
                </c:pt>
                <c:pt idx="180">
                  <c:v>0.126</c:v>
                </c:pt>
                <c:pt idx="181">
                  <c:v>0.127</c:v>
                </c:pt>
                <c:pt idx="182">
                  <c:v>0.128</c:v>
                </c:pt>
                <c:pt idx="183">
                  <c:v>0.12909999999999999</c:v>
                </c:pt>
                <c:pt idx="184">
                  <c:v>0.13009999999999999</c:v>
                </c:pt>
                <c:pt idx="185">
                  <c:v>0.13120000000000001</c:v>
                </c:pt>
                <c:pt idx="186">
                  <c:v>0.13220000000000001</c:v>
                </c:pt>
                <c:pt idx="187">
                  <c:v>0.1333</c:v>
                </c:pt>
                <c:pt idx="188">
                  <c:v>0.1343</c:v>
                </c:pt>
                <c:pt idx="189">
                  <c:v>0.1353</c:v>
                </c:pt>
                <c:pt idx="190">
                  <c:v>0.13639999999999999</c:v>
                </c:pt>
                <c:pt idx="191">
                  <c:v>0.13739999999999999</c:v>
                </c:pt>
                <c:pt idx="192">
                  <c:v>0.13850000000000001</c:v>
                </c:pt>
                <c:pt idx="193">
                  <c:v>0.13950000000000001</c:v>
                </c:pt>
                <c:pt idx="194">
                  <c:v>0.14050000000000001</c:v>
                </c:pt>
                <c:pt idx="195">
                  <c:v>0.1416</c:v>
                </c:pt>
                <c:pt idx="196">
                  <c:v>0.1426</c:v>
                </c:pt>
                <c:pt idx="197">
                  <c:v>0.14369999999999999</c:v>
                </c:pt>
                <c:pt idx="198">
                  <c:v>0.1447</c:v>
                </c:pt>
                <c:pt idx="199">
                  <c:v>0.14580000000000001</c:v>
                </c:pt>
                <c:pt idx="200">
                  <c:v>0.14680000000000001</c:v>
                </c:pt>
                <c:pt idx="201">
                  <c:v>0.14779999999999999</c:v>
                </c:pt>
                <c:pt idx="202">
                  <c:v>0.1489</c:v>
                </c:pt>
                <c:pt idx="203">
                  <c:v>0.14990000000000001</c:v>
                </c:pt>
                <c:pt idx="204">
                  <c:v>0.151</c:v>
                </c:pt>
                <c:pt idx="205">
                  <c:v>0.152</c:v>
                </c:pt>
                <c:pt idx="206">
                  <c:v>0.15310000000000001</c:v>
                </c:pt>
                <c:pt idx="207">
                  <c:v>0.15409999999999999</c:v>
                </c:pt>
                <c:pt idx="208">
                  <c:v>0.15509999999999999</c:v>
                </c:pt>
                <c:pt idx="209">
                  <c:v>0.15620000000000001</c:v>
                </c:pt>
                <c:pt idx="210">
                  <c:v>0.15720000000000001</c:v>
                </c:pt>
                <c:pt idx="211">
                  <c:v>0.1583</c:v>
                </c:pt>
                <c:pt idx="212">
                  <c:v>0.1593</c:v>
                </c:pt>
                <c:pt idx="213">
                  <c:v>0.1603</c:v>
                </c:pt>
                <c:pt idx="214">
                  <c:v>0.16139999999999999</c:v>
                </c:pt>
                <c:pt idx="215">
                  <c:v>0.16239999999999999</c:v>
                </c:pt>
                <c:pt idx="216">
                  <c:v>0.16350000000000001</c:v>
                </c:pt>
                <c:pt idx="217">
                  <c:v>0.16450000000000001</c:v>
                </c:pt>
                <c:pt idx="218">
                  <c:v>0.1656</c:v>
                </c:pt>
                <c:pt idx="219">
                  <c:v>0.1666</c:v>
                </c:pt>
                <c:pt idx="220">
                  <c:v>0.1676</c:v>
                </c:pt>
                <c:pt idx="221">
                  <c:v>0.16869999999999999</c:v>
                </c:pt>
                <c:pt idx="222">
                  <c:v>0.16969999999999999</c:v>
                </c:pt>
                <c:pt idx="223">
                  <c:v>0.17080000000000001</c:v>
                </c:pt>
                <c:pt idx="224">
                  <c:v>0.17180000000000001</c:v>
                </c:pt>
                <c:pt idx="225">
                  <c:v>0.1729</c:v>
                </c:pt>
                <c:pt idx="226">
                  <c:v>0.1739</c:v>
                </c:pt>
                <c:pt idx="227">
                  <c:v>0.1749</c:v>
                </c:pt>
                <c:pt idx="228">
                  <c:v>0.17599999999999999</c:v>
                </c:pt>
                <c:pt idx="229">
                  <c:v>0.17699999999999999</c:v>
                </c:pt>
                <c:pt idx="230">
                  <c:v>0.17810000000000001</c:v>
                </c:pt>
                <c:pt idx="231">
                  <c:v>0.17910000000000001</c:v>
                </c:pt>
                <c:pt idx="232">
                  <c:v>0.18010000000000001</c:v>
                </c:pt>
                <c:pt idx="233">
                  <c:v>0.1812</c:v>
                </c:pt>
                <c:pt idx="234">
                  <c:v>0.1822</c:v>
                </c:pt>
                <c:pt idx="235">
                  <c:v>0.18329999999999999</c:v>
                </c:pt>
                <c:pt idx="236">
                  <c:v>0.18429999999999999</c:v>
                </c:pt>
                <c:pt idx="237">
                  <c:v>0.18540000000000001</c:v>
                </c:pt>
                <c:pt idx="238">
                  <c:v>0.18640000000000001</c:v>
                </c:pt>
                <c:pt idx="239">
                  <c:v>0.18740000000000001</c:v>
                </c:pt>
                <c:pt idx="240">
                  <c:v>0.1885</c:v>
                </c:pt>
                <c:pt idx="241">
                  <c:v>0.1895</c:v>
                </c:pt>
                <c:pt idx="242">
                  <c:v>0.19059999999999999</c:v>
                </c:pt>
                <c:pt idx="243">
                  <c:v>0.19159999999999999</c:v>
                </c:pt>
                <c:pt idx="244">
                  <c:v>0.19270000000000001</c:v>
                </c:pt>
                <c:pt idx="245">
                  <c:v>0.19370000000000001</c:v>
                </c:pt>
                <c:pt idx="246">
                  <c:v>0.19470000000000001</c:v>
                </c:pt>
                <c:pt idx="247">
                  <c:v>0.1958</c:v>
                </c:pt>
                <c:pt idx="248">
                  <c:v>0.1968</c:v>
                </c:pt>
                <c:pt idx="249">
                  <c:v>0.19789999999999999</c:v>
                </c:pt>
                <c:pt idx="250">
                  <c:v>0.19889999999999999</c:v>
                </c:pt>
                <c:pt idx="251">
                  <c:v>0.19989999999999999</c:v>
                </c:pt>
                <c:pt idx="252">
                  <c:v>0.20100000000000001</c:v>
                </c:pt>
                <c:pt idx="253">
                  <c:v>0.20200000000000001</c:v>
                </c:pt>
                <c:pt idx="254">
                  <c:v>0.2031</c:v>
                </c:pt>
                <c:pt idx="255">
                  <c:v>0.2041</c:v>
                </c:pt>
                <c:pt idx="256">
                  <c:v>0.20519999999999999</c:v>
                </c:pt>
                <c:pt idx="257">
                  <c:v>0.20619999999999999</c:v>
                </c:pt>
                <c:pt idx="258">
                  <c:v>0.2072</c:v>
                </c:pt>
                <c:pt idx="259">
                  <c:v>0.20830000000000001</c:v>
                </c:pt>
                <c:pt idx="260">
                  <c:v>0.20930000000000001</c:v>
                </c:pt>
                <c:pt idx="261">
                  <c:v>0.2104</c:v>
                </c:pt>
                <c:pt idx="262">
                  <c:v>0.2114</c:v>
                </c:pt>
                <c:pt idx="263">
                  <c:v>0.21249999999999999</c:v>
                </c:pt>
                <c:pt idx="264">
                  <c:v>0.2135</c:v>
                </c:pt>
                <c:pt idx="265">
                  <c:v>0.2145</c:v>
                </c:pt>
                <c:pt idx="266">
                  <c:v>0.21560000000000001</c:v>
                </c:pt>
                <c:pt idx="267">
                  <c:v>0.21659999999999999</c:v>
                </c:pt>
                <c:pt idx="268">
                  <c:v>0.2177</c:v>
                </c:pt>
                <c:pt idx="269">
                  <c:v>0.21870000000000001</c:v>
                </c:pt>
                <c:pt idx="270">
                  <c:v>0.21970000000000001</c:v>
                </c:pt>
                <c:pt idx="271">
                  <c:v>0.2208</c:v>
                </c:pt>
                <c:pt idx="272">
                  <c:v>0.2218</c:v>
                </c:pt>
                <c:pt idx="273">
                  <c:v>0.22289999999999999</c:v>
                </c:pt>
                <c:pt idx="274">
                  <c:v>0.22389999999999999</c:v>
                </c:pt>
                <c:pt idx="275">
                  <c:v>0.22500000000000001</c:v>
                </c:pt>
                <c:pt idx="276">
                  <c:v>0.22600000000000001</c:v>
                </c:pt>
                <c:pt idx="277">
                  <c:v>0.22700000000000001</c:v>
                </c:pt>
                <c:pt idx="278">
                  <c:v>0.2281</c:v>
                </c:pt>
                <c:pt idx="279">
                  <c:v>0.2291</c:v>
                </c:pt>
                <c:pt idx="280">
                  <c:v>0.23019999999999999</c:v>
                </c:pt>
                <c:pt idx="281">
                  <c:v>0.23119999999999999</c:v>
                </c:pt>
                <c:pt idx="282">
                  <c:v>0.23230000000000001</c:v>
                </c:pt>
                <c:pt idx="283">
                  <c:v>0.23330000000000001</c:v>
                </c:pt>
                <c:pt idx="284">
                  <c:v>0.23430000000000001</c:v>
                </c:pt>
                <c:pt idx="285">
                  <c:v>0.2354</c:v>
                </c:pt>
                <c:pt idx="286">
                  <c:v>0.2364</c:v>
                </c:pt>
                <c:pt idx="287">
                  <c:v>0.23749999999999999</c:v>
                </c:pt>
                <c:pt idx="288">
                  <c:v>0.23849999999999999</c:v>
                </c:pt>
                <c:pt idx="289">
                  <c:v>0.23949999999999999</c:v>
                </c:pt>
                <c:pt idx="290">
                  <c:v>0.24060000000000001</c:v>
                </c:pt>
                <c:pt idx="291">
                  <c:v>0.24160000000000001</c:v>
                </c:pt>
                <c:pt idx="292">
                  <c:v>0.2427</c:v>
                </c:pt>
                <c:pt idx="293">
                  <c:v>0.2437</c:v>
                </c:pt>
                <c:pt idx="294">
                  <c:v>0.24479999999999999</c:v>
                </c:pt>
                <c:pt idx="295">
                  <c:v>0.24579999999999999</c:v>
                </c:pt>
                <c:pt idx="296">
                  <c:v>0.24679999999999999</c:v>
                </c:pt>
                <c:pt idx="297">
                  <c:v>0.24790000000000001</c:v>
                </c:pt>
                <c:pt idx="298">
                  <c:v>0.24890000000000001</c:v>
                </c:pt>
                <c:pt idx="299">
                  <c:v>0.25</c:v>
                </c:pt>
                <c:pt idx="300">
                  <c:v>0.251</c:v>
                </c:pt>
                <c:pt idx="301">
                  <c:v>0.25209999999999999</c:v>
                </c:pt>
                <c:pt idx="302">
                  <c:v>0.25309999999999999</c:v>
                </c:pt>
                <c:pt idx="303">
                  <c:v>0.25409999999999999</c:v>
                </c:pt>
                <c:pt idx="304">
                  <c:v>0.25519999999999998</c:v>
                </c:pt>
                <c:pt idx="305">
                  <c:v>0.25619999999999998</c:v>
                </c:pt>
                <c:pt idx="306">
                  <c:v>0.25729999999999997</c:v>
                </c:pt>
                <c:pt idx="307">
                  <c:v>0.25829999999999997</c:v>
                </c:pt>
                <c:pt idx="308">
                  <c:v>0.25940000000000002</c:v>
                </c:pt>
                <c:pt idx="309">
                  <c:v>0.26040000000000002</c:v>
                </c:pt>
                <c:pt idx="310">
                  <c:v>0.26140000000000002</c:v>
                </c:pt>
                <c:pt idx="311">
                  <c:v>0.26250000000000001</c:v>
                </c:pt>
                <c:pt idx="312">
                  <c:v>0.26350000000000001</c:v>
                </c:pt>
                <c:pt idx="313">
                  <c:v>0.2646</c:v>
                </c:pt>
                <c:pt idx="314">
                  <c:v>0.2656</c:v>
                </c:pt>
                <c:pt idx="315">
                  <c:v>0.2666</c:v>
                </c:pt>
                <c:pt idx="316">
                  <c:v>0.26769999999999999</c:v>
                </c:pt>
                <c:pt idx="317">
                  <c:v>0.26869999999999999</c:v>
                </c:pt>
                <c:pt idx="318">
                  <c:v>0.26979999999999998</c:v>
                </c:pt>
                <c:pt idx="319">
                  <c:v>0.27079999999999999</c:v>
                </c:pt>
                <c:pt idx="320">
                  <c:v>0.27189999999999998</c:v>
                </c:pt>
                <c:pt idx="321">
                  <c:v>0.27289999999999998</c:v>
                </c:pt>
                <c:pt idx="322">
                  <c:v>0.27389999999999998</c:v>
                </c:pt>
                <c:pt idx="323">
                  <c:v>0.27500000000000002</c:v>
                </c:pt>
                <c:pt idx="324">
                  <c:v>0.27600000000000002</c:v>
                </c:pt>
                <c:pt idx="325">
                  <c:v>0.27710000000000001</c:v>
                </c:pt>
                <c:pt idx="326">
                  <c:v>0.27810000000000001</c:v>
                </c:pt>
                <c:pt idx="327">
                  <c:v>0.2792</c:v>
                </c:pt>
                <c:pt idx="328">
                  <c:v>0.2802</c:v>
                </c:pt>
                <c:pt idx="329">
                  <c:v>0.28120000000000001</c:v>
                </c:pt>
                <c:pt idx="330">
                  <c:v>0.2823</c:v>
                </c:pt>
                <c:pt idx="331">
                  <c:v>0.2833</c:v>
                </c:pt>
                <c:pt idx="332">
                  <c:v>0.28439999999999999</c:v>
                </c:pt>
                <c:pt idx="333">
                  <c:v>0.28539999999999999</c:v>
                </c:pt>
                <c:pt idx="334">
                  <c:v>0.28639999999999999</c:v>
                </c:pt>
                <c:pt idx="335">
                  <c:v>0.28749999999999998</c:v>
                </c:pt>
                <c:pt idx="336">
                  <c:v>0.28849999999999998</c:v>
                </c:pt>
                <c:pt idx="337">
                  <c:v>0.28960000000000002</c:v>
                </c:pt>
                <c:pt idx="338">
                  <c:v>0.29060000000000002</c:v>
                </c:pt>
                <c:pt idx="339">
                  <c:v>0.29170000000000001</c:v>
                </c:pt>
                <c:pt idx="340">
                  <c:v>0.29270000000000002</c:v>
                </c:pt>
                <c:pt idx="341">
                  <c:v>0.29370000000000002</c:v>
                </c:pt>
                <c:pt idx="342">
                  <c:v>0.29480000000000001</c:v>
                </c:pt>
                <c:pt idx="343">
                  <c:v>0.29580000000000001</c:v>
                </c:pt>
                <c:pt idx="344">
                  <c:v>0.2969</c:v>
                </c:pt>
                <c:pt idx="345">
                  <c:v>0.2979</c:v>
                </c:pt>
                <c:pt idx="346">
                  <c:v>0.29899999999999999</c:v>
                </c:pt>
                <c:pt idx="347">
                  <c:v>0.3</c:v>
                </c:pt>
                <c:pt idx="348">
                  <c:v>0.30099999999999999</c:v>
                </c:pt>
                <c:pt idx="349">
                  <c:v>0.30209999999999998</c:v>
                </c:pt>
                <c:pt idx="350">
                  <c:v>0.30309999999999998</c:v>
                </c:pt>
                <c:pt idx="351">
                  <c:v>0.30420000000000003</c:v>
                </c:pt>
                <c:pt idx="352">
                  <c:v>0.30520000000000003</c:v>
                </c:pt>
                <c:pt idx="353">
                  <c:v>0.30620000000000003</c:v>
                </c:pt>
                <c:pt idx="354">
                  <c:v>0.30730000000000002</c:v>
                </c:pt>
                <c:pt idx="355">
                  <c:v>0.30830000000000002</c:v>
                </c:pt>
                <c:pt idx="356">
                  <c:v>0.30940000000000001</c:v>
                </c:pt>
                <c:pt idx="357">
                  <c:v>0.31040000000000001</c:v>
                </c:pt>
                <c:pt idx="358">
                  <c:v>0.3115</c:v>
                </c:pt>
                <c:pt idx="359">
                  <c:v>0.3125</c:v>
                </c:pt>
                <c:pt idx="360">
                  <c:v>0.3135</c:v>
                </c:pt>
                <c:pt idx="361">
                  <c:v>0.31459999999999999</c:v>
                </c:pt>
                <c:pt idx="362">
                  <c:v>0.31559999999999999</c:v>
                </c:pt>
                <c:pt idx="363">
                  <c:v>0.31669999999999998</c:v>
                </c:pt>
                <c:pt idx="364">
                  <c:v>0.31769999999999998</c:v>
                </c:pt>
                <c:pt idx="365">
                  <c:v>0.31879999999999997</c:v>
                </c:pt>
                <c:pt idx="366">
                  <c:v>0.31979999999999997</c:v>
                </c:pt>
                <c:pt idx="367">
                  <c:v>0.32079999999999997</c:v>
                </c:pt>
                <c:pt idx="368">
                  <c:v>0.32190000000000002</c:v>
                </c:pt>
                <c:pt idx="369">
                  <c:v>0.32290000000000002</c:v>
                </c:pt>
                <c:pt idx="370">
                  <c:v>0.32400000000000001</c:v>
                </c:pt>
                <c:pt idx="371">
                  <c:v>0.32500000000000001</c:v>
                </c:pt>
                <c:pt idx="372">
                  <c:v>0.32600000000000001</c:v>
                </c:pt>
                <c:pt idx="373">
                  <c:v>0.3271</c:v>
                </c:pt>
                <c:pt idx="374">
                  <c:v>0.3281</c:v>
                </c:pt>
                <c:pt idx="375">
                  <c:v>0.32919999999999999</c:v>
                </c:pt>
                <c:pt idx="376">
                  <c:v>0.33019999999999999</c:v>
                </c:pt>
                <c:pt idx="377">
                  <c:v>0.33129999999999998</c:v>
                </c:pt>
                <c:pt idx="378">
                  <c:v>0.33229999999999998</c:v>
                </c:pt>
                <c:pt idx="379">
                  <c:v>0.33329999999999999</c:v>
                </c:pt>
                <c:pt idx="380">
                  <c:v>0.33439999999999998</c:v>
                </c:pt>
                <c:pt idx="381">
                  <c:v>0.33539999999999998</c:v>
                </c:pt>
                <c:pt idx="382">
                  <c:v>0.33650000000000002</c:v>
                </c:pt>
                <c:pt idx="383">
                  <c:v>0.33750000000000002</c:v>
                </c:pt>
                <c:pt idx="384">
                  <c:v>0.33860000000000001</c:v>
                </c:pt>
                <c:pt idx="385">
                  <c:v>0.33960000000000001</c:v>
                </c:pt>
                <c:pt idx="386">
                  <c:v>0.34060000000000001</c:v>
                </c:pt>
                <c:pt idx="387">
                  <c:v>0.3417</c:v>
                </c:pt>
                <c:pt idx="388">
                  <c:v>0.3427</c:v>
                </c:pt>
                <c:pt idx="389">
                  <c:v>0.34379999999999999</c:v>
                </c:pt>
                <c:pt idx="390">
                  <c:v>0.3448</c:v>
                </c:pt>
                <c:pt idx="391">
                  <c:v>0.3458</c:v>
                </c:pt>
                <c:pt idx="392">
                  <c:v>0.34689999999999999</c:v>
                </c:pt>
                <c:pt idx="393">
                  <c:v>0.34789999999999999</c:v>
                </c:pt>
                <c:pt idx="394">
                  <c:v>0.34899999999999998</c:v>
                </c:pt>
                <c:pt idx="395">
                  <c:v>0.35</c:v>
                </c:pt>
                <c:pt idx="396">
                  <c:v>0.35110000000000002</c:v>
                </c:pt>
                <c:pt idx="397">
                  <c:v>0.35210000000000002</c:v>
                </c:pt>
                <c:pt idx="398">
                  <c:v>0.35310000000000002</c:v>
                </c:pt>
                <c:pt idx="399">
                  <c:v>0.35420000000000001</c:v>
                </c:pt>
                <c:pt idx="400">
                  <c:v>0.35520000000000002</c:v>
                </c:pt>
                <c:pt idx="401">
                  <c:v>0.35630000000000001</c:v>
                </c:pt>
                <c:pt idx="402">
                  <c:v>0.35730000000000001</c:v>
                </c:pt>
                <c:pt idx="403">
                  <c:v>0.3584</c:v>
                </c:pt>
                <c:pt idx="404">
                  <c:v>0.3594</c:v>
                </c:pt>
                <c:pt idx="405">
                  <c:v>0.3604</c:v>
                </c:pt>
                <c:pt idx="406">
                  <c:v>0.36149999999999999</c:v>
                </c:pt>
                <c:pt idx="407">
                  <c:v>0.36249999999999999</c:v>
                </c:pt>
                <c:pt idx="408">
                  <c:v>0.36359999999999998</c:v>
                </c:pt>
                <c:pt idx="409">
                  <c:v>0.36459999999999998</c:v>
                </c:pt>
                <c:pt idx="410">
                  <c:v>0.36559999999999998</c:v>
                </c:pt>
                <c:pt idx="411">
                  <c:v>0.36670000000000003</c:v>
                </c:pt>
                <c:pt idx="412">
                  <c:v>0.36770000000000003</c:v>
                </c:pt>
                <c:pt idx="413">
                  <c:v>0.36880000000000002</c:v>
                </c:pt>
                <c:pt idx="414">
                  <c:v>0.36980000000000002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0.374</c:v>
                </c:pt>
                <c:pt idx="419">
                  <c:v>0.375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0.37819999999999998</c:v>
                </c:pt>
                <c:pt idx="423">
                  <c:v>0.37919999999999998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0.38229999999999997</c:v>
                </c:pt>
                <c:pt idx="427">
                  <c:v>0.38340000000000002</c:v>
                </c:pt>
                <c:pt idx="428">
                  <c:v>0.38440000000000002</c:v>
                </c:pt>
                <c:pt idx="429">
                  <c:v>0.38540000000000002</c:v>
                </c:pt>
                <c:pt idx="430">
                  <c:v>0.38650000000000001</c:v>
                </c:pt>
                <c:pt idx="431">
                  <c:v>0.38750000000000001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0.4032</c:v>
                </c:pt>
                <c:pt idx="447">
                  <c:v>0.4042</c:v>
                </c:pt>
                <c:pt idx="448">
                  <c:v>0.4052</c:v>
                </c:pt>
                <c:pt idx="449">
                  <c:v>0.40629999999999999</c:v>
                </c:pt>
                <c:pt idx="450">
                  <c:v>0.4073</c:v>
                </c:pt>
                <c:pt idx="451">
                  <c:v>0.40839999999999999</c:v>
                </c:pt>
                <c:pt idx="452">
                  <c:v>0.40939999999999999</c:v>
                </c:pt>
                <c:pt idx="453">
                  <c:v>0.41049999999999998</c:v>
                </c:pt>
                <c:pt idx="454">
                  <c:v>0.41149999999999998</c:v>
                </c:pt>
                <c:pt idx="455">
                  <c:v>0.41249999999999998</c:v>
                </c:pt>
                <c:pt idx="456">
                  <c:v>0.41360000000000002</c:v>
                </c:pt>
                <c:pt idx="457">
                  <c:v>0.41460000000000002</c:v>
                </c:pt>
                <c:pt idx="458">
                  <c:v>0.41570000000000001</c:v>
                </c:pt>
                <c:pt idx="459">
                  <c:v>0.41670000000000001</c:v>
                </c:pt>
                <c:pt idx="460">
                  <c:v>0.4178</c:v>
                </c:pt>
                <c:pt idx="461">
                  <c:v>0.41880000000000001</c:v>
                </c:pt>
                <c:pt idx="462">
                  <c:v>0.41980000000000001</c:v>
                </c:pt>
                <c:pt idx="463">
                  <c:v>0.4209</c:v>
                </c:pt>
                <c:pt idx="464">
                  <c:v>0.4219</c:v>
                </c:pt>
                <c:pt idx="465">
                  <c:v>0.42299999999999999</c:v>
                </c:pt>
                <c:pt idx="466">
                  <c:v>0.42399999999999999</c:v>
                </c:pt>
                <c:pt idx="467">
                  <c:v>0.42499999999999999</c:v>
                </c:pt>
                <c:pt idx="468">
                  <c:v>0.42609999999999998</c:v>
                </c:pt>
                <c:pt idx="469">
                  <c:v>0.42709999999999998</c:v>
                </c:pt>
                <c:pt idx="470">
                  <c:v>0.42820000000000003</c:v>
                </c:pt>
                <c:pt idx="471">
                  <c:v>0.42920000000000003</c:v>
                </c:pt>
                <c:pt idx="472">
                  <c:v>0.43030000000000002</c:v>
                </c:pt>
                <c:pt idx="473">
                  <c:v>0.43130000000000002</c:v>
                </c:pt>
                <c:pt idx="474">
                  <c:v>0.43230000000000002</c:v>
                </c:pt>
                <c:pt idx="475">
                  <c:v>0.43340000000000001</c:v>
                </c:pt>
                <c:pt idx="476">
                  <c:v>0.43440000000000001</c:v>
                </c:pt>
                <c:pt idx="477">
                  <c:v>0.4355</c:v>
                </c:pt>
                <c:pt idx="478">
                  <c:v>0.4365</c:v>
                </c:pt>
                <c:pt idx="479">
                  <c:v>0.43759999999999999</c:v>
                </c:pt>
                <c:pt idx="480">
                  <c:v>0.43859999999999999</c:v>
                </c:pt>
                <c:pt idx="481">
                  <c:v>0.43959999999999999</c:v>
                </c:pt>
                <c:pt idx="482">
                  <c:v>0.44069999999999998</c:v>
                </c:pt>
                <c:pt idx="483">
                  <c:v>0.44169999999999998</c:v>
                </c:pt>
                <c:pt idx="484">
                  <c:v>0.44280000000000003</c:v>
                </c:pt>
                <c:pt idx="485">
                  <c:v>0.44379999999999997</c:v>
                </c:pt>
                <c:pt idx="486">
                  <c:v>0.44479999999999997</c:v>
                </c:pt>
                <c:pt idx="487">
                  <c:v>0.44590000000000002</c:v>
                </c:pt>
                <c:pt idx="488">
                  <c:v>0.44690000000000002</c:v>
                </c:pt>
                <c:pt idx="489">
                  <c:v>0.44800000000000001</c:v>
                </c:pt>
                <c:pt idx="490">
                  <c:v>0.44900000000000001</c:v>
                </c:pt>
                <c:pt idx="491">
                  <c:v>0.4501</c:v>
                </c:pt>
                <c:pt idx="492">
                  <c:v>0.4511</c:v>
                </c:pt>
                <c:pt idx="493">
                  <c:v>0.4521</c:v>
                </c:pt>
                <c:pt idx="494">
                  <c:v>0.45319999999999999</c:v>
                </c:pt>
                <c:pt idx="495">
                  <c:v>0.45419999999999999</c:v>
                </c:pt>
                <c:pt idx="496">
                  <c:v>0.45529999999999998</c:v>
                </c:pt>
                <c:pt idx="497">
                  <c:v>0.45629999999999998</c:v>
                </c:pt>
                <c:pt idx="498">
                  <c:v>0.45739999999999997</c:v>
                </c:pt>
                <c:pt idx="499">
                  <c:v>0.45839999999999997</c:v>
                </c:pt>
                <c:pt idx="500">
                  <c:v>0.45939999999999998</c:v>
                </c:pt>
                <c:pt idx="501">
                  <c:v>0.46050000000000002</c:v>
                </c:pt>
                <c:pt idx="502">
                  <c:v>0.46150000000000002</c:v>
                </c:pt>
                <c:pt idx="503">
                  <c:v>0.46260000000000001</c:v>
                </c:pt>
                <c:pt idx="504">
                  <c:v>0.46360000000000001</c:v>
                </c:pt>
                <c:pt idx="505">
                  <c:v>0.46460000000000001</c:v>
                </c:pt>
                <c:pt idx="506">
                  <c:v>0.4657</c:v>
                </c:pt>
                <c:pt idx="507">
                  <c:v>0.4667</c:v>
                </c:pt>
                <c:pt idx="508">
                  <c:v>0.46779999999999999</c:v>
                </c:pt>
                <c:pt idx="509">
                  <c:v>0.46879999999999999</c:v>
                </c:pt>
                <c:pt idx="510">
                  <c:v>0.46989999999999998</c:v>
                </c:pt>
                <c:pt idx="511">
                  <c:v>0.47089999999999999</c:v>
                </c:pt>
                <c:pt idx="512">
                  <c:v>0.47189999999999999</c:v>
                </c:pt>
                <c:pt idx="513">
                  <c:v>0.47299999999999998</c:v>
                </c:pt>
                <c:pt idx="514">
                  <c:v>0.47399999999999998</c:v>
                </c:pt>
                <c:pt idx="515">
                  <c:v>0.47510000000000002</c:v>
                </c:pt>
                <c:pt idx="516">
                  <c:v>0.47610000000000002</c:v>
                </c:pt>
                <c:pt idx="517">
                  <c:v>0.47720000000000001</c:v>
                </c:pt>
                <c:pt idx="518">
                  <c:v>0.47820000000000001</c:v>
                </c:pt>
                <c:pt idx="519">
                  <c:v>0.47920000000000001</c:v>
                </c:pt>
                <c:pt idx="520">
                  <c:v>0.4803</c:v>
                </c:pt>
                <c:pt idx="521">
                  <c:v>0.48130000000000001</c:v>
                </c:pt>
                <c:pt idx="522">
                  <c:v>0.4824</c:v>
                </c:pt>
                <c:pt idx="523">
                  <c:v>0.4834</c:v>
                </c:pt>
                <c:pt idx="524">
                  <c:v>0.4844</c:v>
                </c:pt>
                <c:pt idx="525">
                  <c:v>0.48549999999999999</c:v>
                </c:pt>
                <c:pt idx="526">
                  <c:v>0.48649999999999999</c:v>
                </c:pt>
                <c:pt idx="527">
                  <c:v>0.48759999999999998</c:v>
                </c:pt>
                <c:pt idx="528">
                  <c:v>0.48859999999999998</c:v>
                </c:pt>
                <c:pt idx="529">
                  <c:v>0.48970000000000002</c:v>
                </c:pt>
                <c:pt idx="530">
                  <c:v>0.49070000000000003</c:v>
                </c:pt>
                <c:pt idx="531">
                  <c:v>0.49170000000000003</c:v>
                </c:pt>
                <c:pt idx="532">
                  <c:v>0.49280000000000002</c:v>
                </c:pt>
                <c:pt idx="533">
                  <c:v>0.49380000000000002</c:v>
                </c:pt>
                <c:pt idx="534">
                  <c:v>0.49490000000000001</c:v>
                </c:pt>
                <c:pt idx="535">
                  <c:v>0.49590000000000001</c:v>
                </c:pt>
                <c:pt idx="536">
                  <c:v>0.497</c:v>
                </c:pt>
                <c:pt idx="537">
                  <c:v>0.498</c:v>
                </c:pt>
                <c:pt idx="538">
                  <c:v>0.499</c:v>
                </c:pt>
                <c:pt idx="539">
                  <c:v>0.50009999999999999</c:v>
                </c:pt>
                <c:pt idx="540">
                  <c:v>0.50109999999999999</c:v>
                </c:pt>
                <c:pt idx="541">
                  <c:v>0.50219999999999998</c:v>
                </c:pt>
                <c:pt idx="542">
                  <c:v>0.50319999999999998</c:v>
                </c:pt>
                <c:pt idx="543">
                  <c:v>0.50429999999999997</c:v>
                </c:pt>
                <c:pt idx="544">
                  <c:v>0.50529999999999997</c:v>
                </c:pt>
                <c:pt idx="545">
                  <c:v>0.50629999999999997</c:v>
                </c:pt>
                <c:pt idx="546">
                  <c:v>0.50739999999999996</c:v>
                </c:pt>
                <c:pt idx="547">
                  <c:v>0.50839999999999996</c:v>
                </c:pt>
                <c:pt idx="548">
                  <c:v>0.50949999999999995</c:v>
                </c:pt>
                <c:pt idx="549">
                  <c:v>0.51049999999999995</c:v>
                </c:pt>
                <c:pt idx="550">
                  <c:v>0.51149999999999995</c:v>
                </c:pt>
                <c:pt idx="551">
                  <c:v>0.51259999999999994</c:v>
                </c:pt>
                <c:pt idx="552">
                  <c:v>0.51359999999999995</c:v>
                </c:pt>
                <c:pt idx="553">
                  <c:v>0.51470000000000005</c:v>
                </c:pt>
                <c:pt idx="554">
                  <c:v>0.51570000000000005</c:v>
                </c:pt>
                <c:pt idx="555">
                  <c:v>0.51680000000000004</c:v>
                </c:pt>
                <c:pt idx="556">
                  <c:v>0.51780000000000004</c:v>
                </c:pt>
                <c:pt idx="557">
                  <c:v>0.51880000000000004</c:v>
                </c:pt>
                <c:pt idx="558">
                  <c:v>0.51990000000000003</c:v>
                </c:pt>
                <c:pt idx="559">
                  <c:v>0.52090000000000003</c:v>
                </c:pt>
                <c:pt idx="560">
                  <c:v>0.52200000000000002</c:v>
                </c:pt>
                <c:pt idx="561">
                  <c:v>0.52300000000000002</c:v>
                </c:pt>
                <c:pt idx="562">
                  <c:v>0.52410000000000001</c:v>
                </c:pt>
                <c:pt idx="563">
                  <c:v>0.52510000000000001</c:v>
                </c:pt>
                <c:pt idx="564">
                  <c:v>0.52610000000000001</c:v>
                </c:pt>
                <c:pt idx="565">
                  <c:v>0.5272</c:v>
                </c:pt>
                <c:pt idx="566">
                  <c:v>0.5282</c:v>
                </c:pt>
                <c:pt idx="567">
                  <c:v>0.52929999999999999</c:v>
                </c:pt>
                <c:pt idx="568">
                  <c:v>0.53029999999999999</c:v>
                </c:pt>
                <c:pt idx="569">
                  <c:v>0.53129999999999999</c:v>
                </c:pt>
                <c:pt idx="570">
                  <c:v>0.53239999999999998</c:v>
                </c:pt>
                <c:pt idx="571">
                  <c:v>0.53339999999999999</c:v>
                </c:pt>
                <c:pt idx="572">
                  <c:v>0.53449999999999998</c:v>
                </c:pt>
                <c:pt idx="573">
                  <c:v>0.53549999999999998</c:v>
                </c:pt>
                <c:pt idx="574">
                  <c:v>0.53659999999999997</c:v>
                </c:pt>
                <c:pt idx="575">
                  <c:v>0.53759999999999997</c:v>
                </c:pt>
                <c:pt idx="576">
                  <c:v>0.53859999999999997</c:v>
                </c:pt>
                <c:pt idx="577">
                  <c:v>0.53969999999999996</c:v>
                </c:pt>
                <c:pt idx="578">
                  <c:v>0.54069999999999996</c:v>
                </c:pt>
                <c:pt idx="579">
                  <c:v>0.54179999999999995</c:v>
                </c:pt>
                <c:pt idx="580">
                  <c:v>0.54279999999999995</c:v>
                </c:pt>
                <c:pt idx="581">
                  <c:v>0.54390000000000005</c:v>
                </c:pt>
                <c:pt idx="582">
                  <c:v>0.54490000000000005</c:v>
                </c:pt>
                <c:pt idx="583">
                  <c:v>0.54590000000000005</c:v>
                </c:pt>
                <c:pt idx="584">
                  <c:v>0.54700000000000004</c:v>
                </c:pt>
                <c:pt idx="585">
                  <c:v>0.54800000000000004</c:v>
                </c:pt>
                <c:pt idx="586">
                  <c:v>0.54910000000000003</c:v>
                </c:pt>
                <c:pt idx="587">
                  <c:v>0.55010000000000003</c:v>
                </c:pt>
                <c:pt idx="588">
                  <c:v>0.55110000000000003</c:v>
                </c:pt>
                <c:pt idx="589">
                  <c:v>0.55220000000000002</c:v>
                </c:pt>
                <c:pt idx="590">
                  <c:v>0.55320000000000003</c:v>
                </c:pt>
                <c:pt idx="591">
                  <c:v>0.55430000000000001</c:v>
                </c:pt>
                <c:pt idx="592">
                  <c:v>0.55530000000000002</c:v>
                </c:pt>
                <c:pt idx="593">
                  <c:v>0.55640000000000001</c:v>
                </c:pt>
                <c:pt idx="594">
                  <c:v>0.55740000000000001</c:v>
                </c:pt>
                <c:pt idx="595">
                  <c:v>0.55840000000000001</c:v>
                </c:pt>
                <c:pt idx="596">
                  <c:v>0.5595</c:v>
                </c:pt>
                <c:pt idx="597">
                  <c:v>0.5605</c:v>
                </c:pt>
                <c:pt idx="598">
                  <c:v>0.56159999999999999</c:v>
                </c:pt>
                <c:pt idx="599">
                  <c:v>0.56259999999999999</c:v>
                </c:pt>
                <c:pt idx="600">
                  <c:v>0.56369999999999998</c:v>
                </c:pt>
                <c:pt idx="601">
                  <c:v>0.56469999999999998</c:v>
                </c:pt>
                <c:pt idx="602">
                  <c:v>0.56569999999999998</c:v>
                </c:pt>
                <c:pt idx="603">
                  <c:v>0.56679999999999997</c:v>
                </c:pt>
                <c:pt idx="604">
                  <c:v>0.56779999999999997</c:v>
                </c:pt>
                <c:pt idx="605">
                  <c:v>0.56889999999999996</c:v>
                </c:pt>
                <c:pt idx="606">
                  <c:v>0.56989999999999996</c:v>
                </c:pt>
                <c:pt idx="607">
                  <c:v>0.57089999999999996</c:v>
                </c:pt>
                <c:pt idx="608">
                  <c:v>0.57199999999999995</c:v>
                </c:pt>
                <c:pt idx="609">
                  <c:v>0.57299999999999995</c:v>
                </c:pt>
                <c:pt idx="610">
                  <c:v>0.57410000000000005</c:v>
                </c:pt>
                <c:pt idx="611">
                  <c:v>0.57509999999999994</c:v>
                </c:pt>
                <c:pt idx="612">
                  <c:v>0.57620000000000005</c:v>
                </c:pt>
                <c:pt idx="613">
                  <c:v>0.57720000000000005</c:v>
                </c:pt>
                <c:pt idx="614">
                  <c:v>0.57820000000000005</c:v>
                </c:pt>
                <c:pt idx="615">
                  <c:v>0.57930000000000004</c:v>
                </c:pt>
                <c:pt idx="616">
                  <c:v>0.58030000000000004</c:v>
                </c:pt>
                <c:pt idx="617">
                  <c:v>0.58140000000000003</c:v>
                </c:pt>
                <c:pt idx="618">
                  <c:v>0.58240000000000003</c:v>
                </c:pt>
                <c:pt idx="619">
                  <c:v>0.58350000000000002</c:v>
                </c:pt>
                <c:pt idx="620">
                  <c:v>0.58450000000000002</c:v>
                </c:pt>
                <c:pt idx="621">
                  <c:v>0.58550000000000002</c:v>
                </c:pt>
                <c:pt idx="622">
                  <c:v>0.58660000000000001</c:v>
                </c:pt>
                <c:pt idx="623">
                  <c:v>0.58760000000000001</c:v>
                </c:pt>
                <c:pt idx="624">
                  <c:v>0.5887</c:v>
                </c:pt>
                <c:pt idx="625">
                  <c:v>0.5897</c:v>
                </c:pt>
                <c:pt idx="626">
                  <c:v>0.5907</c:v>
                </c:pt>
                <c:pt idx="627">
                  <c:v>0.59179999999999999</c:v>
                </c:pt>
                <c:pt idx="628">
                  <c:v>0.59279999999999999</c:v>
                </c:pt>
                <c:pt idx="629">
                  <c:v>0.59389999999999998</c:v>
                </c:pt>
                <c:pt idx="630">
                  <c:v>0.59489999999999998</c:v>
                </c:pt>
                <c:pt idx="631">
                  <c:v>0.59599999999999997</c:v>
                </c:pt>
                <c:pt idx="632">
                  <c:v>0.59699999999999998</c:v>
                </c:pt>
                <c:pt idx="633">
                  <c:v>0.59799999999999998</c:v>
                </c:pt>
                <c:pt idx="634">
                  <c:v>0.59909999999999997</c:v>
                </c:pt>
                <c:pt idx="635">
                  <c:v>0.60009999999999997</c:v>
                </c:pt>
                <c:pt idx="636">
                  <c:v>0.60119999999999996</c:v>
                </c:pt>
                <c:pt idx="637">
                  <c:v>0.60219999999999996</c:v>
                </c:pt>
                <c:pt idx="638">
                  <c:v>0.60329999999999995</c:v>
                </c:pt>
                <c:pt idx="639">
                  <c:v>0.60429999999999995</c:v>
                </c:pt>
                <c:pt idx="640">
                  <c:v>0.60529999999999995</c:v>
                </c:pt>
                <c:pt idx="641">
                  <c:v>0.60640000000000005</c:v>
                </c:pt>
                <c:pt idx="642">
                  <c:v>0.60740000000000005</c:v>
                </c:pt>
                <c:pt idx="643">
                  <c:v>0.60850000000000004</c:v>
                </c:pt>
                <c:pt idx="644">
                  <c:v>0.60950000000000004</c:v>
                </c:pt>
                <c:pt idx="645">
                  <c:v>0.61050000000000004</c:v>
                </c:pt>
                <c:pt idx="646">
                  <c:v>0.61160000000000003</c:v>
                </c:pt>
                <c:pt idx="647">
                  <c:v>0.61260000000000003</c:v>
                </c:pt>
                <c:pt idx="648">
                  <c:v>0.61370000000000002</c:v>
                </c:pt>
                <c:pt idx="649">
                  <c:v>0.61470000000000002</c:v>
                </c:pt>
                <c:pt idx="650">
                  <c:v>0.61580000000000001</c:v>
                </c:pt>
                <c:pt idx="651">
                  <c:v>0.61680000000000001</c:v>
                </c:pt>
                <c:pt idx="652">
                  <c:v>0.61780000000000002</c:v>
                </c:pt>
                <c:pt idx="653">
                  <c:v>0.61890000000000001</c:v>
                </c:pt>
                <c:pt idx="654">
                  <c:v>0.61990000000000001</c:v>
                </c:pt>
                <c:pt idx="655">
                  <c:v>0.621</c:v>
                </c:pt>
                <c:pt idx="656">
                  <c:v>0.622</c:v>
                </c:pt>
                <c:pt idx="657">
                  <c:v>0.62309999999999999</c:v>
                </c:pt>
                <c:pt idx="658">
                  <c:v>0.62409999999999999</c:v>
                </c:pt>
                <c:pt idx="659">
                  <c:v>0.62509999999999999</c:v>
                </c:pt>
                <c:pt idx="660">
                  <c:v>0.62619999999999998</c:v>
                </c:pt>
                <c:pt idx="661">
                  <c:v>0.62719999999999998</c:v>
                </c:pt>
                <c:pt idx="662">
                  <c:v>0.62829999999999997</c:v>
                </c:pt>
                <c:pt idx="663">
                  <c:v>0.62929999999999997</c:v>
                </c:pt>
                <c:pt idx="664">
                  <c:v>0.63029999999999997</c:v>
                </c:pt>
                <c:pt idx="665">
                  <c:v>0.63139999999999996</c:v>
                </c:pt>
                <c:pt idx="666">
                  <c:v>0.63239999999999996</c:v>
                </c:pt>
                <c:pt idx="667">
                  <c:v>0.63349999999999995</c:v>
                </c:pt>
                <c:pt idx="668">
                  <c:v>0.63449999999999995</c:v>
                </c:pt>
                <c:pt idx="669">
                  <c:v>0.63560000000000005</c:v>
                </c:pt>
                <c:pt idx="670">
                  <c:v>0.63660000000000005</c:v>
                </c:pt>
                <c:pt idx="671">
                  <c:v>0.63759999999999994</c:v>
                </c:pt>
                <c:pt idx="672">
                  <c:v>0.63870000000000005</c:v>
                </c:pt>
                <c:pt idx="673">
                  <c:v>0.63970000000000005</c:v>
                </c:pt>
                <c:pt idx="674">
                  <c:v>0.64080000000000004</c:v>
                </c:pt>
                <c:pt idx="675">
                  <c:v>0.64180000000000004</c:v>
                </c:pt>
                <c:pt idx="676">
                  <c:v>0.64290000000000003</c:v>
                </c:pt>
                <c:pt idx="677">
                  <c:v>0.64390000000000003</c:v>
                </c:pt>
                <c:pt idx="678">
                  <c:v>0.64490000000000003</c:v>
                </c:pt>
                <c:pt idx="679">
                  <c:v>0.64600000000000002</c:v>
                </c:pt>
                <c:pt idx="680">
                  <c:v>0.64700000000000002</c:v>
                </c:pt>
                <c:pt idx="681">
                  <c:v>0.64810000000000001</c:v>
                </c:pt>
                <c:pt idx="682">
                  <c:v>0.64910000000000001</c:v>
                </c:pt>
                <c:pt idx="683">
                  <c:v>0.65010000000000001</c:v>
                </c:pt>
                <c:pt idx="684">
                  <c:v>0.6512</c:v>
                </c:pt>
                <c:pt idx="685">
                  <c:v>0.6522</c:v>
                </c:pt>
                <c:pt idx="686">
                  <c:v>0.65329999999999999</c:v>
                </c:pt>
                <c:pt idx="687">
                  <c:v>0.65429999999999999</c:v>
                </c:pt>
                <c:pt idx="688">
                  <c:v>0.65539999999999998</c:v>
                </c:pt>
                <c:pt idx="689">
                  <c:v>0.65639999999999998</c:v>
                </c:pt>
                <c:pt idx="690">
                  <c:v>0.65739999999999998</c:v>
                </c:pt>
                <c:pt idx="691">
                  <c:v>0.65849999999999997</c:v>
                </c:pt>
                <c:pt idx="692">
                  <c:v>0.65949999999999998</c:v>
                </c:pt>
                <c:pt idx="693">
                  <c:v>0.66059999999999997</c:v>
                </c:pt>
                <c:pt idx="694">
                  <c:v>0.66159999999999997</c:v>
                </c:pt>
                <c:pt idx="695">
                  <c:v>0.66269999999999996</c:v>
                </c:pt>
                <c:pt idx="696">
                  <c:v>0.66369999999999996</c:v>
                </c:pt>
                <c:pt idx="697">
                  <c:v>0.66469999999999996</c:v>
                </c:pt>
                <c:pt idx="698">
                  <c:v>0.66579999999999995</c:v>
                </c:pt>
                <c:pt idx="699">
                  <c:v>0.66679999999999995</c:v>
                </c:pt>
                <c:pt idx="700">
                  <c:v>0.66790000000000005</c:v>
                </c:pt>
                <c:pt idx="701">
                  <c:v>0.66890000000000005</c:v>
                </c:pt>
                <c:pt idx="702">
                  <c:v>0.66990000000000005</c:v>
                </c:pt>
                <c:pt idx="703">
                  <c:v>0.67100000000000004</c:v>
                </c:pt>
                <c:pt idx="704">
                  <c:v>0.67200000000000004</c:v>
                </c:pt>
                <c:pt idx="705">
                  <c:v>0.67310000000000003</c:v>
                </c:pt>
                <c:pt idx="706">
                  <c:v>0.67410000000000003</c:v>
                </c:pt>
                <c:pt idx="707">
                  <c:v>0.67520000000000002</c:v>
                </c:pt>
                <c:pt idx="708">
                  <c:v>0.67620000000000002</c:v>
                </c:pt>
                <c:pt idx="709">
                  <c:v>0.67720000000000002</c:v>
                </c:pt>
                <c:pt idx="710">
                  <c:v>0.67830000000000001</c:v>
                </c:pt>
                <c:pt idx="711">
                  <c:v>0.67930000000000001</c:v>
                </c:pt>
                <c:pt idx="712">
                  <c:v>0.6804</c:v>
                </c:pt>
                <c:pt idx="713">
                  <c:v>0.68140000000000001</c:v>
                </c:pt>
                <c:pt idx="714">
                  <c:v>0.6825</c:v>
                </c:pt>
                <c:pt idx="715">
                  <c:v>0.6835</c:v>
                </c:pt>
                <c:pt idx="716">
                  <c:v>0.6845</c:v>
                </c:pt>
                <c:pt idx="717">
                  <c:v>0.68559999999999999</c:v>
                </c:pt>
                <c:pt idx="718">
                  <c:v>0.68659999999999999</c:v>
                </c:pt>
                <c:pt idx="719">
                  <c:v>0.68769999999999998</c:v>
                </c:pt>
                <c:pt idx="720">
                  <c:v>0.68869999999999998</c:v>
                </c:pt>
                <c:pt idx="721">
                  <c:v>0.68969999999999998</c:v>
                </c:pt>
                <c:pt idx="722">
                  <c:v>0.69079999999999997</c:v>
                </c:pt>
                <c:pt idx="723">
                  <c:v>0.69179999999999997</c:v>
                </c:pt>
                <c:pt idx="724">
                  <c:v>0.69289999999999996</c:v>
                </c:pt>
                <c:pt idx="725">
                  <c:v>0.69389999999999996</c:v>
                </c:pt>
                <c:pt idx="726">
                  <c:v>0.69499999999999995</c:v>
                </c:pt>
                <c:pt idx="727">
                  <c:v>0.69599999999999995</c:v>
                </c:pt>
                <c:pt idx="728">
                  <c:v>0.69699999999999995</c:v>
                </c:pt>
                <c:pt idx="729">
                  <c:v>0.69810000000000005</c:v>
                </c:pt>
                <c:pt idx="730">
                  <c:v>0.69910000000000005</c:v>
                </c:pt>
                <c:pt idx="731">
                  <c:v>0.70020000000000004</c:v>
                </c:pt>
                <c:pt idx="732">
                  <c:v>0.70120000000000005</c:v>
                </c:pt>
                <c:pt idx="733">
                  <c:v>0.70230000000000004</c:v>
                </c:pt>
                <c:pt idx="734">
                  <c:v>0.70330000000000004</c:v>
                </c:pt>
                <c:pt idx="735">
                  <c:v>0.70430000000000004</c:v>
                </c:pt>
                <c:pt idx="736">
                  <c:v>0.70540000000000003</c:v>
                </c:pt>
                <c:pt idx="737">
                  <c:v>0.70640000000000003</c:v>
                </c:pt>
                <c:pt idx="738">
                  <c:v>0.70750000000000002</c:v>
                </c:pt>
                <c:pt idx="739">
                  <c:v>0.70850000000000002</c:v>
                </c:pt>
                <c:pt idx="740">
                  <c:v>0.70950000000000002</c:v>
                </c:pt>
                <c:pt idx="741">
                  <c:v>0.71060000000000001</c:v>
                </c:pt>
                <c:pt idx="742">
                  <c:v>0.71160000000000001</c:v>
                </c:pt>
                <c:pt idx="743">
                  <c:v>0.7127</c:v>
                </c:pt>
                <c:pt idx="744">
                  <c:v>0.7137</c:v>
                </c:pt>
                <c:pt idx="745">
                  <c:v>0.71479999999999999</c:v>
                </c:pt>
                <c:pt idx="746">
                  <c:v>0.71579999999999999</c:v>
                </c:pt>
                <c:pt idx="747">
                  <c:v>0.71679999999999999</c:v>
                </c:pt>
                <c:pt idx="748">
                  <c:v>0.71789999999999998</c:v>
                </c:pt>
                <c:pt idx="749">
                  <c:v>0.71889999999999998</c:v>
                </c:pt>
                <c:pt idx="750">
                  <c:v>0.72</c:v>
                </c:pt>
                <c:pt idx="751">
                  <c:v>0.72099999999999997</c:v>
                </c:pt>
                <c:pt idx="752">
                  <c:v>0.72209999999999996</c:v>
                </c:pt>
                <c:pt idx="753">
                  <c:v>0.72309999999999997</c:v>
                </c:pt>
                <c:pt idx="754">
                  <c:v>0.72409999999999997</c:v>
                </c:pt>
                <c:pt idx="755">
                  <c:v>0.72519999999999996</c:v>
                </c:pt>
                <c:pt idx="756">
                  <c:v>0.72619999999999996</c:v>
                </c:pt>
                <c:pt idx="757">
                  <c:v>0.72729999999999995</c:v>
                </c:pt>
                <c:pt idx="758">
                  <c:v>0.72829999999999995</c:v>
                </c:pt>
                <c:pt idx="759">
                  <c:v>0.72929999999999995</c:v>
                </c:pt>
                <c:pt idx="760">
                  <c:v>0.73040000000000005</c:v>
                </c:pt>
                <c:pt idx="761">
                  <c:v>0.73140000000000005</c:v>
                </c:pt>
                <c:pt idx="762">
                  <c:v>0.73250000000000004</c:v>
                </c:pt>
                <c:pt idx="763">
                  <c:v>0.73350000000000004</c:v>
                </c:pt>
                <c:pt idx="764">
                  <c:v>0.73460000000000003</c:v>
                </c:pt>
                <c:pt idx="765">
                  <c:v>0.73560000000000003</c:v>
                </c:pt>
                <c:pt idx="766">
                  <c:v>0.73660000000000003</c:v>
                </c:pt>
                <c:pt idx="767">
                  <c:v>0.73770000000000002</c:v>
                </c:pt>
                <c:pt idx="768">
                  <c:v>0.73870000000000002</c:v>
                </c:pt>
                <c:pt idx="769">
                  <c:v>0.73980000000000001</c:v>
                </c:pt>
                <c:pt idx="770">
                  <c:v>0.74080000000000001</c:v>
                </c:pt>
                <c:pt idx="771">
                  <c:v>0.7419</c:v>
                </c:pt>
                <c:pt idx="772">
                  <c:v>0.7429</c:v>
                </c:pt>
                <c:pt idx="773">
                  <c:v>0.74390000000000001</c:v>
                </c:pt>
                <c:pt idx="774">
                  <c:v>0.745</c:v>
                </c:pt>
                <c:pt idx="775">
                  <c:v>0.746</c:v>
                </c:pt>
                <c:pt idx="776">
                  <c:v>0.74709999999999999</c:v>
                </c:pt>
                <c:pt idx="777">
                  <c:v>0.74809999999999999</c:v>
                </c:pt>
                <c:pt idx="778">
                  <c:v>0.74919999999999998</c:v>
                </c:pt>
                <c:pt idx="779">
                  <c:v>0.75019999999999998</c:v>
                </c:pt>
                <c:pt idx="780">
                  <c:v>0.75119999999999998</c:v>
                </c:pt>
                <c:pt idx="781">
                  <c:v>0.75229999999999997</c:v>
                </c:pt>
                <c:pt idx="782">
                  <c:v>0.75329999999999997</c:v>
                </c:pt>
                <c:pt idx="783">
                  <c:v>0.75439999999999996</c:v>
                </c:pt>
                <c:pt idx="784">
                  <c:v>0.75539999999999996</c:v>
                </c:pt>
                <c:pt idx="785">
                  <c:v>0.75639999999999996</c:v>
                </c:pt>
                <c:pt idx="786">
                  <c:v>0.75749999999999995</c:v>
                </c:pt>
                <c:pt idx="787">
                  <c:v>0.75849999999999995</c:v>
                </c:pt>
                <c:pt idx="788">
                  <c:v>0.75960000000000005</c:v>
                </c:pt>
                <c:pt idx="789">
                  <c:v>0.76060000000000005</c:v>
                </c:pt>
                <c:pt idx="790">
                  <c:v>0.76170000000000004</c:v>
                </c:pt>
                <c:pt idx="791">
                  <c:v>0.76270000000000004</c:v>
                </c:pt>
                <c:pt idx="792">
                  <c:v>0.76370000000000005</c:v>
                </c:pt>
                <c:pt idx="793">
                  <c:v>0.76480000000000004</c:v>
                </c:pt>
                <c:pt idx="794">
                  <c:v>0.76580000000000004</c:v>
                </c:pt>
                <c:pt idx="795">
                  <c:v>0.76690000000000003</c:v>
                </c:pt>
                <c:pt idx="796">
                  <c:v>0.76790000000000003</c:v>
                </c:pt>
                <c:pt idx="797">
                  <c:v>0.76900000000000002</c:v>
                </c:pt>
                <c:pt idx="798">
                  <c:v>0.77</c:v>
                </c:pt>
                <c:pt idx="799">
                  <c:v>0.77100000000000002</c:v>
                </c:pt>
                <c:pt idx="800">
                  <c:v>0.77210000000000001</c:v>
                </c:pt>
                <c:pt idx="801">
                  <c:v>0.77310000000000001</c:v>
                </c:pt>
                <c:pt idx="802">
                  <c:v>0.7742</c:v>
                </c:pt>
                <c:pt idx="803">
                  <c:v>0.7752</c:v>
                </c:pt>
                <c:pt idx="804">
                  <c:v>0.7762</c:v>
                </c:pt>
                <c:pt idx="805">
                  <c:v>0.77729999999999999</c:v>
                </c:pt>
                <c:pt idx="806">
                  <c:v>0.77829999999999999</c:v>
                </c:pt>
                <c:pt idx="807">
                  <c:v>0.77939999999999998</c:v>
                </c:pt>
                <c:pt idx="808">
                  <c:v>0.78039999999999998</c:v>
                </c:pt>
                <c:pt idx="809">
                  <c:v>0.78149999999999997</c:v>
                </c:pt>
                <c:pt idx="810">
                  <c:v>0.78249999999999997</c:v>
                </c:pt>
                <c:pt idx="811">
                  <c:v>0.78349999999999997</c:v>
                </c:pt>
                <c:pt idx="812">
                  <c:v>0.78459999999999996</c:v>
                </c:pt>
                <c:pt idx="813">
                  <c:v>0.78559999999999997</c:v>
                </c:pt>
                <c:pt idx="814">
                  <c:v>0.78669999999999995</c:v>
                </c:pt>
                <c:pt idx="815">
                  <c:v>0.78769999999999996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0.79079999999999995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0.79920000000000002</c:v>
                </c:pt>
                <c:pt idx="827">
                  <c:v>0.80020000000000002</c:v>
                </c:pt>
                <c:pt idx="828">
                  <c:v>0.80130000000000001</c:v>
                </c:pt>
                <c:pt idx="829">
                  <c:v>0.80230000000000001</c:v>
                </c:pt>
                <c:pt idx="830">
                  <c:v>0.80330000000000001</c:v>
                </c:pt>
                <c:pt idx="831">
                  <c:v>0.8044</c:v>
                </c:pt>
                <c:pt idx="832">
                  <c:v>0.8054</c:v>
                </c:pt>
                <c:pt idx="833">
                  <c:v>0.80649999999999999</c:v>
                </c:pt>
                <c:pt idx="834">
                  <c:v>0.8075</c:v>
                </c:pt>
                <c:pt idx="835">
                  <c:v>0.80859999999999999</c:v>
                </c:pt>
                <c:pt idx="836">
                  <c:v>0.80959999999999999</c:v>
                </c:pt>
                <c:pt idx="837">
                  <c:v>0.81059999999999999</c:v>
                </c:pt>
                <c:pt idx="838">
                  <c:v>0.81169999999999998</c:v>
                </c:pt>
                <c:pt idx="839">
                  <c:v>0.81269999999999998</c:v>
                </c:pt>
                <c:pt idx="840">
                  <c:v>0.81379999999999997</c:v>
                </c:pt>
                <c:pt idx="841">
                  <c:v>0.81479999999999997</c:v>
                </c:pt>
                <c:pt idx="842">
                  <c:v>0.81579999999999997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0.82110000000000005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0.82420000000000004</c:v>
                </c:pt>
                <c:pt idx="851">
                  <c:v>0.82520000000000004</c:v>
                </c:pt>
                <c:pt idx="852">
                  <c:v>0.82630000000000003</c:v>
                </c:pt>
                <c:pt idx="853">
                  <c:v>0.82730000000000004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0.83360000000000001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0.8367</c:v>
                </c:pt>
                <c:pt idx="863">
                  <c:v>0.8377</c:v>
                </c:pt>
                <c:pt idx="864">
                  <c:v>0.83879999999999999</c:v>
                </c:pt>
                <c:pt idx="865">
                  <c:v>0.83979999999999999</c:v>
                </c:pt>
                <c:pt idx="866">
                  <c:v>0.84089999999999998</c:v>
                </c:pt>
                <c:pt idx="867">
                  <c:v>0.84189999999999998</c:v>
                </c:pt>
              </c:numCache>
            </c:numRef>
          </c:xVal>
          <c:yVal>
            <c:numRef>
              <c:f>STD!$C$3:$C$870</c:f>
              <c:numCache>
                <c:formatCode>0.00E+00</c:formatCode>
                <c:ptCount val="868"/>
                <c:pt idx="0">
                  <c:v>2.5000000000000001E-4</c:v>
                </c:pt>
                <c:pt idx="1">
                  <c:v>2.499E-4</c:v>
                </c:pt>
                <c:pt idx="2">
                  <c:v>2.499E-4</c:v>
                </c:pt>
                <c:pt idx="3">
                  <c:v>2.5000000000000001E-4</c:v>
                </c:pt>
                <c:pt idx="4">
                  <c:v>2.5000000000000001E-4</c:v>
                </c:pt>
                <c:pt idx="5">
                  <c:v>2.5000000000000001E-4</c:v>
                </c:pt>
                <c:pt idx="6">
                  <c:v>2.5000000000000001E-4</c:v>
                </c:pt>
                <c:pt idx="7">
                  <c:v>2.5000000000000001E-4</c:v>
                </c:pt>
                <c:pt idx="8">
                  <c:v>2.5010000000000001E-4</c:v>
                </c:pt>
                <c:pt idx="9">
                  <c:v>2.5010000000000001E-4</c:v>
                </c:pt>
                <c:pt idx="10">
                  <c:v>2.5010000000000001E-4</c:v>
                </c:pt>
                <c:pt idx="11">
                  <c:v>2.5010000000000001E-4</c:v>
                </c:pt>
                <c:pt idx="12">
                  <c:v>2.5010000000000001E-4</c:v>
                </c:pt>
                <c:pt idx="13">
                  <c:v>2.5020000000000001E-4</c:v>
                </c:pt>
                <c:pt idx="14">
                  <c:v>2.5020000000000001E-4</c:v>
                </c:pt>
                <c:pt idx="15">
                  <c:v>2.5020000000000001E-4</c:v>
                </c:pt>
                <c:pt idx="16">
                  <c:v>2.5030000000000001E-4</c:v>
                </c:pt>
                <c:pt idx="17">
                  <c:v>2.5030000000000001E-4</c:v>
                </c:pt>
                <c:pt idx="18">
                  <c:v>2.5030000000000001E-4</c:v>
                </c:pt>
                <c:pt idx="19">
                  <c:v>2.5030000000000001E-4</c:v>
                </c:pt>
                <c:pt idx="20">
                  <c:v>2.5030000000000001E-4</c:v>
                </c:pt>
                <c:pt idx="21">
                  <c:v>2.5030000000000001E-4</c:v>
                </c:pt>
                <c:pt idx="22">
                  <c:v>2.5030000000000001E-4</c:v>
                </c:pt>
                <c:pt idx="23">
                  <c:v>2.5020000000000001E-4</c:v>
                </c:pt>
                <c:pt idx="24">
                  <c:v>2.5020000000000001E-4</c:v>
                </c:pt>
                <c:pt idx="25">
                  <c:v>2.5000000000000001E-4</c:v>
                </c:pt>
                <c:pt idx="26">
                  <c:v>2.499E-4</c:v>
                </c:pt>
                <c:pt idx="27">
                  <c:v>2.496E-4</c:v>
                </c:pt>
                <c:pt idx="28">
                  <c:v>2.4939999999999999E-4</c:v>
                </c:pt>
                <c:pt idx="29">
                  <c:v>2.4909999999999998E-4</c:v>
                </c:pt>
                <c:pt idx="30">
                  <c:v>2.4869999999999997E-4</c:v>
                </c:pt>
                <c:pt idx="31">
                  <c:v>2.4840000000000002E-4</c:v>
                </c:pt>
                <c:pt idx="32">
                  <c:v>2.4790000000000001E-4</c:v>
                </c:pt>
                <c:pt idx="33">
                  <c:v>2.474E-4</c:v>
                </c:pt>
                <c:pt idx="34">
                  <c:v>2.4689999999999998E-4</c:v>
                </c:pt>
                <c:pt idx="35">
                  <c:v>2.4630000000000002E-4</c:v>
                </c:pt>
                <c:pt idx="36">
                  <c:v>2.4560000000000001E-4</c:v>
                </c:pt>
                <c:pt idx="37">
                  <c:v>2.4489999999999999E-4</c:v>
                </c:pt>
                <c:pt idx="38">
                  <c:v>2.441E-4</c:v>
                </c:pt>
                <c:pt idx="39">
                  <c:v>2.432E-4</c:v>
                </c:pt>
                <c:pt idx="40">
                  <c:v>2.4230000000000001E-4</c:v>
                </c:pt>
                <c:pt idx="41">
                  <c:v>2.4140000000000001E-4</c:v>
                </c:pt>
                <c:pt idx="42">
                  <c:v>2.4039999999999999E-4</c:v>
                </c:pt>
                <c:pt idx="43">
                  <c:v>2.3929999999999999E-4</c:v>
                </c:pt>
                <c:pt idx="44">
                  <c:v>2.3819999999999999E-4</c:v>
                </c:pt>
                <c:pt idx="45">
                  <c:v>2.3699999999999999E-4</c:v>
                </c:pt>
                <c:pt idx="46">
                  <c:v>2.3580000000000001E-4</c:v>
                </c:pt>
                <c:pt idx="47">
                  <c:v>2.3450000000000001E-4</c:v>
                </c:pt>
                <c:pt idx="48">
                  <c:v>2.332E-4</c:v>
                </c:pt>
                <c:pt idx="49">
                  <c:v>2.318E-4</c:v>
                </c:pt>
                <c:pt idx="50">
                  <c:v>2.3039999999999999E-4</c:v>
                </c:pt>
                <c:pt idx="51">
                  <c:v>2.2900000000000001E-4</c:v>
                </c:pt>
                <c:pt idx="52">
                  <c:v>2.275E-4</c:v>
                </c:pt>
                <c:pt idx="53">
                  <c:v>2.2599999999999999E-4</c:v>
                </c:pt>
                <c:pt idx="54">
                  <c:v>2.2450000000000001E-4</c:v>
                </c:pt>
                <c:pt idx="55">
                  <c:v>2.229E-4</c:v>
                </c:pt>
                <c:pt idx="56">
                  <c:v>2.2130000000000001E-4</c:v>
                </c:pt>
                <c:pt idx="57">
                  <c:v>2.196E-4</c:v>
                </c:pt>
                <c:pt idx="58">
                  <c:v>2.1800000000000001E-4</c:v>
                </c:pt>
                <c:pt idx="59">
                  <c:v>2.163E-4</c:v>
                </c:pt>
                <c:pt idx="60">
                  <c:v>2.1460000000000001E-4</c:v>
                </c:pt>
                <c:pt idx="61">
                  <c:v>2.128E-4</c:v>
                </c:pt>
                <c:pt idx="62">
                  <c:v>2.1110000000000001E-4</c:v>
                </c:pt>
                <c:pt idx="63">
                  <c:v>2.0929999999999999E-4</c:v>
                </c:pt>
                <c:pt idx="64">
                  <c:v>2.076E-4</c:v>
                </c:pt>
                <c:pt idx="65">
                  <c:v>2.0579999999999999E-4</c:v>
                </c:pt>
                <c:pt idx="66">
                  <c:v>2.04E-4</c:v>
                </c:pt>
                <c:pt idx="67">
                  <c:v>2.0220000000000001E-4</c:v>
                </c:pt>
                <c:pt idx="68">
                  <c:v>2.0029999999999999E-4</c:v>
                </c:pt>
                <c:pt idx="69">
                  <c:v>1.985E-4</c:v>
                </c:pt>
                <c:pt idx="70">
                  <c:v>1.9670000000000001E-4</c:v>
                </c:pt>
                <c:pt idx="71">
                  <c:v>1.9479999999999999E-4</c:v>
                </c:pt>
                <c:pt idx="72">
                  <c:v>1.93E-4</c:v>
                </c:pt>
                <c:pt idx="73">
                  <c:v>1.9110000000000001E-4</c:v>
                </c:pt>
                <c:pt idx="74">
                  <c:v>1.8929999999999999E-4</c:v>
                </c:pt>
                <c:pt idx="75">
                  <c:v>1.874E-4</c:v>
                </c:pt>
                <c:pt idx="76">
                  <c:v>1.8560000000000001E-4</c:v>
                </c:pt>
                <c:pt idx="77">
                  <c:v>1.838E-4</c:v>
                </c:pt>
                <c:pt idx="78">
                  <c:v>1.8200000000000001E-4</c:v>
                </c:pt>
                <c:pt idx="79">
                  <c:v>1.8009999999999999E-4</c:v>
                </c:pt>
                <c:pt idx="80">
                  <c:v>1.784E-4</c:v>
                </c:pt>
                <c:pt idx="81">
                  <c:v>1.7660000000000001E-4</c:v>
                </c:pt>
                <c:pt idx="82">
                  <c:v>1.7479999999999999E-4</c:v>
                </c:pt>
                <c:pt idx="83">
                  <c:v>1.73E-4</c:v>
                </c:pt>
                <c:pt idx="84">
                  <c:v>1.7129999999999999E-4</c:v>
                </c:pt>
                <c:pt idx="85">
                  <c:v>1.695E-4</c:v>
                </c:pt>
                <c:pt idx="86">
                  <c:v>1.6780000000000001E-4</c:v>
                </c:pt>
                <c:pt idx="87">
                  <c:v>1.661E-4</c:v>
                </c:pt>
                <c:pt idx="88">
                  <c:v>1.6440000000000001E-4</c:v>
                </c:pt>
                <c:pt idx="89">
                  <c:v>1.627E-4</c:v>
                </c:pt>
                <c:pt idx="90">
                  <c:v>1.6100000000000001E-4</c:v>
                </c:pt>
                <c:pt idx="91">
                  <c:v>1.593E-4</c:v>
                </c:pt>
                <c:pt idx="92">
                  <c:v>1.5770000000000001E-4</c:v>
                </c:pt>
                <c:pt idx="93">
                  <c:v>1.56E-4</c:v>
                </c:pt>
                <c:pt idx="94">
                  <c:v>1.5440000000000001E-4</c:v>
                </c:pt>
                <c:pt idx="95">
                  <c:v>1.527E-4</c:v>
                </c:pt>
                <c:pt idx="96">
                  <c:v>1.5109999999999999E-4</c:v>
                </c:pt>
                <c:pt idx="97">
                  <c:v>1.495E-4</c:v>
                </c:pt>
                <c:pt idx="98">
                  <c:v>1.4789999999999999E-4</c:v>
                </c:pt>
                <c:pt idx="99">
                  <c:v>1.4640000000000001E-4</c:v>
                </c:pt>
                <c:pt idx="100">
                  <c:v>1.448E-4</c:v>
                </c:pt>
                <c:pt idx="101">
                  <c:v>1.4329999999999999E-4</c:v>
                </c:pt>
                <c:pt idx="102">
                  <c:v>1.417E-4</c:v>
                </c:pt>
                <c:pt idx="103">
                  <c:v>1.4019999999999999E-4</c:v>
                </c:pt>
                <c:pt idx="104">
                  <c:v>1.3870000000000001E-4</c:v>
                </c:pt>
                <c:pt idx="105">
                  <c:v>1.372E-4</c:v>
                </c:pt>
                <c:pt idx="106">
                  <c:v>1.3569999999999999E-4</c:v>
                </c:pt>
                <c:pt idx="107">
                  <c:v>1.3420000000000001E-4</c:v>
                </c:pt>
                <c:pt idx="108">
                  <c:v>1.327E-4</c:v>
                </c:pt>
                <c:pt idx="109">
                  <c:v>1.3129999999999999E-4</c:v>
                </c:pt>
                <c:pt idx="110">
                  <c:v>1.2990000000000001E-4</c:v>
                </c:pt>
                <c:pt idx="111">
                  <c:v>1.2850000000000001E-4</c:v>
                </c:pt>
                <c:pt idx="112">
                  <c:v>1.271E-4</c:v>
                </c:pt>
                <c:pt idx="113">
                  <c:v>1.2579999999999999E-4</c:v>
                </c:pt>
                <c:pt idx="114">
                  <c:v>1.2449999999999999E-4</c:v>
                </c:pt>
                <c:pt idx="115">
                  <c:v>1.2320000000000001E-4</c:v>
                </c:pt>
                <c:pt idx="116">
                  <c:v>1.22E-4</c:v>
                </c:pt>
                <c:pt idx="117">
                  <c:v>1.208E-4</c:v>
                </c:pt>
                <c:pt idx="118">
                  <c:v>1.197E-4</c:v>
                </c:pt>
                <c:pt idx="119">
                  <c:v>1.187E-4</c:v>
                </c:pt>
                <c:pt idx="120">
                  <c:v>1.177E-4</c:v>
                </c:pt>
                <c:pt idx="121">
                  <c:v>1.1680000000000001E-4</c:v>
                </c:pt>
                <c:pt idx="122">
                  <c:v>1.159E-4</c:v>
                </c:pt>
                <c:pt idx="123">
                  <c:v>1.15E-4</c:v>
                </c:pt>
                <c:pt idx="124">
                  <c:v>1.142E-4</c:v>
                </c:pt>
                <c:pt idx="125">
                  <c:v>1.1340000000000001E-4</c:v>
                </c:pt>
                <c:pt idx="126">
                  <c:v>1.127E-4</c:v>
                </c:pt>
                <c:pt idx="127">
                  <c:v>1.119E-4</c:v>
                </c:pt>
                <c:pt idx="128">
                  <c:v>1.1120000000000001E-4</c:v>
                </c:pt>
                <c:pt idx="129">
                  <c:v>1.105E-4</c:v>
                </c:pt>
                <c:pt idx="130">
                  <c:v>1.098E-4</c:v>
                </c:pt>
                <c:pt idx="131">
                  <c:v>1.091E-4</c:v>
                </c:pt>
                <c:pt idx="132">
                  <c:v>1.0849999999999999E-4</c:v>
                </c:pt>
                <c:pt idx="133">
                  <c:v>1.078E-4</c:v>
                </c:pt>
                <c:pt idx="134">
                  <c:v>1.072E-4</c:v>
                </c:pt>
                <c:pt idx="135">
                  <c:v>1.065E-4</c:v>
                </c:pt>
                <c:pt idx="136">
                  <c:v>1.059E-4</c:v>
                </c:pt>
                <c:pt idx="137">
                  <c:v>1.053E-4</c:v>
                </c:pt>
                <c:pt idx="138">
                  <c:v>1.047E-4</c:v>
                </c:pt>
                <c:pt idx="139">
                  <c:v>1.041E-4</c:v>
                </c:pt>
                <c:pt idx="140">
                  <c:v>1.0349999999999999E-4</c:v>
                </c:pt>
                <c:pt idx="141">
                  <c:v>1.0289999999999999E-4</c:v>
                </c:pt>
                <c:pt idx="142">
                  <c:v>1.0230000000000001E-4</c:v>
                </c:pt>
                <c:pt idx="143">
                  <c:v>1.0179999999999999E-4</c:v>
                </c:pt>
                <c:pt idx="144">
                  <c:v>1.0119999999999999E-4</c:v>
                </c:pt>
                <c:pt idx="145">
                  <c:v>1.0069999999999999E-4</c:v>
                </c:pt>
                <c:pt idx="146">
                  <c:v>1.0009999999999999E-4</c:v>
                </c:pt>
                <c:pt idx="147">
                  <c:v>9.9619999999999998E-5</c:v>
                </c:pt>
                <c:pt idx="148">
                  <c:v>9.9110000000000005E-5</c:v>
                </c:pt>
                <c:pt idx="149">
                  <c:v>9.8610000000000006E-5</c:v>
                </c:pt>
                <c:pt idx="150">
                  <c:v>9.8120000000000002E-5</c:v>
                </c:pt>
                <c:pt idx="151">
                  <c:v>9.7639999999999994E-5</c:v>
                </c:pt>
                <c:pt idx="152">
                  <c:v>9.7170000000000006E-5</c:v>
                </c:pt>
                <c:pt idx="153">
                  <c:v>9.6719999999999996E-5</c:v>
                </c:pt>
                <c:pt idx="154">
                  <c:v>9.6269999999999998E-5</c:v>
                </c:pt>
                <c:pt idx="155">
                  <c:v>9.5840000000000004E-5</c:v>
                </c:pt>
                <c:pt idx="156">
                  <c:v>9.5420000000000005E-5</c:v>
                </c:pt>
                <c:pt idx="157">
                  <c:v>9.501E-5</c:v>
                </c:pt>
                <c:pt idx="158">
                  <c:v>9.4610000000000004E-5</c:v>
                </c:pt>
                <c:pt idx="159">
                  <c:v>9.4220000000000003E-5</c:v>
                </c:pt>
                <c:pt idx="160">
                  <c:v>9.3850000000000004E-5</c:v>
                </c:pt>
                <c:pt idx="161">
                  <c:v>9.3490000000000001E-5</c:v>
                </c:pt>
                <c:pt idx="162">
                  <c:v>9.3140000000000006E-5</c:v>
                </c:pt>
                <c:pt idx="163">
                  <c:v>9.2800000000000006E-5</c:v>
                </c:pt>
                <c:pt idx="164">
                  <c:v>9.2479999999999995E-5</c:v>
                </c:pt>
                <c:pt idx="165">
                  <c:v>9.2169999999999993E-5</c:v>
                </c:pt>
                <c:pt idx="166">
                  <c:v>9.187E-5</c:v>
                </c:pt>
                <c:pt idx="167">
                  <c:v>9.1580000000000001E-5</c:v>
                </c:pt>
                <c:pt idx="168">
                  <c:v>9.1310000000000005E-5</c:v>
                </c:pt>
                <c:pt idx="169">
                  <c:v>9.1050000000000004E-5</c:v>
                </c:pt>
                <c:pt idx="170">
                  <c:v>9.0810000000000006E-5</c:v>
                </c:pt>
                <c:pt idx="171">
                  <c:v>9.0580000000000004E-5</c:v>
                </c:pt>
                <c:pt idx="172">
                  <c:v>9.0359999999999995E-5</c:v>
                </c:pt>
                <c:pt idx="173">
                  <c:v>9.0160000000000004E-5</c:v>
                </c:pt>
                <c:pt idx="174">
                  <c:v>8.9969999999999994E-5</c:v>
                </c:pt>
                <c:pt idx="175">
                  <c:v>8.9790000000000006E-5</c:v>
                </c:pt>
                <c:pt idx="176">
                  <c:v>8.9629999999999994E-5</c:v>
                </c:pt>
                <c:pt idx="177">
                  <c:v>8.9480000000000004E-5</c:v>
                </c:pt>
                <c:pt idx="178">
                  <c:v>8.9350000000000003E-5</c:v>
                </c:pt>
                <c:pt idx="179">
                  <c:v>8.9229999999999998E-5</c:v>
                </c:pt>
                <c:pt idx="180">
                  <c:v>8.9129999999999995E-5</c:v>
                </c:pt>
                <c:pt idx="181">
                  <c:v>8.9040000000000001E-5</c:v>
                </c:pt>
                <c:pt idx="182">
                  <c:v>8.8960000000000002E-5</c:v>
                </c:pt>
                <c:pt idx="183">
                  <c:v>8.8900000000000006E-5</c:v>
                </c:pt>
                <c:pt idx="184">
                  <c:v>8.886E-5</c:v>
                </c:pt>
                <c:pt idx="185">
                  <c:v>8.8830000000000002E-5</c:v>
                </c:pt>
                <c:pt idx="186">
                  <c:v>8.8809999999999998E-5</c:v>
                </c:pt>
                <c:pt idx="187">
                  <c:v>8.8809999999999998E-5</c:v>
                </c:pt>
                <c:pt idx="188">
                  <c:v>8.8819999999999993E-5</c:v>
                </c:pt>
                <c:pt idx="189">
                  <c:v>8.8850000000000005E-5</c:v>
                </c:pt>
                <c:pt idx="190">
                  <c:v>8.8889999999999998E-5</c:v>
                </c:pt>
                <c:pt idx="191">
                  <c:v>8.8939999999999999E-5</c:v>
                </c:pt>
                <c:pt idx="192">
                  <c:v>8.9010000000000003E-5</c:v>
                </c:pt>
                <c:pt idx="193">
                  <c:v>8.9099999999999997E-5</c:v>
                </c:pt>
                <c:pt idx="194">
                  <c:v>8.92E-5</c:v>
                </c:pt>
                <c:pt idx="195">
                  <c:v>8.9309999999999997E-5</c:v>
                </c:pt>
                <c:pt idx="196">
                  <c:v>8.9439999999999997E-5</c:v>
                </c:pt>
                <c:pt idx="197">
                  <c:v>8.9580000000000006E-5</c:v>
                </c:pt>
                <c:pt idx="198">
                  <c:v>8.9740000000000005E-5</c:v>
                </c:pt>
                <c:pt idx="199">
                  <c:v>8.9909999999999998E-5</c:v>
                </c:pt>
                <c:pt idx="200">
                  <c:v>9.009E-5</c:v>
                </c:pt>
                <c:pt idx="201">
                  <c:v>9.0290000000000005E-5</c:v>
                </c:pt>
                <c:pt idx="202">
                  <c:v>9.0500000000000004E-5</c:v>
                </c:pt>
                <c:pt idx="203">
                  <c:v>9.0729999999999994E-5</c:v>
                </c:pt>
                <c:pt idx="204">
                  <c:v>9.0970000000000005E-5</c:v>
                </c:pt>
                <c:pt idx="205">
                  <c:v>9.1219999999999997E-5</c:v>
                </c:pt>
                <c:pt idx="206">
                  <c:v>9.1490000000000007E-5</c:v>
                </c:pt>
                <c:pt idx="207">
                  <c:v>9.1769999999999997E-5</c:v>
                </c:pt>
                <c:pt idx="208">
                  <c:v>9.2059999999999996E-5</c:v>
                </c:pt>
                <c:pt idx="209">
                  <c:v>9.2369999999999998E-5</c:v>
                </c:pt>
                <c:pt idx="210">
                  <c:v>9.2689999999999995E-5</c:v>
                </c:pt>
                <c:pt idx="211">
                  <c:v>9.302E-5</c:v>
                </c:pt>
                <c:pt idx="212">
                  <c:v>9.3369999999999995E-5</c:v>
                </c:pt>
                <c:pt idx="213">
                  <c:v>9.3729999999999999E-5</c:v>
                </c:pt>
                <c:pt idx="214">
                  <c:v>9.4099999999999997E-5</c:v>
                </c:pt>
                <c:pt idx="215">
                  <c:v>9.4480000000000003E-5</c:v>
                </c:pt>
                <c:pt idx="216">
                  <c:v>9.4870000000000005E-5</c:v>
                </c:pt>
                <c:pt idx="217">
                  <c:v>9.5279999999999996E-5</c:v>
                </c:pt>
                <c:pt idx="218">
                  <c:v>9.5699999999999995E-5</c:v>
                </c:pt>
                <c:pt idx="219">
                  <c:v>9.6130000000000003E-5</c:v>
                </c:pt>
                <c:pt idx="220">
                  <c:v>9.6570000000000005E-5</c:v>
                </c:pt>
                <c:pt idx="221">
                  <c:v>9.7020000000000003E-5</c:v>
                </c:pt>
                <c:pt idx="222">
                  <c:v>9.7490000000000003E-5</c:v>
                </c:pt>
                <c:pt idx="223">
                  <c:v>9.7960000000000004E-5</c:v>
                </c:pt>
                <c:pt idx="224">
                  <c:v>9.8449999999999994E-5</c:v>
                </c:pt>
                <c:pt idx="225">
                  <c:v>9.8950000000000006E-5</c:v>
                </c:pt>
                <c:pt idx="226">
                  <c:v>9.946E-5</c:v>
                </c:pt>
                <c:pt idx="227">
                  <c:v>9.9970000000000007E-5</c:v>
                </c:pt>
                <c:pt idx="228">
                  <c:v>1.005E-4</c:v>
                </c:pt>
                <c:pt idx="229">
                  <c:v>1.01E-4</c:v>
                </c:pt>
                <c:pt idx="230">
                  <c:v>1.016E-4</c:v>
                </c:pt>
                <c:pt idx="231">
                  <c:v>1.021E-4</c:v>
                </c:pt>
                <c:pt idx="232">
                  <c:v>1.027E-4</c:v>
                </c:pt>
                <c:pt idx="233">
                  <c:v>1.033E-4</c:v>
                </c:pt>
                <c:pt idx="234">
                  <c:v>1.039E-4</c:v>
                </c:pt>
                <c:pt idx="235">
                  <c:v>1.0450000000000001E-4</c:v>
                </c:pt>
                <c:pt idx="236">
                  <c:v>1.0509999999999999E-4</c:v>
                </c:pt>
                <c:pt idx="237">
                  <c:v>1.0569999999999999E-4</c:v>
                </c:pt>
                <c:pt idx="238">
                  <c:v>1.063E-4</c:v>
                </c:pt>
                <c:pt idx="239">
                  <c:v>1.069E-4</c:v>
                </c:pt>
                <c:pt idx="240">
                  <c:v>1.076E-4</c:v>
                </c:pt>
                <c:pt idx="241">
                  <c:v>1.082E-4</c:v>
                </c:pt>
                <c:pt idx="242">
                  <c:v>1.089E-4</c:v>
                </c:pt>
                <c:pt idx="243">
                  <c:v>1.0950000000000001E-4</c:v>
                </c:pt>
                <c:pt idx="244">
                  <c:v>1.102E-4</c:v>
                </c:pt>
                <c:pt idx="245">
                  <c:v>1.109E-4</c:v>
                </c:pt>
                <c:pt idx="246">
                  <c:v>1.116E-4</c:v>
                </c:pt>
                <c:pt idx="247">
                  <c:v>1.1230000000000001E-4</c:v>
                </c:pt>
                <c:pt idx="248">
                  <c:v>1.13E-4</c:v>
                </c:pt>
                <c:pt idx="249">
                  <c:v>1.137E-4</c:v>
                </c:pt>
                <c:pt idx="250">
                  <c:v>1.144E-4</c:v>
                </c:pt>
                <c:pt idx="251">
                  <c:v>1.1510000000000001E-4</c:v>
                </c:pt>
                <c:pt idx="252">
                  <c:v>1.158E-4</c:v>
                </c:pt>
                <c:pt idx="253">
                  <c:v>1.166E-4</c:v>
                </c:pt>
                <c:pt idx="254">
                  <c:v>1.1730000000000001E-4</c:v>
                </c:pt>
                <c:pt idx="255">
                  <c:v>1.181E-4</c:v>
                </c:pt>
                <c:pt idx="256">
                  <c:v>1.188E-4</c:v>
                </c:pt>
                <c:pt idx="257">
                  <c:v>1.1959999999999999E-4</c:v>
                </c:pt>
                <c:pt idx="258">
                  <c:v>1.203E-4</c:v>
                </c:pt>
                <c:pt idx="259">
                  <c:v>1.211E-4</c:v>
                </c:pt>
                <c:pt idx="260">
                  <c:v>1.219E-4</c:v>
                </c:pt>
                <c:pt idx="261">
                  <c:v>1.227E-4</c:v>
                </c:pt>
                <c:pt idx="262">
                  <c:v>1.2349999999999999E-4</c:v>
                </c:pt>
                <c:pt idx="263">
                  <c:v>1.2430000000000001E-4</c:v>
                </c:pt>
                <c:pt idx="264">
                  <c:v>1.2510000000000001E-4</c:v>
                </c:pt>
                <c:pt idx="265">
                  <c:v>1.259E-4</c:v>
                </c:pt>
                <c:pt idx="266">
                  <c:v>1.2669999999999999E-4</c:v>
                </c:pt>
                <c:pt idx="267">
                  <c:v>1.2750000000000001E-4</c:v>
                </c:pt>
                <c:pt idx="268">
                  <c:v>1.283E-4</c:v>
                </c:pt>
                <c:pt idx="269">
                  <c:v>1.2909999999999999E-4</c:v>
                </c:pt>
                <c:pt idx="270">
                  <c:v>1.2999999999999999E-4</c:v>
                </c:pt>
                <c:pt idx="271">
                  <c:v>1.3080000000000001E-4</c:v>
                </c:pt>
                <c:pt idx="272">
                  <c:v>1.316E-4</c:v>
                </c:pt>
                <c:pt idx="273">
                  <c:v>1.325E-4</c:v>
                </c:pt>
                <c:pt idx="274">
                  <c:v>1.3329999999999999E-4</c:v>
                </c:pt>
                <c:pt idx="275">
                  <c:v>1.3420000000000001E-4</c:v>
                </c:pt>
                <c:pt idx="276">
                  <c:v>1.35E-4</c:v>
                </c:pt>
                <c:pt idx="277">
                  <c:v>1.359E-4</c:v>
                </c:pt>
                <c:pt idx="278">
                  <c:v>1.3679999999999999E-4</c:v>
                </c:pt>
                <c:pt idx="279">
                  <c:v>1.3760000000000001E-4</c:v>
                </c:pt>
                <c:pt idx="280">
                  <c:v>1.3850000000000001E-4</c:v>
                </c:pt>
                <c:pt idx="281">
                  <c:v>1.394E-4</c:v>
                </c:pt>
                <c:pt idx="282">
                  <c:v>1.4019999999999999E-4</c:v>
                </c:pt>
                <c:pt idx="283">
                  <c:v>1.4109999999999999E-4</c:v>
                </c:pt>
                <c:pt idx="284">
                  <c:v>1.4200000000000001E-4</c:v>
                </c:pt>
                <c:pt idx="285">
                  <c:v>1.429E-4</c:v>
                </c:pt>
                <c:pt idx="286">
                  <c:v>1.438E-4</c:v>
                </c:pt>
                <c:pt idx="287">
                  <c:v>1.4469999999999999E-4</c:v>
                </c:pt>
                <c:pt idx="288">
                  <c:v>1.4559999999999999E-4</c:v>
                </c:pt>
                <c:pt idx="289">
                  <c:v>1.4650000000000001E-4</c:v>
                </c:pt>
                <c:pt idx="290">
                  <c:v>1.474E-4</c:v>
                </c:pt>
                <c:pt idx="291">
                  <c:v>1.483E-4</c:v>
                </c:pt>
                <c:pt idx="292">
                  <c:v>1.4919999999999999E-4</c:v>
                </c:pt>
                <c:pt idx="293">
                  <c:v>1.5019999999999999E-4</c:v>
                </c:pt>
                <c:pt idx="294">
                  <c:v>1.5109999999999999E-4</c:v>
                </c:pt>
                <c:pt idx="295">
                  <c:v>1.5200000000000001E-4</c:v>
                </c:pt>
                <c:pt idx="296">
                  <c:v>1.529E-4</c:v>
                </c:pt>
                <c:pt idx="297">
                  <c:v>1.539E-4</c:v>
                </c:pt>
                <c:pt idx="298">
                  <c:v>1.548E-4</c:v>
                </c:pt>
                <c:pt idx="299">
                  <c:v>1.5569999999999999E-4</c:v>
                </c:pt>
                <c:pt idx="300">
                  <c:v>1.5669999999999999E-4</c:v>
                </c:pt>
                <c:pt idx="301">
                  <c:v>1.5760000000000001E-4</c:v>
                </c:pt>
                <c:pt idx="302">
                  <c:v>1.585E-4</c:v>
                </c:pt>
                <c:pt idx="303">
                  <c:v>1.595E-4</c:v>
                </c:pt>
                <c:pt idx="304">
                  <c:v>1.604E-4</c:v>
                </c:pt>
                <c:pt idx="305">
                  <c:v>1.6139999999999999E-4</c:v>
                </c:pt>
                <c:pt idx="306">
                  <c:v>1.6229999999999999E-4</c:v>
                </c:pt>
                <c:pt idx="307">
                  <c:v>1.6330000000000001E-4</c:v>
                </c:pt>
                <c:pt idx="308">
                  <c:v>1.6420000000000001E-4</c:v>
                </c:pt>
                <c:pt idx="309">
                  <c:v>1.652E-4</c:v>
                </c:pt>
                <c:pt idx="310">
                  <c:v>1.662E-4</c:v>
                </c:pt>
                <c:pt idx="311">
                  <c:v>1.671E-4</c:v>
                </c:pt>
                <c:pt idx="312">
                  <c:v>1.6809999999999999E-4</c:v>
                </c:pt>
                <c:pt idx="313">
                  <c:v>1.6909999999999999E-4</c:v>
                </c:pt>
                <c:pt idx="314">
                  <c:v>1.7000000000000001E-4</c:v>
                </c:pt>
                <c:pt idx="315">
                  <c:v>1.7100000000000001E-4</c:v>
                </c:pt>
                <c:pt idx="316">
                  <c:v>1.7200000000000001E-4</c:v>
                </c:pt>
                <c:pt idx="317">
                  <c:v>1.73E-4</c:v>
                </c:pt>
                <c:pt idx="318">
                  <c:v>1.739E-4</c:v>
                </c:pt>
                <c:pt idx="319">
                  <c:v>1.749E-4</c:v>
                </c:pt>
                <c:pt idx="320">
                  <c:v>1.7589999999999999E-4</c:v>
                </c:pt>
                <c:pt idx="321">
                  <c:v>1.7689999999999999E-4</c:v>
                </c:pt>
                <c:pt idx="322">
                  <c:v>1.7789999999999999E-4</c:v>
                </c:pt>
                <c:pt idx="323">
                  <c:v>1.7880000000000001E-4</c:v>
                </c:pt>
                <c:pt idx="324">
                  <c:v>1.7980000000000001E-4</c:v>
                </c:pt>
                <c:pt idx="325">
                  <c:v>1.808E-4</c:v>
                </c:pt>
                <c:pt idx="326">
                  <c:v>1.818E-4</c:v>
                </c:pt>
                <c:pt idx="327">
                  <c:v>1.828E-4</c:v>
                </c:pt>
                <c:pt idx="328">
                  <c:v>1.838E-4</c:v>
                </c:pt>
                <c:pt idx="329">
                  <c:v>1.8479999999999999E-4</c:v>
                </c:pt>
                <c:pt idx="330">
                  <c:v>1.8579999999999999E-4</c:v>
                </c:pt>
                <c:pt idx="331">
                  <c:v>1.8679999999999999E-4</c:v>
                </c:pt>
                <c:pt idx="332">
                  <c:v>1.8780000000000001E-4</c:v>
                </c:pt>
                <c:pt idx="333">
                  <c:v>1.8880000000000001E-4</c:v>
                </c:pt>
                <c:pt idx="334">
                  <c:v>1.8980000000000001E-4</c:v>
                </c:pt>
                <c:pt idx="335">
                  <c:v>1.908E-4</c:v>
                </c:pt>
                <c:pt idx="336">
                  <c:v>1.918E-4</c:v>
                </c:pt>
                <c:pt idx="337">
                  <c:v>1.929E-4</c:v>
                </c:pt>
                <c:pt idx="338">
                  <c:v>1.939E-4</c:v>
                </c:pt>
                <c:pt idx="339">
                  <c:v>1.9489999999999999E-4</c:v>
                </c:pt>
                <c:pt idx="340">
                  <c:v>1.9589999999999999E-4</c:v>
                </c:pt>
                <c:pt idx="341">
                  <c:v>1.9689999999999999E-4</c:v>
                </c:pt>
                <c:pt idx="342">
                  <c:v>1.9790000000000001E-4</c:v>
                </c:pt>
                <c:pt idx="343">
                  <c:v>1.9890000000000001E-4</c:v>
                </c:pt>
                <c:pt idx="344">
                  <c:v>2.0000000000000001E-4</c:v>
                </c:pt>
                <c:pt idx="345">
                  <c:v>2.0100000000000001E-4</c:v>
                </c:pt>
                <c:pt idx="346">
                  <c:v>2.02E-4</c:v>
                </c:pt>
                <c:pt idx="347">
                  <c:v>2.03E-4</c:v>
                </c:pt>
                <c:pt idx="348">
                  <c:v>2.041E-4</c:v>
                </c:pt>
                <c:pt idx="349">
                  <c:v>2.051E-4</c:v>
                </c:pt>
                <c:pt idx="350">
                  <c:v>2.061E-4</c:v>
                </c:pt>
                <c:pt idx="351">
                  <c:v>2.0709999999999999E-4</c:v>
                </c:pt>
                <c:pt idx="352">
                  <c:v>2.0819999999999999E-4</c:v>
                </c:pt>
                <c:pt idx="353">
                  <c:v>2.0919999999999999E-4</c:v>
                </c:pt>
                <c:pt idx="354">
                  <c:v>2.1019999999999999E-4</c:v>
                </c:pt>
                <c:pt idx="355">
                  <c:v>2.1130000000000001E-4</c:v>
                </c:pt>
                <c:pt idx="356">
                  <c:v>2.1230000000000001E-4</c:v>
                </c:pt>
                <c:pt idx="357">
                  <c:v>2.1330000000000001E-4</c:v>
                </c:pt>
                <c:pt idx="358">
                  <c:v>2.1440000000000001E-4</c:v>
                </c:pt>
                <c:pt idx="359">
                  <c:v>2.154E-4</c:v>
                </c:pt>
                <c:pt idx="360">
                  <c:v>2.164E-4</c:v>
                </c:pt>
                <c:pt idx="361">
                  <c:v>2.175E-4</c:v>
                </c:pt>
                <c:pt idx="362">
                  <c:v>2.185E-4</c:v>
                </c:pt>
                <c:pt idx="363">
                  <c:v>2.196E-4</c:v>
                </c:pt>
                <c:pt idx="364">
                  <c:v>2.206E-4</c:v>
                </c:pt>
                <c:pt idx="365">
                  <c:v>2.2159999999999999E-4</c:v>
                </c:pt>
                <c:pt idx="366">
                  <c:v>2.2269999999999999E-4</c:v>
                </c:pt>
                <c:pt idx="367">
                  <c:v>2.2369999999999999E-4</c:v>
                </c:pt>
                <c:pt idx="368">
                  <c:v>2.2479999999999999E-4</c:v>
                </c:pt>
                <c:pt idx="369">
                  <c:v>2.2580000000000001E-4</c:v>
                </c:pt>
                <c:pt idx="370">
                  <c:v>2.2690000000000001E-4</c:v>
                </c:pt>
                <c:pt idx="371">
                  <c:v>2.2790000000000001E-4</c:v>
                </c:pt>
                <c:pt idx="372">
                  <c:v>2.2900000000000001E-4</c:v>
                </c:pt>
                <c:pt idx="373">
                  <c:v>2.3000000000000001E-4</c:v>
                </c:pt>
                <c:pt idx="374">
                  <c:v>2.3110000000000001E-4</c:v>
                </c:pt>
                <c:pt idx="375">
                  <c:v>2.321E-4</c:v>
                </c:pt>
                <c:pt idx="376">
                  <c:v>2.332E-4</c:v>
                </c:pt>
                <c:pt idx="377">
                  <c:v>2.342E-4</c:v>
                </c:pt>
                <c:pt idx="378">
                  <c:v>2.353E-4</c:v>
                </c:pt>
                <c:pt idx="379">
                  <c:v>2.363E-4</c:v>
                </c:pt>
                <c:pt idx="380">
                  <c:v>2.374E-4</c:v>
                </c:pt>
                <c:pt idx="381">
                  <c:v>2.385E-4</c:v>
                </c:pt>
                <c:pt idx="382">
                  <c:v>2.3949999999999999E-4</c:v>
                </c:pt>
                <c:pt idx="383">
                  <c:v>2.4059999999999999E-4</c:v>
                </c:pt>
                <c:pt idx="384">
                  <c:v>2.4159999999999999E-4</c:v>
                </c:pt>
                <c:pt idx="385">
                  <c:v>2.4269999999999999E-4</c:v>
                </c:pt>
                <c:pt idx="386">
                  <c:v>2.4369999999999999E-4</c:v>
                </c:pt>
                <c:pt idx="387">
                  <c:v>2.4479999999999999E-4</c:v>
                </c:pt>
                <c:pt idx="388">
                  <c:v>2.4590000000000001E-4</c:v>
                </c:pt>
                <c:pt idx="389">
                  <c:v>2.4689999999999998E-4</c:v>
                </c:pt>
                <c:pt idx="390">
                  <c:v>2.4800000000000001E-4</c:v>
                </c:pt>
                <c:pt idx="391">
                  <c:v>2.4909999999999998E-4</c:v>
                </c:pt>
                <c:pt idx="392">
                  <c:v>2.5010000000000001E-4</c:v>
                </c:pt>
                <c:pt idx="393">
                  <c:v>2.5119999999999998E-4</c:v>
                </c:pt>
                <c:pt idx="394">
                  <c:v>2.5230000000000001E-4</c:v>
                </c:pt>
                <c:pt idx="395">
                  <c:v>2.5329999999999998E-4</c:v>
                </c:pt>
                <c:pt idx="396">
                  <c:v>2.544E-4</c:v>
                </c:pt>
                <c:pt idx="397">
                  <c:v>2.5549999999999998E-4</c:v>
                </c:pt>
                <c:pt idx="398">
                  <c:v>2.565E-4</c:v>
                </c:pt>
                <c:pt idx="399">
                  <c:v>2.5759999999999997E-4</c:v>
                </c:pt>
                <c:pt idx="400">
                  <c:v>2.587E-4</c:v>
                </c:pt>
                <c:pt idx="401">
                  <c:v>2.5970000000000002E-4</c:v>
                </c:pt>
                <c:pt idx="402">
                  <c:v>2.608E-4</c:v>
                </c:pt>
                <c:pt idx="403">
                  <c:v>2.6190000000000002E-4</c:v>
                </c:pt>
                <c:pt idx="404">
                  <c:v>2.6289999999999999E-4</c:v>
                </c:pt>
                <c:pt idx="405">
                  <c:v>2.6400000000000002E-4</c:v>
                </c:pt>
                <c:pt idx="406">
                  <c:v>2.6509999999999999E-4</c:v>
                </c:pt>
                <c:pt idx="407">
                  <c:v>2.6620000000000002E-4</c:v>
                </c:pt>
                <c:pt idx="408">
                  <c:v>2.6719999999999999E-4</c:v>
                </c:pt>
                <c:pt idx="409">
                  <c:v>2.6830000000000002E-4</c:v>
                </c:pt>
                <c:pt idx="410">
                  <c:v>2.6939999999999999E-4</c:v>
                </c:pt>
                <c:pt idx="411">
                  <c:v>2.7050000000000002E-4</c:v>
                </c:pt>
                <c:pt idx="412">
                  <c:v>2.7149999999999999E-4</c:v>
                </c:pt>
                <c:pt idx="413">
                  <c:v>2.7260000000000001E-4</c:v>
                </c:pt>
                <c:pt idx="414">
                  <c:v>2.7369999999999998E-4</c:v>
                </c:pt>
                <c:pt idx="415">
                  <c:v>2.7480000000000001E-4</c:v>
                </c:pt>
                <c:pt idx="416">
                  <c:v>2.7579999999999998E-4</c:v>
                </c:pt>
                <c:pt idx="417">
                  <c:v>2.7690000000000001E-4</c:v>
                </c:pt>
                <c:pt idx="418">
                  <c:v>2.7799999999999998E-4</c:v>
                </c:pt>
                <c:pt idx="419">
                  <c:v>2.7910000000000001E-4</c:v>
                </c:pt>
                <c:pt idx="420">
                  <c:v>2.8019999999999998E-4</c:v>
                </c:pt>
                <c:pt idx="421">
                  <c:v>2.812E-4</c:v>
                </c:pt>
                <c:pt idx="422">
                  <c:v>2.8229999999999998E-4</c:v>
                </c:pt>
                <c:pt idx="423">
                  <c:v>2.834E-4</c:v>
                </c:pt>
                <c:pt idx="424">
                  <c:v>2.8449999999999998E-4</c:v>
                </c:pt>
                <c:pt idx="425">
                  <c:v>2.856E-4</c:v>
                </c:pt>
                <c:pt idx="426">
                  <c:v>2.8659999999999997E-4</c:v>
                </c:pt>
                <c:pt idx="427">
                  <c:v>2.877E-4</c:v>
                </c:pt>
                <c:pt idx="428">
                  <c:v>2.8880000000000003E-4</c:v>
                </c:pt>
                <c:pt idx="429">
                  <c:v>2.899E-4</c:v>
                </c:pt>
                <c:pt idx="430">
                  <c:v>2.9100000000000003E-4</c:v>
                </c:pt>
                <c:pt idx="431">
                  <c:v>2.921E-4</c:v>
                </c:pt>
                <c:pt idx="432">
                  <c:v>2.9320000000000003E-4</c:v>
                </c:pt>
                <c:pt idx="433">
                  <c:v>2.942E-4</c:v>
                </c:pt>
                <c:pt idx="434">
                  <c:v>2.9530000000000002E-4</c:v>
                </c:pt>
                <c:pt idx="435">
                  <c:v>2.9639999999999999E-4</c:v>
                </c:pt>
                <c:pt idx="436">
                  <c:v>2.9750000000000002E-4</c:v>
                </c:pt>
                <c:pt idx="437">
                  <c:v>2.9859999999999999E-4</c:v>
                </c:pt>
                <c:pt idx="438">
                  <c:v>2.9970000000000002E-4</c:v>
                </c:pt>
                <c:pt idx="439">
                  <c:v>3.0079999999999999E-4</c:v>
                </c:pt>
                <c:pt idx="440">
                  <c:v>3.0180000000000002E-4</c:v>
                </c:pt>
                <c:pt idx="441">
                  <c:v>3.0289999999999999E-4</c:v>
                </c:pt>
                <c:pt idx="442">
                  <c:v>3.0400000000000002E-4</c:v>
                </c:pt>
                <c:pt idx="443">
                  <c:v>3.0509999999999999E-4</c:v>
                </c:pt>
                <c:pt idx="444">
                  <c:v>3.0620000000000002E-4</c:v>
                </c:pt>
                <c:pt idx="445">
                  <c:v>3.0729999999999999E-4</c:v>
                </c:pt>
                <c:pt idx="446">
                  <c:v>3.0840000000000002E-4</c:v>
                </c:pt>
                <c:pt idx="447">
                  <c:v>3.0949999999999999E-4</c:v>
                </c:pt>
                <c:pt idx="448">
                  <c:v>3.1060000000000001E-4</c:v>
                </c:pt>
                <c:pt idx="449">
                  <c:v>3.1169999999999999E-4</c:v>
                </c:pt>
                <c:pt idx="450">
                  <c:v>3.1280000000000001E-4</c:v>
                </c:pt>
                <c:pt idx="451">
                  <c:v>3.1379999999999998E-4</c:v>
                </c:pt>
                <c:pt idx="452">
                  <c:v>3.1490000000000001E-4</c:v>
                </c:pt>
                <c:pt idx="453">
                  <c:v>3.1599999999999998E-4</c:v>
                </c:pt>
                <c:pt idx="454">
                  <c:v>3.1710000000000001E-4</c:v>
                </c:pt>
                <c:pt idx="455">
                  <c:v>3.1819999999999998E-4</c:v>
                </c:pt>
                <c:pt idx="456">
                  <c:v>3.1930000000000001E-4</c:v>
                </c:pt>
                <c:pt idx="457">
                  <c:v>3.2039999999999998E-4</c:v>
                </c:pt>
                <c:pt idx="458">
                  <c:v>3.2150000000000001E-4</c:v>
                </c:pt>
                <c:pt idx="459">
                  <c:v>3.2259999999999998E-4</c:v>
                </c:pt>
                <c:pt idx="460">
                  <c:v>3.2370000000000001E-4</c:v>
                </c:pt>
                <c:pt idx="461">
                  <c:v>3.2479999999999998E-4</c:v>
                </c:pt>
                <c:pt idx="462">
                  <c:v>3.2590000000000001E-4</c:v>
                </c:pt>
                <c:pt idx="463">
                  <c:v>3.2699999999999998E-4</c:v>
                </c:pt>
                <c:pt idx="464">
                  <c:v>3.2810000000000001E-4</c:v>
                </c:pt>
                <c:pt idx="465">
                  <c:v>3.2919999999999998E-4</c:v>
                </c:pt>
                <c:pt idx="466">
                  <c:v>3.3030000000000001E-4</c:v>
                </c:pt>
                <c:pt idx="467">
                  <c:v>3.3139999999999998E-4</c:v>
                </c:pt>
                <c:pt idx="468">
                  <c:v>3.325E-4</c:v>
                </c:pt>
                <c:pt idx="469">
                  <c:v>3.3359999999999998E-4</c:v>
                </c:pt>
                <c:pt idx="470">
                  <c:v>3.347E-4</c:v>
                </c:pt>
                <c:pt idx="471">
                  <c:v>3.3579999999999998E-4</c:v>
                </c:pt>
                <c:pt idx="472">
                  <c:v>3.368E-4</c:v>
                </c:pt>
                <c:pt idx="473">
                  <c:v>3.3789999999999997E-4</c:v>
                </c:pt>
                <c:pt idx="474">
                  <c:v>3.39E-4</c:v>
                </c:pt>
                <c:pt idx="475">
                  <c:v>3.4010000000000003E-4</c:v>
                </c:pt>
                <c:pt idx="476">
                  <c:v>3.412E-4</c:v>
                </c:pt>
                <c:pt idx="477">
                  <c:v>3.4230000000000003E-4</c:v>
                </c:pt>
                <c:pt idx="478">
                  <c:v>3.434E-4</c:v>
                </c:pt>
                <c:pt idx="479">
                  <c:v>3.4450000000000003E-4</c:v>
                </c:pt>
                <c:pt idx="480">
                  <c:v>3.456E-4</c:v>
                </c:pt>
                <c:pt idx="481">
                  <c:v>3.4670000000000002E-4</c:v>
                </c:pt>
                <c:pt idx="482">
                  <c:v>3.478E-4</c:v>
                </c:pt>
                <c:pt idx="483">
                  <c:v>3.4890000000000002E-4</c:v>
                </c:pt>
                <c:pt idx="484">
                  <c:v>3.501E-4</c:v>
                </c:pt>
                <c:pt idx="485">
                  <c:v>3.5120000000000003E-4</c:v>
                </c:pt>
                <c:pt idx="486">
                  <c:v>3.523E-4</c:v>
                </c:pt>
                <c:pt idx="487">
                  <c:v>3.5340000000000002E-4</c:v>
                </c:pt>
                <c:pt idx="488">
                  <c:v>3.545E-4</c:v>
                </c:pt>
                <c:pt idx="489">
                  <c:v>3.5560000000000002E-4</c:v>
                </c:pt>
                <c:pt idx="490">
                  <c:v>3.567E-4</c:v>
                </c:pt>
                <c:pt idx="491">
                  <c:v>3.5780000000000002E-4</c:v>
                </c:pt>
                <c:pt idx="492">
                  <c:v>3.589E-4</c:v>
                </c:pt>
                <c:pt idx="493">
                  <c:v>3.6000000000000002E-4</c:v>
                </c:pt>
                <c:pt idx="494">
                  <c:v>3.611E-4</c:v>
                </c:pt>
                <c:pt idx="495">
                  <c:v>3.6220000000000002E-4</c:v>
                </c:pt>
                <c:pt idx="496">
                  <c:v>3.6329999999999999E-4</c:v>
                </c:pt>
                <c:pt idx="497">
                  <c:v>3.6440000000000002E-4</c:v>
                </c:pt>
                <c:pt idx="498">
                  <c:v>3.6549999999999999E-4</c:v>
                </c:pt>
                <c:pt idx="499">
                  <c:v>3.6660000000000002E-4</c:v>
                </c:pt>
                <c:pt idx="500">
                  <c:v>3.6769999999999999E-4</c:v>
                </c:pt>
                <c:pt idx="501">
                  <c:v>3.6880000000000002E-4</c:v>
                </c:pt>
                <c:pt idx="502">
                  <c:v>3.6989999999999999E-4</c:v>
                </c:pt>
                <c:pt idx="503">
                  <c:v>3.7100000000000002E-4</c:v>
                </c:pt>
                <c:pt idx="504">
                  <c:v>3.7209999999999999E-4</c:v>
                </c:pt>
                <c:pt idx="505">
                  <c:v>3.7320000000000002E-4</c:v>
                </c:pt>
                <c:pt idx="506">
                  <c:v>3.7429999999999999E-4</c:v>
                </c:pt>
                <c:pt idx="507">
                  <c:v>3.7540000000000002E-4</c:v>
                </c:pt>
                <c:pt idx="508">
                  <c:v>3.7659999999999999E-4</c:v>
                </c:pt>
                <c:pt idx="509">
                  <c:v>3.7770000000000002E-4</c:v>
                </c:pt>
                <c:pt idx="510">
                  <c:v>3.7879999999999999E-4</c:v>
                </c:pt>
                <c:pt idx="511">
                  <c:v>3.7990000000000002E-4</c:v>
                </c:pt>
                <c:pt idx="512">
                  <c:v>3.8099999999999999E-4</c:v>
                </c:pt>
                <c:pt idx="513">
                  <c:v>3.8210000000000002E-4</c:v>
                </c:pt>
                <c:pt idx="514">
                  <c:v>3.8319999999999999E-4</c:v>
                </c:pt>
                <c:pt idx="515">
                  <c:v>3.8430000000000002E-4</c:v>
                </c:pt>
                <c:pt idx="516">
                  <c:v>3.8539999999999999E-4</c:v>
                </c:pt>
                <c:pt idx="517">
                  <c:v>3.8650000000000002E-4</c:v>
                </c:pt>
                <c:pt idx="518">
                  <c:v>3.8759999999999999E-4</c:v>
                </c:pt>
                <c:pt idx="519">
                  <c:v>3.8870000000000002E-4</c:v>
                </c:pt>
                <c:pt idx="520">
                  <c:v>3.8979999999999999E-4</c:v>
                </c:pt>
                <c:pt idx="521">
                  <c:v>3.9100000000000002E-4</c:v>
                </c:pt>
                <c:pt idx="522">
                  <c:v>3.9209999999999999E-4</c:v>
                </c:pt>
                <c:pt idx="523">
                  <c:v>3.9320000000000002E-4</c:v>
                </c:pt>
                <c:pt idx="524">
                  <c:v>3.9429999999999999E-4</c:v>
                </c:pt>
                <c:pt idx="525">
                  <c:v>3.9540000000000002E-4</c:v>
                </c:pt>
                <c:pt idx="526">
                  <c:v>3.9649999999999999E-4</c:v>
                </c:pt>
                <c:pt idx="527">
                  <c:v>3.9760000000000002E-4</c:v>
                </c:pt>
                <c:pt idx="528">
                  <c:v>3.9869999999999999E-4</c:v>
                </c:pt>
                <c:pt idx="529">
                  <c:v>3.9980000000000001E-4</c:v>
                </c:pt>
                <c:pt idx="530">
                  <c:v>4.0089999999999999E-4</c:v>
                </c:pt>
                <c:pt idx="531">
                  <c:v>4.0210000000000002E-4</c:v>
                </c:pt>
                <c:pt idx="532">
                  <c:v>4.0319999999999999E-4</c:v>
                </c:pt>
                <c:pt idx="533">
                  <c:v>4.0430000000000002E-4</c:v>
                </c:pt>
                <c:pt idx="534">
                  <c:v>4.0539999999999999E-4</c:v>
                </c:pt>
                <c:pt idx="535">
                  <c:v>4.0650000000000001E-4</c:v>
                </c:pt>
                <c:pt idx="536">
                  <c:v>4.0759999999999999E-4</c:v>
                </c:pt>
                <c:pt idx="537">
                  <c:v>4.0870000000000001E-4</c:v>
                </c:pt>
                <c:pt idx="538">
                  <c:v>4.0979999999999999E-4</c:v>
                </c:pt>
                <c:pt idx="539">
                  <c:v>4.1090000000000001E-4</c:v>
                </c:pt>
                <c:pt idx="540">
                  <c:v>4.1209999999999999E-4</c:v>
                </c:pt>
                <c:pt idx="541">
                  <c:v>4.1320000000000001E-4</c:v>
                </c:pt>
                <c:pt idx="542">
                  <c:v>4.1429999999999999E-4</c:v>
                </c:pt>
                <c:pt idx="543">
                  <c:v>4.1540000000000001E-4</c:v>
                </c:pt>
                <c:pt idx="544">
                  <c:v>4.1649999999999999E-4</c:v>
                </c:pt>
                <c:pt idx="545">
                  <c:v>4.1760000000000001E-4</c:v>
                </c:pt>
                <c:pt idx="546">
                  <c:v>4.1869999999999999E-4</c:v>
                </c:pt>
                <c:pt idx="547">
                  <c:v>4.1980000000000001E-4</c:v>
                </c:pt>
                <c:pt idx="548">
                  <c:v>4.2099999999999999E-4</c:v>
                </c:pt>
                <c:pt idx="549">
                  <c:v>4.2210000000000001E-4</c:v>
                </c:pt>
                <c:pt idx="550">
                  <c:v>4.2319999999999999E-4</c:v>
                </c:pt>
                <c:pt idx="551">
                  <c:v>4.2430000000000001E-4</c:v>
                </c:pt>
                <c:pt idx="552">
                  <c:v>4.2539999999999999E-4</c:v>
                </c:pt>
                <c:pt idx="553">
                  <c:v>4.2650000000000001E-4</c:v>
                </c:pt>
                <c:pt idx="554">
                  <c:v>4.2759999999999999E-4</c:v>
                </c:pt>
                <c:pt idx="555">
                  <c:v>4.2880000000000001E-4</c:v>
                </c:pt>
                <c:pt idx="556">
                  <c:v>4.2989999999999999E-4</c:v>
                </c:pt>
                <c:pt idx="557">
                  <c:v>4.3100000000000001E-4</c:v>
                </c:pt>
                <c:pt idx="558">
                  <c:v>4.3209999999999999E-4</c:v>
                </c:pt>
                <c:pt idx="559">
                  <c:v>4.3320000000000001E-4</c:v>
                </c:pt>
                <c:pt idx="560">
                  <c:v>4.3429999999999999E-4</c:v>
                </c:pt>
                <c:pt idx="561">
                  <c:v>4.3540000000000001E-4</c:v>
                </c:pt>
                <c:pt idx="562">
                  <c:v>4.3659999999999999E-4</c:v>
                </c:pt>
                <c:pt idx="563">
                  <c:v>4.3770000000000001E-4</c:v>
                </c:pt>
                <c:pt idx="564">
                  <c:v>4.3879999999999999E-4</c:v>
                </c:pt>
                <c:pt idx="565">
                  <c:v>4.3990000000000001E-4</c:v>
                </c:pt>
                <c:pt idx="566">
                  <c:v>4.4099999999999999E-4</c:v>
                </c:pt>
                <c:pt idx="567">
                  <c:v>4.4210000000000001E-4</c:v>
                </c:pt>
                <c:pt idx="568">
                  <c:v>4.4329999999999999E-4</c:v>
                </c:pt>
                <c:pt idx="569">
                  <c:v>4.4440000000000001E-4</c:v>
                </c:pt>
                <c:pt idx="570">
                  <c:v>4.4549999999999999E-4</c:v>
                </c:pt>
                <c:pt idx="571">
                  <c:v>4.4660000000000001E-4</c:v>
                </c:pt>
                <c:pt idx="572">
                  <c:v>4.4769999999999999E-4</c:v>
                </c:pt>
                <c:pt idx="573">
                  <c:v>4.4880000000000001E-4</c:v>
                </c:pt>
                <c:pt idx="574">
                  <c:v>4.4989999999999999E-4</c:v>
                </c:pt>
                <c:pt idx="575">
                  <c:v>4.5110000000000001E-4</c:v>
                </c:pt>
                <c:pt idx="576">
                  <c:v>4.5219999999999999E-4</c:v>
                </c:pt>
                <c:pt idx="577">
                  <c:v>4.5330000000000001E-4</c:v>
                </c:pt>
                <c:pt idx="578">
                  <c:v>4.5439999999999999E-4</c:v>
                </c:pt>
                <c:pt idx="579">
                  <c:v>4.5550000000000001E-4</c:v>
                </c:pt>
                <c:pt idx="580">
                  <c:v>4.5659999999999999E-4</c:v>
                </c:pt>
                <c:pt idx="581">
                  <c:v>4.5780000000000001E-4</c:v>
                </c:pt>
                <c:pt idx="582">
                  <c:v>4.5889999999999999E-4</c:v>
                </c:pt>
                <c:pt idx="583">
                  <c:v>4.6000000000000001E-4</c:v>
                </c:pt>
                <c:pt idx="584">
                  <c:v>4.6109999999999999E-4</c:v>
                </c:pt>
                <c:pt idx="585">
                  <c:v>4.6220000000000001E-4</c:v>
                </c:pt>
                <c:pt idx="586">
                  <c:v>4.6339999999999999E-4</c:v>
                </c:pt>
                <c:pt idx="587">
                  <c:v>4.6450000000000001E-4</c:v>
                </c:pt>
                <c:pt idx="588">
                  <c:v>4.6559999999999999E-4</c:v>
                </c:pt>
                <c:pt idx="589">
                  <c:v>4.6670000000000001E-4</c:v>
                </c:pt>
                <c:pt idx="590">
                  <c:v>4.6779999999999999E-4</c:v>
                </c:pt>
                <c:pt idx="591">
                  <c:v>4.6890000000000001E-4</c:v>
                </c:pt>
                <c:pt idx="592">
                  <c:v>4.7009999999999999E-4</c:v>
                </c:pt>
                <c:pt idx="593">
                  <c:v>4.7120000000000002E-4</c:v>
                </c:pt>
                <c:pt idx="594">
                  <c:v>4.7229999999999999E-4</c:v>
                </c:pt>
                <c:pt idx="595">
                  <c:v>4.7340000000000001E-4</c:v>
                </c:pt>
                <c:pt idx="596">
                  <c:v>4.7449999999999999E-4</c:v>
                </c:pt>
                <c:pt idx="597">
                  <c:v>4.7570000000000002E-4</c:v>
                </c:pt>
                <c:pt idx="598">
                  <c:v>4.7679999999999999E-4</c:v>
                </c:pt>
                <c:pt idx="599">
                  <c:v>4.7790000000000002E-4</c:v>
                </c:pt>
                <c:pt idx="600">
                  <c:v>4.7899999999999999E-4</c:v>
                </c:pt>
                <c:pt idx="601">
                  <c:v>4.8010000000000001E-4</c:v>
                </c:pt>
                <c:pt idx="602">
                  <c:v>4.8119999999999999E-4</c:v>
                </c:pt>
                <c:pt idx="603">
                  <c:v>4.8240000000000002E-4</c:v>
                </c:pt>
                <c:pt idx="604">
                  <c:v>4.8349999999999999E-4</c:v>
                </c:pt>
                <c:pt idx="605">
                  <c:v>4.8460000000000002E-4</c:v>
                </c:pt>
                <c:pt idx="606">
                  <c:v>4.8569999999999999E-4</c:v>
                </c:pt>
                <c:pt idx="607">
                  <c:v>4.8680000000000001E-4</c:v>
                </c:pt>
                <c:pt idx="608">
                  <c:v>4.8799999999999999E-4</c:v>
                </c:pt>
                <c:pt idx="609">
                  <c:v>4.8910000000000002E-4</c:v>
                </c:pt>
                <c:pt idx="610">
                  <c:v>4.9019999999999999E-4</c:v>
                </c:pt>
                <c:pt idx="611">
                  <c:v>4.9129999999999996E-4</c:v>
                </c:pt>
                <c:pt idx="612">
                  <c:v>4.9240000000000004E-4</c:v>
                </c:pt>
                <c:pt idx="613">
                  <c:v>4.9359999999999996E-4</c:v>
                </c:pt>
                <c:pt idx="614">
                  <c:v>4.9470000000000004E-4</c:v>
                </c:pt>
                <c:pt idx="615">
                  <c:v>4.9580000000000002E-4</c:v>
                </c:pt>
                <c:pt idx="616">
                  <c:v>4.9689999999999999E-4</c:v>
                </c:pt>
                <c:pt idx="617">
                  <c:v>4.9799999999999996E-4</c:v>
                </c:pt>
                <c:pt idx="618">
                  <c:v>4.9919999999999999E-4</c:v>
                </c:pt>
                <c:pt idx="619">
                  <c:v>5.0029999999999996E-4</c:v>
                </c:pt>
                <c:pt idx="620">
                  <c:v>5.0140000000000004E-4</c:v>
                </c:pt>
                <c:pt idx="621">
                  <c:v>5.0250000000000002E-4</c:v>
                </c:pt>
                <c:pt idx="622">
                  <c:v>5.0370000000000005E-4</c:v>
                </c:pt>
                <c:pt idx="623">
                  <c:v>5.0480000000000002E-4</c:v>
                </c:pt>
                <c:pt idx="624">
                  <c:v>5.0589999999999999E-4</c:v>
                </c:pt>
                <c:pt idx="625">
                  <c:v>5.0699999999999996E-4</c:v>
                </c:pt>
                <c:pt idx="626">
                  <c:v>5.0810000000000004E-4</c:v>
                </c:pt>
                <c:pt idx="627">
                  <c:v>5.0929999999999997E-4</c:v>
                </c:pt>
                <c:pt idx="628">
                  <c:v>5.1040000000000005E-4</c:v>
                </c:pt>
                <c:pt idx="629">
                  <c:v>5.1150000000000002E-4</c:v>
                </c:pt>
                <c:pt idx="630">
                  <c:v>5.1259999999999999E-4</c:v>
                </c:pt>
                <c:pt idx="631">
                  <c:v>5.1369999999999996E-4</c:v>
                </c:pt>
                <c:pt idx="632">
                  <c:v>5.1489999999999999E-4</c:v>
                </c:pt>
                <c:pt idx="633">
                  <c:v>5.1599999999999997E-4</c:v>
                </c:pt>
                <c:pt idx="634">
                  <c:v>5.1710000000000005E-4</c:v>
                </c:pt>
                <c:pt idx="635">
                  <c:v>5.1820000000000002E-4</c:v>
                </c:pt>
                <c:pt idx="636">
                  <c:v>5.1940000000000005E-4</c:v>
                </c:pt>
                <c:pt idx="637">
                  <c:v>5.2050000000000002E-4</c:v>
                </c:pt>
                <c:pt idx="638">
                  <c:v>5.2159999999999999E-4</c:v>
                </c:pt>
                <c:pt idx="639">
                  <c:v>5.2269999999999997E-4</c:v>
                </c:pt>
                <c:pt idx="640">
                  <c:v>5.2380000000000005E-4</c:v>
                </c:pt>
                <c:pt idx="641">
                  <c:v>5.2499999999999997E-4</c:v>
                </c:pt>
                <c:pt idx="642">
                  <c:v>5.2610000000000005E-4</c:v>
                </c:pt>
                <c:pt idx="643">
                  <c:v>5.2720000000000002E-4</c:v>
                </c:pt>
                <c:pt idx="644">
                  <c:v>5.2829999999999999E-4</c:v>
                </c:pt>
                <c:pt idx="645">
                  <c:v>5.2950000000000002E-4</c:v>
                </c:pt>
                <c:pt idx="646">
                  <c:v>5.306E-4</c:v>
                </c:pt>
                <c:pt idx="647">
                  <c:v>5.3169999999999997E-4</c:v>
                </c:pt>
                <c:pt idx="648">
                  <c:v>5.3280000000000005E-4</c:v>
                </c:pt>
                <c:pt idx="649">
                  <c:v>5.3390000000000002E-4</c:v>
                </c:pt>
                <c:pt idx="650">
                  <c:v>5.3510000000000005E-4</c:v>
                </c:pt>
                <c:pt idx="651">
                  <c:v>5.3620000000000002E-4</c:v>
                </c:pt>
                <c:pt idx="652">
                  <c:v>5.373E-4</c:v>
                </c:pt>
                <c:pt idx="653">
                  <c:v>5.3839999999999997E-4</c:v>
                </c:pt>
                <c:pt idx="654">
                  <c:v>5.396E-4</c:v>
                </c:pt>
                <c:pt idx="655">
                  <c:v>5.4069999999999997E-4</c:v>
                </c:pt>
                <c:pt idx="656">
                  <c:v>5.4180000000000005E-4</c:v>
                </c:pt>
                <c:pt idx="657">
                  <c:v>5.4290000000000002E-4</c:v>
                </c:pt>
                <c:pt idx="658">
                  <c:v>5.4410000000000005E-4</c:v>
                </c:pt>
                <c:pt idx="659">
                  <c:v>5.4520000000000002E-4</c:v>
                </c:pt>
                <c:pt idx="660">
                  <c:v>5.463E-4</c:v>
                </c:pt>
                <c:pt idx="661">
                  <c:v>5.4739999999999997E-4</c:v>
                </c:pt>
                <c:pt idx="662">
                  <c:v>5.486E-4</c:v>
                </c:pt>
                <c:pt idx="663">
                  <c:v>5.4969999999999997E-4</c:v>
                </c:pt>
                <c:pt idx="664">
                  <c:v>5.5080000000000005E-4</c:v>
                </c:pt>
                <c:pt idx="665">
                  <c:v>5.5190000000000003E-4</c:v>
                </c:pt>
                <c:pt idx="666">
                  <c:v>5.53E-4</c:v>
                </c:pt>
                <c:pt idx="667">
                  <c:v>5.5420000000000003E-4</c:v>
                </c:pt>
                <c:pt idx="668">
                  <c:v>5.553E-4</c:v>
                </c:pt>
                <c:pt idx="669">
                  <c:v>5.5639999999999997E-4</c:v>
                </c:pt>
                <c:pt idx="670">
                  <c:v>5.5750000000000005E-4</c:v>
                </c:pt>
                <c:pt idx="671">
                  <c:v>5.5869999999999997E-4</c:v>
                </c:pt>
                <c:pt idx="672">
                  <c:v>5.5979999999999995E-4</c:v>
                </c:pt>
                <c:pt idx="673">
                  <c:v>5.6090000000000003E-4</c:v>
                </c:pt>
                <c:pt idx="674">
                  <c:v>5.62E-4</c:v>
                </c:pt>
                <c:pt idx="675">
                  <c:v>5.6320000000000003E-4</c:v>
                </c:pt>
                <c:pt idx="676">
                  <c:v>5.643E-4</c:v>
                </c:pt>
                <c:pt idx="677">
                  <c:v>5.6539999999999997E-4</c:v>
                </c:pt>
                <c:pt idx="678">
                  <c:v>5.6649999999999995E-4</c:v>
                </c:pt>
                <c:pt idx="679">
                  <c:v>5.6769999999999998E-4</c:v>
                </c:pt>
                <c:pt idx="680">
                  <c:v>5.6879999999999995E-4</c:v>
                </c:pt>
                <c:pt idx="681">
                  <c:v>5.6990000000000003E-4</c:v>
                </c:pt>
                <c:pt idx="682">
                  <c:v>5.71E-4</c:v>
                </c:pt>
                <c:pt idx="683">
                  <c:v>5.7220000000000003E-4</c:v>
                </c:pt>
                <c:pt idx="684">
                  <c:v>5.733E-4</c:v>
                </c:pt>
                <c:pt idx="685">
                  <c:v>5.7439999999999998E-4</c:v>
                </c:pt>
                <c:pt idx="686">
                  <c:v>5.7549999999999995E-4</c:v>
                </c:pt>
                <c:pt idx="687">
                  <c:v>5.7669999999999998E-4</c:v>
                </c:pt>
                <c:pt idx="688">
                  <c:v>5.7779999999999995E-4</c:v>
                </c:pt>
                <c:pt idx="689">
                  <c:v>5.7890000000000003E-4</c:v>
                </c:pt>
                <c:pt idx="690">
                  <c:v>5.8E-4</c:v>
                </c:pt>
                <c:pt idx="691">
                  <c:v>5.8120000000000003E-4</c:v>
                </c:pt>
                <c:pt idx="692">
                  <c:v>5.8230000000000001E-4</c:v>
                </c:pt>
                <c:pt idx="693">
                  <c:v>5.8339999999999998E-4</c:v>
                </c:pt>
                <c:pt idx="694">
                  <c:v>5.8449999999999995E-4</c:v>
                </c:pt>
                <c:pt idx="695">
                  <c:v>5.8569999999999998E-4</c:v>
                </c:pt>
                <c:pt idx="696">
                  <c:v>5.8679999999999995E-4</c:v>
                </c:pt>
                <c:pt idx="697">
                  <c:v>5.8790000000000003E-4</c:v>
                </c:pt>
                <c:pt idx="698">
                  <c:v>5.8900000000000001E-4</c:v>
                </c:pt>
                <c:pt idx="699">
                  <c:v>5.9020000000000003E-4</c:v>
                </c:pt>
                <c:pt idx="700">
                  <c:v>5.9130000000000001E-4</c:v>
                </c:pt>
                <c:pt idx="701">
                  <c:v>5.9239999999999998E-4</c:v>
                </c:pt>
                <c:pt idx="702">
                  <c:v>5.9360000000000001E-4</c:v>
                </c:pt>
                <c:pt idx="703">
                  <c:v>5.9469999999999998E-4</c:v>
                </c:pt>
                <c:pt idx="704">
                  <c:v>5.9579999999999995E-4</c:v>
                </c:pt>
                <c:pt idx="705">
                  <c:v>5.9690000000000003E-4</c:v>
                </c:pt>
                <c:pt idx="706">
                  <c:v>5.9809999999999996E-4</c:v>
                </c:pt>
                <c:pt idx="707">
                  <c:v>5.9920000000000004E-4</c:v>
                </c:pt>
                <c:pt idx="708">
                  <c:v>6.0030000000000001E-4</c:v>
                </c:pt>
                <c:pt idx="709">
                  <c:v>6.0139999999999998E-4</c:v>
                </c:pt>
                <c:pt idx="710">
                  <c:v>6.0260000000000001E-4</c:v>
                </c:pt>
                <c:pt idx="711">
                  <c:v>6.0369999999999998E-4</c:v>
                </c:pt>
                <c:pt idx="712">
                  <c:v>6.0479999999999996E-4</c:v>
                </c:pt>
                <c:pt idx="713">
                  <c:v>6.0590000000000004E-4</c:v>
                </c:pt>
                <c:pt idx="714">
                  <c:v>6.0709999999999996E-4</c:v>
                </c:pt>
                <c:pt idx="715">
                  <c:v>6.0820000000000004E-4</c:v>
                </c:pt>
                <c:pt idx="716">
                  <c:v>6.0930000000000001E-4</c:v>
                </c:pt>
                <c:pt idx="717">
                  <c:v>6.1039999999999998E-4</c:v>
                </c:pt>
                <c:pt idx="718">
                  <c:v>6.1160000000000001E-4</c:v>
                </c:pt>
                <c:pt idx="719">
                  <c:v>6.1269999999999999E-4</c:v>
                </c:pt>
                <c:pt idx="720">
                  <c:v>6.1379999999999996E-4</c:v>
                </c:pt>
                <c:pt idx="721">
                  <c:v>6.1499999999999999E-4</c:v>
                </c:pt>
                <c:pt idx="722">
                  <c:v>6.1609999999999996E-4</c:v>
                </c:pt>
                <c:pt idx="723">
                  <c:v>6.1720000000000004E-4</c:v>
                </c:pt>
                <c:pt idx="724">
                  <c:v>6.1830000000000001E-4</c:v>
                </c:pt>
                <c:pt idx="725">
                  <c:v>6.1950000000000004E-4</c:v>
                </c:pt>
                <c:pt idx="726">
                  <c:v>6.2060000000000001E-4</c:v>
                </c:pt>
                <c:pt idx="727">
                  <c:v>6.2169999999999999E-4</c:v>
                </c:pt>
                <c:pt idx="728">
                  <c:v>6.2279999999999996E-4</c:v>
                </c:pt>
                <c:pt idx="729">
                  <c:v>6.2399999999999999E-4</c:v>
                </c:pt>
                <c:pt idx="730">
                  <c:v>6.2509999999999996E-4</c:v>
                </c:pt>
                <c:pt idx="731">
                  <c:v>6.2620000000000004E-4</c:v>
                </c:pt>
                <c:pt idx="732">
                  <c:v>6.2739999999999996E-4</c:v>
                </c:pt>
                <c:pt idx="733">
                  <c:v>6.2850000000000004E-4</c:v>
                </c:pt>
                <c:pt idx="734">
                  <c:v>6.2960000000000002E-4</c:v>
                </c:pt>
                <c:pt idx="735">
                  <c:v>6.3069999999999999E-4</c:v>
                </c:pt>
                <c:pt idx="736">
                  <c:v>6.3190000000000002E-4</c:v>
                </c:pt>
                <c:pt idx="737">
                  <c:v>6.3299999999999999E-4</c:v>
                </c:pt>
                <c:pt idx="738">
                  <c:v>6.3409999999999996E-4</c:v>
                </c:pt>
                <c:pt idx="739">
                  <c:v>6.3520000000000004E-4</c:v>
                </c:pt>
                <c:pt idx="740">
                  <c:v>6.3639999999999996E-4</c:v>
                </c:pt>
                <c:pt idx="741">
                  <c:v>6.3750000000000005E-4</c:v>
                </c:pt>
                <c:pt idx="742">
                  <c:v>6.3860000000000002E-4</c:v>
                </c:pt>
                <c:pt idx="743">
                  <c:v>6.3980000000000005E-4</c:v>
                </c:pt>
                <c:pt idx="744">
                  <c:v>6.4090000000000002E-4</c:v>
                </c:pt>
                <c:pt idx="745">
                  <c:v>6.4199999999999999E-4</c:v>
                </c:pt>
                <c:pt idx="746">
                  <c:v>6.4309999999999997E-4</c:v>
                </c:pt>
                <c:pt idx="747">
                  <c:v>6.4429999999999999E-4</c:v>
                </c:pt>
                <c:pt idx="748">
                  <c:v>6.4539999999999997E-4</c:v>
                </c:pt>
                <c:pt idx="749">
                  <c:v>6.4650000000000005E-4</c:v>
                </c:pt>
                <c:pt idx="750">
                  <c:v>6.4769999999999997E-4</c:v>
                </c:pt>
                <c:pt idx="751">
                  <c:v>6.4880000000000005E-4</c:v>
                </c:pt>
                <c:pt idx="752">
                  <c:v>6.4990000000000002E-4</c:v>
                </c:pt>
                <c:pt idx="753">
                  <c:v>6.5099999999999999E-4</c:v>
                </c:pt>
                <c:pt idx="754">
                  <c:v>6.5220000000000002E-4</c:v>
                </c:pt>
                <c:pt idx="755">
                  <c:v>6.533E-4</c:v>
                </c:pt>
                <c:pt idx="756">
                  <c:v>6.5439999999999997E-4</c:v>
                </c:pt>
                <c:pt idx="757">
                  <c:v>6.5550000000000005E-4</c:v>
                </c:pt>
                <c:pt idx="758">
                  <c:v>6.5669999999999997E-4</c:v>
                </c:pt>
                <c:pt idx="759">
                  <c:v>6.5780000000000005E-4</c:v>
                </c:pt>
                <c:pt idx="760">
                  <c:v>6.5890000000000002E-4</c:v>
                </c:pt>
                <c:pt idx="761">
                  <c:v>6.6010000000000005E-4</c:v>
                </c:pt>
                <c:pt idx="762">
                  <c:v>6.6120000000000003E-4</c:v>
                </c:pt>
                <c:pt idx="763">
                  <c:v>6.623E-4</c:v>
                </c:pt>
                <c:pt idx="764">
                  <c:v>6.6339999999999997E-4</c:v>
                </c:pt>
                <c:pt idx="765">
                  <c:v>6.646E-4</c:v>
                </c:pt>
                <c:pt idx="766">
                  <c:v>6.6569999999999997E-4</c:v>
                </c:pt>
                <c:pt idx="767">
                  <c:v>6.6680000000000005E-4</c:v>
                </c:pt>
                <c:pt idx="768">
                  <c:v>6.6799999999999997E-4</c:v>
                </c:pt>
                <c:pt idx="769">
                  <c:v>6.6909999999999995E-4</c:v>
                </c:pt>
                <c:pt idx="770">
                  <c:v>6.7020000000000003E-4</c:v>
                </c:pt>
                <c:pt idx="771">
                  <c:v>6.713E-4</c:v>
                </c:pt>
                <c:pt idx="772">
                  <c:v>6.7250000000000003E-4</c:v>
                </c:pt>
                <c:pt idx="773">
                  <c:v>6.736E-4</c:v>
                </c:pt>
                <c:pt idx="774">
                  <c:v>6.7469999999999997E-4</c:v>
                </c:pt>
                <c:pt idx="775">
                  <c:v>6.759E-4</c:v>
                </c:pt>
                <c:pt idx="776">
                  <c:v>6.7699999999999998E-4</c:v>
                </c:pt>
                <c:pt idx="777">
                  <c:v>6.7809999999999995E-4</c:v>
                </c:pt>
                <c:pt idx="778">
                  <c:v>6.7929999999999998E-4</c:v>
                </c:pt>
                <c:pt idx="779">
                  <c:v>6.8039999999999995E-4</c:v>
                </c:pt>
                <c:pt idx="780">
                  <c:v>6.8150000000000003E-4</c:v>
                </c:pt>
                <c:pt idx="781">
                  <c:v>6.826E-4</c:v>
                </c:pt>
                <c:pt idx="782">
                  <c:v>6.8380000000000003E-4</c:v>
                </c:pt>
                <c:pt idx="783">
                  <c:v>6.8490000000000001E-4</c:v>
                </c:pt>
                <c:pt idx="784">
                  <c:v>6.8599999999999998E-4</c:v>
                </c:pt>
                <c:pt idx="785">
                  <c:v>6.8720000000000001E-4</c:v>
                </c:pt>
                <c:pt idx="786">
                  <c:v>6.8829999999999998E-4</c:v>
                </c:pt>
                <c:pt idx="787">
                  <c:v>6.8939999999999995E-4</c:v>
                </c:pt>
                <c:pt idx="788">
                  <c:v>6.9050000000000003E-4</c:v>
                </c:pt>
                <c:pt idx="789">
                  <c:v>6.9169999999999995E-4</c:v>
                </c:pt>
                <c:pt idx="790">
                  <c:v>6.9280000000000003E-4</c:v>
                </c:pt>
                <c:pt idx="791">
                  <c:v>6.9390000000000001E-4</c:v>
                </c:pt>
                <c:pt idx="792">
                  <c:v>6.9510000000000004E-4</c:v>
                </c:pt>
                <c:pt idx="793">
                  <c:v>6.9620000000000001E-4</c:v>
                </c:pt>
                <c:pt idx="794">
                  <c:v>6.9729999999999998E-4</c:v>
                </c:pt>
                <c:pt idx="795">
                  <c:v>6.9850000000000001E-4</c:v>
                </c:pt>
                <c:pt idx="796">
                  <c:v>6.9959999999999998E-4</c:v>
                </c:pt>
                <c:pt idx="797">
                  <c:v>7.0069999999999996E-4</c:v>
                </c:pt>
                <c:pt idx="798">
                  <c:v>7.0180000000000004E-4</c:v>
                </c:pt>
                <c:pt idx="799">
                  <c:v>7.0299999999999996E-4</c:v>
                </c:pt>
                <c:pt idx="800">
                  <c:v>7.0410000000000004E-4</c:v>
                </c:pt>
                <c:pt idx="801">
                  <c:v>7.0520000000000001E-4</c:v>
                </c:pt>
                <c:pt idx="802">
                  <c:v>7.0640000000000004E-4</c:v>
                </c:pt>
                <c:pt idx="803">
                  <c:v>7.0750000000000001E-4</c:v>
                </c:pt>
                <c:pt idx="804">
                  <c:v>7.0859999999999999E-4</c:v>
                </c:pt>
                <c:pt idx="805">
                  <c:v>7.0969999999999996E-4</c:v>
                </c:pt>
                <c:pt idx="806">
                  <c:v>7.1089999999999999E-4</c:v>
                </c:pt>
                <c:pt idx="807">
                  <c:v>7.1199999999999996E-4</c:v>
                </c:pt>
                <c:pt idx="808">
                  <c:v>7.1310000000000004E-4</c:v>
                </c:pt>
                <c:pt idx="809">
                  <c:v>7.1429999999999996E-4</c:v>
                </c:pt>
                <c:pt idx="810">
                  <c:v>7.1540000000000004E-4</c:v>
                </c:pt>
                <c:pt idx="811">
                  <c:v>7.1650000000000001E-4</c:v>
                </c:pt>
                <c:pt idx="812">
                  <c:v>7.1770000000000004E-4</c:v>
                </c:pt>
                <c:pt idx="813">
                  <c:v>7.1880000000000002E-4</c:v>
                </c:pt>
                <c:pt idx="814">
                  <c:v>7.1989999999999999E-4</c:v>
                </c:pt>
                <c:pt idx="815">
                  <c:v>7.2099999999999996E-4</c:v>
                </c:pt>
                <c:pt idx="816">
                  <c:v>7.2219999999999999E-4</c:v>
                </c:pt>
                <c:pt idx="817">
                  <c:v>7.2329999999999996E-4</c:v>
                </c:pt>
                <c:pt idx="818">
                  <c:v>7.2440000000000004E-4</c:v>
                </c:pt>
                <c:pt idx="819">
                  <c:v>7.2559999999999996E-4</c:v>
                </c:pt>
                <c:pt idx="820">
                  <c:v>7.2670000000000005E-4</c:v>
                </c:pt>
                <c:pt idx="821">
                  <c:v>7.2780000000000002E-4</c:v>
                </c:pt>
                <c:pt idx="822">
                  <c:v>7.2900000000000005E-4</c:v>
                </c:pt>
                <c:pt idx="823">
                  <c:v>7.3010000000000002E-4</c:v>
                </c:pt>
                <c:pt idx="824">
                  <c:v>7.3119999999999999E-4</c:v>
                </c:pt>
                <c:pt idx="825">
                  <c:v>7.3240000000000002E-4</c:v>
                </c:pt>
                <c:pt idx="826">
                  <c:v>7.3349999999999999E-4</c:v>
                </c:pt>
                <c:pt idx="827">
                  <c:v>7.3459999999999997E-4</c:v>
                </c:pt>
                <c:pt idx="828">
                  <c:v>7.3570000000000005E-4</c:v>
                </c:pt>
                <c:pt idx="829">
                  <c:v>7.3689999999999997E-4</c:v>
                </c:pt>
                <c:pt idx="830">
                  <c:v>7.3800000000000005E-4</c:v>
                </c:pt>
                <c:pt idx="831">
                  <c:v>7.3910000000000002E-4</c:v>
                </c:pt>
                <c:pt idx="832">
                  <c:v>7.4030000000000005E-4</c:v>
                </c:pt>
                <c:pt idx="833">
                  <c:v>7.4140000000000002E-4</c:v>
                </c:pt>
                <c:pt idx="834">
                  <c:v>7.425E-4</c:v>
                </c:pt>
                <c:pt idx="835">
                  <c:v>7.4370000000000003E-4</c:v>
                </c:pt>
                <c:pt idx="836">
                  <c:v>7.448E-4</c:v>
                </c:pt>
                <c:pt idx="837">
                  <c:v>7.4589999999999997E-4</c:v>
                </c:pt>
                <c:pt idx="838">
                  <c:v>7.471E-4</c:v>
                </c:pt>
                <c:pt idx="839">
                  <c:v>7.4819999999999997E-4</c:v>
                </c:pt>
                <c:pt idx="840">
                  <c:v>7.4930000000000005E-4</c:v>
                </c:pt>
                <c:pt idx="841">
                  <c:v>7.5040000000000003E-4</c:v>
                </c:pt>
                <c:pt idx="842">
                  <c:v>7.5159999999999995E-4</c:v>
                </c:pt>
                <c:pt idx="843">
                  <c:v>7.5270000000000003E-4</c:v>
                </c:pt>
                <c:pt idx="844">
                  <c:v>7.538E-4</c:v>
                </c:pt>
                <c:pt idx="845">
                  <c:v>7.5500000000000003E-4</c:v>
                </c:pt>
                <c:pt idx="846">
                  <c:v>7.561E-4</c:v>
                </c:pt>
                <c:pt idx="847">
                  <c:v>7.5719999999999997E-4</c:v>
                </c:pt>
                <c:pt idx="848">
                  <c:v>7.584E-4</c:v>
                </c:pt>
                <c:pt idx="849">
                  <c:v>7.5949999999999998E-4</c:v>
                </c:pt>
                <c:pt idx="850">
                  <c:v>7.6059999999999995E-4</c:v>
                </c:pt>
                <c:pt idx="851">
                  <c:v>7.6179999999999998E-4</c:v>
                </c:pt>
                <c:pt idx="852">
                  <c:v>7.6289999999999995E-4</c:v>
                </c:pt>
                <c:pt idx="853">
                  <c:v>7.6400000000000003E-4</c:v>
                </c:pt>
                <c:pt idx="854">
                  <c:v>7.651E-4</c:v>
                </c:pt>
                <c:pt idx="855">
                  <c:v>7.6630000000000003E-4</c:v>
                </c:pt>
                <c:pt idx="856">
                  <c:v>7.674E-4</c:v>
                </c:pt>
                <c:pt idx="857">
                  <c:v>7.6849999999999998E-4</c:v>
                </c:pt>
                <c:pt idx="858">
                  <c:v>7.6970000000000001E-4</c:v>
                </c:pt>
                <c:pt idx="859">
                  <c:v>7.7079999999999998E-4</c:v>
                </c:pt>
                <c:pt idx="860">
                  <c:v>7.7189999999999995E-4</c:v>
                </c:pt>
                <c:pt idx="861">
                  <c:v>7.7309999999999998E-4</c:v>
                </c:pt>
                <c:pt idx="862">
                  <c:v>7.7419999999999995E-4</c:v>
                </c:pt>
                <c:pt idx="863">
                  <c:v>7.7530000000000003E-4</c:v>
                </c:pt>
                <c:pt idx="864">
                  <c:v>7.7649999999999996E-4</c:v>
                </c:pt>
                <c:pt idx="865">
                  <c:v>7.7760000000000004E-4</c:v>
                </c:pt>
                <c:pt idx="866">
                  <c:v>7.7870000000000001E-4</c:v>
                </c:pt>
                <c:pt idx="867">
                  <c:v>7.7990000000000004E-4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92-46B4-83A3-2F3F0828D343}"/>
            </c:ext>
          </c:extLst>
        </c:ser>
        <c:ser>
          <c:idx val="1"/>
          <c:order val="1"/>
          <c:tx>
            <c:strRef>
              <c:f>STD!$E$1</c:f>
              <c:strCache>
                <c:ptCount val="1"/>
                <c:pt idx="0">
                  <c:v>-2.5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STD!$H$3:$H$870</c:f>
              <c:numCache>
                <c:formatCode>0.00E+00</c:formatCode>
                <c:ptCount val="868"/>
                <c:pt idx="0">
                  <c:v>8.6060000000000003E-6</c:v>
                </c:pt>
                <c:pt idx="1">
                  <c:v>1.6540000000000001E-5</c:v>
                </c:pt>
                <c:pt idx="2">
                  <c:v>2.7039999999999999E-5</c:v>
                </c:pt>
                <c:pt idx="3">
                  <c:v>4.4079999999999998E-5</c:v>
                </c:pt>
                <c:pt idx="4">
                  <c:v>7.1509999999999998E-5</c:v>
                </c:pt>
                <c:pt idx="5">
                  <c:v>1.066E-4</c:v>
                </c:pt>
                <c:pt idx="6">
                  <c:v>1.495E-4</c:v>
                </c:pt>
                <c:pt idx="7">
                  <c:v>2.0010000000000001E-4</c:v>
                </c:pt>
                <c:pt idx="8">
                  <c:v>2.5839999999999999E-4</c:v>
                </c:pt>
                <c:pt idx="9">
                  <c:v>3.2440000000000002E-4</c:v>
                </c:pt>
                <c:pt idx="10">
                  <c:v>3.9819999999999998E-4</c:v>
                </c:pt>
                <c:pt idx="11">
                  <c:v>4.797E-4</c:v>
                </c:pt>
                <c:pt idx="12">
                  <c:v>5.6899999999999995E-4</c:v>
                </c:pt>
                <c:pt idx="13">
                  <c:v>6.6609999999999998E-4</c:v>
                </c:pt>
                <c:pt idx="14">
                  <c:v>7.7090000000000004E-4</c:v>
                </c:pt>
                <c:pt idx="15">
                  <c:v>8.8360000000000001E-4</c:v>
                </c:pt>
                <c:pt idx="16">
                  <c:v>1.0039999999999999E-3</c:v>
                </c:pt>
                <c:pt idx="17">
                  <c:v>1.132E-3</c:v>
                </c:pt>
                <c:pt idx="18">
                  <c:v>1.2689999999999999E-3</c:v>
                </c:pt>
                <c:pt idx="19">
                  <c:v>1.413E-3</c:v>
                </c:pt>
                <c:pt idx="20">
                  <c:v>1.565E-3</c:v>
                </c:pt>
                <c:pt idx="21">
                  <c:v>1.7240000000000001E-3</c:v>
                </c:pt>
                <c:pt idx="22">
                  <c:v>1.892E-3</c:v>
                </c:pt>
                <c:pt idx="23">
                  <c:v>2.068E-3</c:v>
                </c:pt>
                <c:pt idx="24">
                  <c:v>2.2520000000000001E-3</c:v>
                </c:pt>
                <c:pt idx="25">
                  <c:v>2.444E-3</c:v>
                </c:pt>
                <c:pt idx="26">
                  <c:v>2.6440000000000001E-3</c:v>
                </c:pt>
                <c:pt idx="27">
                  <c:v>2.8519999999999999E-3</c:v>
                </c:pt>
                <c:pt idx="28">
                  <c:v>3.0690000000000001E-3</c:v>
                </c:pt>
                <c:pt idx="29">
                  <c:v>3.2940000000000001E-3</c:v>
                </c:pt>
                <c:pt idx="30">
                  <c:v>3.5270000000000002E-3</c:v>
                </c:pt>
                <c:pt idx="31">
                  <c:v>3.7690000000000002E-3</c:v>
                </c:pt>
                <c:pt idx="32">
                  <c:v>4.0200000000000001E-3</c:v>
                </c:pt>
                <c:pt idx="33">
                  <c:v>4.2789999999999998E-3</c:v>
                </c:pt>
                <c:pt idx="34">
                  <c:v>4.5469999999999998E-3</c:v>
                </c:pt>
                <c:pt idx="35">
                  <c:v>4.8240000000000002E-3</c:v>
                </c:pt>
                <c:pt idx="36">
                  <c:v>5.1110000000000001E-3</c:v>
                </c:pt>
                <c:pt idx="37">
                  <c:v>5.4060000000000002E-3</c:v>
                </c:pt>
                <c:pt idx="38">
                  <c:v>5.7099999999999998E-3</c:v>
                </c:pt>
                <c:pt idx="39">
                  <c:v>6.0239999999999998E-3</c:v>
                </c:pt>
                <c:pt idx="40">
                  <c:v>6.3480000000000003E-3</c:v>
                </c:pt>
                <c:pt idx="41">
                  <c:v>6.6810000000000003E-3</c:v>
                </c:pt>
                <c:pt idx="42">
                  <c:v>7.0239999999999999E-3</c:v>
                </c:pt>
                <c:pt idx="43">
                  <c:v>7.3769999999999999E-3</c:v>
                </c:pt>
                <c:pt idx="44">
                  <c:v>7.7390000000000002E-3</c:v>
                </c:pt>
                <c:pt idx="45">
                  <c:v>8.1119999999999994E-3</c:v>
                </c:pt>
                <c:pt idx="46">
                  <c:v>8.4950000000000008E-3</c:v>
                </c:pt>
                <c:pt idx="47">
                  <c:v>8.8889999999999993E-3</c:v>
                </c:pt>
                <c:pt idx="48">
                  <c:v>9.2929999999999992E-3</c:v>
                </c:pt>
                <c:pt idx="49">
                  <c:v>9.7070000000000004E-3</c:v>
                </c:pt>
                <c:pt idx="50">
                  <c:v>1.013E-2</c:v>
                </c:pt>
                <c:pt idx="51">
                  <c:v>1.057E-2</c:v>
                </c:pt>
                <c:pt idx="52">
                  <c:v>1.1010000000000001E-2</c:v>
                </c:pt>
                <c:pt idx="53">
                  <c:v>1.1469999999999999E-2</c:v>
                </c:pt>
                <c:pt idx="54">
                  <c:v>1.1939999999999999E-2</c:v>
                </c:pt>
                <c:pt idx="55">
                  <c:v>1.242E-2</c:v>
                </c:pt>
                <c:pt idx="56">
                  <c:v>1.291E-2</c:v>
                </c:pt>
                <c:pt idx="57">
                  <c:v>1.341E-2</c:v>
                </c:pt>
                <c:pt idx="58">
                  <c:v>1.392E-2</c:v>
                </c:pt>
                <c:pt idx="59">
                  <c:v>1.4449999999999999E-2</c:v>
                </c:pt>
                <c:pt idx="60">
                  <c:v>1.498E-2</c:v>
                </c:pt>
                <c:pt idx="61">
                  <c:v>1.553E-2</c:v>
                </c:pt>
                <c:pt idx="62">
                  <c:v>1.609E-2</c:v>
                </c:pt>
                <c:pt idx="63">
                  <c:v>1.6660000000000001E-2</c:v>
                </c:pt>
                <c:pt idx="64">
                  <c:v>1.7239999999999998E-2</c:v>
                </c:pt>
                <c:pt idx="65">
                  <c:v>1.7829999999999999E-2</c:v>
                </c:pt>
                <c:pt idx="66">
                  <c:v>1.8429999999999998E-2</c:v>
                </c:pt>
                <c:pt idx="67">
                  <c:v>1.9050000000000001E-2</c:v>
                </c:pt>
                <c:pt idx="68">
                  <c:v>1.967E-2</c:v>
                </c:pt>
                <c:pt idx="69">
                  <c:v>2.0310000000000002E-2</c:v>
                </c:pt>
                <c:pt idx="70">
                  <c:v>2.0959999999999999E-2</c:v>
                </c:pt>
                <c:pt idx="71">
                  <c:v>2.1610000000000001E-2</c:v>
                </c:pt>
                <c:pt idx="72">
                  <c:v>2.2280000000000001E-2</c:v>
                </c:pt>
                <c:pt idx="73">
                  <c:v>2.2960000000000001E-2</c:v>
                </c:pt>
                <c:pt idx="74">
                  <c:v>2.3650000000000001E-2</c:v>
                </c:pt>
                <c:pt idx="75">
                  <c:v>2.435E-2</c:v>
                </c:pt>
                <c:pt idx="76">
                  <c:v>2.5069999999999999E-2</c:v>
                </c:pt>
                <c:pt idx="77">
                  <c:v>2.579E-2</c:v>
                </c:pt>
                <c:pt idx="78">
                  <c:v>2.6519999999999998E-2</c:v>
                </c:pt>
                <c:pt idx="79">
                  <c:v>2.726E-2</c:v>
                </c:pt>
                <c:pt idx="80">
                  <c:v>2.802E-2</c:v>
                </c:pt>
                <c:pt idx="81">
                  <c:v>2.878E-2</c:v>
                </c:pt>
                <c:pt idx="82">
                  <c:v>2.955E-2</c:v>
                </c:pt>
                <c:pt idx="83">
                  <c:v>3.0329999999999999E-2</c:v>
                </c:pt>
                <c:pt idx="84">
                  <c:v>3.1130000000000001E-2</c:v>
                </c:pt>
                <c:pt idx="85">
                  <c:v>3.193E-2</c:v>
                </c:pt>
                <c:pt idx="86">
                  <c:v>3.2739999999999998E-2</c:v>
                </c:pt>
                <c:pt idx="87">
                  <c:v>3.356E-2</c:v>
                </c:pt>
                <c:pt idx="88">
                  <c:v>3.4389999999999997E-2</c:v>
                </c:pt>
                <c:pt idx="89">
                  <c:v>3.5220000000000001E-2</c:v>
                </c:pt>
                <c:pt idx="90">
                  <c:v>3.6069999999999998E-2</c:v>
                </c:pt>
                <c:pt idx="91">
                  <c:v>3.6920000000000001E-2</c:v>
                </c:pt>
                <c:pt idx="92">
                  <c:v>3.7789999999999997E-2</c:v>
                </c:pt>
                <c:pt idx="93">
                  <c:v>3.866E-2</c:v>
                </c:pt>
                <c:pt idx="94">
                  <c:v>3.9539999999999999E-2</c:v>
                </c:pt>
                <c:pt idx="95">
                  <c:v>4.0430000000000001E-2</c:v>
                </c:pt>
                <c:pt idx="96">
                  <c:v>4.1320000000000003E-2</c:v>
                </c:pt>
                <c:pt idx="97">
                  <c:v>4.2229999999999997E-2</c:v>
                </c:pt>
                <c:pt idx="98">
                  <c:v>4.3139999999999998E-2</c:v>
                </c:pt>
                <c:pt idx="99">
                  <c:v>4.4060000000000002E-2</c:v>
                </c:pt>
                <c:pt idx="100">
                  <c:v>4.4990000000000002E-2</c:v>
                </c:pt>
                <c:pt idx="101">
                  <c:v>4.5920000000000002E-2</c:v>
                </c:pt>
                <c:pt idx="102">
                  <c:v>4.6859999999999999E-2</c:v>
                </c:pt>
                <c:pt idx="103">
                  <c:v>4.7809999999999998E-2</c:v>
                </c:pt>
                <c:pt idx="104">
                  <c:v>4.8770000000000001E-2</c:v>
                </c:pt>
                <c:pt idx="105">
                  <c:v>4.9730000000000003E-2</c:v>
                </c:pt>
                <c:pt idx="106">
                  <c:v>5.0700000000000002E-2</c:v>
                </c:pt>
                <c:pt idx="107">
                  <c:v>5.1670000000000001E-2</c:v>
                </c:pt>
                <c:pt idx="108">
                  <c:v>5.2659999999999998E-2</c:v>
                </c:pt>
                <c:pt idx="109">
                  <c:v>5.364E-2</c:v>
                </c:pt>
                <c:pt idx="110">
                  <c:v>5.4640000000000001E-2</c:v>
                </c:pt>
                <c:pt idx="111">
                  <c:v>5.5640000000000002E-2</c:v>
                </c:pt>
                <c:pt idx="112">
                  <c:v>5.6640000000000003E-2</c:v>
                </c:pt>
                <c:pt idx="113">
                  <c:v>5.765E-2</c:v>
                </c:pt>
                <c:pt idx="114">
                  <c:v>5.8659999999999997E-2</c:v>
                </c:pt>
                <c:pt idx="115">
                  <c:v>5.9679999999999997E-2</c:v>
                </c:pt>
                <c:pt idx="116">
                  <c:v>6.0699999999999997E-2</c:v>
                </c:pt>
                <c:pt idx="117">
                  <c:v>6.173E-2</c:v>
                </c:pt>
                <c:pt idx="118">
                  <c:v>6.2759999999999996E-2</c:v>
                </c:pt>
                <c:pt idx="119">
                  <c:v>6.3789999999999999E-2</c:v>
                </c:pt>
                <c:pt idx="120">
                  <c:v>6.4820000000000003E-2</c:v>
                </c:pt>
                <c:pt idx="121">
                  <c:v>6.5850000000000006E-2</c:v>
                </c:pt>
                <c:pt idx="122">
                  <c:v>6.6890000000000005E-2</c:v>
                </c:pt>
                <c:pt idx="123">
                  <c:v>6.7930000000000004E-2</c:v>
                </c:pt>
                <c:pt idx="124">
                  <c:v>6.8959999999999994E-2</c:v>
                </c:pt>
                <c:pt idx="125">
                  <c:v>7.0000000000000007E-2</c:v>
                </c:pt>
                <c:pt idx="126">
                  <c:v>7.1040000000000006E-2</c:v>
                </c:pt>
                <c:pt idx="127">
                  <c:v>7.2080000000000005E-2</c:v>
                </c:pt>
                <c:pt idx="128">
                  <c:v>7.3120000000000004E-2</c:v>
                </c:pt>
                <c:pt idx="129">
                  <c:v>7.4160000000000004E-2</c:v>
                </c:pt>
                <c:pt idx="130">
                  <c:v>7.5200000000000003E-2</c:v>
                </c:pt>
                <c:pt idx="131">
                  <c:v>7.6240000000000002E-2</c:v>
                </c:pt>
                <c:pt idx="132">
                  <c:v>7.7280000000000001E-2</c:v>
                </c:pt>
                <c:pt idx="133">
                  <c:v>7.8320000000000001E-2</c:v>
                </c:pt>
                <c:pt idx="134">
                  <c:v>7.9369999999999996E-2</c:v>
                </c:pt>
                <c:pt idx="135">
                  <c:v>8.0409999999999995E-2</c:v>
                </c:pt>
                <c:pt idx="136">
                  <c:v>8.1449999999999995E-2</c:v>
                </c:pt>
                <c:pt idx="137">
                  <c:v>8.2489999999999994E-2</c:v>
                </c:pt>
                <c:pt idx="138">
                  <c:v>8.3529999999999993E-2</c:v>
                </c:pt>
                <c:pt idx="139">
                  <c:v>8.4570000000000006E-2</c:v>
                </c:pt>
                <c:pt idx="140">
                  <c:v>8.5610000000000006E-2</c:v>
                </c:pt>
                <c:pt idx="141">
                  <c:v>8.6660000000000001E-2</c:v>
                </c:pt>
                <c:pt idx="142">
                  <c:v>8.77E-2</c:v>
                </c:pt>
                <c:pt idx="143">
                  <c:v>8.8739999999999999E-2</c:v>
                </c:pt>
                <c:pt idx="144">
                  <c:v>8.9779999999999999E-2</c:v>
                </c:pt>
                <c:pt idx="145">
                  <c:v>9.0819999999999998E-2</c:v>
                </c:pt>
                <c:pt idx="146">
                  <c:v>9.1859999999999997E-2</c:v>
                </c:pt>
                <c:pt idx="147">
                  <c:v>9.2910000000000006E-2</c:v>
                </c:pt>
                <c:pt idx="148">
                  <c:v>9.3950000000000006E-2</c:v>
                </c:pt>
                <c:pt idx="149">
                  <c:v>9.4990000000000005E-2</c:v>
                </c:pt>
                <c:pt idx="150">
                  <c:v>9.6030000000000004E-2</c:v>
                </c:pt>
                <c:pt idx="151">
                  <c:v>9.7070000000000004E-2</c:v>
                </c:pt>
                <c:pt idx="152">
                  <c:v>9.8119999999999999E-2</c:v>
                </c:pt>
                <c:pt idx="153">
                  <c:v>9.9159999999999998E-2</c:v>
                </c:pt>
                <c:pt idx="154">
                  <c:v>0.1002</c:v>
                </c:pt>
                <c:pt idx="155">
                  <c:v>0.1012</c:v>
                </c:pt>
                <c:pt idx="156">
                  <c:v>0.1023</c:v>
                </c:pt>
                <c:pt idx="157">
                  <c:v>0.1033</c:v>
                </c:pt>
                <c:pt idx="158">
                  <c:v>0.10440000000000001</c:v>
                </c:pt>
                <c:pt idx="159">
                  <c:v>0.10539999999999999</c:v>
                </c:pt>
                <c:pt idx="160">
                  <c:v>0.10639999999999999</c:v>
                </c:pt>
                <c:pt idx="161">
                  <c:v>0.1075</c:v>
                </c:pt>
                <c:pt idx="162">
                  <c:v>0.1085</c:v>
                </c:pt>
                <c:pt idx="163">
                  <c:v>0.1096</c:v>
                </c:pt>
                <c:pt idx="164">
                  <c:v>0.1106</c:v>
                </c:pt>
                <c:pt idx="165">
                  <c:v>0.11169999999999999</c:v>
                </c:pt>
                <c:pt idx="166">
                  <c:v>0.11269999999999999</c:v>
                </c:pt>
                <c:pt idx="167">
                  <c:v>0.1137</c:v>
                </c:pt>
                <c:pt idx="168">
                  <c:v>0.1148</c:v>
                </c:pt>
                <c:pt idx="169">
                  <c:v>0.1158</c:v>
                </c:pt>
                <c:pt idx="170">
                  <c:v>0.1169</c:v>
                </c:pt>
                <c:pt idx="171">
                  <c:v>0.1179</c:v>
                </c:pt>
                <c:pt idx="172">
                  <c:v>0.11899999999999999</c:v>
                </c:pt>
                <c:pt idx="173">
                  <c:v>0.12</c:v>
                </c:pt>
                <c:pt idx="174">
                  <c:v>0.121</c:v>
                </c:pt>
                <c:pt idx="175">
                  <c:v>0.1221</c:v>
                </c:pt>
                <c:pt idx="176">
                  <c:v>0.1231</c:v>
                </c:pt>
                <c:pt idx="177">
                  <c:v>0.1242</c:v>
                </c:pt>
                <c:pt idx="178">
                  <c:v>0.12520000000000001</c:v>
                </c:pt>
                <c:pt idx="179">
                  <c:v>0.12620000000000001</c:v>
                </c:pt>
                <c:pt idx="180">
                  <c:v>0.1273</c:v>
                </c:pt>
                <c:pt idx="181">
                  <c:v>0.1283</c:v>
                </c:pt>
                <c:pt idx="182">
                  <c:v>0.12939999999999999</c:v>
                </c:pt>
                <c:pt idx="183">
                  <c:v>0.13039999999999999</c:v>
                </c:pt>
                <c:pt idx="184">
                  <c:v>0.13150000000000001</c:v>
                </c:pt>
                <c:pt idx="185">
                  <c:v>0.13250000000000001</c:v>
                </c:pt>
                <c:pt idx="186">
                  <c:v>0.13350000000000001</c:v>
                </c:pt>
                <c:pt idx="187">
                  <c:v>0.1346</c:v>
                </c:pt>
                <c:pt idx="188">
                  <c:v>0.1356</c:v>
                </c:pt>
                <c:pt idx="189">
                  <c:v>0.13669999999999999</c:v>
                </c:pt>
                <c:pt idx="190">
                  <c:v>0.13769999999999999</c:v>
                </c:pt>
                <c:pt idx="191">
                  <c:v>0.13869999999999999</c:v>
                </c:pt>
                <c:pt idx="192">
                  <c:v>0.13980000000000001</c:v>
                </c:pt>
                <c:pt idx="193">
                  <c:v>0.14080000000000001</c:v>
                </c:pt>
                <c:pt idx="194">
                  <c:v>0.1419</c:v>
                </c:pt>
                <c:pt idx="195">
                  <c:v>0.1429</c:v>
                </c:pt>
                <c:pt idx="196">
                  <c:v>0.14399999999999999</c:v>
                </c:pt>
                <c:pt idx="197">
                  <c:v>0.14499999999999999</c:v>
                </c:pt>
                <c:pt idx="198">
                  <c:v>0.14599999999999999</c:v>
                </c:pt>
                <c:pt idx="199">
                  <c:v>0.14710000000000001</c:v>
                </c:pt>
                <c:pt idx="200">
                  <c:v>0.14810000000000001</c:v>
                </c:pt>
                <c:pt idx="201">
                  <c:v>0.1492</c:v>
                </c:pt>
                <c:pt idx="202">
                  <c:v>0.1502</c:v>
                </c:pt>
                <c:pt idx="203">
                  <c:v>0.15129999999999999</c:v>
                </c:pt>
                <c:pt idx="204">
                  <c:v>0.15229999999999999</c:v>
                </c:pt>
                <c:pt idx="205">
                  <c:v>0.15329999999999999</c:v>
                </c:pt>
                <c:pt idx="206">
                  <c:v>0.15440000000000001</c:v>
                </c:pt>
                <c:pt idx="207">
                  <c:v>0.15540000000000001</c:v>
                </c:pt>
                <c:pt idx="208">
                  <c:v>0.1565</c:v>
                </c:pt>
                <c:pt idx="209">
                  <c:v>0.1575</c:v>
                </c:pt>
                <c:pt idx="210">
                  <c:v>0.1585</c:v>
                </c:pt>
                <c:pt idx="211">
                  <c:v>0.15959999999999999</c:v>
                </c:pt>
                <c:pt idx="212">
                  <c:v>0.16059999999999999</c:v>
                </c:pt>
                <c:pt idx="213">
                  <c:v>0.16170000000000001</c:v>
                </c:pt>
                <c:pt idx="214">
                  <c:v>0.16270000000000001</c:v>
                </c:pt>
                <c:pt idx="215">
                  <c:v>0.1638</c:v>
                </c:pt>
                <c:pt idx="216">
                  <c:v>0.1648</c:v>
                </c:pt>
                <c:pt idx="217">
                  <c:v>0.1658</c:v>
                </c:pt>
                <c:pt idx="218">
                  <c:v>0.16689999999999999</c:v>
                </c:pt>
                <c:pt idx="219">
                  <c:v>0.16789999999999999</c:v>
                </c:pt>
                <c:pt idx="220">
                  <c:v>0.16900000000000001</c:v>
                </c:pt>
                <c:pt idx="221">
                  <c:v>0.17</c:v>
                </c:pt>
                <c:pt idx="222">
                  <c:v>0.1711</c:v>
                </c:pt>
                <c:pt idx="223">
                  <c:v>0.1721</c:v>
                </c:pt>
                <c:pt idx="224">
                  <c:v>0.1731</c:v>
                </c:pt>
                <c:pt idx="225">
                  <c:v>0.17419999999999999</c:v>
                </c:pt>
                <c:pt idx="226">
                  <c:v>0.17519999999999999</c:v>
                </c:pt>
                <c:pt idx="227">
                  <c:v>0.17630000000000001</c:v>
                </c:pt>
                <c:pt idx="228">
                  <c:v>0.17730000000000001</c:v>
                </c:pt>
                <c:pt idx="229">
                  <c:v>0.17829999999999999</c:v>
                </c:pt>
                <c:pt idx="230">
                  <c:v>0.1794</c:v>
                </c:pt>
                <c:pt idx="231">
                  <c:v>0.1804</c:v>
                </c:pt>
                <c:pt idx="232">
                  <c:v>0.18149999999999999</c:v>
                </c:pt>
                <c:pt idx="233">
                  <c:v>0.1825</c:v>
                </c:pt>
                <c:pt idx="234">
                  <c:v>0.18360000000000001</c:v>
                </c:pt>
                <c:pt idx="235">
                  <c:v>0.18459999999999999</c:v>
                </c:pt>
                <c:pt idx="236">
                  <c:v>0.18559999999999999</c:v>
                </c:pt>
                <c:pt idx="237">
                  <c:v>0.1867</c:v>
                </c:pt>
                <c:pt idx="238">
                  <c:v>0.18770000000000001</c:v>
                </c:pt>
                <c:pt idx="239">
                  <c:v>0.1888</c:v>
                </c:pt>
                <c:pt idx="240">
                  <c:v>0.1898</c:v>
                </c:pt>
                <c:pt idx="241">
                  <c:v>0.1908</c:v>
                </c:pt>
                <c:pt idx="242">
                  <c:v>0.19189999999999999</c:v>
                </c:pt>
                <c:pt idx="243">
                  <c:v>0.19289999999999999</c:v>
                </c:pt>
                <c:pt idx="244">
                  <c:v>0.19400000000000001</c:v>
                </c:pt>
                <c:pt idx="245">
                  <c:v>0.19500000000000001</c:v>
                </c:pt>
                <c:pt idx="246">
                  <c:v>0.1961</c:v>
                </c:pt>
                <c:pt idx="247">
                  <c:v>0.1971</c:v>
                </c:pt>
                <c:pt idx="248">
                  <c:v>0.1981</c:v>
                </c:pt>
                <c:pt idx="249">
                  <c:v>0.19919999999999999</c:v>
                </c:pt>
                <c:pt idx="250">
                  <c:v>0.20019999999999999</c:v>
                </c:pt>
                <c:pt idx="251">
                  <c:v>0.20130000000000001</c:v>
                </c:pt>
                <c:pt idx="252">
                  <c:v>0.20230000000000001</c:v>
                </c:pt>
                <c:pt idx="253">
                  <c:v>0.2034</c:v>
                </c:pt>
                <c:pt idx="254">
                  <c:v>0.2044</c:v>
                </c:pt>
                <c:pt idx="255">
                  <c:v>0.2054</c:v>
                </c:pt>
                <c:pt idx="256">
                  <c:v>0.20649999999999999</c:v>
                </c:pt>
                <c:pt idx="257">
                  <c:v>0.20749999999999999</c:v>
                </c:pt>
                <c:pt idx="258">
                  <c:v>0.20860000000000001</c:v>
                </c:pt>
                <c:pt idx="259">
                  <c:v>0.20960000000000001</c:v>
                </c:pt>
                <c:pt idx="260">
                  <c:v>0.21060000000000001</c:v>
                </c:pt>
                <c:pt idx="261">
                  <c:v>0.2117</c:v>
                </c:pt>
                <c:pt idx="262">
                  <c:v>0.2127</c:v>
                </c:pt>
                <c:pt idx="263">
                  <c:v>0.21379999999999999</c:v>
                </c:pt>
                <c:pt idx="264">
                  <c:v>0.21479999999999999</c:v>
                </c:pt>
                <c:pt idx="265">
                  <c:v>0.21590000000000001</c:v>
                </c:pt>
                <c:pt idx="266">
                  <c:v>0.21690000000000001</c:v>
                </c:pt>
                <c:pt idx="267">
                  <c:v>0.21790000000000001</c:v>
                </c:pt>
                <c:pt idx="268">
                  <c:v>0.219</c:v>
                </c:pt>
                <c:pt idx="269">
                  <c:v>0.22</c:v>
                </c:pt>
                <c:pt idx="270">
                  <c:v>0.22109999999999999</c:v>
                </c:pt>
                <c:pt idx="271">
                  <c:v>0.22209999999999999</c:v>
                </c:pt>
                <c:pt idx="272">
                  <c:v>0.22320000000000001</c:v>
                </c:pt>
                <c:pt idx="273">
                  <c:v>0.22420000000000001</c:v>
                </c:pt>
                <c:pt idx="274">
                  <c:v>0.22520000000000001</c:v>
                </c:pt>
                <c:pt idx="275">
                  <c:v>0.2263</c:v>
                </c:pt>
                <c:pt idx="276">
                  <c:v>0.2273</c:v>
                </c:pt>
                <c:pt idx="277">
                  <c:v>0.22839999999999999</c:v>
                </c:pt>
                <c:pt idx="278">
                  <c:v>0.22939999999999999</c:v>
                </c:pt>
                <c:pt idx="279">
                  <c:v>0.23039999999999999</c:v>
                </c:pt>
                <c:pt idx="280">
                  <c:v>0.23150000000000001</c:v>
                </c:pt>
                <c:pt idx="281">
                  <c:v>0.23250000000000001</c:v>
                </c:pt>
                <c:pt idx="282">
                  <c:v>0.2336</c:v>
                </c:pt>
                <c:pt idx="283">
                  <c:v>0.2346</c:v>
                </c:pt>
                <c:pt idx="284">
                  <c:v>0.23569999999999999</c:v>
                </c:pt>
                <c:pt idx="285">
                  <c:v>0.23669999999999999</c:v>
                </c:pt>
                <c:pt idx="286">
                  <c:v>0.23769999999999999</c:v>
                </c:pt>
                <c:pt idx="287">
                  <c:v>0.23880000000000001</c:v>
                </c:pt>
                <c:pt idx="288">
                  <c:v>0.23980000000000001</c:v>
                </c:pt>
                <c:pt idx="289">
                  <c:v>0.2409</c:v>
                </c:pt>
                <c:pt idx="290">
                  <c:v>0.2419</c:v>
                </c:pt>
                <c:pt idx="291">
                  <c:v>0.24299999999999999</c:v>
                </c:pt>
                <c:pt idx="292">
                  <c:v>0.24399999999999999</c:v>
                </c:pt>
                <c:pt idx="293">
                  <c:v>0.245</c:v>
                </c:pt>
                <c:pt idx="294">
                  <c:v>0.24610000000000001</c:v>
                </c:pt>
                <c:pt idx="295">
                  <c:v>0.24709999999999999</c:v>
                </c:pt>
                <c:pt idx="296">
                  <c:v>0.2482</c:v>
                </c:pt>
                <c:pt idx="297">
                  <c:v>0.2492</c:v>
                </c:pt>
                <c:pt idx="298">
                  <c:v>0.25019999999999998</c:v>
                </c:pt>
                <c:pt idx="299">
                  <c:v>0.25130000000000002</c:v>
                </c:pt>
                <c:pt idx="300">
                  <c:v>0.25230000000000002</c:v>
                </c:pt>
                <c:pt idx="301">
                  <c:v>0.25340000000000001</c:v>
                </c:pt>
                <c:pt idx="302">
                  <c:v>0.25440000000000002</c:v>
                </c:pt>
                <c:pt idx="303">
                  <c:v>0.2555</c:v>
                </c:pt>
                <c:pt idx="304">
                  <c:v>0.25650000000000001</c:v>
                </c:pt>
                <c:pt idx="305">
                  <c:v>0.25750000000000001</c:v>
                </c:pt>
                <c:pt idx="306">
                  <c:v>0.2586</c:v>
                </c:pt>
                <c:pt idx="307">
                  <c:v>0.2596</c:v>
                </c:pt>
                <c:pt idx="308">
                  <c:v>0.26069999999999999</c:v>
                </c:pt>
                <c:pt idx="309">
                  <c:v>0.26169999999999999</c:v>
                </c:pt>
                <c:pt idx="310">
                  <c:v>0.26269999999999999</c:v>
                </c:pt>
                <c:pt idx="311">
                  <c:v>0.26379999999999998</c:v>
                </c:pt>
                <c:pt idx="312">
                  <c:v>0.26479999999999998</c:v>
                </c:pt>
                <c:pt idx="313">
                  <c:v>0.26590000000000003</c:v>
                </c:pt>
                <c:pt idx="314">
                  <c:v>0.26690000000000003</c:v>
                </c:pt>
                <c:pt idx="315">
                  <c:v>0.26800000000000002</c:v>
                </c:pt>
                <c:pt idx="316">
                  <c:v>0.26900000000000002</c:v>
                </c:pt>
                <c:pt idx="317">
                  <c:v>0.27</c:v>
                </c:pt>
                <c:pt idx="318">
                  <c:v>0.27110000000000001</c:v>
                </c:pt>
                <c:pt idx="319">
                  <c:v>0.27210000000000001</c:v>
                </c:pt>
                <c:pt idx="320">
                  <c:v>0.2732</c:v>
                </c:pt>
                <c:pt idx="321">
                  <c:v>0.2742</c:v>
                </c:pt>
                <c:pt idx="322">
                  <c:v>0.27529999999999999</c:v>
                </c:pt>
                <c:pt idx="323">
                  <c:v>0.27629999999999999</c:v>
                </c:pt>
                <c:pt idx="324">
                  <c:v>0.27729999999999999</c:v>
                </c:pt>
                <c:pt idx="325">
                  <c:v>0.27839999999999998</c:v>
                </c:pt>
                <c:pt idx="326">
                  <c:v>0.27939999999999998</c:v>
                </c:pt>
                <c:pt idx="327">
                  <c:v>0.28050000000000003</c:v>
                </c:pt>
                <c:pt idx="328">
                  <c:v>0.28149999999999997</c:v>
                </c:pt>
                <c:pt idx="329">
                  <c:v>0.28249999999999997</c:v>
                </c:pt>
                <c:pt idx="330">
                  <c:v>0.28360000000000002</c:v>
                </c:pt>
                <c:pt idx="331">
                  <c:v>0.28460000000000002</c:v>
                </c:pt>
                <c:pt idx="332">
                  <c:v>0.28570000000000001</c:v>
                </c:pt>
                <c:pt idx="333">
                  <c:v>0.28670000000000001</c:v>
                </c:pt>
                <c:pt idx="334">
                  <c:v>0.2878</c:v>
                </c:pt>
                <c:pt idx="335">
                  <c:v>0.2888</c:v>
                </c:pt>
                <c:pt idx="336">
                  <c:v>0.2898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0.30959999999999999</c:v>
                </c:pt>
                <c:pt idx="356">
                  <c:v>0.31069999999999998</c:v>
                </c:pt>
                <c:pt idx="357">
                  <c:v>0.31169999999999998</c:v>
                </c:pt>
                <c:pt idx="358">
                  <c:v>0.31280000000000002</c:v>
                </c:pt>
                <c:pt idx="359">
                  <c:v>0.31380000000000002</c:v>
                </c:pt>
                <c:pt idx="360">
                  <c:v>0.31480000000000002</c:v>
                </c:pt>
                <c:pt idx="361">
                  <c:v>0.31590000000000001</c:v>
                </c:pt>
                <c:pt idx="362">
                  <c:v>0.31690000000000002</c:v>
                </c:pt>
                <c:pt idx="363">
                  <c:v>0.318</c:v>
                </c:pt>
                <c:pt idx="364">
                  <c:v>0.31900000000000001</c:v>
                </c:pt>
                <c:pt idx="365">
                  <c:v>0.3201</c:v>
                </c:pt>
                <c:pt idx="366">
                  <c:v>0.3211</c:v>
                </c:pt>
                <c:pt idx="367">
                  <c:v>0.3221</c:v>
                </c:pt>
                <c:pt idx="368">
                  <c:v>0.32319999999999999</c:v>
                </c:pt>
                <c:pt idx="369">
                  <c:v>0.32419999999999999</c:v>
                </c:pt>
                <c:pt idx="370">
                  <c:v>0.32529999999999998</c:v>
                </c:pt>
                <c:pt idx="371">
                  <c:v>0.32629999999999998</c:v>
                </c:pt>
                <c:pt idx="372">
                  <c:v>0.32740000000000002</c:v>
                </c:pt>
                <c:pt idx="373">
                  <c:v>0.32840000000000003</c:v>
                </c:pt>
                <c:pt idx="374">
                  <c:v>0.32940000000000003</c:v>
                </c:pt>
                <c:pt idx="375">
                  <c:v>0.33050000000000002</c:v>
                </c:pt>
                <c:pt idx="376">
                  <c:v>0.33150000000000002</c:v>
                </c:pt>
                <c:pt idx="377">
                  <c:v>0.33260000000000001</c:v>
                </c:pt>
                <c:pt idx="378">
                  <c:v>0.33360000000000001</c:v>
                </c:pt>
                <c:pt idx="379">
                  <c:v>0.33460000000000001</c:v>
                </c:pt>
                <c:pt idx="380">
                  <c:v>0.3357</c:v>
                </c:pt>
                <c:pt idx="381">
                  <c:v>0.3367</c:v>
                </c:pt>
                <c:pt idx="382">
                  <c:v>0.33779999999999999</c:v>
                </c:pt>
                <c:pt idx="383">
                  <c:v>0.33879999999999999</c:v>
                </c:pt>
                <c:pt idx="384">
                  <c:v>0.33989999999999998</c:v>
                </c:pt>
                <c:pt idx="385">
                  <c:v>0.34089999999999998</c:v>
                </c:pt>
                <c:pt idx="386">
                  <c:v>0.34189999999999998</c:v>
                </c:pt>
                <c:pt idx="387">
                  <c:v>0.34300000000000003</c:v>
                </c:pt>
                <c:pt idx="388">
                  <c:v>0.34399999999999997</c:v>
                </c:pt>
                <c:pt idx="389">
                  <c:v>0.34510000000000002</c:v>
                </c:pt>
                <c:pt idx="390">
                  <c:v>0.34610000000000002</c:v>
                </c:pt>
                <c:pt idx="391">
                  <c:v>0.34720000000000001</c:v>
                </c:pt>
                <c:pt idx="392">
                  <c:v>0.34820000000000001</c:v>
                </c:pt>
                <c:pt idx="393">
                  <c:v>0.34920000000000001</c:v>
                </c:pt>
                <c:pt idx="394">
                  <c:v>0.3503</c:v>
                </c:pt>
                <c:pt idx="395">
                  <c:v>0.3513</c:v>
                </c:pt>
                <c:pt idx="396">
                  <c:v>0.35239999999999999</c:v>
                </c:pt>
                <c:pt idx="397">
                  <c:v>0.35339999999999999</c:v>
                </c:pt>
                <c:pt idx="398">
                  <c:v>0.35439999999999999</c:v>
                </c:pt>
                <c:pt idx="399">
                  <c:v>0.35549999999999998</c:v>
                </c:pt>
                <c:pt idx="400">
                  <c:v>0.35649999999999998</c:v>
                </c:pt>
                <c:pt idx="401">
                  <c:v>0.35759999999999997</c:v>
                </c:pt>
                <c:pt idx="402">
                  <c:v>0.35859999999999997</c:v>
                </c:pt>
                <c:pt idx="403">
                  <c:v>0.35970000000000002</c:v>
                </c:pt>
                <c:pt idx="404">
                  <c:v>0.36070000000000002</c:v>
                </c:pt>
                <c:pt idx="405">
                  <c:v>0.36170000000000002</c:v>
                </c:pt>
                <c:pt idx="406">
                  <c:v>0.36280000000000001</c:v>
                </c:pt>
                <c:pt idx="407">
                  <c:v>0.36380000000000001</c:v>
                </c:pt>
                <c:pt idx="408">
                  <c:v>0.3649</c:v>
                </c:pt>
                <c:pt idx="409">
                  <c:v>0.3659</c:v>
                </c:pt>
                <c:pt idx="410">
                  <c:v>0.3669</c:v>
                </c:pt>
                <c:pt idx="411">
                  <c:v>0.36799999999999999</c:v>
                </c:pt>
                <c:pt idx="412">
                  <c:v>0.36899999999999999</c:v>
                </c:pt>
                <c:pt idx="413">
                  <c:v>0.37009999999999998</c:v>
                </c:pt>
                <c:pt idx="414">
                  <c:v>0.37109999999999999</c:v>
                </c:pt>
                <c:pt idx="415">
                  <c:v>0.37219999999999998</c:v>
                </c:pt>
                <c:pt idx="416">
                  <c:v>0.37319999999999998</c:v>
                </c:pt>
                <c:pt idx="417">
                  <c:v>0.37419999999999998</c:v>
                </c:pt>
                <c:pt idx="418">
                  <c:v>0.37530000000000002</c:v>
                </c:pt>
                <c:pt idx="419">
                  <c:v>0.37630000000000002</c:v>
                </c:pt>
                <c:pt idx="420">
                  <c:v>0.37740000000000001</c:v>
                </c:pt>
                <c:pt idx="421">
                  <c:v>0.37840000000000001</c:v>
                </c:pt>
                <c:pt idx="422">
                  <c:v>0.3795</c:v>
                </c:pt>
                <c:pt idx="423">
                  <c:v>0.3805</c:v>
                </c:pt>
                <c:pt idx="424">
                  <c:v>0.38150000000000001</c:v>
                </c:pt>
                <c:pt idx="425">
                  <c:v>0.3826</c:v>
                </c:pt>
                <c:pt idx="426">
                  <c:v>0.3836</c:v>
                </c:pt>
                <c:pt idx="427">
                  <c:v>0.38469999999999999</c:v>
                </c:pt>
                <c:pt idx="428">
                  <c:v>0.38569999999999999</c:v>
                </c:pt>
                <c:pt idx="429">
                  <c:v>0.38669999999999999</c:v>
                </c:pt>
                <c:pt idx="430">
                  <c:v>0.38779999999999998</c:v>
                </c:pt>
                <c:pt idx="431">
                  <c:v>0.38879999999999998</c:v>
                </c:pt>
                <c:pt idx="432">
                  <c:v>0.38990000000000002</c:v>
                </c:pt>
                <c:pt idx="433">
                  <c:v>0.39090000000000003</c:v>
                </c:pt>
                <c:pt idx="434">
                  <c:v>0.39200000000000002</c:v>
                </c:pt>
                <c:pt idx="435">
                  <c:v>0.39300000000000002</c:v>
                </c:pt>
                <c:pt idx="436">
                  <c:v>0.39400000000000002</c:v>
                </c:pt>
                <c:pt idx="437">
                  <c:v>0.39510000000000001</c:v>
                </c:pt>
                <c:pt idx="438">
                  <c:v>0.39610000000000001</c:v>
                </c:pt>
                <c:pt idx="439">
                  <c:v>0.3972</c:v>
                </c:pt>
                <c:pt idx="440">
                  <c:v>0.3982</c:v>
                </c:pt>
                <c:pt idx="441">
                  <c:v>0.39929999999999999</c:v>
                </c:pt>
                <c:pt idx="442">
                  <c:v>0.40029999999999999</c:v>
                </c:pt>
                <c:pt idx="443">
                  <c:v>0.40129999999999999</c:v>
                </c:pt>
                <c:pt idx="444">
                  <c:v>0.40239999999999998</c:v>
                </c:pt>
                <c:pt idx="445">
                  <c:v>0.40339999999999998</c:v>
                </c:pt>
                <c:pt idx="446">
                  <c:v>0.40450000000000003</c:v>
                </c:pt>
                <c:pt idx="447">
                  <c:v>0.40550000000000003</c:v>
                </c:pt>
                <c:pt idx="448">
                  <c:v>0.40649999999999997</c:v>
                </c:pt>
                <c:pt idx="449">
                  <c:v>0.40760000000000002</c:v>
                </c:pt>
                <c:pt idx="450">
                  <c:v>0.40860000000000002</c:v>
                </c:pt>
                <c:pt idx="451">
                  <c:v>0.40970000000000001</c:v>
                </c:pt>
                <c:pt idx="452">
                  <c:v>0.41070000000000001</c:v>
                </c:pt>
                <c:pt idx="453">
                  <c:v>0.4118</c:v>
                </c:pt>
                <c:pt idx="454">
                  <c:v>0.4128</c:v>
                </c:pt>
                <c:pt idx="455">
                  <c:v>0.4138</c:v>
                </c:pt>
                <c:pt idx="456">
                  <c:v>0.41489999999999999</c:v>
                </c:pt>
                <c:pt idx="457">
                  <c:v>0.41589999999999999</c:v>
                </c:pt>
                <c:pt idx="458">
                  <c:v>0.41699999999999998</c:v>
                </c:pt>
                <c:pt idx="459">
                  <c:v>0.41799999999999998</c:v>
                </c:pt>
                <c:pt idx="460">
                  <c:v>0.41899999999999998</c:v>
                </c:pt>
                <c:pt idx="461">
                  <c:v>0.42009999999999997</c:v>
                </c:pt>
                <c:pt idx="462">
                  <c:v>0.42109999999999997</c:v>
                </c:pt>
                <c:pt idx="463">
                  <c:v>0.42220000000000002</c:v>
                </c:pt>
                <c:pt idx="464">
                  <c:v>0.42320000000000002</c:v>
                </c:pt>
                <c:pt idx="465">
                  <c:v>0.42430000000000001</c:v>
                </c:pt>
                <c:pt idx="466">
                  <c:v>0.42530000000000001</c:v>
                </c:pt>
                <c:pt idx="467">
                  <c:v>0.42630000000000001</c:v>
                </c:pt>
                <c:pt idx="468">
                  <c:v>0.4274</c:v>
                </c:pt>
                <c:pt idx="469">
                  <c:v>0.4284</c:v>
                </c:pt>
                <c:pt idx="470">
                  <c:v>0.42949999999999999</c:v>
                </c:pt>
                <c:pt idx="471">
                  <c:v>0.43049999999999999</c:v>
                </c:pt>
                <c:pt idx="472">
                  <c:v>0.43159999999999998</c:v>
                </c:pt>
                <c:pt idx="473">
                  <c:v>0.43259999999999998</c:v>
                </c:pt>
                <c:pt idx="474">
                  <c:v>0.43359999999999999</c:v>
                </c:pt>
                <c:pt idx="475">
                  <c:v>0.43469999999999998</c:v>
                </c:pt>
                <c:pt idx="476">
                  <c:v>0.43569999999999998</c:v>
                </c:pt>
                <c:pt idx="477">
                  <c:v>0.43680000000000002</c:v>
                </c:pt>
                <c:pt idx="478">
                  <c:v>0.43780000000000002</c:v>
                </c:pt>
                <c:pt idx="479">
                  <c:v>0.43880000000000002</c:v>
                </c:pt>
                <c:pt idx="480">
                  <c:v>0.43990000000000001</c:v>
                </c:pt>
                <c:pt idx="481">
                  <c:v>0.44090000000000001</c:v>
                </c:pt>
                <c:pt idx="482">
                  <c:v>0.442</c:v>
                </c:pt>
                <c:pt idx="483">
                  <c:v>0.443</c:v>
                </c:pt>
                <c:pt idx="484">
                  <c:v>0.44409999999999999</c:v>
                </c:pt>
                <c:pt idx="485">
                  <c:v>0.4451</c:v>
                </c:pt>
                <c:pt idx="486">
                  <c:v>0.4461</c:v>
                </c:pt>
                <c:pt idx="487">
                  <c:v>0.44719999999999999</c:v>
                </c:pt>
                <c:pt idx="488">
                  <c:v>0.44819999999999999</c:v>
                </c:pt>
                <c:pt idx="489">
                  <c:v>0.44929999999999998</c:v>
                </c:pt>
                <c:pt idx="490">
                  <c:v>0.45029999999999998</c:v>
                </c:pt>
                <c:pt idx="491">
                  <c:v>0.45140000000000002</c:v>
                </c:pt>
                <c:pt idx="492">
                  <c:v>0.45240000000000002</c:v>
                </c:pt>
                <c:pt idx="493">
                  <c:v>0.45340000000000003</c:v>
                </c:pt>
                <c:pt idx="494">
                  <c:v>0.45450000000000002</c:v>
                </c:pt>
                <c:pt idx="495">
                  <c:v>0.45550000000000002</c:v>
                </c:pt>
                <c:pt idx="496">
                  <c:v>0.45660000000000001</c:v>
                </c:pt>
                <c:pt idx="497">
                  <c:v>0.45760000000000001</c:v>
                </c:pt>
                <c:pt idx="498">
                  <c:v>0.45860000000000001</c:v>
                </c:pt>
                <c:pt idx="499">
                  <c:v>0.4597</c:v>
                </c:pt>
                <c:pt idx="500">
                  <c:v>0.4607</c:v>
                </c:pt>
                <c:pt idx="501">
                  <c:v>0.46179999999999999</c:v>
                </c:pt>
                <c:pt idx="502">
                  <c:v>0.46279999999999999</c:v>
                </c:pt>
                <c:pt idx="503">
                  <c:v>0.46389999999999998</c:v>
                </c:pt>
                <c:pt idx="504">
                  <c:v>0.46489999999999998</c:v>
                </c:pt>
                <c:pt idx="505">
                  <c:v>0.46589999999999998</c:v>
                </c:pt>
                <c:pt idx="506">
                  <c:v>0.46700000000000003</c:v>
                </c:pt>
                <c:pt idx="507">
                  <c:v>0.46800000000000003</c:v>
                </c:pt>
                <c:pt idx="508">
                  <c:v>0.46910000000000002</c:v>
                </c:pt>
                <c:pt idx="509">
                  <c:v>0.47010000000000002</c:v>
                </c:pt>
                <c:pt idx="510">
                  <c:v>0.47110000000000002</c:v>
                </c:pt>
                <c:pt idx="511">
                  <c:v>0.47220000000000001</c:v>
                </c:pt>
                <c:pt idx="512">
                  <c:v>0.47320000000000001</c:v>
                </c:pt>
                <c:pt idx="513">
                  <c:v>0.4743</c:v>
                </c:pt>
                <c:pt idx="514">
                  <c:v>0.4753</c:v>
                </c:pt>
                <c:pt idx="515">
                  <c:v>0.47639999999999999</c:v>
                </c:pt>
                <c:pt idx="516">
                  <c:v>0.47739999999999999</c:v>
                </c:pt>
                <c:pt idx="517">
                  <c:v>0.47839999999999999</c:v>
                </c:pt>
                <c:pt idx="518">
                  <c:v>0.47949999999999998</c:v>
                </c:pt>
                <c:pt idx="519">
                  <c:v>0.48049999999999998</c:v>
                </c:pt>
                <c:pt idx="520">
                  <c:v>0.48159999999999997</c:v>
                </c:pt>
                <c:pt idx="521">
                  <c:v>0.48259999999999997</c:v>
                </c:pt>
                <c:pt idx="522">
                  <c:v>0.48370000000000002</c:v>
                </c:pt>
                <c:pt idx="523">
                  <c:v>0.48470000000000002</c:v>
                </c:pt>
                <c:pt idx="524">
                  <c:v>0.48570000000000002</c:v>
                </c:pt>
                <c:pt idx="525">
                  <c:v>0.48680000000000001</c:v>
                </c:pt>
                <c:pt idx="526">
                  <c:v>0.48780000000000001</c:v>
                </c:pt>
                <c:pt idx="527">
                  <c:v>0.4889</c:v>
                </c:pt>
                <c:pt idx="528">
                  <c:v>0.4899</c:v>
                </c:pt>
                <c:pt idx="529">
                  <c:v>0.4909</c:v>
                </c:pt>
                <c:pt idx="530">
                  <c:v>0.49199999999999999</c:v>
                </c:pt>
                <c:pt idx="531">
                  <c:v>0.49299999999999999</c:v>
                </c:pt>
                <c:pt idx="532">
                  <c:v>0.49409999999999998</c:v>
                </c:pt>
                <c:pt idx="533">
                  <c:v>0.49509999999999998</c:v>
                </c:pt>
                <c:pt idx="534">
                  <c:v>0.49619999999999997</c:v>
                </c:pt>
                <c:pt idx="535">
                  <c:v>0.49719999999999998</c:v>
                </c:pt>
                <c:pt idx="536">
                  <c:v>0.49819999999999998</c:v>
                </c:pt>
                <c:pt idx="537">
                  <c:v>0.49930000000000002</c:v>
                </c:pt>
                <c:pt idx="538">
                  <c:v>0.50029999999999997</c:v>
                </c:pt>
                <c:pt idx="539">
                  <c:v>0.50139999999999996</c:v>
                </c:pt>
                <c:pt idx="540">
                  <c:v>0.50239999999999996</c:v>
                </c:pt>
                <c:pt idx="541">
                  <c:v>0.50349999999999995</c:v>
                </c:pt>
                <c:pt idx="542">
                  <c:v>0.50449999999999995</c:v>
                </c:pt>
                <c:pt idx="543">
                  <c:v>0.50549999999999995</c:v>
                </c:pt>
                <c:pt idx="544">
                  <c:v>0.50660000000000005</c:v>
                </c:pt>
                <c:pt idx="545">
                  <c:v>0.50760000000000005</c:v>
                </c:pt>
                <c:pt idx="546">
                  <c:v>0.50870000000000004</c:v>
                </c:pt>
                <c:pt idx="547">
                  <c:v>0.50970000000000004</c:v>
                </c:pt>
                <c:pt idx="548">
                  <c:v>0.51070000000000004</c:v>
                </c:pt>
                <c:pt idx="549">
                  <c:v>0.51180000000000003</c:v>
                </c:pt>
                <c:pt idx="550">
                  <c:v>0.51280000000000003</c:v>
                </c:pt>
                <c:pt idx="551">
                  <c:v>0.51390000000000002</c:v>
                </c:pt>
                <c:pt idx="552">
                  <c:v>0.51490000000000002</c:v>
                </c:pt>
                <c:pt idx="553">
                  <c:v>0.51600000000000001</c:v>
                </c:pt>
                <c:pt idx="554">
                  <c:v>0.51700000000000002</c:v>
                </c:pt>
                <c:pt idx="555">
                  <c:v>0.51800000000000002</c:v>
                </c:pt>
                <c:pt idx="556">
                  <c:v>0.51910000000000001</c:v>
                </c:pt>
                <c:pt idx="557">
                  <c:v>0.52010000000000001</c:v>
                </c:pt>
                <c:pt idx="558">
                  <c:v>0.5212</c:v>
                </c:pt>
                <c:pt idx="559">
                  <c:v>0.5222</c:v>
                </c:pt>
                <c:pt idx="560">
                  <c:v>0.52329999999999999</c:v>
                </c:pt>
                <c:pt idx="561">
                  <c:v>0.52429999999999999</c:v>
                </c:pt>
                <c:pt idx="562">
                  <c:v>0.52529999999999999</c:v>
                </c:pt>
                <c:pt idx="563">
                  <c:v>0.52639999999999998</c:v>
                </c:pt>
                <c:pt idx="564">
                  <c:v>0.52739999999999998</c:v>
                </c:pt>
                <c:pt idx="565">
                  <c:v>0.52849999999999997</c:v>
                </c:pt>
                <c:pt idx="566">
                  <c:v>0.52949999999999997</c:v>
                </c:pt>
                <c:pt idx="567">
                  <c:v>0.53049999999999997</c:v>
                </c:pt>
                <c:pt idx="568">
                  <c:v>0.53159999999999996</c:v>
                </c:pt>
                <c:pt idx="569">
                  <c:v>0.53259999999999996</c:v>
                </c:pt>
                <c:pt idx="570">
                  <c:v>0.53369999999999995</c:v>
                </c:pt>
                <c:pt idx="571">
                  <c:v>0.53469999999999995</c:v>
                </c:pt>
                <c:pt idx="572">
                  <c:v>0.53580000000000005</c:v>
                </c:pt>
                <c:pt idx="573">
                  <c:v>0.53680000000000005</c:v>
                </c:pt>
                <c:pt idx="574">
                  <c:v>0.53779999999999994</c:v>
                </c:pt>
                <c:pt idx="575">
                  <c:v>0.53890000000000005</c:v>
                </c:pt>
                <c:pt idx="576">
                  <c:v>0.53990000000000005</c:v>
                </c:pt>
                <c:pt idx="577">
                  <c:v>0.54100000000000004</c:v>
                </c:pt>
                <c:pt idx="578">
                  <c:v>0.54200000000000004</c:v>
                </c:pt>
                <c:pt idx="579">
                  <c:v>0.54300000000000004</c:v>
                </c:pt>
                <c:pt idx="580">
                  <c:v>0.54410000000000003</c:v>
                </c:pt>
                <c:pt idx="581">
                  <c:v>0.54510000000000003</c:v>
                </c:pt>
                <c:pt idx="582">
                  <c:v>0.54620000000000002</c:v>
                </c:pt>
                <c:pt idx="583">
                  <c:v>0.54720000000000002</c:v>
                </c:pt>
                <c:pt idx="584">
                  <c:v>0.54830000000000001</c:v>
                </c:pt>
                <c:pt idx="585">
                  <c:v>0.54930000000000001</c:v>
                </c:pt>
                <c:pt idx="586">
                  <c:v>0.55030000000000001</c:v>
                </c:pt>
                <c:pt idx="587">
                  <c:v>0.5514</c:v>
                </c:pt>
                <c:pt idx="588">
                  <c:v>0.5524</c:v>
                </c:pt>
                <c:pt idx="589">
                  <c:v>0.55349999999999999</c:v>
                </c:pt>
                <c:pt idx="590">
                  <c:v>0.55449999999999999</c:v>
                </c:pt>
                <c:pt idx="591">
                  <c:v>0.55559999999999998</c:v>
                </c:pt>
                <c:pt idx="592">
                  <c:v>0.55659999999999998</c:v>
                </c:pt>
                <c:pt idx="593">
                  <c:v>0.55759999999999998</c:v>
                </c:pt>
                <c:pt idx="594">
                  <c:v>0.55869999999999997</c:v>
                </c:pt>
                <c:pt idx="595">
                  <c:v>0.55969999999999998</c:v>
                </c:pt>
                <c:pt idx="596">
                  <c:v>0.56079999999999997</c:v>
                </c:pt>
                <c:pt idx="597">
                  <c:v>0.56179999999999997</c:v>
                </c:pt>
                <c:pt idx="598">
                  <c:v>0.56279999999999997</c:v>
                </c:pt>
                <c:pt idx="599">
                  <c:v>0.56389999999999996</c:v>
                </c:pt>
                <c:pt idx="600">
                  <c:v>0.56489999999999996</c:v>
                </c:pt>
                <c:pt idx="601">
                  <c:v>0.56599999999999995</c:v>
                </c:pt>
                <c:pt idx="602">
                  <c:v>0.56699999999999995</c:v>
                </c:pt>
                <c:pt idx="603">
                  <c:v>0.56810000000000005</c:v>
                </c:pt>
                <c:pt idx="604">
                  <c:v>0.56910000000000005</c:v>
                </c:pt>
                <c:pt idx="605">
                  <c:v>0.57010000000000005</c:v>
                </c:pt>
                <c:pt idx="606">
                  <c:v>0.57120000000000004</c:v>
                </c:pt>
                <c:pt idx="607">
                  <c:v>0.57220000000000004</c:v>
                </c:pt>
                <c:pt idx="608">
                  <c:v>0.57330000000000003</c:v>
                </c:pt>
                <c:pt idx="609">
                  <c:v>0.57430000000000003</c:v>
                </c:pt>
                <c:pt idx="610">
                  <c:v>0.57540000000000002</c:v>
                </c:pt>
                <c:pt idx="611">
                  <c:v>0.57640000000000002</c:v>
                </c:pt>
                <c:pt idx="612">
                  <c:v>0.57740000000000002</c:v>
                </c:pt>
                <c:pt idx="613">
                  <c:v>0.57850000000000001</c:v>
                </c:pt>
                <c:pt idx="614">
                  <c:v>0.57950000000000002</c:v>
                </c:pt>
                <c:pt idx="615">
                  <c:v>0.5806</c:v>
                </c:pt>
                <c:pt idx="616">
                  <c:v>0.58160000000000001</c:v>
                </c:pt>
                <c:pt idx="617">
                  <c:v>0.58260000000000001</c:v>
                </c:pt>
                <c:pt idx="618">
                  <c:v>0.5837</c:v>
                </c:pt>
                <c:pt idx="619">
                  <c:v>0.5847</c:v>
                </c:pt>
                <c:pt idx="620">
                  <c:v>0.58579999999999999</c:v>
                </c:pt>
                <c:pt idx="621">
                  <c:v>0.58679999999999999</c:v>
                </c:pt>
                <c:pt idx="622">
                  <c:v>0.58789999999999998</c:v>
                </c:pt>
                <c:pt idx="623">
                  <c:v>0.58889999999999998</c:v>
                </c:pt>
                <c:pt idx="624">
                  <c:v>0.58989999999999998</c:v>
                </c:pt>
                <c:pt idx="625">
                  <c:v>0.59099999999999997</c:v>
                </c:pt>
                <c:pt idx="626">
                  <c:v>0.59199999999999997</c:v>
                </c:pt>
                <c:pt idx="627">
                  <c:v>0.59309999999999996</c:v>
                </c:pt>
                <c:pt idx="628">
                  <c:v>0.59409999999999996</c:v>
                </c:pt>
                <c:pt idx="629">
                  <c:v>0.59509999999999996</c:v>
                </c:pt>
                <c:pt idx="630">
                  <c:v>0.59619999999999995</c:v>
                </c:pt>
                <c:pt idx="631">
                  <c:v>0.59719999999999995</c:v>
                </c:pt>
                <c:pt idx="632">
                  <c:v>0.59830000000000005</c:v>
                </c:pt>
                <c:pt idx="633">
                  <c:v>0.59930000000000005</c:v>
                </c:pt>
                <c:pt idx="634">
                  <c:v>0.60040000000000004</c:v>
                </c:pt>
                <c:pt idx="635">
                  <c:v>0.60140000000000005</c:v>
                </c:pt>
                <c:pt idx="636">
                  <c:v>0.60240000000000005</c:v>
                </c:pt>
                <c:pt idx="637">
                  <c:v>0.60350000000000004</c:v>
                </c:pt>
                <c:pt idx="638">
                  <c:v>0.60450000000000004</c:v>
                </c:pt>
                <c:pt idx="639">
                  <c:v>0.60560000000000003</c:v>
                </c:pt>
                <c:pt idx="640">
                  <c:v>0.60660000000000003</c:v>
                </c:pt>
                <c:pt idx="641">
                  <c:v>0.60770000000000002</c:v>
                </c:pt>
                <c:pt idx="642">
                  <c:v>0.60870000000000002</c:v>
                </c:pt>
                <c:pt idx="643">
                  <c:v>0.60970000000000002</c:v>
                </c:pt>
                <c:pt idx="644">
                  <c:v>0.61080000000000001</c:v>
                </c:pt>
                <c:pt idx="645">
                  <c:v>0.61180000000000001</c:v>
                </c:pt>
                <c:pt idx="646">
                  <c:v>0.6129</c:v>
                </c:pt>
                <c:pt idx="647">
                  <c:v>0.6139</c:v>
                </c:pt>
                <c:pt idx="648">
                  <c:v>0.6149</c:v>
                </c:pt>
                <c:pt idx="649">
                  <c:v>0.61599999999999999</c:v>
                </c:pt>
                <c:pt idx="650">
                  <c:v>0.61699999999999999</c:v>
                </c:pt>
                <c:pt idx="651">
                  <c:v>0.61809999999999998</c:v>
                </c:pt>
                <c:pt idx="652">
                  <c:v>0.61909999999999998</c:v>
                </c:pt>
                <c:pt idx="653">
                  <c:v>0.62019999999999997</c:v>
                </c:pt>
                <c:pt idx="654">
                  <c:v>0.62119999999999997</c:v>
                </c:pt>
                <c:pt idx="655">
                  <c:v>0.62219999999999998</c:v>
                </c:pt>
                <c:pt idx="656">
                  <c:v>0.62329999999999997</c:v>
                </c:pt>
                <c:pt idx="657">
                  <c:v>0.62429999999999997</c:v>
                </c:pt>
                <c:pt idx="658">
                  <c:v>0.62539999999999996</c:v>
                </c:pt>
                <c:pt idx="659">
                  <c:v>0.62639999999999996</c:v>
                </c:pt>
                <c:pt idx="660">
                  <c:v>0.62749999999999995</c:v>
                </c:pt>
                <c:pt idx="661">
                  <c:v>0.62849999999999995</c:v>
                </c:pt>
                <c:pt idx="662">
                  <c:v>0.62949999999999995</c:v>
                </c:pt>
                <c:pt idx="663">
                  <c:v>0.63060000000000005</c:v>
                </c:pt>
                <c:pt idx="664">
                  <c:v>0.63160000000000005</c:v>
                </c:pt>
                <c:pt idx="665">
                  <c:v>0.63270000000000004</c:v>
                </c:pt>
                <c:pt idx="666">
                  <c:v>0.63370000000000004</c:v>
                </c:pt>
                <c:pt idx="667">
                  <c:v>0.63470000000000004</c:v>
                </c:pt>
                <c:pt idx="668">
                  <c:v>0.63580000000000003</c:v>
                </c:pt>
                <c:pt idx="669">
                  <c:v>0.63680000000000003</c:v>
                </c:pt>
                <c:pt idx="670">
                  <c:v>0.63790000000000002</c:v>
                </c:pt>
                <c:pt idx="671">
                  <c:v>0.63890000000000002</c:v>
                </c:pt>
                <c:pt idx="672">
                  <c:v>0.64</c:v>
                </c:pt>
                <c:pt idx="673">
                  <c:v>0.64100000000000001</c:v>
                </c:pt>
                <c:pt idx="674">
                  <c:v>0.64200000000000002</c:v>
                </c:pt>
                <c:pt idx="675">
                  <c:v>0.6431</c:v>
                </c:pt>
                <c:pt idx="676">
                  <c:v>0.64410000000000001</c:v>
                </c:pt>
                <c:pt idx="677">
                  <c:v>0.6452</c:v>
                </c:pt>
                <c:pt idx="678">
                  <c:v>0.6462</c:v>
                </c:pt>
                <c:pt idx="679">
                  <c:v>0.6472</c:v>
                </c:pt>
                <c:pt idx="680">
                  <c:v>0.64829999999999999</c:v>
                </c:pt>
                <c:pt idx="681">
                  <c:v>0.64929999999999999</c:v>
                </c:pt>
                <c:pt idx="682">
                  <c:v>0.65039999999999998</c:v>
                </c:pt>
                <c:pt idx="683">
                  <c:v>0.65139999999999998</c:v>
                </c:pt>
                <c:pt idx="684">
                  <c:v>0.65249999999999997</c:v>
                </c:pt>
                <c:pt idx="685">
                  <c:v>0.65349999999999997</c:v>
                </c:pt>
                <c:pt idx="686">
                  <c:v>0.65449999999999997</c:v>
                </c:pt>
                <c:pt idx="687">
                  <c:v>0.65559999999999996</c:v>
                </c:pt>
                <c:pt idx="688">
                  <c:v>0.65659999999999996</c:v>
                </c:pt>
                <c:pt idx="689">
                  <c:v>0.65769999999999995</c:v>
                </c:pt>
                <c:pt idx="690">
                  <c:v>0.65869999999999995</c:v>
                </c:pt>
                <c:pt idx="691">
                  <c:v>0.65980000000000005</c:v>
                </c:pt>
                <c:pt idx="692">
                  <c:v>0.66080000000000005</c:v>
                </c:pt>
                <c:pt idx="693">
                  <c:v>0.66180000000000005</c:v>
                </c:pt>
                <c:pt idx="694">
                  <c:v>0.66290000000000004</c:v>
                </c:pt>
                <c:pt idx="695">
                  <c:v>0.66390000000000005</c:v>
                </c:pt>
                <c:pt idx="696">
                  <c:v>0.66500000000000004</c:v>
                </c:pt>
                <c:pt idx="697">
                  <c:v>0.66600000000000004</c:v>
                </c:pt>
                <c:pt idx="698">
                  <c:v>0.66700000000000004</c:v>
                </c:pt>
                <c:pt idx="699">
                  <c:v>0.66810000000000003</c:v>
                </c:pt>
                <c:pt idx="700">
                  <c:v>0.66910000000000003</c:v>
                </c:pt>
                <c:pt idx="701">
                  <c:v>0.67020000000000002</c:v>
                </c:pt>
                <c:pt idx="702">
                  <c:v>0.67120000000000002</c:v>
                </c:pt>
                <c:pt idx="703">
                  <c:v>0.67230000000000001</c:v>
                </c:pt>
                <c:pt idx="704">
                  <c:v>0.67330000000000001</c:v>
                </c:pt>
                <c:pt idx="705">
                  <c:v>0.67430000000000001</c:v>
                </c:pt>
                <c:pt idx="706">
                  <c:v>0.6754</c:v>
                </c:pt>
                <c:pt idx="707">
                  <c:v>0.6764</c:v>
                </c:pt>
                <c:pt idx="708">
                  <c:v>0.67749999999999999</c:v>
                </c:pt>
                <c:pt idx="709">
                  <c:v>0.67849999999999999</c:v>
                </c:pt>
                <c:pt idx="710">
                  <c:v>0.67959999999999998</c:v>
                </c:pt>
                <c:pt idx="711">
                  <c:v>0.68059999999999998</c:v>
                </c:pt>
                <c:pt idx="712">
                  <c:v>0.68159999999999998</c:v>
                </c:pt>
                <c:pt idx="713">
                  <c:v>0.68269999999999997</c:v>
                </c:pt>
                <c:pt idx="714">
                  <c:v>0.68369999999999997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0.69</c:v>
                </c:pt>
                <c:pt idx="721">
                  <c:v>0.69099999999999995</c:v>
                </c:pt>
                <c:pt idx="722">
                  <c:v>0.69210000000000005</c:v>
                </c:pt>
                <c:pt idx="723">
                  <c:v>0.69310000000000005</c:v>
                </c:pt>
                <c:pt idx="724">
                  <c:v>0.69410000000000005</c:v>
                </c:pt>
                <c:pt idx="725">
                  <c:v>0.69520000000000004</c:v>
                </c:pt>
                <c:pt idx="726">
                  <c:v>0.69620000000000004</c:v>
                </c:pt>
                <c:pt idx="727">
                  <c:v>0.69730000000000003</c:v>
                </c:pt>
                <c:pt idx="728">
                  <c:v>0.69830000000000003</c:v>
                </c:pt>
                <c:pt idx="729">
                  <c:v>0.69930000000000003</c:v>
                </c:pt>
                <c:pt idx="730">
                  <c:v>0.70040000000000002</c:v>
                </c:pt>
                <c:pt idx="731">
                  <c:v>0.70140000000000002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0.7077</c:v>
                </c:pt>
                <c:pt idx="738">
                  <c:v>0.7087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0.71499999999999997</c:v>
                </c:pt>
                <c:pt idx="745">
                  <c:v>0.71599999999999997</c:v>
                </c:pt>
                <c:pt idx="746">
                  <c:v>0.71709999999999996</c:v>
                </c:pt>
                <c:pt idx="747">
                  <c:v>0.71809999999999996</c:v>
                </c:pt>
                <c:pt idx="748">
                  <c:v>0.71909999999999996</c:v>
                </c:pt>
                <c:pt idx="749">
                  <c:v>0.72019999999999995</c:v>
                </c:pt>
                <c:pt idx="750">
                  <c:v>0.72119999999999995</c:v>
                </c:pt>
                <c:pt idx="751">
                  <c:v>0.72230000000000005</c:v>
                </c:pt>
                <c:pt idx="752">
                  <c:v>0.72330000000000005</c:v>
                </c:pt>
                <c:pt idx="753">
                  <c:v>0.72440000000000004</c:v>
                </c:pt>
                <c:pt idx="754">
                  <c:v>0.72540000000000004</c:v>
                </c:pt>
                <c:pt idx="755">
                  <c:v>0.72640000000000005</c:v>
                </c:pt>
                <c:pt idx="756">
                  <c:v>0.72750000000000004</c:v>
                </c:pt>
                <c:pt idx="757">
                  <c:v>0.72850000000000004</c:v>
                </c:pt>
                <c:pt idx="758">
                  <c:v>0.72960000000000003</c:v>
                </c:pt>
                <c:pt idx="759">
                  <c:v>0.73060000000000003</c:v>
                </c:pt>
                <c:pt idx="760">
                  <c:v>0.73170000000000002</c:v>
                </c:pt>
                <c:pt idx="761">
                  <c:v>0.73270000000000002</c:v>
                </c:pt>
                <c:pt idx="762">
                  <c:v>0.73370000000000002</c:v>
                </c:pt>
                <c:pt idx="763">
                  <c:v>0.73480000000000001</c:v>
                </c:pt>
                <c:pt idx="764">
                  <c:v>0.73580000000000001</c:v>
                </c:pt>
                <c:pt idx="765">
                  <c:v>0.7369</c:v>
                </c:pt>
                <c:pt idx="766">
                  <c:v>0.7379</c:v>
                </c:pt>
                <c:pt idx="767">
                  <c:v>0.7389</c:v>
                </c:pt>
                <c:pt idx="768">
                  <c:v>0.74</c:v>
                </c:pt>
                <c:pt idx="769">
                  <c:v>0.74099999999999999</c:v>
                </c:pt>
                <c:pt idx="770">
                  <c:v>0.74209999999999998</c:v>
                </c:pt>
                <c:pt idx="771">
                  <c:v>0.74309999999999998</c:v>
                </c:pt>
                <c:pt idx="772">
                  <c:v>0.74419999999999997</c:v>
                </c:pt>
                <c:pt idx="773">
                  <c:v>0.74519999999999997</c:v>
                </c:pt>
                <c:pt idx="774">
                  <c:v>0.74619999999999997</c:v>
                </c:pt>
                <c:pt idx="775">
                  <c:v>0.74729999999999996</c:v>
                </c:pt>
                <c:pt idx="776">
                  <c:v>0.74829999999999997</c:v>
                </c:pt>
                <c:pt idx="777">
                  <c:v>0.74939999999999996</c:v>
                </c:pt>
                <c:pt idx="778">
                  <c:v>0.75039999999999996</c:v>
                </c:pt>
                <c:pt idx="779">
                  <c:v>0.75139999999999996</c:v>
                </c:pt>
                <c:pt idx="780">
                  <c:v>0.75249999999999995</c:v>
                </c:pt>
                <c:pt idx="781">
                  <c:v>0.75349999999999995</c:v>
                </c:pt>
                <c:pt idx="782">
                  <c:v>0.75460000000000005</c:v>
                </c:pt>
                <c:pt idx="783">
                  <c:v>0.75560000000000005</c:v>
                </c:pt>
                <c:pt idx="784">
                  <c:v>0.75670000000000004</c:v>
                </c:pt>
                <c:pt idx="785">
                  <c:v>0.75770000000000004</c:v>
                </c:pt>
                <c:pt idx="786">
                  <c:v>0.75870000000000004</c:v>
                </c:pt>
                <c:pt idx="787">
                  <c:v>0.75980000000000003</c:v>
                </c:pt>
                <c:pt idx="788">
                  <c:v>0.76080000000000003</c:v>
                </c:pt>
                <c:pt idx="789">
                  <c:v>0.76190000000000002</c:v>
                </c:pt>
                <c:pt idx="790">
                  <c:v>0.76290000000000002</c:v>
                </c:pt>
                <c:pt idx="791">
                  <c:v>0.76400000000000001</c:v>
                </c:pt>
                <c:pt idx="792">
                  <c:v>0.76500000000000001</c:v>
                </c:pt>
                <c:pt idx="793">
                  <c:v>0.76600000000000001</c:v>
                </c:pt>
                <c:pt idx="794">
                  <c:v>0.7671</c:v>
                </c:pt>
                <c:pt idx="795">
                  <c:v>0.7681</c:v>
                </c:pt>
                <c:pt idx="796">
                  <c:v>0.76919999999999999</c:v>
                </c:pt>
                <c:pt idx="797">
                  <c:v>0.7702</c:v>
                </c:pt>
                <c:pt idx="798">
                  <c:v>0.7712</c:v>
                </c:pt>
                <c:pt idx="799">
                  <c:v>0.77229999999999999</c:v>
                </c:pt>
                <c:pt idx="800">
                  <c:v>0.77329999999999999</c:v>
                </c:pt>
                <c:pt idx="801">
                  <c:v>0.77439999999999998</c:v>
                </c:pt>
                <c:pt idx="802">
                  <c:v>0.77539999999999998</c:v>
                </c:pt>
                <c:pt idx="803">
                  <c:v>0.77649999999999997</c:v>
                </c:pt>
                <c:pt idx="804">
                  <c:v>0.77749999999999997</c:v>
                </c:pt>
                <c:pt idx="805">
                  <c:v>0.77849999999999997</c:v>
                </c:pt>
                <c:pt idx="806">
                  <c:v>0.77959999999999996</c:v>
                </c:pt>
                <c:pt idx="807">
                  <c:v>0.78059999999999996</c:v>
                </c:pt>
                <c:pt idx="808">
                  <c:v>0.78169999999999995</c:v>
                </c:pt>
                <c:pt idx="809">
                  <c:v>0.78269999999999995</c:v>
                </c:pt>
                <c:pt idx="810">
                  <c:v>0.78380000000000005</c:v>
                </c:pt>
                <c:pt idx="811">
                  <c:v>0.78480000000000005</c:v>
                </c:pt>
                <c:pt idx="812">
                  <c:v>0.78580000000000005</c:v>
                </c:pt>
                <c:pt idx="813">
                  <c:v>0.78690000000000004</c:v>
                </c:pt>
                <c:pt idx="814">
                  <c:v>0.78790000000000004</c:v>
                </c:pt>
                <c:pt idx="815">
                  <c:v>0.78900000000000003</c:v>
                </c:pt>
                <c:pt idx="816">
                  <c:v>0.79</c:v>
                </c:pt>
                <c:pt idx="817">
                  <c:v>0.79100000000000004</c:v>
                </c:pt>
                <c:pt idx="818">
                  <c:v>0.79210000000000003</c:v>
                </c:pt>
                <c:pt idx="819">
                  <c:v>0.79310000000000003</c:v>
                </c:pt>
                <c:pt idx="820">
                  <c:v>0.79420000000000002</c:v>
                </c:pt>
                <c:pt idx="821">
                  <c:v>0.79520000000000002</c:v>
                </c:pt>
                <c:pt idx="822">
                  <c:v>0.79630000000000001</c:v>
                </c:pt>
                <c:pt idx="823">
                  <c:v>0.79730000000000001</c:v>
                </c:pt>
                <c:pt idx="824">
                  <c:v>0.79830000000000001</c:v>
                </c:pt>
                <c:pt idx="825">
                  <c:v>0.7994</c:v>
                </c:pt>
                <c:pt idx="826">
                  <c:v>0.8004</c:v>
                </c:pt>
                <c:pt idx="827">
                  <c:v>0.80149999999999999</c:v>
                </c:pt>
                <c:pt idx="828">
                  <c:v>0.80249999999999999</c:v>
                </c:pt>
                <c:pt idx="829">
                  <c:v>0.80359999999999998</c:v>
                </c:pt>
                <c:pt idx="830">
                  <c:v>0.80459999999999998</c:v>
                </c:pt>
                <c:pt idx="831">
                  <c:v>0.80559999999999998</c:v>
                </c:pt>
                <c:pt idx="832">
                  <c:v>0.80669999999999997</c:v>
                </c:pt>
                <c:pt idx="833">
                  <c:v>0.80769999999999997</c:v>
                </c:pt>
                <c:pt idx="834">
                  <c:v>0.80879999999999996</c:v>
                </c:pt>
                <c:pt idx="835">
                  <c:v>0.80979999999999996</c:v>
                </c:pt>
                <c:pt idx="836">
                  <c:v>0.81079999999999997</c:v>
                </c:pt>
                <c:pt idx="837">
                  <c:v>0.81189999999999996</c:v>
                </c:pt>
                <c:pt idx="838">
                  <c:v>0.81289999999999996</c:v>
                </c:pt>
                <c:pt idx="839">
                  <c:v>0.81399999999999995</c:v>
                </c:pt>
                <c:pt idx="840">
                  <c:v>0.81499999999999995</c:v>
                </c:pt>
                <c:pt idx="841">
                  <c:v>0.81610000000000005</c:v>
                </c:pt>
                <c:pt idx="842">
                  <c:v>0.81710000000000005</c:v>
                </c:pt>
                <c:pt idx="843">
                  <c:v>0.81810000000000005</c:v>
                </c:pt>
                <c:pt idx="844">
                  <c:v>0.81920000000000004</c:v>
                </c:pt>
                <c:pt idx="845">
                  <c:v>0.82020000000000004</c:v>
                </c:pt>
                <c:pt idx="846">
                  <c:v>0.82130000000000003</c:v>
                </c:pt>
                <c:pt idx="847">
                  <c:v>0.82230000000000003</c:v>
                </c:pt>
                <c:pt idx="848">
                  <c:v>0.82330000000000003</c:v>
                </c:pt>
                <c:pt idx="849">
                  <c:v>0.82440000000000002</c:v>
                </c:pt>
                <c:pt idx="850">
                  <c:v>0.82540000000000002</c:v>
                </c:pt>
                <c:pt idx="851">
                  <c:v>0.82650000000000001</c:v>
                </c:pt>
                <c:pt idx="852">
                  <c:v>0.82750000000000001</c:v>
                </c:pt>
                <c:pt idx="853">
                  <c:v>0.8286</c:v>
                </c:pt>
                <c:pt idx="854">
                  <c:v>0.8296</c:v>
                </c:pt>
                <c:pt idx="855">
                  <c:v>0.8306</c:v>
                </c:pt>
                <c:pt idx="856">
                  <c:v>0.83169999999999999</c:v>
                </c:pt>
                <c:pt idx="857">
                  <c:v>0.8327</c:v>
                </c:pt>
                <c:pt idx="858">
                  <c:v>0.83379999999999999</c:v>
                </c:pt>
                <c:pt idx="859">
                  <c:v>0.83479999999999999</c:v>
                </c:pt>
                <c:pt idx="860">
                  <c:v>0.83589999999999998</c:v>
                </c:pt>
                <c:pt idx="861">
                  <c:v>0.83689999999999998</c:v>
                </c:pt>
                <c:pt idx="862">
                  <c:v>0.83789999999999998</c:v>
                </c:pt>
                <c:pt idx="863">
                  <c:v>0.83899999999999997</c:v>
                </c:pt>
                <c:pt idx="864">
                  <c:v>0.84</c:v>
                </c:pt>
                <c:pt idx="865">
                  <c:v>0.84109999999999996</c:v>
                </c:pt>
                <c:pt idx="866">
                  <c:v>0.84209999999999996</c:v>
                </c:pt>
                <c:pt idx="867">
                  <c:v>0.84309999999999996</c:v>
                </c:pt>
              </c:numCache>
            </c:numRef>
          </c:xVal>
          <c:yVal>
            <c:numRef>
              <c:f>STD!$G$3:$G$870</c:f>
              <c:numCache>
                <c:formatCode>0.00E+00</c:formatCode>
                <c:ptCount val="868"/>
                <c:pt idx="0">
                  <c:v>2.5000000000000001E-4</c:v>
                </c:pt>
                <c:pt idx="1">
                  <c:v>2.499E-4</c:v>
                </c:pt>
                <c:pt idx="2">
                  <c:v>2.499E-4</c:v>
                </c:pt>
                <c:pt idx="3">
                  <c:v>2.5000000000000001E-4</c:v>
                </c:pt>
                <c:pt idx="4">
                  <c:v>2.5000000000000001E-4</c:v>
                </c:pt>
                <c:pt idx="5">
                  <c:v>2.499E-4</c:v>
                </c:pt>
                <c:pt idx="6">
                  <c:v>2.499E-4</c:v>
                </c:pt>
                <c:pt idx="7">
                  <c:v>2.499E-4</c:v>
                </c:pt>
                <c:pt idx="8">
                  <c:v>2.499E-4</c:v>
                </c:pt>
                <c:pt idx="9">
                  <c:v>2.499E-4</c:v>
                </c:pt>
                <c:pt idx="10">
                  <c:v>2.498E-4</c:v>
                </c:pt>
                <c:pt idx="11">
                  <c:v>2.498E-4</c:v>
                </c:pt>
                <c:pt idx="12">
                  <c:v>2.497E-4</c:v>
                </c:pt>
                <c:pt idx="13">
                  <c:v>2.497E-4</c:v>
                </c:pt>
                <c:pt idx="14">
                  <c:v>2.496E-4</c:v>
                </c:pt>
                <c:pt idx="15">
                  <c:v>2.4949999999999999E-4</c:v>
                </c:pt>
                <c:pt idx="16">
                  <c:v>2.4939999999999999E-4</c:v>
                </c:pt>
                <c:pt idx="17">
                  <c:v>2.4929999999999999E-4</c:v>
                </c:pt>
                <c:pt idx="18">
                  <c:v>2.4909999999999998E-4</c:v>
                </c:pt>
                <c:pt idx="19">
                  <c:v>2.4899999999999998E-4</c:v>
                </c:pt>
                <c:pt idx="20">
                  <c:v>2.4879999999999998E-4</c:v>
                </c:pt>
                <c:pt idx="21">
                  <c:v>2.4860000000000003E-4</c:v>
                </c:pt>
                <c:pt idx="22">
                  <c:v>2.4830000000000002E-4</c:v>
                </c:pt>
                <c:pt idx="23">
                  <c:v>2.4800000000000001E-4</c:v>
                </c:pt>
                <c:pt idx="24">
                  <c:v>2.477E-4</c:v>
                </c:pt>
                <c:pt idx="25">
                  <c:v>2.4729999999999999E-4</c:v>
                </c:pt>
                <c:pt idx="26">
                  <c:v>2.4689999999999998E-4</c:v>
                </c:pt>
                <c:pt idx="27">
                  <c:v>2.4640000000000003E-4</c:v>
                </c:pt>
                <c:pt idx="28">
                  <c:v>2.4590000000000001E-4</c:v>
                </c:pt>
                <c:pt idx="29">
                  <c:v>2.454E-4</c:v>
                </c:pt>
                <c:pt idx="30">
                  <c:v>2.4479999999999999E-4</c:v>
                </c:pt>
                <c:pt idx="31">
                  <c:v>2.441E-4</c:v>
                </c:pt>
                <c:pt idx="32">
                  <c:v>2.4340000000000001E-4</c:v>
                </c:pt>
                <c:pt idx="33">
                  <c:v>2.4269999999999999E-4</c:v>
                </c:pt>
                <c:pt idx="34">
                  <c:v>2.419E-4</c:v>
                </c:pt>
                <c:pt idx="35">
                  <c:v>2.41E-4</c:v>
                </c:pt>
                <c:pt idx="36">
                  <c:v>2.4000000000000001E-4</c:v>
                </c:pt>
                <c:pt idx="37">
                  <c:v>2.3900000000000001E-4</c:v>
                </c:pt>
                <c:pt idx="38">
                  <c:v>2.3790000000000001E-4</c:v>
                </c:pt>
                <c:pt idx="39">
                  <c:v>2.3680000000000001E-4</c:v>
                </c:pt>
                <c:pt idx="40">
                  <c:v>2.3560000000000001E-4</c:v>
                </c:pt>
                <c:pt idx="41">
                  <c:v>2.3440000000000001E-4</c:v>
                </c:pt>
                <c:pt idx="42">
                  <c:v>2.331E-4</c:v>
                </c:pt>
                <c:pt idx="43">
                  <c:v>2.3169999999999999E-4</c:v>
                </c:pt>
                <c:pt idx="44">
                  <c:v>2.3029999999999999E-4</c:v>
                </c:pt>
                <c:pt idx="45">
                  <c:v>2.2890000000000001E-4</c:v>
                </c:pt>
                <c:pt idx="46">
                  <c:v>2.274E-4</c:v>
                </c:pt>
                <c:pt idx="47">
                  <c:v>2.2580000000000001E-4</c:v>
                </c:pt>
                <c:pt idx="48">
                  <c:v>2.242E-4</c:v>
                </c:pt>
                <c:pt idx="49">
                  <c:v>2.2249999999999999E-4</c:v>
                </c:pt>
                <c:pt idx="50">
                  <c:v>2.208E-4</c:v>
                </c:pt>
                <c:pt idx="51">
                  <c:v>2.1900000000000001E-4</c:v>
                </c:pt>
                <c:pt idx="52">
                  <c:v>2.1719999999999999E-4</c:v>
                </c:pt>
                <c:pt idx="53">
                  <c:v>2.154E-4</c:v>
                </c:pt>
                <c:pt idx="54">
                  <c:v>2.1359999999999999E-4</c:v>
                </c:pt>
                <c:pt idx="55">
                  <c:v>2.117E-4</c:v>
                </c:pt>
                <c:pt idx="56">
                  <c:v>2.098E-4</c:v>
                </c:pt>
                <c:pt idx="57">
                  <c:v>2.0780000000000001E-4</c:v>
                </c:pt>
                <c:pt idx="58">
                  <c:v>2.0589999999999999E-4</c:v>
                </c:pt>
                <c:pt idx="59">
                  <c:v>2.039E-4</c:v>
                </c:pt>
                <c:pt idx="60">
                  <c:v>2.019E-4</c:v>
                </c:pt>
                <c:pt idx="61">
                  <c:v>1.9990000000000001E-4</c:v>
                </c:pt>
                <c:pt idx="62">
                  <c:v>1.9790000000000001E-4</c:v>
                </c:pt>
                <c:pt idx="63">
                  <c:v>1.9579999999999999E-4</c:v>
                </c:pt>
                <c:pt idx="64">
                  <c:v>1.9379999999999999E-4</c:v>
                </c:pt>
                <c:pt idx="65">
                  <c:v>1.917E-4</c:v>
                </c:pt>
                <c:pt idx="66">
                  <c:v>1.896E-4</c:v>
                </c:pt>
                <c:pt idx="67">
                  <c:v>1.875E-4</c:v>
                </c:pt>
                <c:pt idx="68">
                  <c:v>1.8550000000000001E-4</c:v>
                </c:pt>
                <c:pt idx="69">
                  <c:v>1.8340000000000001E-4</c:v>
                </c:pt>
                <c:pt idx="70">
                  <c:v>1.8129999999999999E-4</c:v>
                </c:pt>
                <c:pt idx="71">
                  <c:v>1.7919999999999999E-4</c:v>
                </c:pt>
                <c:pt idx="72">
                  <c:v>1.771E-4</c:v>
                </c:pt>
                <c:pt idx="73">
                  <c:v>1.75E-4</c:v>
                </c:pt>
                <c:pt idx="74">
                  <c:v>1.729E-4</c:v>
                </c:pt>
                <c:pt idx="75">
                  <c:v>1.708E-4</c:v>
                </c:pt>
                <c:pt idx="76">
                  <c:v>1.6870000000000001E-4</c:v>
                </c:pt>
                <c:pt idx="77">
                  <c:v>1.6670000000000001E-4</c:v>
                </c:pt>
                <c:pt idx="78">
                  <c:v>1.6459999999999999E-4</c:v>
                </c:pt>
                <c:pt idx="79">
                  <c:v>1.6249999999999999E-4</c:v>
                </c:pt>
                <c:pt idx="80">
                  <c:v>1.605E-4</c:v>
                </c:pt>
                <c:pt idx="81">
                  <c:v>1.585E-4</c:v>
                </c:pt>
                <c:pt idx="82">
                  <c:v>1.5640000000000001E-4</c:v>
                </c:pt>
                <c:pt idx="83">
                  <c:v>1.5440000000000001E-4</c:v>
                </c:pt>
                <c:pt idx="84">
                  <c:v>1.5239999999999999E-4</c:v>
                </c:pt>
                <c:pt idx="85">
                  <c:v>1.504E-4</c:v>
                </c:pt>
                <c:pt idx="86">
                  <c:v>1.485E-4</c:v>
                </c:pt>
                <c:pt idx="87">
                  <c:v>1.4650000000000001E-4</c:v>
                </c:pt>
                <c:pt idx="88">
                  <c:v>1.4449999999999999E-4</c:v>
                </c:pt>
                <c:pt idx="89">
                  <c:v>1.426E-4</c:v>
                </c:pt>
                <c:pt idx="90">
                  <c:v>1.407E-4</c:v>
                </c:pt>
                <c:pt idx="91">
                  <c:v>1.3880000000000001E-4</c:v>
                </c:pt>
                <c:pt idx="92">
                  <c:v>1.3689999999999999E-4</c:v>
                </c:pt>
                <c:pt idx="93">
                  <c:v>1.35E-4</c:v>
                </c:pt>
                <c:pt idx="94">
                  <c:v>1.3310000000000001E-4</c:v>
                </c:pt>
                <c:pt idx="95">
                  <c:v>1.3119999999999999E-4</c:v>
                </c:pt>
                <c:pt idx="96">
                  <c:v>1.294E-4</c:v>
                </c:pt>
                <c:pt idx="97">
                  <c:v>1.2750000000000001E-4</c:v>
                </c:pt>
                <c:pt idx="98">
                  <c:v>1.2569999999999999E-4</c:v>
                </c:pt>
                <c:pt idx="99">
                  <c:v>1.239E-4</c:v>
                </c:pt>
                <c:pt idx="100">
                  <c:v>1.2210000000000001E-4</c:v>
                </c:pt>
                <c:pt idx="101">
                  <c:v>1.203E-4</c:v>
                </c:pt>
                <c:pt idx="102">
                  <c:v>1.1849999999999999E-4</c:v>
                </c:pt>
                <c:pt idx="103">
                  <c:v>1.1680000000000001E-4</c:v>
                </c:pt>
                <c:pt idx="104">
                  <c:v>1.15E-4</c:v>
                </c:pt>
                <c:pt idx="105">
                  <c:v>1.133E-4</c:v>
                </c:pt>
                <c:pt idx="106">
                  <c:v>1.116E-4</c:v>
                </c:pt>
                <c:pt idx="107">
                  <c:v>1.099E-4</c:v>
                </c:pt>
                <c:pt idx="108">
                  <c:v>1.083E-4</c:v>
                </c:pt>
                <c:pt idx="109">
                  <c:v>1.066E-4</c:v>
                </c:pt>
                <c:pt idx="110">
                  <c:v>1.05E-4</c:v>
                </c:pt>
                <c:pt idx="111">
                  <c:v>1.0349999999999999E-4</c:v>
                </c:pt>
                <c:pt idx="112">
                  <c:v>1.02E-4</c:v>
                </c:pt>
                <c:pt idx="113">
                  <c:v>1.005E-4</c:v>
                </c:pt>
                <c:pt idx="114">
                  <c:v>9.9079999999999993E-5</c:v>
                </c:pt>
                <c:pt idx="115">
                  <c:v>9.7709999999999998E-5</c:v>
                </c:pt>
                <c:pt idx="116">
                  <c:v>9.6399999999999999E-5</c:v>
                </c:pt>
                <c:pt idx="117">
                  <c:v>9.5140000000000001E-5</c:v>
                </c:pt>
                <c:pt idx="118">
                  <c:v>9.3930000000000004E-5</c:v>
                </c:pt>
                <c:pt idx="119">
                  <c:v>9.2780000000000003E-5</c:v>
                </c:pt>
                <c:pt idx="120">
                  <c:v>9.1669999999999995E-5</c:v>
                </c:pt>
                <c:pt idx="121">
                  <c:v>9.0600000000000007E-5</c:v>
                </c:pt>
                <c:pt idx="122">
                  <c:v>8.9580000000000006E-5</c:v>
                </c:pt>
                <c:pt idx="123">
                  <c:v>8.8599999999999999E-5</c:v>
                </c:pt>
                <c:pt idx="124">
                  <c:v>8.7650000000000003E-5</c:v>
                </c:pt>
                <c:pt idx="125">
                  <c:v>8.6730000000000005E-5</c:v>
                </c:pt>
                <c:pt idx="126">
                  <c:v>8.5829999999999996E-5</c:v>
                </c:pt>
                <c:pt idx="127">
                  <c:v>8.4969999999999995E-5</c:v>
                </c:pt>
                <c:pt idx="128">
                  <c:v>8.4120000000000001E-5</c:v>
                </c:pt>
                <c:pt idx="129">
                  <c:v>8.3300000000000005E-5</c:v>
                </c:pt>
                <c:pt idx="130">
                  <c:v>8.2490000000000005E-5</c:v>
                </c:pt>
                <c:pt idx="131">
                  <c:v>8.1710000000000002E-5</c:v>
                </c:pt>
                <c:pt idx="132">
                  <c:v>8.0950000000000003E-5</c:v>
                </c:pt>
                <c:pt idx="133">
                  <c:v>8.0210000000000006E-5</c:v>
                </c:pt>
                <c:pt idx="134">
                  <c:v>7.949E-5</c:v>
                </c:pt>
                <c:pt idx="135">
                  <c:v>7.8789999999999996E-5</c:v>
                </c:pt>
                <c:pt idx="136">
                  <c:v>7.8120000000000004E-5</c:v>
                </c:pt>
                <c:pt idx="137">
                  <c:v>7.7459999999999994E-5</c:v>
                </c:pt>
                <c:pt idx="138">
                  <c:v>7.6829999999999995E-5</c:v>
                </c:pt>
                <c:pt idx="139">
                  <c:v>7.6219999999999999E-5</c:v>
                </c:pt>
                <c:pt idx="140">
                  <c:v>7.5630000000000006E-5</c:v>
                </c:pt>
                <c:pt idx="141">
                  <c:v>7.5060000000000003E-5</c:v>
                </c:pt>
                <c:pt idx="142">
                  <c:v>7.4510000000000003E-5</c:v>
                </c:pt>
                <c:pt idx="143">
                  <c:v>7.3990000000000001E-5</c:v>
                </c:pt>
                <c:pt idx="144">
                  <c:v>7.3499999999999998E-5</c:v>
                </c:pt>
                <c:pt idx="145">
                  <c:v>7.3020000000000002E-5</c:v>
                </c:pt>
                <c:pt idx="146">
                  <c:v>7.258E-5</c:v>
                </c:pt>
                <c:pt idx="147">
                  <c:v>7.216E-5</c:v>
                </c:pt>
                <c:pt idx="148">
                  <c:v>7.1760000000000004E-5</c:v>
                </c:pt>
                <c:pt idx="149">
                  <c:v>7.1390000000000006E-5</c:v>
                </c:pt>
                <c:pt idx="150">
                  <c:v>7.1050000000000006E-5</c:v>
                </c:pt>
                <c:pt idx="151">
                  <c:v>7.0729999999999995E-5</c:v>
                </c:pt>
                <c:pt idx="152">
                  <c:v>7.0439999999999996E-5</c:v>
                </c:pt>
                <c:pt idx="153">
                  <c:v>7.0179999999999996E-5</c:v>
                </c:pt>
                <c:pt idx="154">
                  <c:v>6.9950000000000006E-5</c:v>
                </c:pt>
                <c:pt idx="155">
                  <c:v>6.9750000000000001E-5</c:v>
                </c:pt>
                <c:pt idx="156">
                  <c:v>6.957E-5</c:v>
                </c:pt>
                <c:pt idx="157">
                  <c:v>6.9430000000000004E-5</c:v>
                </c:pt>
                <c:pt idx="158">
                  <c:v>6.9309999999999999E-5</c:v>
                </c:pt>
                <c:pt idx="159">
                  <c:v>6.9220000000000005E-5</c:v>
                </c:pt>
                <c:pt idx="160">
                  <c:v>6.9159999999999995E-5</c:v>
                </c:pt>
                <c:pt idx="161">
                  <c:v>6.9140000000000005E-5</c:v>
                </c:pt>
                <c:pt idx="162">
                  <c:v>6.9140000000000005E-5</c:v>
                </c:pt>
                <c:pt idx="163">
                  <c:v>6.9170000000000004E-5</c:v>
                </c:pt>
                <c:pt idx="164">
                  <c:v>6.9220000000000005E-5</c:v>
                </c:pt>
                <c:pt idx="165">
                  <c:v>6.9309999999999999E-5</c:v>
                </c:pt>
                <c:pt idx="166">
                  <c:v>6.9430000000000004E-5</c:v>
                </c:pt>
                <c:pt idx="167">
                  <c:v>6.9579999999999995E-5</c:v>
                </c:pt>
                <c:pt idx="168">
                  <c:v>6.9750000000000001E-5</c:v>
                </c:pt>
                <c:pt idx="169">
                  <c:v>6.9950000000000006E-5</c:v>
                </c:pt>
                <c:pt idx="170">
                  <c:v>7.0190000000000004E-5</c:v>
                </c:pt>
                <c:pt idx="171">
                  <c:v>7.0450000000000005E-5</c:v>
                </c:pt>
                <c:pt idx="172">
                  <c:v>7.0740000000000004E-5</c:v>
                </c:pt>
                <c:pt idx="173">
                  <c:v>7.1050000000000006E-5</c:v>
                </c:pt>
                <c:pt idx="174">
                  <c:v>7.1390000000000006E-5</c:v>
                </c:pt>
                <c:pt idx="175">
                  <c:v>7.1760000000000004E-5</c:v>
                </c:pt>
                <c:pt idx="176">
                  <c:v>7.216E-5</c:v>
                </c:pt>
                <c:pt idx="177">
                  <c:v>7.258E-5</c:v>
                </c:pt>
                <c:pt idx="178">
                  <c:v>7.3029999999999997E-5</c:v>
                </c:pt>
                <c:pt idx="179">
                  <c:v>7.3499999999999998E-5</c:v>
                </c:pt>
                <c:pt idx="180">
                  <c:v>7.3999999999999996E-5</c:v>
                </c:pt>
                <c:pt idx="181">
                  <c:v>7.4519999999999998E-5</c:v>
                </c:pt>
                <c:pt idx="182">
                  <c:v>7.5060000000000003E-5</c:v>
                </c:pt>
                <c:pt idx="183">
                  <c:v>7.5630000000000006E-5</c:v>
                </c:pt>
                <c:pt idx="184">
                  <c:v>7.6219999999999999E-5</c:v>
                </c:pt>
                <c:pt idx="185">
                  <c:v>7.6829999999999995E-5</c:v>
                </c:pt>
                <c:pt idx="186">
                  <c:v>7.7459999999999994E-5</c:v>
                </c:pt>
                <c:pt idx="187">
                  <c:v>7.8109999999999996E-5</c:v>
                </c:pt>
                <c:pt idx="188">
                  <c:v>7.8789999999999996E-5</c:v>
                </c:pt>
                <c:pt idx="189">
                  <c:v>7.9480000000000005E-5</c:v>
                </c:pt>
                <c:pt idx="190">
                  <c:v>8.0199999999999998E-5</c:v>
                </c:pt>
                <c:pt idx="191">
                  <c:v>8.0929999999999999E-5</c:v>
                </c:pt>
                <c:pt idx="192">
                  <c:v>8.1680000000000004E-5</c:v>
                </c:pt>
                <c:pt idx="193">
                  <c:v>8.2449999999999998E-5</c:v>
                </c:pt>
                <c:pt idx="194">
                  <c:v>8.3230000000000001E-5</c:v>
                </c:pt>
                <c:pt idx="195">
                  <c:v>8.4029999999999993E-5</c:v>
                </c:pt>
                <c:pt idx="196">
                  <c:v>8.4850000000000002E-5</c:v>
                </c:pt>
                <c:pt idx="197">
                  <c:v>8.5690000000000001E-5</c:v>
                </c:pt>
                <c:pt idx="198">
                  <c:v>8.6539999999999995E-5</c:v>
                </c:pt>
                <c:pt idx="199">
                  <c:v>8.7399999999999997E-5</c:v>
                </c:pt>
                <c:pt idx="200">
                  <c:v>8.8280000000000002E-5</c:v>
                </c:pt>
                <c:pt idx="201">
                  <c:v>8.9179999999999997E-5</c:v>
                </c:pt>
                <c:pt idx="202">
                  <c:v>9.0080000000000005E-5</c:v>
                </c:pt>
                <c:pt idx="203">
                  <c:v>9.1000000000000003E-5</c:v>
                </c:pt>
                <c:pt idx="204">
                  <c:v>9.1940000000000004E-5</c:v>
                </c:pt>
                <c:pt idx="205">
                  <c:v>9.2880000000000005E-5</c:v>
                </c:pt>
                <c:pt idx="206">
                  <c:v>9.3839999999999996E-5</c:v>
                </c:pt>
                <c:pt idx="207">
                  <c:v>9.4809999999999995E-5</c:v>
                </c:pt>
                <c:pt idx="208">
                  <c:v>9.5790000000000003E-5</c:v>
                </c:pt>
                <c:pt idx="209">
                  <c:v>9.679E-5</c:v>
                </c:pt>
                <c:pt idx="210">
                  <c:v>9.7789999999999997E-5</c:v>
                </c:pt>
                <c:pt idx="211">
                  <c:v>9.8800000000000003E-5</c:v>
                </c:pt>
                <c:pt idx="212">
                  <c:v>9.9829999999999998E-5</c:v>
                </c:pt>
                <c:pt idx="213">
                  <c:v>1.009E-4</c:v>
                </c:pt>
                <c:pt idx="214">
                  <c:v>1.019E-4</c:v>
                </c:pt>
                <c:pt idx="215">
                  <c:v>1.03E-4</c:v>
                </c:pt>
                <c:pt idx="216">
                  <c:v>1.0399999999999999E-4</c:v>
                </c:pt>
                <c:pt idx="217">
                  <c:v>1.0509999999999999E-4</c:v>
                </c:pt>
                <c:pt idx="218">
                  <c:v>1.0620000000000001E-4</c:v>
                </c:pt>
                <c:pt idx="219">
                  <c:v>1.0730000000000001E-4</c:v>
                </c:pt>
                <c:pt idx="220">
                  <c:v>1.083E-4</c:v>
                </c:pt>
                <c:pt idx="221">
                  <c:v>1.094E-4</c:v>
                </c:pt>
                <c:pt idx="222">
                  <c:v>1.106E-4</c:v>
                </c:pt>
                <c:pt idx="223">
                  <c:v>1.117E-4</c:v>
                </c:pt>
                <c:pt idx="224">
                  <c:v>1.128E-4</c:v>
                </c:pt>
                <c:pt idx="225">
                  <c:v>1.139E-4</c:v>
                </c:pt>
                <c:pt idx="226">
                  <c:v>1.1510000000000001E-4</c:v>
                </c:pt>
                <c:pt idx="227">
                  <c:v>1.1620000000000001E-4</c:v>
                </c:pt>
                <c:pt idx="228">
                  <c:v>1.1739999999999999E-4</c:v>
                </c:pt>
                <c:pt idx="229">
                  <c:v>1.1849999999999999E-4</c:v>
                </c:pt>
                <c:pt idx="230">
                  <c:v>1.197E-4</c:v>
                </c:pt>
                <c:pt idx="231">
                  <c:v>1.208E-4</c:v>
                </c:pt>
                <c:pt idx="232">
                  <c:v>1.22E-4</c:v>
                </c:pt>
                <c:pt idx="233">
                  <c:v>1.2320000000000001E-4</c:v>
                </c:pt>
                <c:pt idx="234">
                  <c:v>1.2439999999999999E-4</c:v>
                </c:pt>
                <c:pt idx="235">
                  <c:v>1.2559999999999999E-4</c:v>
                </c:pt>
                <c:pt idx="236">
                  <c:v>1.2679999999999999E-4</c:v>
                </c:pt>
                <c:pt idx="237">
                  <c:v>1.2789999999999999E-4</c:v>
                </c:pt>
                <c:pt idx="238">
                  <c:v>1.292E-4</c:v>
                </c:pt>
                <c:pt idx="239">
                  <c:v>1.304E-4</c:v>
                </c:pt>
                <c:pt idx="240">
                  <c:v>1.316E-4</c:v>
                </c:pt>
                <c:pt idx="241">
                  <c:v>1.328E-4</c:v>
                </c:pt>
                <c:pt idx="242">
                  <c:v>1.34E-4</c:v>
                </c:pt>
                <c:pt idx="243">
                  <c:v>1.3520000000000001E-4</c:v>
                </c:pt>
                <c:pt idx="244">
                  <c:v>1.3650000000000001E-4</c:v>
                </c:pt>
                <c:pt idx="245">
                  <c:v>1.3770000000000001E-4</c:v>
                </c:pt>
                <c:pt idx="246">
                  <c:v>1.3889999999999999E-4</c:v>
                </c:pt>
                <c:pt idx="247">
                  <c:v>1.4019999999999999E-4</c:v>
                </c:pt>
                <c:pt idx="248">
                  <c:v>1.4139999999999999E-4</c:v>
                </c:pt>
                <c:pt idx="249">
                  <c:v>1.426E-4</c:v>
                </c:pt>
                <c:pt idx="250">
                  <c:v>1.439E-4</c:v>
                </c:pt>
                <c:pt idx="251">
                  <c:v>1.451E-4</c:v>
                </c:pt>
                <c:pt idx="252">
                  <c:v>1.4640000000000001E-4</c:v>
                </c:pt>
                <c:pt idx="253">
                  <c:v>1.4770000000000001E-4</c:v>
                </c:pt>
                <c:pt idx="254">
                  <c:v>1.4889999999999999E-4</c:v>
                </c:pt>
                <c:pt idx="255">
                  <c:v>1.5019999999999999E-4</c:v>
                </c:pt>
                <c:pt idx="256">
                  <c:v>1.515E-4</c:v>
                </c:pt>
                <c:pt idx="257">
                  <c:v>1.527E-4</c:v>
                </c:pt>
                <c:pt idx="258">
                  <c:v>1.54E-4</c:v>
                </c:pt>
                <c:pt idx="259">
                  <c:v>1.5530000000000001E-4</c:v>
                </c:pt>
                <c:pt idx="260">
                  <c:v>1.5650000000000001E-4</c:v>
                </c:pt>
                <c:pt idx="261">
                  <c:v>1.5779999999999999E-4</c:v>
                </c:pt>
                <c:pt idx="262">
                  <c:v>1.5909999999999999E-4</c:v>
                </c:pt>
                <c:pt idx="263">
                  <c:v>1.604E-4</c:v>
                </c:pt>
                <c:pt idx="264">
                  <c:v>1.617E-4</c:v>
                </c:pt>
                <c:pt idx="265">
                  <c:v>1.63E-4</c:v>
                </c:pt>
                <c:pt idx="266">
                  <c:v>1.6430000000000001E-4</c:v>
                </c:pt>
                <c:pt idx="267">
                  <c:v>1.6559999999999999E-4</c:v>
                </c:pt>
                <c:pt idx="268">
                  <c:v>1.6689999999999999E-4</c:v>
                </c:pt>
                <c:pt idx="269">
                  <c:v>1.682E-4</c:v>
                </c:pt>
                <c:pt idx="270">
                  <c:v>1.695E-4</c:v>
                </c:pt>
                <c:pt idx="271">
                  <c:v>1.708E-4</c:v>
                </c:pt>
                <c:pt idx="272">
                  <c:v>1.7210000000000001E-4</c:v>
                </c:pt>
                <c:pt idx="273">
                  <c:v>1.7340000000000001E-4</c:v>
                </c:pt>
                <c:pt idx="274">
                  <c:v>1.7469999999999999E-4</c:v>
                </c:pt>
                <c:pt idx="275">
                  <c:v>1.76E-4</c:v>
                </c:pt>
                <c:pt idx="276">
                  <c:v>1.773E-4</c:v>
                </c:pt>
                <c:pt idx="277">
                  <c:v>1.786E-4</c:v>
                </c:pt>
                <c:pt idx="278">
                  <c:v>1.7990000000000001E-4</c:v>
                </c:pt>
                <c:pt idx="279">
                  <c:v>1.8129999999999999E-4</c:v>
                </c:pt>
                <c:pt idx="280">
                  <c:v>1.8259999999999999E-4</c:v>
                </c:pt>
                <c:pt idx="281">
                  <c:v>1.839E-4</c:v>
                </c:pt>
                <c:pt idx="282">
                  <c:v>1.852E-4</c:v>
                </c:pt>
                <c:pt idx="283">
                  <c:v>1.8650000000000001E-4</c:v>
                </c:pt>
                <c:pt idx="284">
                  <c:v>1.8789999999999999E-4</c:v>
                </c:pt>
                <c:pt idx="285">
                  <c:v>1.8919999999999999E-4</c:v>
                </c:pt>
                <c:pt idx="286">
                  <c:v>1.905E-4</c:v>
                </c:pt>
                <c:pt idx="287">
                  <c:v>1.918E-4</c:v>
                </c:pt>
                <c:pt idx="288">
                  <c:v>1.9320000000000001E-4</c:v>
                </c:pt>
                <c:pt idx="289">
                  <c:v>1.9450000000000001E-4</c:v>
                </c:pt>
                <c:pt idx="290">
                  <c:v>1.9579999999999999E-4</c:v>
                </c:pt>
                <c:pt idx="291">
                  <c:v>1.972E-4</c:v>
                </c:pt>
                <c:pt idx="292">
                  <c:v>1.985E-4</c:v>
                </c:pt>
                <c:pt idx="293">
                  <c:v>1.998E-4</c:v>
                </c:pt>
                <c:pt idx="294">
                  <c:v>2.0120000000000001E-4</c:v>
                </c:pt>
                <c:pt idx="295">
                  <c:v>2.0249999999999999E-4</c:v>
                </c:pt>
                <c:pt idx="296">
                  <c:v>2.039E-4</c:v>
                </c:pt>
                <c:pt idx="297">
                  <c:v>2.052E-4</c:v>
                </c:pt>
                <c:pt idx="298">
                  <c:v>2.0660000000000001E-4</c:v>
                </c:pt>
                <c:pt idx="299">
                  <c:v>2.0790000000000001E-4</c:v>
                </c:pt>
                <c:pt idx="300">
                  <c:v>2.0919999999999999E-4</c:v>
                </c:pt>
                <c:pt idx="301">
                  <c:v>2.106E-4</c:v>
                </c:pt>
                <c:pt idx="302">
                  <c:v>2.119E-4</c:v>
                </c:pt>
                <c:pt idx="303">
                  <c:v>2.1330000000000001E-4</c:v>
                </c:pt>
                <c:pt idx="304">
                  <c:v>2.1460000000000001E-4</c:v>
                </c:pt>
                <c:pt idx="305">
                  <c:v>2.1599999999999999E-4</c:v>
                </c:pt>
                <c:pt idx="306">
                  <c:v>2.173E-4</c:v>
                </c:pt>
                <c:pt idx="307">
                  <c:v>2.187E-4</c:v>
                </c:pt>
                <c:pt idx="308">
                  <c:v>2.2000000000000001E-4</c:v>
                </c:pt>
                <c:pt idx="309">
                  <c:v>2.2139999999999999E-4</c:v>
                </c:pt>
                <c:pt idx="310">
                  <c:v>2.2279999999999999E-4</c:v>
                </c:pt>
                <c:pt idx="311">
                  <c:v>2.241E-4</c:v>
                </c:pt>
                <c:pt idx="312">
                  <c:v>2.2550000000000001E-4</c:v>
                </c:pt>
                <c:pt idx="313">
                  <c:v>2.2680000000000001E-4</c:v>
                </c:pt>
                <c:pt idx="314">
                  <c:v>2.2819999999999999E-4</c:v>
                </c:pt>
                <c:pt idx="315">
                  <c:v>2.2949999999999999E-4</c:v>
                </c:pt>
                <c:pt idx="316">
                  <c:v>2.309E-4</c:v>
                </c:pt>
                <c:pt idx="317">
                  <c:v>2.3230000000000001E-4</c:v>
                </c:pt>
                <c:pt idx="318">
                  <c:v>2.3360000000000001E-4</c:v>
                </c:pt>
                <c:pt idx="319">
                  <c:v>2.3499999999999999E-4</c:v>
                </c:pt>
                <c:pt idx="320">
                  <c:v>2.363E-4</c:v>
                </c:pt>
                <c:pt idx="321">
                  <c:v>2.377E-4</c:v>
                </c:pt>
                <c:pt idx="322">
                  <c:v>2.3910000000000001E-4</c:v>
                </c:pt>
                <c:pt idx="323">
                  <c:v>2.4039999999999999E-4</c:v>
                </c:pt>
                <c:pt idx="324">
                  <c:v>2.418E-4</c:v>
                </c:pt>
                <c:pt idx="325">
                  <c:v>2.432E-4</c:v>
                </c:pt>
                <c:pt idx="326">
                  <c:v>2.4449999999999998E-4</c:v>
                </c:pt>
                <c:pt idx="327">
                  <c:v>2.4590000000000001E-4</c:v>
                </c:pt>
                <c:pt idx="328">
                  <c:v>2.4729999999999999E-4</c:v>
                </c:pt>
                <c:pt idx="329">
                  <c:v>2.4860000000000003E-4</c:v>
                </c:pt>
                <c:pt idx="330">
                  <c:v>2.5000000000000001E-4</c:v>
                </c:pt>
                <c:pt idx="331">
                  <c:v>2.5139999999999999E-4</c:v>
                </c:pt>
                <c:pt idx="332">
                  <c:v>2.5280000000000002E-4</c:v>
                </c:pt>
                <c:pt idx="333">
                  <c:v>2.541E-4</c:v>
                </c:pt>
                <c:pt idx="334">
                  <c:v>2.5549999999999998E-4</c:v>
                </c:pt>
                <c:pt idx="335">
                  <c:v>2.5690000000000001E-4</c:v>
                </c:pt>
                <c:pt idx="336">
                  <c:v>2.5819999999999999E-4</c:v>
                </c:pt>
                <c:pt idx="337">
                  <c:v>2.5960000000000002E-4</c:v>
                </c:pt>
                <c:pt idx="338">
                  <c:v>2.61E-4</c:v>
                </c:pt>
                <c:pt idx="339">
                  <c:v>2.6239999999999998E-4</c:v>
                </c:pt>
                <c:pt idx="340">
                  <c:v>2.6370000000000001E-4</c:v>
                </c:pt>
                <c:pt idx="341">
                  <c:v>2.6509999999999999E-4</c:v>
                </c:pt>
                <c:pt idx="342">
                  <c:v>2.6650000000000003E-4</c:v>
                </c:pt>
                <c:pt idx="343">
                  <c:v>2.6790000000000001E-4</c:v>
                </c:pt>
                <c:pt idx="344">
                  <c:v>2.6929999999999999E-4</c:v>
                </c:pt>
                <c:pt idx="345">
                  <c:v>2.7060000000000002E-4</c:v>
                </c:pt>
                <c:pt idx="346">
                  <c:v>2.72E-4</c:v>
                </c:pt>
                <c:pt idx="347">
                  <c:v>2.7339999999999998E-4</c:v>
                </c:pt>
                <c:pt idx="348">
                  <c:v>2.7480000000000001E-4</c:v>
                </c:pt>
                <c:pt idx="349">
                  <c:v>2.7619999999999999E-4</c:v>
                </c:pt>
                <c:pt idx="350">
                  <c:v>2.7750000000000002E-4</c:v>
                </c:pt>
                <c:pt idx="351">
                  <c:v>2.789E-4</c:v>
                </c:pt>
                <c:pt idx="352">
                  <c:v>2.8029999999999998E-4</c:v>
                </c:pt>
                <c:pt idx="353">
                  <c:v>2.8170000000000002E-4</c:v>
                </c:pt>
                <c:pt idx="354">
                  <c:v>2.831E-4</c:v>
                </c:pt>
                <c:pt idx="355">
                  <c:v>2.8439999999999997E-4</c:v>
                </c:pt>
                <c:pt idx="356">
                  <c:v>2.8580000000000001E-4</c:v>
                </c:pt>
                <c:pt idx="357">
                  <c:v>2.8719999999999999E-4</c:v>
                </c:pt>
                <c:pt idx="358">
                  <c:v>2.8860000000000002E-4</c:v>
                </c:pt>
                <c:pt idx="359">
                  <c:v>2.9E-4</c:v>
                </c:pt>
                <c:pt idx="360">
                  <c:v>2.9139999999999998E-4</c:v>
                </c:pt>
                <c:pt idx="361">
                  <c:v>2.9270000000000001E-4</c:v>
                </c:pt>
                <c:pt idx="362">
                  <c:v>2.9409999999999999E-4</c:v>
                </c:pt>
                <c:pt idx="363">
                  <c:v>2.9550000000000003E-4</c:v>
                </c:pt>
                <c:pt idx="364">
                  <c:v>2.9690000000000001E-4</c:v>
                </c:pt>
                <c:pt idx="365">
                  <c:v>2.9829999999999999E-4</c:v>
                </c:pt>
                <c:pt idx="366">
                  <c:v>2.9970000000000002E-4</c:v>
                </c:pt>
                <c:pt idx="367">
                  <c:v>3.011E-4</c:v>
                </c:pt>
                <c:pt idx="368">
                  <c:v>3.0249999999999998E-4</c:v>
                </c:pt>
                <c:pt idx="369">
                  <c:v>3.0380000000000001E-4</c:v>
                </c:pt>
                <c:pt idx="370">
                  <c:v>3.0519999999999999E-4</c:v>
                </c:pt>
                <c:pt idx="371">
                  <c:v>3.0660000000000003E-4</c:v>
                </c:pt>
                <c:pt idx="372">
                  <c:v>3.0800000000000001E-4</c:v>
                </c:pt>
                <c:pt idx="373">
                  <c:v>3.0939999999999999E-4</c:v>
                </c:pt>
                <c:pt idx="374">
                  <c:v>3.1080000000000002E-4</c:v>
                </c:pt>
                <c:pt idx="375">
                  <c:v>3.122E-4</c:v>
                </c:pt>
                <c:pt idx="376">
                  <c:v>3.1359999999999998E-4</c:v>
                </c:pt>
                <c:pt idx="377">
                  <c:v>3.1500000000000001E-4</c:v>
                </c:pt>
                <c:pt idx="378">
                  <c:v>3.1639999999999999E-4</c:v>
                </c:pt>
                <c:pt idx="379">
                  <c:v>3.1770000000000002E-4</c:v>
                </c:pt>
                <c:pt idx="380">
                  <c:v>3.191E-4</c:v>
                </c:pt>
                <c:pt idx="381">
                  <c:v>3.2049999999999998E-4</c:v>
                </c:pt>
                <c:pt idx="382">
                  <c:v>3.2190000000000002E-4</c:v>
                </c:pt>
                <c:pt idx="383">
                  <c:v>3.233E-4</c:v>
                </c:pt>
                <c:pt idx="384">
                  <c:v>3.2469999999999998E-4</c:v>
                </c:pt>
                <c:pt idx="385">
                  <c:v>3.2610000000000001E-4</c:v>
                </c:pt>
                <c:pt idx="386">
                  <c:v>3.2749999999999999E-4</c:v>
                </c:pt>
                <c:pt idx="387">
                  <c:v>3.2890000000000003E-4</c:v>
                </c:pt>
                <c:pt idx="388">
                  <c:v>3.3030000000000001E-4</c:v>
                </c:pt>
                <c:pt idx="389">
                  <c:v>3.3169999999999999E-4</c:v>
                </c:pt>
                <c:pt idx="390">
                  <c:v>3.3310000000000002E-4</c:v>
                </c:pt>
                <c:pt idx="391">
                  <c:v>3.345E-4</c:v>
                </c:pt>
                <c:pt idx="392">
                  <c:v>3.3589999999999998E-4</c:v>
                </c:pt>
                <c:pt idx="393">
                  <c:v>3.3730000000000001E-4</c:v>
                </c:pt>
                <c:pt idx="394">
                  <c:v>3.3869999999999999E-4</c:v>
                </c:pt>
                <c:pt idx="395">
                  <c:v>3.4000000000000002E-4</c:v>
                </c:pt>
                <c:pt idx="396">
                  <c:v>3.414E-4</c:v>
                </c:pt>
                <c:pt idx="397">
                  <c:v>3.4279999999999998E-4</c:v>
                </c:pt>
                <c:pt idx="398">
                  <c:v>3.4420000000000002E-4</c:v>
                </c:pt>
                <c:pt idx="399">
                  <c:v>3.456E-4</c:v>
                </c:pt>
                <c:pt idx="400">
                  <c:v>3.4699999999999998E-4</c:v>
                </c:pt>
                <c:pt idx="401">
                  <c:v>3.4840000000000001E-4</c:v>
                </c:pt>
                <c:pt idx="402">
                  <c:v>3.4979999999999999E-4</c:v>
                </c:pt>
                <c:pt idx="403">
                  <c:v>3.5120000000000003E-4</c:v>
                </c:pt>
                <c:pt idx="404">
                  <c:v>3.5260000000000001E-4</c:v>
                </c:pt>
                <c:pt idx="405">
                  <c:v>3.5399999999999999E-4</c:v>
                </c:pt>
                <c:pt idx="406">
                  <c:v>3.5540000000000002E-4</c:v>
                </c:pt>
                <c:pt idx="407">
                  <c:v>3.568E-4</c:v>
                </c:pt>
                <c:pt idx="408">
                  <c:v>3.5819999999999998E-4</c:v>
                </c:pt>
                <c:pt idx="409">
                  <c:v>3.5960000000000001E-4</c:v>
                </c:pt>
                <c:pt idx="410">
                  <c:v>3.6099999999999999E-4</c:v>
                </c:pt>
                <c:pt idx="411">
                  <c:v>3.6240000000000003E-4</c:v>
                </c:pt>
                <c:pt idx="412">
                  <c:v>3.6380000000000001E-4</c:v>
                </c:pt>
                <c:pt idx="413">
                  <c:v>3.6519999999999999E-4</c:v>
                </c:pt>
                <c:pt idx="414">
                  <c:v>3.6660000000000002E-4</c:v>
                </c:pt>
                <c:pt idx="415">
                  <c:v>3.68E-4</c:v>
                </c:pt>
                <c:pt idx="416">
                  <c:v>3.6939999999999998E-4</c:v>
                </c:pt>
                <c:pt idx="417">
                  <c:v>3.7080000000000001E-4</c:v>
                </c:pt>
                <c:pt idx="418">
                  <c:v>3.7219999999999999E-4</c:v>
                </c:pt>
                <c:pt idx="419">
                  <c:v>3.7359999999999997E-4</c:v>
                </c:pt>
                <c:pt idx="420">
                  <c:v>3.7500000000000001E-4</c:v>
                </c:pt>
                <c:pt idx="421">
                  <c:v>3.7639999999999999E-4</c:v>
                </c:pt>
                <c:pt idx="422">
                  <c:v>3.7780000000000002E-4</c:v>
                </c:pt>
                <c:pt idx="423">
                  <c:v>3.792E-4</c:v>
                </c:pt>
                <c:pt idx="424">
                  <c:v>3.8059999999999998E-4</c:v>
                </c:pt>
                <c:pt idx="425">
                  <c:v>3.8200000000000002E-4</c:v>
                </c:pt>
                <c:pt idx="426">
                  <c:v>3.834E-4</c:v>
                </c:pt>
                <c:pt idx="427">
                  <c:v>3.8479999999999997E-4</c:v>
                </c:pt>
                <c:pt idx="428">
                  <c:v>3.8620000000000001E-4</c:v>
                </c:pt>
                <c:pt idx="429">
                  <c:v>3.8759999999999999E-4</c:v>
                </c:pt>
                <c:pt idx="430">
                  <c:v>3.8900000000000002E-4</c:v>
                </c:pt>
                <c:pt idx="431">
                  <c:v>3.904E-4</c:v>
                </c:pt>
                <c:pt idx="432">
                  <c:v>3.9189999999999998E-4</c:v>
                </c:pt>
                <c:pt idx="433">
                  <c:v>3.9330000000000002E-4</c:v>
                </c:pt>
                <c:pt idx="434">
                  <c:v>3.947E-4</c:v>
                </c:pt>
                <c:pt idx="435">
                  <c:v>3.9609999999999998E-4</c:v>
                </c:pt>
                <c:pt idx="436">
                  <c:v>3.9750000000000001E-4</c:v>
                </c:pt>
                <c:pt idx="437">
                  <c:v>3.9889999999999999E-4</c:v>
                </c:pt>
                <c:pt idx="438">
                  <c:v>4.0030000000000003E-4</c:v>
                </c:pt>
                <c:pt idx="439">
                  <c:v>4.0170000000000001E-4</c:v>
                </c:pt>
                <c:pt idx="440">
                  <c:v>4.0309999999999999E-4</c:v>
                </c:pt>
                <c:pt idx="441">
                  <c:v>4.0450000000000002E-4</c:v>
                </c:pt>
                <c:pt idx="442">
                  <c:v>4.059E-4</c:v>
                </c:pt>
                <c:pt idx="443">
                  <c:v>4.0729999999999998E-4</c:v>
                </c:pt>
                <c:pt idx="444">
                  <c:v>4.0870000000000001E-4</c:v>
                </c:pt>
                <c:pt idx="445">
                  <c:v>4.1009999999999999E-4</c:v>
                </c:pt>
                <c:pt idx="446">
                  <c:v>4.1149999999999997E-4</c:v>
                </c:pt>
                <c:pt idx="447">
                  <c:v>4.1290000000000001E-4</c:v>
                </c:pt>
                <c:pt idx="448">
                  <c:v>4.1429999999999999E-4</c:v>
                </c:pt>
                <c:pt idx="449">
                  <c:v>4.1570000000000002E-4</c:v>
                </c:pt>
                <c:pt idx="450">
                  <c:v>4.171E-4</c:v>
                </c:pt>
                <c:pt idx="451">
                  <c:v>4.1849999999999998E-4</c:v>
                </c:pt>
                <c:pt idx="452">
                  <c:v>4.2000000000000002E-4</c:v>
                </c:pt>
                <c:pt idx="453">
                  <c:v>4.214E-4</c:v>
                </c:pt>
                <c:pt idx="454">
                  <c:v>4.2279999999999998E-4</c:v>
                </c:pt>
                <c:pt idx="455">
                  <c:v>4.2420000000000001E-4</c:v>
                </c:pt>
                <c:pt idx="456">
                  <c:v>4.2559999999999999E-4</c:v>
                </c:pt>
                <c:pt idx="457">
                  <c:v>4.2700000000000002E-4</c:v>
                </c:pt>
                <c:pt idx="458">
                  <c:v>4.284E-4</c:v>
                </c:pt>
                <c:pt idx="459">
                  <c:v>4.2979999999999998E-4</c:v>
                </c:pt>
                <c:pt idx="460">
                  <c:v>4.3120000000000002E-4</c:v>
                </c:pt>
                <c:pt idx="461">
                  <c:v>4.326E-4</c:v>
                </c:pt>
                <c:pt idx="462">
                  <c:v>4.3399999999999998E-4</c:v>
                </c:pt>
                <c:pt idx="463">
                  <c:v>4.3540000000000001E-4</c:v>
                </c:pt>
                <c:pt idx="464">
                  <c:v>4.3679999999999999E-4</c:v>
                </c:pt>
                <c:pt idx="465">
                  <c:v>4.3820000000000003E-4</c:v>
                </c:pt>
                <c:pt idx="466">
                  <c:v>4.3970000000000001E-4</c:v>
                </c:pt>
                <c:pt idx="467">
                  <c:v>4.4109999999999999E-4</c:v>
                </c:pt>
                <c:pt idx="468">
                  <c:v>4.4250000000000002E-4</c:v>
                </c:pt>
                <c:pt idx="469">
                  <c:v>4.439E-4</c:v>
                </c:pt>
                <c:pt idx="470">
                  <c:v>4.4529999999999998E-4</c:v>
                </c:pt>
                <c:pt idx="471">
                  <c:v>4.4670000000000002E-4</c:v>
                </c:pt>
                <c:pt idx="472">
                  <c:v>4.481E-4</c:v>
                </c:pt>
                <c:pt idx="473">
                  <c:v>4.4949999999999998E-4</c:v>
                </c:pt>
                <c:pt idx="474">
                  <c:v>4.5090000000000001E-4</c:v>
                </c:pt>
                <c:pt idx="475">
                  <c:v>4.5229999999999999E-4</c:v>
                </c:pt>
                <c:pt idx="476">
                  <c:v>4.5370000000000002E-4</c:v>
                </c:pt>
                <c:pt idx="477">
                  <c:v>4.551E-4</c:v>
                </c:pt>
                <c:pt idx="478">
                  <c:v>4.5659999999999999E-4</c:v>
                </c:pt>
                <c:pt idx="479">
                  <c:v>4.5800000000000002E-4</c:v>
                </c:pt>
                <c:pt idx="480">
                  <c:v>4.594E-4</c:v>
                </c:pt>
                <c:pt idx="481">
                  <c:v>4.6079999999999998E-4</c:v>
                </c:pt>
                <c:pt idx="482">
                  <c:v>4.6220000000000001E-4</c:v>
                </c:pt>
                <c:pt idx="483">
                  <c:v>4.6359999999999999E-4</c:v>
                </c:pt>
                <c:pt idx="484">
                  <c:v>4.6500000000000003E-4</c:v>
                </c:pt>
                <c:pt idx="485">
                  <c:v>4.6640000000000001E-4</c:v>
                </c:pt>
                <c:pt idx="486">
                  <c:v>4.6779999999999999E-4</c:v>
                </c:pt>
                <c:pt idx="487">
                  <c:v>4.6920000000000002E-4</c:v>
                </c:pt>
                <c:pt idx="488">
                  <c:v>4.707E-4</c:v>
                </c:pt>
                <c:pt idx="489">
                  <c:v>4.7209999999999998E-4</c:v>
                </c:pt>
                <c:pt idx="490">
                  <c:v>4.7350000000000002E-4</c:v>
                </c:pt>
                <c:pt idx="491">
                  <c:v>4.749E-4</c:v>
                </c:pt>
                <c:pt idx="492">
                  <c:v>4.7629999999999998E-4</c:v>
                </c:pt>
                <c:pt idx="493">
                  <c:v>4.7770000000000001E-4</c:v>
                </c:pt>
                <c:pt idx="494">
                  <c:v>4.7909999999999999E-4</c:v>
                </c:pt>
                <c:pt idx="495">
                  <c:v>4.8050000000000002E-4</c:v>
                </c:pt>
                <c:pt idx="496">
                  <c:v>4.819E-4</c:v>
                </c:pt>
                <c:pt idx="497">
                  <c:v>4.8339999999999999E-4</c:v>
                </c:pt>
                <c:pt idx="498">
                  <c:v>4.8480000000000002E-4</c:v>
                </c:pt>
                <c:pt idx="499">
                  <c:v>4.862E-4</c:v>
                </c:pt>
                <c:pt idx="500">
                  <c:v>4.8759999999999998E-4</c:v>
                </c:pt>
                <c:pt idx="501">
                  <c:v>4.8899999999999996E-4</c:v>
                </c:pt>
                <c:pt idx="502">
                  <c:v>4.9039999999999999E-4</c:v>
                </c:pt>
                <c:pt idx="503">
                  <c:v>4.9180000000000003E-4</c:v>
                </c:pt>
                <c:pt idx="504">
                  <c:v>4.9319999999999995E-4</c:v>
                </c:pt>
                <c:pt idx="505">
                  <c:v>4.9459999999999999E-4</c:v>
                </c:pt>
                <c:pt idx="506">
                  <c:v>4.9609999999999997E-4</c:v>
                </c:pt>
                <c:pt idx="507">
                  <c:v>4.975E-4</c:v>
                </c:pt>
                <c:pt idx="508">
                  <c:v>4.9890000000000004E-4</c:v>
                </c:pt>
                <c:pt idx="509">
                  <c:v>5.0029999999999996E-4</c:v>
                </c:pt>
                <c:pt idx="510">
                  <c:v>5.017E-4</c:v>
                </c:pt>
                <c:pt idx="511">
                  <c:v>5.0310000000000003E-4</c:v>
                </c:pt>
                <c:pt idx="512">
                  <c:v>5.0449999999999996E-4</c:v>
                </c:pt>
                <c:pt idx="513">
                  <c:v>5.0589999999999999E-4</c:v>
                </c:pt>
                <c:pt idx="514">
                  <c:v>5.0739999999999997E-4</c:v>
                </c:pt>
                <c:pt idx="515">
                  <c:v>5.0880000000000001E-4</c:v>
                </c:pt>
                <c:pt idx="516">
                  <c:v>5.1020000000000004E-4</c:v>
                </c:pt>
                <c:pt idx="517">
                  <c:v>5.1159999999999997E-4</c:v>
                </c:pt>
                <c:pt idx="518">
                  <c:v>5.13E-4</c:v>
                </c:pt>
                <c:pt idx="519">
                  <c:v>5.1440000000000004E-4</c:v>
                </c:pt>
                <c:pt idx="520">
                  <c:v>5.1579999999999996E-4</c:v>
                </c:pt>
                <c:pt idx="521">
                  <c:v>5.1719999999999999E-4</c:v>
                </c:pt>
                <c:pt idx="522">
                  <c:v>5.1869999999999998E-4</c:v>
                </c:pt>
                <c:pt idx="523">
                  <c:v>5.2010000000000001E-4</c:v>
                </c:pt>
                <c:pt idx="524">
                  <c:v>5.2150000000000005E-4</c:v>
                </c:pt>
                <c:pt idx="525">
                  <c:v>5.2289999999999997E-4</c:v>
                </c:pt>
                <c:pt idx="526">
                  <c:v>5.243E-4</c:v>
                </c:pt>
                <c:pt idx="527">
                  <c:v>5.2570000000000004E-4</c:v>
                </c:pt>
                <c:pt idx="528">
                  <c:v>5.2709999999999996E-4</c:v>
                </c:pt>
                <c:pt idx="529">
                  <c:v>5.2859999999999995E-4</c:v>
                </c:pt>
                <c:pt idx="530">
                  <c:v>5.2999999999999998E-4</c:v>
                </c:pt>
                <c:pt idx="531">
                  <c:v>5.3140000000000001E-4</c:v>
                </c:pt>
                <c:pt idx="532">
                  <c:v>5.3280000000000005E-4</c:v>
                </c:pt>
                <c:pt idx="533">
                  <c:v>5.3419999999999997E-4</c:v>
                </c:pt>
                <c:pt idx="534">
                  <c:v>5.3560000000000001E-4</c:v>
                </c:pt>
                <c:pt idx="535">
                  <c:v>5.3700000000000004E-4</c:v>
                </c:pt>
                <c:pt idx="536">
                  <c:v>5.3839999999999997E-4</c:v>
                </c:pt>
                <c:pt idx="537">
                  <c:v>5.3989999999999995E-4</c:v>
                </c:pt>
                <c:pt idx="538">
                  <c:v>5.4129999999999998E-4</c:v>
                </c:pt>
                <c:pt idx="539">
                  <c:v>5.4270000000000002E-4</c:v>
                </c:pt>
                <c:pt idx="540">
                  <c:v>5.4410000000000005E-4</c:v>
                </c:pt>
                <c:pt idx="541">
                  <c:v>5.4549999999999998E-4</c:v>
                </c:pt>
                <c:pt idx="542">
                  <c:v>5.4690000000000001E-4</c:v>
                </c:pt>
                <c:pt idx="543">
                  <c:v>5.4830000000000005E-4</c:v>
                </c:pt>
                <c:pt idx="544">
                  <c:v>5.4980000000000003E-4</c:v>
                </c:pt>
                <c:pt idx="545">
                  <c:v>5.5119999999999995E-4</c:v>
                </c:pt>
                <c:pt idx="546">
                  <c:v>5.5259999999999999E-4</c:v>
                </c:pt>
                <c:pt idx="547">
                  <c:v>5.5400000000000002E-4</c:v>
                </c:pt>
                <c:pt idx="548">
                  <c:v>5.5539999999999995E-4</c:v>
                </c:pt>
                <c:pt idx="549">
                  <c:v>5.5679999999999998E-4</c:v>
                </c:pt>
                <c:pt idx="550">
                  <c:v>5.5829999999999996E-4</c:v>
                </c:pt>
                <c:pt idx="551">
                  <c:v>5.597E-4</c:v>
                </c:pt>
                <c:pt idx="552">
                  <c:v>5.6110000000000003E-4</c:v>
                </c:pt>
                <c:pt idx="553">
                  <c:v>5.6249999999999996E-4</c:v>
                </c:pt>
                <c:pt idx="554">
                  <c:v>5.6389999999999999E-4</c:v>
                </c:pt>
                <c:pt idx="555">
                  <c:v>5.6530000000000003E-4</c:v>
                </c:pt>
                <c:pt idx="556">
                  <c:v>5.6669999999999995E-4</c:v>
                </c:pt>
                <c:pt idx="557">
                  <c:v>5.6820000000000004E-4</c:v>
                </c:pt>
                <c:pt idx="558">
                  <c:v>5.6959999999999997E-4</c:v>
                </c:pt>
                <c:pt idx="559">
                  <c:v>5.71E-4</c:v>
                </c:pt>
                <c:pt idx="560">
                  <c:v>5.7240000000000004E-4</c:v>
                </c:pt>
                <c:pt idx="561">
                  <c:v>5.7379999999999996E-4</c:v>
                </c:pt>
                <c:pt idx="562">
                  <c:v>5.752E-4</c:v>
                </c:pt>
                <c:pt idx="563">
                  <c:v>5.7660000000000003E-4</c:v>
                </c:pt>
                <c:pt idx="564">
                  <c:v>5.7810000000000001E-4</c:v>
                </c:pt>
                <c:pt idx="565">
                  <c:v>5.7950000000000005E-4</c:v>
                </c:pt>
                <c:pt idx="566">
                  <c:v>5.8089999999999997E-4</c:v>
                </c:pt>
                <c:pt idx="567">
                  <c:v>5.8230000000000001E-4</c:v>
                </c:pt>
                <c:pt idx="568">
                  <c:v>5.8370000000000004E-4</c:v>
                </c:pt>
                <c:pt idx="569">
                  <c:v>5.8509999999999996E-4</c:v>
                </c:pt>
                <c:pt idx="570">
                  <c:v>5.8659999999999995E-4</c:v>
                </c:pt>
                <c:pt idx="571">
                  <c:v>5.8799999999999998E-4</c:v>
                </c:pt>
                <c:pt idx="572">
                  <c:v>5.8940000000000002E-4</c:v>
                </c:pt>
                <c:pt idx="573">
                  <c:v>5.9080000000000005E-4</c:v>
                </c:pt>
                <c:pt idx="574">
                  <c:v>5.9219999999999997E-4</c:v>
                </c:pt>
                <c:pt idx="575">
                  <c:v>5.9360000000000001E-4</c:v>
                </c:pt>
                <c:pt idx="576">
                  <c:v>5.9509999999999999E-4</c:v>
                </c:pt>
                <c:pt idx="577">
                  <c:v>5.9650000000000002E-4</c:v>
                </c:pt>
                <c:pt idx="578">
                  <c:v>5.9789999999999995E-4</c:v>
                </c:pt>
                <c:pt idx="579">
                  <c:v>5.9929999999999998E-4</c:v>
                </c:pt>
                <c:pt idx="580">
                  <c:v>6.0070000000000002E-4</c:v>
                </c:pt>
                <c:pt idx="581">
                  <c:v>6.0210000000000005E-4</c:v>
                </c:pt>
                <c:pt idx="582">
                  <c:v>6.0360000000000003E-4</c:v>
                </c:pt>
                <c:pt idx="583">
                  <c:v>6.0499999999999996E-4</c:v>
                </c:pt>
                <c:pt idx="584">
                  <c:v>6.0639999999999999E-4</c:v>
                </c:pt>
                <c:pt idx="585">
                  <c:v>6.0780000000000003E-4</c:v>
                </c:pt>
                <c:pt idx="586">
                  <c:v>6.0919999999999995E-4</c:v>
                </c:pt>
                <c:pt idx="587">
                  <c:v>6.1059999999999999E-4</c:v>
                </c:pt>
                <c:pt idx="588">
                  <c:v>6.1209999999999997E-4</c:v>
                </c:pt>
                <c:pt idx="589">
                  <c:v>6.135E-4</c:v>
                </c:pt>
                <c:pt idx="590">
                  <c:v>6.1490000000000004E-4</c:v>
                </c:pt>
                <c:pt idx="591">
                  <c:v>6.1629999999999996E-4</c:v>
                </c:pt>
                <c:pt idx="592">
                  <c:v>6.177E-4</c:v>
                </c:pt>
                <c:pt idx="593">
                  <c:v>6.1910000000000003E-4</c:v>
                </c:pt>
                <c:pt idx="594">
                  <c:v>6.2060000000000001E-4</c:v>
                </c:pt>
                <c:pt idx="595">
                  <c:v>6.2200000000000005E-4</c:v>
                </c:pt>
                <c:pt idx="596">
                  <c:v>6.2339999999999997E-4</c:v>
                </c:pt>
                <c:pt idx="597">
                  <c:v>6.2480000000000001E-4</c:v>
                </c:pt>
                <c:pt idx="598">
                  <c:v>6.2620000000000004E-4</c:v>
                </c:pt>
                <c:pt idx="599">
                  <c:v>6.2759999999999997E-4</c:v>
                </c:pt>
                <c:pt idx="600">
                  <c:v>6.2909999999999995E-4</c:v>
                </c:pt>
                <c:pt idx="601">
                  <c:v>6.3049999999999998E-4</c:v>
                </c:pt>
                <c:pt idx="602">
                  <c:v>6.3190000000000002E-4</c:v>
                </c:pt>
                <c:pt idx="603">
                  <c:v>6.3330000000000005E-4</c:v>
                </c:pt>
                <c:pt idx="604">
                  <c:v>6.3469999999999998E-4</c:v>
                </c:pt>
                <c:pt idx="605">
                  <c:v>6.3610000000000001E-4</c:v>
                </c:pt>
                <c:pt idx="606">
                  <c:v>6.3759999999999999E-4</c:v>
                </c:pt>
                <c:pt idx="607">
                  <c:v>6.3900000000000003E-4</c:v>
                </c:pt>
                <c:pt idx="608">
                  <c:v>6.4039999999999995E-4</c:v>
                </c:pt>
                <c:pt idx="609">
                  <c:v>6.4179999999999999E-4</c:v>
                </c:pt>
                <c:pt idx="610">
                  <c:v>6.4320000000000002E-4</c:v>
                </c:pt>
                <c:pt idx="611">
                  <c:v>6.4459999999999995E-4</c:v>
                </c:pt>
                <c:pt idx="612">
                  <c:v>6.4610000000000004E-4</c:v>
                </c:pt>
                <c:pt idx="613">
                  <c:v>6.4749999999999996E-4</c:v>
                </c:pt>
                <c:pt idx="614">
                  <c:v>6.489E-4</c:v>
                </c:pt>
                <c:pt idx="615">
                  <c:v>6.5030000000000003E-4</c:v>
                </c:pt>
                <c:pt idx="616">
                  <c:v>6.5169999999999996E-4</c:v>
                </c:pt>
                <c:pt idx="617">
                  <c:v>6.5320000000000005E-4</c:v>
                </c:pt>
                <c:pt idx="618">
                  <c:v>6.5459999999999997E-4</c:v>
                </c:pt>
                <c:pt idx="619">
                  <c:v>6.5600000000000001E-4</c:v>
                </c:pt>
                <c:pt idx="620">
                  <c:v>6.5740000000000004E-4</c:v>
                </c:pt>
                <c:pt idx="621">
                  <c:v>6.5879999999999997E-4</c:v>
                </c:pt>
                <c:pt idx="622">
                  <c:v>6.602E-4</c:v>
                </c:pt>
                <c:pt idx="623">
                  <c:v>6.6169999999999998E-4</c:v>
                </c:pt>
                <c:pt idx="624">
                  <c:v>6.6310000000000002E-4</c:v>
                </c:pt>
                <c:pt idx="625">
                  <c:v>6.6450000000000005E-4</c:v>
                </c:pt>
                <c:pt idx="626">
                  <c:v>6.6589999999999998E-4</c:v>
                </c:pt>
                <c:pt idx="627">
                  <c:v>6.6730000000000001E-4</c:v>
                </c:pt>
                <c:pt idx="628">
                  <c:v>6.6879999999999999E-4</c:v>
                </c:pt>
                <c:pt idx="629">
                  <c:v>6.7020000000000003E-4</c:v>
                </c:pt>
                <c:pt idx="630">
                  <c:v>6.7159999999999995E-4</c:v>
                </c:pt>
                <c:pt idx="631">
                  <c:v>6.7299999999999999E-4</c:v>
                </c:pt>
                <c:pt idx="632">
                  <c:v>6.7440000000000002E-4</c:v>
                </c:pt>
                <c:pt idx="633">
                  <c:v>6.7579999999999995E-4</c:v>
                </c:pt>
                <c:pt idx="634">
                  <c:v>6.7730000000000004E-4</c:v>
                </c:pt>
                <c:pt idx="635">
                  <c:v>6.7869999999999996E-4</c:v>
                </c:pt>
                <c:pt idx="636">
                  <c:v>6.801E-4</c:v>
                </c:pt>
                <c:pt idx="637">
                  <c:v>6.8150000000000003E-4</c:v>
                </c:pt>
                <c:pt idx="638">
                  <c:v>6.8289999999999996E-4</c:v>
                </c:pt>
                <c:pt idx="639">
                  <c:v>6.8440000000000005E-4</c:v>
                </c:pt>
                <c:pt idx="640">
                  <c:v>6.8579999999999997E-4</c:v>
                </c:pt>
                <c:pt idx="641">
                  <c:v>6.8720000000000001E-4</c:v>
                </c:pt>
                <c:pt idx="642">
                  <c:v>6.8860000000000004E-4</c:v>
                </c:pt>
                <c:pt idx="643">
                  <c:v>6.8999999999999997E-4</c:v>
                </c:pt>
                <c:pt idx="644">
                  <c:v>6.914E-4</c:v>
                </c:pt>
                <c:pt idx="645">
                  <c:v>6.9289999999999998E-4</c:v>
                </c:pt>
                <c:pt idx="646">
                  <c:v>6.9430000000000002E-4</c:v>
                </c:pt>
                <c:pt idx="647">
                  <c:v>6.9570000000000005E-4</c:v>
                </c:pt>
                <c:pt idx="648">
                  <c:v>6.9709999999999998E-4</c:v>
                </c:pt>
                <c:pt idx="649">
                  <c:v>6.9850000000000001E-4</c:v>
                </c:pt>
                <c:pt idx="650">
                  <c:v>6.9999999999999999E-4</c:v>
                </c:pt>
                <c:pt idx="651">
                  <c:v>7.0140000000000003E-4</c:v>
                </c:pt>
                <c:pt idx="652">
                  <c:v>7.0279999999999995E-4</c:v>
                </c:pt>
                <c:pt idx="653">
                  <c:v>7.0419999999999999E-4</c:v>
                </c:pt>
                <c:pt idx="654">
                  <c:v>7.0560000000000002E-4</c:v>
                </c:pt>
                <c:pt idx="655">
                  <c:v>7.071E-4</c:v>
                </c:pt>
                <c:pt idx="656">
                  <c:v>7.0850000000000004E-4</c:v>
                </c:pt>
                <c:pt idx="657">
                  <c:v>7.0989999999999996E-4</c:v>
                </c:pt>
                <c:pt idx="658">
                  <c:v>7.113E-4</c:v>
                </c:pt>
                <c:pt idx="659">
                  <c:v>7.1270000000000003E-4</c:v>
                </c:pt>
                <c:pt idx="660">
                  <c:v>7.1420000000000001E-4</c:v>
                </c:pt>
                <c:pt idx="661">
                  <c:v>7.1560000000000005E-4</c:v>
                </c:pt>
                <c:pt idx="662">
                  <c:v>7.1699999999999997E-4</c:v>
                </c:pt>
                <c:pt idx="663">
                  <c:v>7.1840000000000001E-4</c:v>
                </c:pt>
                <c:pt idx="664">
                  <c:v>7.1980000000000004E-4</c:v>
                </c:pt>
                <c:pt idx="665">
                  <c:v>7.2119999999999997E-4</c:v>
                </c:pt>
                <c:pt idx="666">
                  <c:v>7.2269999999999995E-4</c:v>
                </c:pt>
                <c:pt idx="667">
                  <c:v>7.2409999999999998E-4</c:v>
                </c:pt>
                <c:pt idx="668">
                  <c:v>7.2550000000000002E-4</c:v>
                </c:pt>
                <c:pt idx="669">
                  <c:v>7.2690000000000005E-4</c:v>
                </c:pt>
                <c:pt idx="670">
                  <c:v>7.2829999999999998E-4</c:v>
                </c:pt>
                <c:pt idx="671">
                  <c:v>7.2979999999999996E-4</c:v>
                </c:pt>
                <c:pt idx="672">
                  <c:v>7.3119999999999999E-4</c:v>
                </c:pt>
                <c:pt idx="673">
                  <c:v>7.3260000000000003E-4</c:v>
                </c:pt>
                <c:pt idx="674">
                  <c:v>7.3399999999999995E-4</c:v>
                </c:pt>
                <c:pt idx="675">
                  <c:v>7.3539999999999999E-4</c:v>
                </c:pt>
                <c:pt idx="676">
                  <c:v>7.3689999999999997E-4</c:v>
                </c:pt>
                <c:pt idx="677">
                  <c:v>7.383E-4</c:v>
                </c:pt>
                <c:pt idx="678">
                  <c:v>7.3970000000000004E-4</c:v>
                </c:pt>
                <c:pt idx="679">
                  <c:v>7.4109999999999996E-4</c:v>
                </c:pt>
                <c:pt idx="680">
                  <c:v>7.425E-4</c:v>
                </c:pt>
                <c:pt idx="681">
                  <c:v>7.4399999999999998E-4</c:v>
                </c:pt>
                <c:pt idx="682">
                  <c:v>7.4540000000000001E-4</c:v>
                </c:pt>
                <c:pt idx="683">
                  <c:v>7.4680000000000005E-4</c:v>
                </c:pt>
                <c:pt idx="684">
                  <c:v>7.4819999999999997E-4</c:v>
                </c:pt>
                <c:pt idx="685">
                  <c:v>7.4960000000000001E-4</c:v>
                </c:pt>
                <c:pt idx="686">
                  <c:v>7.5109999999999999E-4</c:v>
                </c:pt>
                <c:pt idx="687">
                  <c:v>7.5250000000000002E-4</c:v>
                </c:pt>
                <c:pt idx="688">
                  <c:v>7.5389999999999995E-4</c:v>
                </c:pt>
                <c:pt idx="689">
                  <c:v>7.5529999999999998E-4</c:v>
                </c:pt>
                <c:pt idx="690">
                  <c:v>7.5670000000000002E-4</c:v>
                </c:pt>
                <c:pt idx="691">
                  <c:v>7.582E-4</c:v>
                </c:pt>
                <c:pt idx="692">
                  <c:v>7.5960000000000003E-4</c:v>
                </c:pt>
                <c:pt idx="693">
                  <c:v>7.6099999999999996E-4</c:v>
                </c:pt>
                <c:pt idx="694">
                  <c:v>7.6239999999999999E-4</c:v>
                </c:pt>
                <c:pt idx="695">
                  <c:v>7.6380000000000003E-4</c:v>
                </c:pt>
                <c:pt idx="696">
                  <c:v>7.6530000000000001E-4</c:v>
                </c:pt>
                <c:pt idx="697">
                  <c:v>7.6670000000000004E-4</c:v>
                </c:pt>
                <c:pt idx="698">
                  <c:v>7.6809999999999997E-4</c:v>
                </c:pt>
                <c:pt idx="699">
                  <c:v>7.695E-4</c:v>
                </c:pt>
                <c:pt idx="700">
                  <c:v>7.7090000000000004E-4</c:v>
                </c:pt>
                <c:pt idx="701">
                  <c:v>7.7240000000000002E-4</c:v>
                </c:pt>
                <c:pt idx="702">
                  <c:v>7.7380000000000005E-4</c:v>
                </c:pt>
                <c:pt idx="703">
                  <c:v>7.7519999999999998E-4</c:v>
                </c:pt>
                <c:pt idx="704">
                  <c:v>7.7660000000000001E-4</c:v>
                </c:pt>
                <c:pt idx="705">
                  <c:v>7.7800000000000005E-4</c:v>
                </c:pt>
                <c:pt idx="706">
                  <c:v>7.7950000000000003E-4</c:v>
                </c:pt>
                <c:pt idx="707">
                  <c:v>7.8089999999999995E-4</c:v>
                </c:pt>
                <c:pt idx="708">
                  <c:v>7.8229999999999999E-4</c:v>
                </c:pt>
                <c:pt idx="709">
                  <c:v>7.8370000000000002E-4</c:v>
                </c:pt>
                <c:pt idx="710">
                  <c:v>7.8509999999999995E-4</c:v>
                </c:pt>
                <c:pt idx="711">
                  <c:v>7.8660000000000004E-4</c:v>
                </c:pt>
                <c:pt idx="712">
                  <c:v>7.8799999999999996E-4</c:v>
                </c:pt>
                <c:pt idx="713">
                  <c:v>7.894E-4</c:v>
                </c:pt>
                <c:pt idx="714">
                  <c:v>7.9080000000000003E-4</c:v>
                </c:pt>
                <c:pt idx="715">
                  <c:v>7.9219999999999996E-4</c:v>
                </c:pt>
                <c:pt idx="716">
                  <c:v>7.9370000000000005E-4</c:v>
                </c:pt>
                <c:pt idx="717">
                  <c:v>7.9509999999999997E-4</c:v>
                </c:pt>
                <c:pt idx="718">
                  <c:v>7.9650000000000001E-4</c:v>
                </c:pt>
                <c:pt idx="719">
                  <c:v>7.9790000000000004E-4</c:v>
                </c:pt>
                <c:pt idx="720">
                  <c:v>7.9929999999999997E-4</c:v>
                </c:pt>
                <c:pt idx="721">
                  <c:v>8.0079999999999995E-4</c:v>
                </c:pt>
                <c:pt idx="722">
                  <c:v>8.0219999999999998E-4</c:v>
                </c:pt>
                <c:pt idx="723">
                  <c:v>8.0360000000000002E-4</c:v>
                </c:pt>
                <c:pt idx="724">
                  <c:v>8.0500000000000005E-4</c:v>
                </c:pt>
                <c:pt idx="725">
                  <c:v>8.0639999999999998E-4</c:v>
                </c:pt>
                <c:pt idx="726">
                  <c:v>8.0789999999999996E-4</c:v>
                </c:pt>
                <c:pt idx="727">
                  <c:v>8.0929999999999999E-4</c:v>
                </c:pt>
                <c:pt idx="728">
                  <c:v>8.1070000000000003E-4</c:v>
                </c:pt>
                <c:pt idx="729">
                  <c:v>8.1209999999999995E-4</c:v>
                </c:pt>
                <c:pt idx="730">
                  <c:v>8.1349999999999999E-4</c:v>
                </c:pt>
                <c:pt idx="731">
                  <c:v>8.1499999999999997E-4</c:v>
                </c:pt>
                <c:pt idx="732">
                  <c:v>8.164E-4</c:v>
                </c:pt>
                <c:pt idx="733">
                  <c:v>8.1780000000000004E-4</c:v>
                </c:pt>
                <c:pt idx="734">
                  <c:v>8.1919999999999996E-4</c:v>
                </c:pt>
                <c:pt idx="735">
                  <c:v>8.2070000000000005E-4</c:v>
                </c:pt>
                <c:pt idx="736">
                  <c:v>8.2209999999999998E-4</c:v>
                </c:pt>
                <c:pt idx="737">
                  <c:v>8.2350000000000001E-4</c:v>
                </c:pt>
                <c:pt idx="738">
                  <c:v>8.2490000000000005E-4</c:v>
                </c:pt>
                <c:pt idx="739">
                  <c:v>8.2629999999999997E-4</c:v>
                </c:pt>
                <c:pt idx="740">
                  <c:v>8.2779999999999996E-4</c:v>
                </c:pt>
                <c:pt idx="741">
                  <c:v>8.2919999999999999E-4</c:v>
                </c:pt>
                <c:pt idx="742">
                  <c:v>8.3060000000000002E-4</c:v>
                </c:pt>
                <c:pt idx="743">
                  <c:v>8.3199999999999995E-4</c:v>
                </c:pt>
                <c:pt idx="744">
                  <c:v>8.3339999999999998E-4</c:v>
                </c:pt>
                <c:pt idx="745">
                  <c:v>8.3489999999999997E-4</c:v>
                </c:pt>
                <c:pt idx="746">
                  <c:v>8.363E-4</c:v>
                </c:pt>
                <c:pt idx="747">
                  <c:v>8.3770000000000003E-4</c:v>
                </c:pt>
                <c:pt idx="748">
                  <c:v>8.3909999999999996E-4</c:v>
                </c:pt>
                <c:pt idx="749">
                  <c:v>8.4049999999999999E-4</c:v>
                </c:pt>
                <c:pt idx="750">
                  <c:v>8.4199999999999998E-4</c:v>
                </c:pt>
                <c:pt idx="751">
                  <c:v>8.4340000000000001E-4</c:v>
                </c:pt>
                <c:pt idx="752">
                  <c:v>8.4480000000000004E-4</c:v>
                </c:pt>
                <c:pt idx="753">
                  <c:v>8.4619999999999997E-4</c:v>
                </c:pt>
                <c:pt idx="754">
                  <c:v>8.476E-4</c:v>
                </c:pt>
                <c:pt idx="755">
                  <c:v>8.4909999999999998E-4</c:v>
                </c:pt>
                <c:pt idx="756">
                  <c:v>8.5050000000000002E-4</c:v>
                </c:pt>
                <c:pt idx="757">
                  <c:v>8.5190000000000005E-4</c:v>
                </c:pt>
                <c:pt idx="758">
                  <c:v>8.5329999999999998E-4</c:v>
                </c:pt>
                <c:pt idx="759">
                  <c:v>8.5479999999999996E-4</c:v>
                </c:pt>
                <c:pt idx="760">
                  <c:v>8.5619999999999999E-4</c:v>
                </c:pt>
                <c:pt idx="761">
                  <c:v>8.5760000000000003E-4</c:v>
                </c:pt>
                <c:pt idx="762">
                  <c:v>8.5899999999999995E-4</c:v>
                </c:pt>
                <c:pt idx="763">
                  <c:v>8.6039999999999999E-4</c:v>
                </c:pt>
                <c:pt idx="764">
                  <c:v>8.6189999999999997E-4</c:v>
                </c:pt>
                <c:pt idx="765">
                  <c:v>8.633E-4</c:v>
                </c:pt>
                <c:pt idx="766">
                  <c:v>8.6470000000000004E-4</c:v>
                </c:pt>
                <c:pt idx="767">
                  <c:v>8.6609999999999996E-4</c:v>
                </c:pt>
                <c:pt idx="768">
                  <c:v>8.675E-4</c:v>
                </c:pt>
                <c:pt idx="769">
                  <c:v>8.6899999999999998E-4</c:v>
                </c:pt>
                <c:pt idx="770">
                  <c:v>8.7040000000000001E-4</c:v>
                </c:pt>
                <c:pt idx="771">
                  <c:v>8.7180000000000005E-4</c:v>
                </c:pt>
                <c:pt idx="772">
                  <c:v>8.7319999999999997E-4</c:v>
                </c:pt>
                <c:pt idx="773">
                  <c:v>8.7469999999999996E-4</c:v>
                </c:pt>
                <c:pt idx="774">
                  <c:v>8.7609999999999999E-4</c:v>
                </c:pt>
                <c:pt idx="775">
                  <c:v>8.7750000000000002E-4</c:v>
                </c:pt>
                <c:pt idx="776">
                  <c:v>8.7889999999999995E-4</c:v>
                </c:pt>
                <c:pt idx="777">
                  <c:v>8.8029999999999998E-4</c:v>
                </c:pt>
                <c:pt idx="778">
                  <c:v>8.8179999999999997E-4</c:v>
                </c:pt>
                <c:pt idx="779">
                  <c:v>8.832E-4</c:v>
                </c:pt>
                <c:pt idx="780">
                  <c:v>8.8460000000000003E-4</c:v>
                </c:pt>
                <c:pt idx="781">
                  <c:v>8.8599999999999996E-4</c:v>
                </c:pt>
                <c:pt idx="782">
                  <c:v>8.8739999999999999E-4</c:v>
                </c:pt>
                <c:pt idx="783">
                  <c:v>8.8889999999999998E-4</c:v>
                </c:pt>
                <c:pt idx="784">
                  <c:v>8.9030000000000001E-4</c:v>
                </c:pt>
                <c:pt idx="785">
                  <c:v>8.9170000000000004E-4</c:v>
                </c:pt>
                <c:pt idx="786">
                  <c:v>8.9309999999999997E-4</c:v>
                </c:pt>
                <c:pt idx="787">
                  <c:v>8.9459999999999995E-4</c:v>
                </c:pt>
                <c:pt idx="788">
                  <c:v>8.9599999999999999E-4</c:v>
                </c:pt>
                <c:pt idx="789">
                  <c:v>8.9740000000000002E-4</c:v>
                </c:pt>
                <c:pt idx="790">
                  <c:v>8.9879999999999995E-4</c:v>
                </c:pt>
                <c:pt idx="791">
                  <c:v>9.0019999999999998E-4</c:v>
                </c:pt>
                <c:pt idx="792">
                  <c:v>9.0169999999999996E-4</c:v>
                </c:pt>
                <c:pt idx="793">
                  <c:v>9.031E-4</c:v>
                </c:pt>
                <c:pt idx="794">
                  <c:v>9.0450000000000003E-4</c:v>
                </c:pt>
                <c:pt idx="795">
                  <c:v>9.0589999999999996E-4</c:v>
                </c:pt>
                <c:pt idx="796">
                  <c:v>9.0729999999999999E-4</c:v>
                </c:pt>
                <c:pt idx="797">
                  <c:v>9.0879999999999997E-4</c:v>
                </c:pt>
                <c:pt idx="798">
                  <c:v>9.1020000000000001E-4</c:v>
                </c:pt>
                <c:pt idx="799">
                  <c:v>9.1160000000000004E-4</c:v>
                </c:pt>
                <c:pt idx="800">
                  <c:v>9.1299999999999997E-4</c:v>
                </c:pt>
                <c:pt idx="801">
                  <c:v>9.1449999999999995E-4</c:v>
                </c:pt>
                <c:pt idx="802">
                  <c:v>9.1589999999999998E-4</c:v>
                </c:pt>
                <c:pt idx="803">
                  <c:v>9.1730000000000002E-4</c:v>
                </c:pt>
                <c:pt idx="804">
                  <c:v>9.1870000000000005E-4</c:v>
                </c:pt>
                <c:pt idx="805">
                  <c:v>9.2009999999999998E-4</c:v>
                </c:pt>
                <c:pt idx="806">
                  <c:v>9.2159999999999996E-4</c:v>
                </c:pt>
                <c:pt idx="807">
                  <c:v>9.2299999999999999E-4</c:v>
                </c:pt>
                <c:pt idx="808">
                  <c:v>9.2440000000000003E-4</c:v>
                </c:pt>
                <c:pt idx="809">
                  <c:v>9.2579999999999995E-4</c:v>
                </c:pt>
                <c:pt idx="810">
                  <c:v>9.2730000000000004E-4</c:v>
                </c:pt>
                <c:pt idx="811">
                  <c:v>9.2869999999999997E-4</c:v>
                </c:pt>
                <c:pt idx="812">
                  <c:v>9.301E-4</c:v>
                </c:pt>
                <c:pt idx="813">
                  <c:v>9.3150000000000004E-4</c:v>
                </c:pt>
                <c:pt idx="814">
                  <c:v>9.3289999999999996E-4</c:v>
                </c:pt>
                <c:pt idx="815">
                  <c:v>9.3440000000000005E-4</c:v>
                </c:pt>
                <c:pt idx="816">
                  <c:v>9.3579999999999998E-4</c:v>
                </c:pt>
                <c:pt idx="817">
                  <c:v>9.3720000000000001E-4</c:v>
                </c:pt>
                <c:pt idx="818">
                  <c:v>9.3860000000000005E-4</c:v>
                </c:pt>
                <c:pt idx="819">
                  <c:v>9.4010000000000003E-4</c:v>
                </c:pt>
                <c:pt idx="820">
                  <c:v>9.4149999999999995E-4</c:v>
                </c:pt>
                <c:pt idx="821">
                  <c:v>9.4289999999999999E-4</c:v>
                </c:pt>
                <c:pt idx="822">
                  <c:v>9.4430000000000002E-4</c:v>
                </c:pt>
                <c:pt idx="823">
                  <c:v>9.4569999999999995E-4</c:v>
                </c:pt>
                <c:pt idx="824">
                  <c:v>9.4720000000000004E-4</c:v>
                </c:pt>
                <c:pt idx="825">
                  <c:v>9.4859999999999996E-4</c:v>
                </c:pt>
                <c:pt idx="826">
                  <c:v>9.5E-4</c:v>
                </c:pt>
                <c:pt idx="827">
                  <c:v>9.5140000000000003E-4</c:v>
                </c:pt>
                <c:pt idx="828">
                  <c:v>9.5279999999999996E-4</c:v>
                </c:pt>
                <c:pt idx="829">
                  <c:v>9.5430000000000005E-4</c:v>
                </c:pt>
                <c:pt idx="830">
                  <c:v>9.5569999999999997E-4</c:v>
                </c:pt>
                <c:pt idx="831">
                  <c:v>9.5710000000000001E-4</c:v>
                </c:pt>
                <c:pt idx="832">
                  <c:v>9.5850000000000004E-4</c:v>
                </c:pt>
                <c:pt idx="833">
                  <c:v>9.6000000000000002E-4</c:v>
                </c:pt>
                <c:pt idx="834">
                  <c:v>9.6139999999999995E-4</c:v>
                </c:pt>
                <c:pt idx="835">
                  <c:v>9.6279999999999998E-4</c:v>
                </c:pt>
                <c:pt idx="836">
                  <c:v>9.6420000000000002E-4</c:v>
                </c:pt>
                <c:pt idx="837">
                  <c:v>9.6560000000000005E-4</c:v>
                </c:pt>
                <c:pt idx="838">
                  <c:v>9.6710000000000003E-4</c:v>
                </c:pt>
                <c:pt idx="839">
                  <c:v>9.6849999999999996E-4</c:v>
                </c:pt>
                <c:pt idx="840">
                  <c:v>9.6989999999999999E-4</c:v>
                </c:pt>
                <c:pt idx="841">
                  <c:v>9.7130000000000003E-4</c:v>
                </c:pt>
                <c:pt idx="842">
                  <c:v>9.7280000000000001E-4</c:v>
                </c:pt>
                <c:pt idx="843">
                  <c:v>9.7420000000000004E-4</c:v>
                </c:pt>
                <c:pt idx="844">
                  <c:v>9.7559999999999997E-4</c:v>
                </c:pt>
                <c:pt idx="845">
                  <c:v>9.77E-4</c:v>
                </c:pt>
                <c:pt idx="846">
                  <c:v>9.7839999999999993E-4</c:v>
                </c:pt>
                <c:pt idx="847">
                  <c:v>9.7989999999999991E-4</c:v>
                </c:pt>
                <c:pt idx="848">
                  <c:v>9.8130000000000005E-4</c:v>
                </c:pt>
                <c:pt idx="849">
                  <c:v>9.8269999999999998E-4</c:v>
                </c:pt>
                <c:pt idx="850">
                  <c:v>9.8409999999999991E-4</c:v>
                </c:pt>
                <c:pt idx="851">
                  <c:v>9.856000000000001E-4</c:v>
                </c:pt>
                <c:pt idx="852">
                  <c:v>9.8700000000000003E-4</c:v>
                </c:pt>
                <c:pt idx="853">
                  <c:v>9.8839999999999996E-4</c:v>
                </c:pt>
                <c:pt idx="854">
                  <c:v>9.898000000000001E-4</c:v>
                </c:pt>
                <c:pt idx="855">
                  <c:v>9.9120000000000002E-4</c:v>
                </c:pt>
                <c:pt idx="856">
                  <c:v>9.9270000000000001E-4</c:v>
                </c:pt>
                <c:pt idx="857">
                  <c:v>9.9409999999999993E-4</c:v>
                </c:pt>
                <c:pt idx="858">
                  <c:v>9.9550000000000007E-4</c:v>
                </c:pt>
                <c:pt idx="859">
                  <c:v>9.969E-4</c:v>
                </c:pt>
                <c:pt idx="860">
                  <c:v>9.9839999999999998E-4</c:v>
                </c:pt>
                <c:pt idx="861">
                  <c:v>9.9979999999999991E-4</c:v>
                </c:pt>
                <c:pt idx="862">
                  <c:v>1.0009999999999999E-3</c:v>
                </c:pt>
                <c:pt idx="863">
                  <c:v>1.003E-3</c:v>
                </c:pt>
                <c:pt idx="864">
                  <c:v>1.0039999999999999E-3</c:v>
                </c:pt>
                <c:pt idx="865">
                  <c:v>1.005E-3</c:v>
                </c:pt>
                <c:pt idx="866">
                  <c:v>1.0070000000000001E-3</c:v>
                </c:pt>
                <c:pt idx="867">
                  <c:v>1.008E-3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92-46B4-83A3-2F3F0828D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705728"/>
        <c:axId val="544706056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STD!$I$1</c15:sqref>
                        </c15:formulaRef>
                      </c:ext>
                    </c:extLst>
                    <c:strCache>
                      <c:ptCount val="1"/>
                      <c:pt idx="0">
                        <c:v>-5 mm y-displacement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3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STD!$L$3:$L$870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2.1099999999999999E-3</c:v>
                      </c:pt>
                      <c:pt idx="1">
                        <c:v>2.2599999999999999E-3</c:v>
                      </c:pt>
                      <c:pt idx="2">
                        <c:v>2.418E-3</c:v>
                      </c:pt>
                      <c:pt idx="3">
                        <c:v>2.5839999999999999E-3</c:v>
                      </c:pt>
                      <c:pt idx="4">
                        <c:v>2.761E-3</c:v>
                      </c:pt>
                      <c:pt idx="5">
                        <c:v>2.9390000000000002E-3</c:v>
                      </c:pt>
                      <c:pt idx="6">
                        <c:v>3.1259999999999999E-3</c:v>
                      </c:pt>
                      <c:pt idx="7">
                        <c:v>3.3189999999999999E-3</c:v>
                      </c:pt>
                      <c:pt idx="8">
                        <c:v>3.519E-3</c:v>
                      </c:pt>
                      <c:pt idx="9">
                        <c:v>3.7290000000000001E-3</c:v>
                      </c:pt>
                      <c:pt idx="10">
                        <c:v>3.9410000000000001E-3</c:v>
                      </c:pt>
                      <c:pt idx="11">
                        <c:v>4.1650000000000003E-3</c:v>
                      </c:pt>
                      <c:pt idx="12">
                        <c:v>4.3969999999999999E-3</c:v>
                      </c:pt>
                      <c:pt idx="13">
                        <c:v>4.6360000000000004E-3</c:v>
                      </c:pt>
                      <c:pt idx="14">
                        <c:v>4.8789999999999997E-3</c:v>
                      </c:pt>
                      <c:pt idx="15">
                        <c:v>5.1269999999999996E-3</c:v>
                      </c:pt>
                      <c:pt idx="16">
                        <c:v>5.385E-3</c:v>
                      </c:pt>
                      <c:pt idx="17">
                        <c:v>5.659E-3</c:v>
                      </c:pt>
                      <c:pt idx="18">
                        <c:v>5.9389999999999998E-3</c:v>
                      </c:pt>
                      <c:pt idx="19">
                        <c:v>6.2230000000000002E-3</c:v>
                      </c:pt>
                      <c:pt idx="20">
                        <c:v>6.5279999999999999E-3</c:v>
                      </c:pt>
                      <c:pt idx="21">
                        <c:v>6.8320000000000004E-3</c:v>
                      </c:pt>
                      <c:pt idx="22">
                        <c:v>7.1459999999999996E-3</c:v>
                      </c:pt>
                      <c:pt idx="23">
                        <c:v>7.4640000000000001E-3</c:v>
                      </c:pt>
                      <c:pt idx="24">
                        <c:v>7.7920000000000003E-3</c:v>
                      </c:pt>
                      <c:pt idx="25">
                        <c:v>8.1250000000000003E-3</c:v>
                      </c:pt>
                      <c:pt idx="26">
                        <c:v>8.4580000000000002E-3</c:v>
                      </c:pt>
                      <c:pt idx="27">
                        <c:v>8.8229999999999992E-3</c:v>
                      </c:pt>
                      <c:pt idx="28">
                        <c:v>9.1970000000000003E-3</c:v>
                      </c:pt>
                      <c:pt idx="29">
                        <c:v>9.5680000000000001E-3</c:v>
                      </c:pt>
                      <c:pt idx="30">
                        <c:v>9.972E-3</c:v>
                      </c:pt>
                      <c:pt idx="31">
                        <c:v>1.0359999999999999E-2</c:v>
                      </c:pt>
                      <c:pt idx="32">
                        <c:v>1.076E-2</c:v>
                      </c:pt>
                      <c:pt idx="33">
                        <c:v>1.1180000000000001E-2</c:v>
                      </c:pt>
                      <c:pt idx="34">
                        <c:v>1.159E-2</c:v>
                      </c:pt>
                      <c:pt idx="35">
                        <c:v>1.2030000000000001E-2</c:v>
                      </c:pt>
                      <c:pt idx="36">
                        <c:v>1.248E-2</c:v>
                      </c:pt>
                      <c:pt idx="37">
                        <c:v>1.2930000000000001E-2</c:v>
                      </c:pt>
                      <c:pt idx="38">
                        <c:v>1.34E-2</c:v>
                      </c:pt>
                      <c:pt idx="39">
                        <c:v>1.3860000000000001E-2</c:v>
                      </c:pt>
                      <c:pt idx="40">
                        <c:v>1.434E-2</c:v>
                      </c:pt>
                      <c:pt idx="41">
                        <c:v>1.4829999999999999E-2</c:v>
                      </c:pt>
                      <c:pt idx="42">
                        <c:v>1.533E-2</c:v>
                      </c:pt>
                      <c:pt idx="43">
                        <c:v>1.583E-2</c:v>
                      </c:pt>
                      <c:pt idx="44">
                        <c:v>1.635E-2</c:v>
                      </c:pt>
                      <c:pt idx="45">
                        <c:v>1.6879999999999999E-2</c:v>
                      </c:pt>
                      <c:pt idx="46">
                        <c:v>1.7420000000000001E-2</c:v>
                      </c:pt>
                      <c:pt idx="47">
                        <c:v>1.797E-2</c:v>
                      </c:pt>
                      <c:pt idx="48">
                        <c:v>1.8550000000000001E-2</c:v>
                      </c:pt>
                      <c:pt idx="49">
                        <c:v>1.9109999999999999E-2</c:v>
                      </c:pt>
                      <c:pt idx="50">
                        <c:v>1.967E-2</c:v>
                      </c:pt>
                      <c:pt idx="51">
                        <c:v>2.027E-2</c:v>
                      </c:pt>
                      <c:pt idx="52">
                        <c:v>2.087E-2</c:v>
                      </c:pt>
                      <c:pt idx="53">
                        <c:v>2.1479999999999999E-2</c:v>
                      </c:pt>
                      <c:pt idx="54">
                        <c:v>2.2100000000000002E-2</c:v>
                      </c:pt>
                      <c:pt idx="55">
                        <c:v>2.273E-2</c:v>
                      </c:pt>
                      <c:pt idx="56">
                        <c:v>2.3349999999999999E-2</c:v>
                      </c:pt>
                      <c:pt idx="57">
                        <c:v>2.3990000000000001E-2</c:v>
                      </c:pt>
                      <c:pt idx="58">
                        <c:v>2.4639999999999999E-2</c:v>
                      </c:pt>
                      <c:pt idx="59">
                        <c:v>2.529E-2</c:v>
                      </c:pt>
                      <c:pt idx="60">
                        <c:v>2.5930000000000002E-2</c:v>
                      </c:pt>
                      <c:pt idx="61">
                        <c:v>2.6610000000000002E-2</c:v>
                      </c:pt>
                      <c:pt idx="62">
                        <c:v>2.7300000000000001E-2</c:v>
                      </c:pt>
                      <c:pt idx="63">
                        <c:v>2.7959999999999999E-2</c:v>
                      </c:pt>
                      <c:pt idx="64">
                        <c:v>2.8660000000000001E-2</c:v>
                      </c:pt>
                      <c:pt idx="65">
                        <c:v>2.938E-2</c:v>
                      </c:pt>
                      <c:pt idx="66">
                        <c:v>3.006E-2</c:v>
                      </c:pt>
                      <c:pt idx="67">
                        <c:v>3.0779999999999998E-2</c:v>
                      </c:pt>
                      <c:pt idx="68">
                        <c:v>3.15E-2</c:v>
                      </c:pt>
                      <c:pt idx="69">
                        <c:v>3.2250000000000001E-2</c:v>
                      </c:pt>
                      <c:pt idx="70">
                        <c:v>3.2980000000000002E-2</c:v>
                      </c:pt>
                      <c:pt idx="71">
                        <c:v>3.3759999999999998E-2</c:v>
                      </c:pt>
                      <c:pt idx="72">
                        <c:v>3.4540000000000001E-2</c:v>
                      </c:pt>
                      <c:pt idx="73">
                        <c:v>3.5310000000000001E-2</c:v>
                      </c:pt>
                      <c:pt idx="74">
                        <c:v>3.6069999999999998E-2</c:v>
                      </c:pt>
                      <c:pt idx="75">
                        <c:v>3.6850000000000001E-2</c:v>
                      </c:pt>
                      <c:pt idx="76">
                        <c:v>3.7620000000000001E-2</c:v>
                      </c:pt>
                      <c:pt idx="77">
                        <c:v>3.8429999999999999E-2</c:v>
                      </c:pt>
                      <c:pt idx="78">
                        <c:v>3.9230000000000001E-2</c:v>
                      </c:pt>
                      <c:pt idx="79">
                        <c:v>4.0030000000000003E-2</c:v>
                      </c:pt>
                      <c:pt idx="80">
                        <c:v>4.0849999999999997E-2</c:v>
                      </c:pt>
                      <c:pt idx="81">
                        <c:v>4.1689999999999998E-2</c:v>
                      </c:pt>
                      <c:pt idx="82">
                        <c:v>4.249E-2</c:v>
                      </c:pt>
                      <c:pt idx="83">
                        <c:v>4.3310000000000001E-2</c:v>
                      </c:pt>
                      <c:pt idx="84">
                        <c:v>4.4130000000000003E-2</c:v>
                      </c:pt>
                      <c:pt idx="85">
                        <c:v>4.5010000000000001E-2</c:v>
                      </c:pt>
                      <c:pt idx="86">
                        <c:v>4.5859999999999998E-2</c:v>
                      </c:pt>
                      <c:pt idx="87">
                        <c:v>4.6710000000000002E-2</c:v>
                      </c:pt>
                      <c:pt idx="88">
                        <c:v>4.7579999999999997E-2</c:v>
                      </c:pt>
                      <c:pt idx="89">
                        <c:v>4.8460000000000003E-2</c:v>
                      </c:pt>
                      <c:pt idx="90">
                        <c:v>4.9340000000000002E-2</c:v>
                      </c:pt>
                      <c:pt idx="91">
                        <c:v>5.0250000000000003E-2</c:v>
                      </c:pt>
                      <c:pt idx="92">
                        <c:v>5.1150000000000001E-2</c:v>
                      </c:pt>
                      <c:pt idx="93">
                        <c:v>5.203E-2</c:v>
                      </c:pt>
                      <c:pt idx="94">
                        <c:v>5.2880000000000003E-2</c:v>
                      </c:pt>
                      <c:pt idx="95">
                        <c:v>5.3749999999999999E-2</c:v>
                      </c:pt>
                      <c:pt idx="96">
                        <c:v>5.4629999999999998E-2</c:v>
                      </c:pt>
                      <c:pt idx="97">
                        <c:v>5.552E-2</c:v>
                      </c:pt>
                      <c:pt idx="98">
                        <c:v>5.6399999999999999E-2</c:v>
                      </c:pt>
                      <c:pt idx="99">
                        <c:v>5.731E-2</c:v>
                      </c:pt>
                      <c:pt idx="100">
                        <c:v>5.8220000000000001E-2</c:v>
                      </c:pt>
                      <c:pt idx="101">
                        <c:v>5.9130000000000002E-2</c:v>
                      </c:pt>
                      <c:pt idx="102">
                        <c:v>6.0040000000000003E-2</c:v>
                      </c:pt>
                      <c:pt idx="103">
                        <c:v>6.0929999999999998E-2</c:v>
                      </c:pt>
                      <c:pt idx="104">
                        <c:v>6.1859999999999998E-2</c:v>
                      </c:pt>
                      <c:pt idx="105">
                        <c:v>6.2759999999999996E-2</c:v>
                      </c:pt>
                      <c:pt idx="106">
                        <c:v>6.3659999999999994E-2</c:v>
                      </c:pt>
                      <c:pt idx="107">
                        <c:v>6.4560000000000006E-2</c:v>
                      </c:pt>
                      <c:pt idx="108">
                        <c:v>6.5540000000000001E-2</c:v>
                      </c:pt>
                      <c:pt idx="109">
                        <c:v>6.6439999999999999E-2</c:v>
                      </c:pt>
                      <c:pt idx="110">
                        <c:v>6.7400000000000002E-2</c:v>
                      </c:pt>
                      <c:pt idx="111">
                        <c:v>6.8330000000000002E-2</c:v>
                      </c:pt>
                      <c:pt idx="112">
                        <c:v>6.9339999999999999E-2</c:v>
                      </c:pt>
                      <c:pt idx="113">
                        <c:v>7.0260000000000003E-2</c:v>
                      </c:pt>
                      <c:pt idx="114">
                        <c:v>7.1199999999999999E-2</c:v>
                      </c:pt>
                      <c:pt idx="115">
                        <c:v>7.2150000000000006E-2</c:v>
                      </c:pt>
                      <c:pt idx="116">
                        <c:v>7.306E-2</c:v>
                      </c:pt>
                      <c:pt idx="117">
                        <c:v>7.4020000000000002E-2</c:v>
                      </c:pt>
                      <c:pt idx="118">
                        <c:v>7.4950000000000003E-2</c:v>
                      </c:pt>
                      <c:pt idx="119">
                        <c:v>7.5859999999999997E-2</c:v>
                      </c:pt>
                      <c:pt idx="120">
                        <c:v>7.6780000000000001E-2</c:v>
                      </c:pt>
                      <c:pt idx="121">
                        <c:v>7.7700000000000005E-2</c:v>
                      </c:pt>
                      <c:pt idx="122">
                        <c:v>7.8600000000000003E-2</c:v>
                      </c:pt>
                      <c:pt idx="123">
                        <c:v>7.9549999999999996E-2</c:v>
                      </c:pt>
                      <c:pt idx="124">
                        <c:v>8.047E-2</c:v>
                      </c:pt>
                      <c:pt idx="125">
                        <c:v>8.1409999999999996E-2</c:v>
                      </c:pt>
                      <c:pt idx="126">
                        <c:v>8.2439999999999999E-2</c:v>
                      </c:pt>
                      <c:pt idx="127">
                        <c:v>8.337E-2</c:v>
                      </c:pt>
                      <c:pt idx="128">
                        <c:v>8.4330000000000002E-2</c:v>
                      </c:pt>
                      <c:pt idx="129">
                        <c:v>8.5239999999999996E-2</c:v>
                      </c:pt>
                      <c:pt idx="130">
                        <c:v>8.6300000000000002E-2</c:v>
                      </c:pt>
                      <c:pt idx="131">
                        <c:v>8.7230000000000002E-2</c:v>
                      </c:pt>
                      <c:pt idx="132">
                        <c:v>8.8190000000000004E-2</c:v>
                      </c:pt>
                      <c:pt idx="133">
                        <c:v>8.9160000000000003E-2</c:v>
                      </c:pt>
                      <c:pt idx="134">
                        <c:v>9.0069999999999997E-2</c:v>
                      </c:pt>
                      <c:pt idx="135">
                        <c:v>9.1050000000000006E-2</c:v>
                      </c:pt>
                      <c:pt idx="136">
                        <c:v>9.1990000000000002E-2</c:v>
                      </c:pt>
                      <c:pt idx="137">
                        <c:v>9.2920000000000003E-2</c:v>
                      </c:pt>
                      <c:pt idx="138">
                        <c:v>9.3899999999999997E-2</c:v>
                      </c:pt>
                      <c:pt idx="139">
                        <c:v>9.4839999999999994E-2</c:v>
                      </c:pt>
                      <c:pt idx="140">
                        <c:v>9.5829999999999999E-2</c:v>
                      </c:pt>
                      <c:pt idx="141">
                        <c:v>9.6790000000000001E-2</c:v>
                      </c:pt>
                      <c:pt idx="142">
                        <c:v>9.7739999999999994E-2</c:v>
                      </c:pt>
                      <c:pt idx="143">
                        <c:v>9.8720000000000002E-2</c:v>
                      </c:pt>
                      <c:pt idx="144">
                        <c:v>9.9690000000000001E-2</c:v>
                      </c:pt>
                      <c:pt idx="145">
                        <c:v>0.1007</c:v>
                      </c:pt>
                      <c:pt idx="146">
                        <c:v>0.1016</c:v>
                      </c:pt>
                      <c:pt idx="147">
                        <c:v>0.1026</c:v>
                      </c:pt>
                      <c:pt idx="148">
                        <c:v>0.10349999999999999</c:v>
                      </c:pt>
                      <c:pt idx="149">
                        <c:v>0.1045</c:v>
                      </c:pt>
                      <c:pt idx="150">
                        <c:v>0.10539999999999999</c:v>
                      </c:pt>
                      <c:pt idx="151">
                        <c:v>0.10639999999999999</c:v>
                      </c:pt>
                      <c:pt idx="152">
                        <c:v>0.10730000000000001</c:v>
                      </c:pt>
                      <c:pt idx="153">
                        <c:v>0.10829999999999999</c:v>
                      </c:pt>
                      <c:pt idx="154">
                        <c:v>0.10929999999999999</c:v>
                      </c:pt>
                      <c:pt idx="155">
                        <c:v>0.11020000000000001</c:v>
                      </c:pt>
                      <c:pt idx="156">
                        <c:v>0.11119999999999999</c:v>
                      </c:pt>
                      <c:pt idx="157">
                        <c:v>0.11210000000000001</c:v>
                      </c:pt>
                      <c:pt idx="158">
                        <c:v>0.11310000000000001</c:v>
                      </c:pt>
                      <c:pt idx="159">
                        <c:v>0.114</c:v>
                      </c:pt>
                      <c:pt idx="160">
                        <c:v>0.115</c:v>
                      </c:pt>
                      <c:pt idx="161">
                        <c:v>0.1159</c:v>
                      </c:pt>
                      <c:pt idx="162">
                        <c:v>0.1169</c:v>
                      </c:pt>
                      <c:pt idx="163">
                        <c:v>0.1178</c:v>
                      </c:pt>
                      <c:pt idx="164">
                        <c:v>0.1188</c:v>
                      </c:pt>
                      <c:pt idx="165">
                        <c:v>0.1198</c:v>
                      </c:pt>
                      <c:pt idx="166">
                        <c:v>0.1208</c:v>
                      </c:pt>
                      <c:pt idx="167">
                        <c:v>0.12180000000000001</c:v>
                      </c:pt>
                      <c:pt idx="168">
                        <c:v>0.1227</c:v>
                      </c:pt>
                      <c:pt idx="169">
                        <c:v>0.1237</c:v>
                      </c:pt>
                      <c:pt idx="170">
                        <c:v>0.12470000000000001</c:v>
                      </c:pt>
                      <c:pt idx="171">
                        <c:v>0.12559999999999999</c:v>
                      </c:pt>
                      <c:pt idx="172">
                        <c:v>0.12659999999999999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0.1326</c:v>
                      </c:pt>
                      <c:pt idx="179">
                        <c:v>0.1336</c:v>
                      </c:pt>
                      <c:pt idx="180">
                        <c:v>0.13450000000000001</c:v>
                      </c:pt>
                      <c:pt idx="181">
                        <c:v>0.13550000000000001</c:v>
                      </c:pt>
                      <c:pt idx="182">
                        <c:v>0.13650000000000001</c:v>
                      </c:pt>
                      <c:pt idx="183">
                        <c:v>0.13750000000000001</c:v>
                      </c:pt>
                      <c:pt idx="184">
                        <c:v>0.13850000000000001</c:v>
                      </c:pt>
                      <c:pt idx="185">
                        <c:v>0.13950000000000001</c:v>
                      </c:pt>
                      <c:pt idx="186">
                        <c:v>0.14050000000000001</c:v>
                      </c:pt>
                      <c:pt idx="187">
                        <c:v>0.1414</c:v>
                      </c:pt>
                      <c:pt idx="188">
                        <c:v>0.1424</c:v>
                      </c:pt>
                      <c:pt idx="189">
                        <c:v>0.1434</c:v>
                      </c:pt>
                      <c:pt idx="190">
                        <c:v>0.14430000000000001</c:v>
                      </c:pt>
                      <c:pt idx="191">
                        <c:v>0.1454</c:v>
                      </c:pt>
                      <c:pt idx="192">
                        <c:v>0.14630000000000001</c:v>
                      </c:pt>
                      <c:pt idx="193">
                        <c:v>0.14729999999999999</c:v>
                      </c:pt>
                      <c:pt idx="194">
                        <c:v>0.14829999999999999</c:v>
                      </c:pt>
                      <c:pt idx="195">
                        <c:v>0.14929999999999999</c:v>
                      </c:pt>
                      <c:pt idx="196">
                        <c:v>0.15029999999999999</c:v>
                      </c:pt>
                      <c:pt idx="197">
                        <c:v>0.1512</c:v>
                      </c:pt>
                      <c:pt idx="198">
                        <c:v>0.1522</c:v>
                      </c:pt>
                      <c:pt idx="199">
                        <c:v>0.1532</c:v>
                      </c:pt>
                      <c:pt idx="200">
                        <c:v>0.1542</c:v>
                      </c:pt>
                      <c:pt idx="201">
                        <c:v>0.15509999999999999</c:v>
                      </c:pt>
                      <c:pt idx="202">
                        <c:v>0.15620000000000001</c:v>
                      </c:pt>
                      <c:pt idx="203">
                        <c:v>0.15709999999999999</c:v>
                      </c:pt>
                      <c:pt idx="204">
                        <c:v>0.15809999999999999</c:v>
                      </c:pt>
                      <c:pt idx="205">
                        <c:v>0.15909999999999999</c:v>
                      </c:pt>
                      <c:pt idx="206">
                        <c:v>0.16</c:v>
                      </c:pt>
                      <c:pt idx="207">
                        <c:v>0.161</c:v>
                      </c:pt>
                      <c:pt idx="208">
                        <c:v>0.16189999999999999</c:v>
                      </c:pt>
                      <c:pt idx="209">
                        <c:v>0.16300000000000001</c:v>
                      </c:pt>
                      <c:pt idx="210">
                        <c:v>0.1641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0.16789999999999999</c:v>
                      </c:pt>
                      <c:pt idx="215">
                        <c:v>0.16889999999999999</c:v>
                      </c:pt>
                      <c:pt idx="216">
                        <c:v>0.1699</c:v>
                      </c:pt>
                      <c:pt idx="217">
                        <c:v>0.1709</c:v>
                      </c:pt>
                      <c:pt idx="218">
                        <c:v>0.1719</c:v>
                      </c:pt>
                      <c:pt idx="219">
                        <c:v>0.17280000000000001</c:v>
                      </c:pt>
                      <c:pt idx="220">
                        <c:v>0.17380000000000001</c:v>
                      </c:pt>
                      <c:pt idx="221">
                        <c:v>0.17469999999999999</c:v>
                      </c:pt>
                      <c:pt idx="222">
                        <c:v>0.1757</c:v>
                      </c:pt>
                      <c:pt idx="223">
                        <c:v>0.17680000000000001</c:v>
                      </c:pt>
                      <c:pt idx="224">
                        <c:v>0.17780000000000001</c:v>
                      </c:pt>
                      <c:pt idx="225">
                        <c:v>0.17879999999999999</c:v>
                      </c:pt>
                      <c:pt idx="226">
                        <c:v>0.17979999999999999</c:v>
                      </c:pt>
                      <c:pt idx="227">
                        <c:v>0.18079999999999999</c:v>
                      </c:pt>
                      <c:pt idx="228">
                        <c:v>0.1817</c:v>
                      </c:pt>
                      <c:pt idx="229">
                        <c:v>0.18279999999999999</c:v>
                      </c:pt>
                      <c:pt idx="230">
                        <c:v>0.1837</c:v>
                      </c:pt>
                      <c:pt idx="231">
                        <c:v>0.1847</c:v>
                      </c:pt>
                      <c:pt idx="232">
                        <c:v>0.1857</c:v>
                      </c:pt>
                      <c:pt idx="233">
                        <c:v>0.18659999999999999</c:v>
                      </c:pt>
                      <c:pt idx="234">
                        <c:v>0.18770000000000001</c:v>
                      </c:pt>
                      <c:pt idx="235">
                        <c:v>0.18870000000000001</c:v>
                      </c:pt>
                      <c:pt idx="236">
                        <c:v>0.18970000000000001</c:v>
                      </c:pt>
                      <c:pt idx="237">
                        <c:v>0.19070000000000001</c:v>
                      </c:pt>
                      <c:pt idx="238">
                        <c:v>0.19159999999999999</c:v>
                      </c:pt>
                      <c:pt idx="239">
                        <c:v>0.19259999999999999</c:v>
                      </c:pt>
                      <c:pt idx="240">
                        <c:v>0.19359999999999999</c:v>
                      </c:pt>
                      <c:pt idx="241">
                        <c:v>0.1946</c:v>
                      </c:pt>
                      <c:pt idx="242">
                        <c:v>0.1956</c:v>
                      </c:pt>
                      <c:pt idx="243">
                        <c:v>0.19670000000000001</c:v>
                      </c:pt>
                      <c:pt idx="244">
                        <c:v>0.19769999999999999</c:v>
                      </c:pt>
                      <c:pt idx="245">
                        <c:v>0.19869999999999999</c:v>
                      </c:pt>
                      <c:pt idx="246">
                        <c:v>0.19969999999999999</c:v>
                      </c:pt>
                      <c:pt idx="247">
                        <c:v>0.20069999999999999</c:v>
                      </c:pt>
                      <c:pt idx="248">
                        <c:v>0.2016</c:v>
                      </c:pt>
                      <c:pt idx="249">
                        <c:v>0.2026</c:v>
                      </c:pt>
                      <c:pt idx="250">
                        <c:v>0.20369999999999999</c:v>
                      </c:pt>
                      <c:pt idx="251">
                        <c:v>0.20469999999999999</c:v>
                      </c:pt>
                      <c:pt idx="252">
                        <c:v>0.20569999999999999</c:v>
                      </c:pt>
                      <c:pt idx="253">
                        <c:v>0.20669999999999999</c:v>
                      </c:pt>
                      <c:pt idx="254">
                        <c:v>0.20760000000000001</c:v>
                      </c:pt>
                      <c:pt idx="255">
                        <c:v>0.20860000000000001</c:v>
                      </c:pt>
                      <c:pt idx="256">
                        <c:v>0.20960000000000001</c:v>
                      </c:pt>
                      <c:pt idx="257">
                        <c:v>0.21060000000000001</c:v>
                      </c:pt>
                      <c:pt idx="258">
                        <c:v>0.21160000000000001</c:v>
                      </c:pt>
                      <c:pt idx="259">
                        <c:v>0.2127</c:v>
                      </c:pt>
                      <c:pt idx="260">
                        <c:v>0.21360000000000001</c:v>
                      </c:pt>
                      <c:pt idx="261">
                        <c:v>0.21460000000000001</c:v>
                      </c:pt>
                      <c:pt idx="262">
                        <c:v>0.21560000000000001</c:v>
                      </c:pt>
                      <c:pt idx="263">
                        <c:v>0.21659999999999999</c:v>
                      </c:pt>
                      <c:pt idx="264">
                        <c:v>0.21759999999999999</c:v>
                      </c:pt>
                      <c:pt idx="265">
                        <c:v>0.21859999999999999</c:v>
                      </c:pt>
                      <c:pt idx="266">
                        <c:v>0.21959999999999999</c:v>
                      </c:pt>
                      <c:pt idx="267">
                        <c:v>0.2205</c:v>
                      </c:pt>
                      <c:pt idx="268">
                        <c:v>0.2215</c:v>
                      </c:pt>
                      <c:pt idx="269">
                        <c:v>0.2225</c:v>
                      </c:pt>
                      <c:pt idx="270">
                        <c:v>0.22359999999999999</c:v>
                      </c:pt>
                      <c:pt idx="271">
                        <c:v>0.22459999999999999</c:v>
                      </c:pt>
                      <c:pt idx="272">
                        <c:v>0.22559999999999999</c:v>
                      </c:pt>
                      <c:pt idx="273">
                        <c:v>0.22650000000000001</c:v>
                      </c:pt>
                      <c:pt idx="274">
                        <c:v>0.22750000000000001</c:v>
                      </c:pt>
                      <c:pt idx="275">
                        <c:v>0.22850000000000001</c:v>
                      </c:pt>
                      <c:pt idx="276">
                        <c:v>0.2296</c:v>
                      </c:pt>
                      <c:pt idx="277">
                        <c:v>0.2306</c:v>
                      </c:pt>
                      <c:pt idx="278">
                        <c:v>0.2316</c:v>
                      </c:pt>
                      <c:pt idx="279">
                        <c:v>0.2326</c:v>
                      </c:pt>
                      <c:pt idx="280">
                        <c:v>0.23350000000000001</c:v>
                      </c:pt>
                      <c:pt idx="281">
                        <c:v>0.23449999999999999</c:v>
                      </c:pt>
                      <c:pt idx="282">
                        <c:v>0.23549999999999999</c:v>
                      </c:pt>
                      <c:pt idx="283">
                        <c:v>0.23649999999999999</c:v>
                      </c:pt>
                      <c:pt idx="284">
                        <c:v>0.23760000000000001</c:v>
                      </c:pt>
                      <c:pt idx="285">
                        <c:v>0.23849999999999999</c:v>
                      </c:pt>
                      <c:pt idx="286">
                        <c:v>0.23960000000000001</c:v>
                      </c:pt>
                      <c:pt idx="287">
                        <c:v>0.24049999999999999</c:v>
                      </c:pt>
                      <c:pt idx="288">
                        <c:v>0.24160000000000001</c:v>
                      </c:pt>
                      <c:pt idx="289">
                        <c:v>0.24260000000000001</c:v>
                      </c:pt>
                      <c:pt idx="290">
                        <c:v>0.24349999999999999</c:v>
                      </c:pt>
                      <c:pt idx="291">
                        <c:v>0.24460000000000001</c:v>
                      </c:pt>
                      <c:pt idx="292">
                        <c:v>0.24560000000000001</c:v>
                      </c:pt>
                      <c:pt idx="293">
                        <c:v>0.24660000000000001</c:v>
                      </c:pt>
                      <c:pt idx="294">
                        <c:v>0.24759999999999999</c:v>
                      </c:pt>
                      <c:pt idx="295">
                        <c:v>0.24859999999999999</c:v>
                      </c:pt>
                      <c:pt idx="296">
                        <c:v>0.24959999999999999</c:v>
                      </c:pt>
                      <c:pt idx="297">
                        <c:v>0.25059999999999999</c:v>
                      </c:pt>
                      <c:pt idx="298">
                        <c:v>0.25159999999999999</c:v>
                      </c:pt>
                      <c:pt idx="299">
                        <c:v>0.25259999999999999</c:v>
                      </c:pt>
                      <c:pt idx="300">
                        <c:v>0.25359999999999999</c:v>
                      </c:pt>
                      <c:pt idx="301">
                        <c:v>0.25469999999999998</c:v>
                      </c:pt>
                      <c:pt idx="302">
                        <c:v>0.25569999999999998</c:v>
                      </c:pt>
                      <c:pt idx="303">
                        <c:v>0.25669999999999998</c:v>
                      </c:pt>
                      <c:pt idx="304">
                        <c:v>0.25769999999999998</c:v>
                      </c:pt>
                      <c:pt idx="305">
                        <c:v>0.25869999999999999</c:v>
                      </c:pt>
                      <c:pt idx="306">
                        <c:v>0.25969999999999999</c:v>
                      </c:pt>
                      <c:pt idx="307">
                        <c:v>0.26069999999999999</c:v>
                      </c:pt>
                      <c:pt idx="308">
                        <c:v>0.26169999999999999</c:v>
                      </c:pt>
                      <c:pt idx="309">
                        <c:v>0.26279999999999998</c:v>
                      </c:pt>
                      <c:pt idx="310">
                        <c:v>0.26379999999999998</c:v>
                      </c:pt>
                      <c:pt idx="311">
                        <c:v>0.26479999999999998</c:v>
                      </c:pt>
                      <c:pt idx="312">
                        <c:v>0.26579999999999998</c:v>
                      </c:pt>
                      <c:pt idx="313">
                        <c:v>0.26679999999999998</c:v>
                      </c:pt>
                      <c:pt idx="314">
                        <c:v>0.26790000000000003</c:v>
                      </c:pt>
                      <c:pt idx="315">
                        <c:v>0.26889999999999997</c:v>
                      </c:pt>
                      <c:pt idx="316">
                        <c:v>0.26979999999999998</c:v>
                      </c:pt>
                      <c:pt idx="317">
                        <c:v>0.27079999999999999</c:v>
                      </c:pt>
                      <c:pt idx="318">
                        <c:v>0.27179999999999999</c:v>
                      </c:pt>
                      <c:pt idx="319">
                        <c:v>0.27279999999999999</c:v>
                      </c:pt>
                      <c:pt idx="320">
                        <c:v>0.27379999999999999</c:v>
                      </c:pt>
                      <c:pt idx="321">
                        <c:v>0.27479999999999999</c:v>
                      </c:pt>
                      <c:pt idx="322">
                        <c:v>0.27579999999999999</c:v>
                      </c:pt>
                      <c:pt idx="323">
                        <c:v>0.27679999999999999</c:v>
                      </c:pt>
                      <c:pt idx="324">
                        <c:v>0.27779999999999999</c:v>
                      </c:pt>
                      <c:pt idx="325">
                        <c:v>0.27879999999999999</c:v>
                      </c:pt>
                      <c:pt idx="326">
                        <c:v>0.27979999999999999</c:v>
                      </c:pt>
                      <c:pt idx="327">
                        <c:v>0.28079999999999999</c:v>
                      </c:pt>
                      <c:pt idx="328">
                        <c:v>0.28189999999999998</c:v>
                      </c:pt>
                      <c:pt idx="329">
                        <c:v>0.28289999999999998</c:v>
                      </c:pt>
                      <c:pt idx="330">
                        <c:v>0.28389999999999999</c:v>
                      </c:pt>
                      <c:pt idx="331">
                        <c:v>0.28489999999999999</c:v>
                      </c:pt>
                      <c:pt idx="332">
                        <c:v>0.28589999999999999</c:v>
                      </c:pt>
                      <c:pt idx="333">
                        <c:v>0.28689999999999999</c:v>
                      </c:pt>
                      <c:pt idx="334">
                        <c:v>0.2878</c:v>
                      </c:pt>
                      <c:pt idx="335">
                        <c:v>0.28889999999999999</c:v>
                      </c:pt>
                      <c:pt idx="336">
                        <c:v>0.28989999999999999</c:v>
                      </c:pt>
                      <c:pt idx="337">
                        <c:v>0.29089999999999999</c:v>
                      </c:pt>
                      <c:pt idx="338">
                        <c:v>0.29189999999999999</c:v>
                      </c:pt>
                      <c:pt idx="339">
                        <c:v>0.2928</c:v>
                      </c:pt>
                      <c:pt idx="340">
                        <c:v>0.29399999999999998</c:v>
                      </c:pt>
                      <c:pt idx="341">
                        <c:v>0.29499999999999998</c:v>
                      </c:pt>
                      <c:pt idx="342">
                        <c:v>0.29599999999999999</c:v>
                      </c:pt>
                      <c:pt idx="343">
                        <c:v>0.29699999999999999</c:v>
                      </c:pt>
                      <c:pt idx="344">
                        <c:v>0.29809999999999998</c:v>
                      </c:pt>
                      <c:pt idx="345">
                        <c:v>0.29899999999999999</c:v>
                      </c:pt>
                      <c:pt idx="346">
                        <c:v>0.30009999999999998</c:v>
                      </c:pt>
                      <c:pt idx="347">
                        <c:v>0.30109999999999998</c:v>
                      </c:pt>
                      <c:pt idx="348">
                        <c:v>0.30209999999999998</c:v>
                      </c:pt>
                      <c:pt idx="349">
                        <c:v>0.30330000000000001</c:v>
                      </c:pt>
                      <c:pt idx="350">
                        <c:v>0.30430000000000001</c:v>
                      </c:pt>
                      <c:pt idx="351">
                        <c:v>0.30530000000000002</c:v>
                      </c:pt>
                      <c:pt idx="352">
                        <c:v>0.30630000000000002</c:v>
                      </c:pt>
                      <c:pt idx="353">
                        <c:v>0.30730000000000002</c:v>
                      </c:pt>
                      <c:pt idx="354">
                        <c:v>0.30830000000000002</c:v>
                      </c:pt>
                      <c:pt idx="355">
                        <c:v>0.30930000000000002</c:v>
                      </c:pt>
                      <c:pt idx="356">
                        <c:v>0.31030000000000002</c:v>
                      </c:pt>
                      <c:pt idx="357">
                        <c:v>0.31130000000000002</c:v>
                      </c:pt>
                      <c:pt idx="358">
                        <c:v>0.31230000000000002</c:v>
                      </c:pt>
                      <c:pt idx="359">
                        <c:v>0.31340000000000001</c:v>
                      </c:pt>
                      <c:pt idx="360">
                        <c:v>0.3145</c:v>
                      </c:pt>
                      <c:pt idx="361">
                        <c:v>0.31540000000000001</c:v>
                      </c:pt>
                      <c:pt idx="362">
                        <c:v>0.31640000000000001</c:v>
                      </c:pt>
                      <c:pt idx="363">
                        <c:v>0.31740000000000002</c:v>
                      </c:pt>
                      <c:pt idx="364">
                        <c:v>0.31850000000000001</c:v>
                      </c:pt>
                      <c:pt idx="365">
                        <c:v>0.31950000000000001</c:v>
                      </c:pt>
                      <c:pt idx="366">
                        <c:v>0.32050000000000001</c:v>
                      </c:pt>
                      <c:pt idx="367">
                        <c:v>0.32150000000000001</c:v>
                      </c:pt>
                      <c:pt idx="368">
                        <c:v>0.32250000000000001</c:v>
                      </c:pt>
                      <c:pt idx="369">
                        <c:v>0.32350000000000001</c:v>
                      </c:pt>
                      <c:pt idx="370">
                        <c:v>0.32450000000000001</c:v>
                      </c:pt>
                      <c:pt idx="371">
                        <c:v>0.32569999999999999</c:v>
                      </c:pt>
                      <c:pt idx="372">
                        <c:v>0.32669999999999999</c:v>
                      </c:pt>
                      <c:pt idx="373">
                        <c:v>0.3276</c:v>
                      </c:pt>
                      <c:pt idx="374">
                        <c:v>0.32869999999999999</c:v>
                      </c:pt>
                      <c:pt idx="375">
                        <c:v>0.32979999999999998</c:v>
                      </c:pt>
                      <c:pt idx="376">
                        <c:v>0.33079999999999998</c:v>
                      </c:pt>
                      <c:pt idx="377">
                        <c:v>0.33179999999999998</c:v>
                      </c:pt>
                      <c:pt idx="378">
                        <c:v>0.33279999999999998</c:v>
                      </c:pt>
                      <c:pt idx="379">
                        <c:v>0.33379999999999999</c:v>
                      </c:pt>
                      <c:pt idx="380">
                        <c:v>0.33479999999999999</c:v>
                      </c:pt>
                      <c:pt idx="381">
                        <c:v>0.33579999999999999</c:v>
                      </c:pt>
                      <c:pt idx="382">
                        <c:v>0.33689999999999998</c:v>
                      </c:pt>
                      <c:pt idx="383">
                        <c:v>0.33789999999999998</c:v>
                      </c:pt>
                      <c:pt idx="384">
                        <c:v>0.33889999999999998</c:v>
                      </c:pt>
                      <c:pt idx="385">
                        <c:v>0.34</c:v>
                      </c:pt>
                      <c:pt idx="386">
                        <c:v>0.34089999999999998</c:v>
                      </c:pt>
                      <c:pt idx="387">
                        <c:v>0.34200000000000003</c:v>
                      </c:pt>
                      <c:pt idx="388">
                        <c:v>0.34320000000000001</c:v>
                      </c:pt>
                      <c:pt idx="389">
                        <c:v>0.34420000000000001</c:v>
                      </c:pt>
                      <c:pt idx="390">
                        <c:v>0.34520000000000001</c:v>
                      </c:pt>
                      <c:pt idx="391">
                        <c:v>0.34620000000000001</c:v>
                      </c:pt>
                      <c:pt idx="392">
                        <c:v>0.34720000000000001</c:v>
                      </c:pt>
                      <c:pt idx="393">
                        <c:v>0.34820000000000001</c:v>
                      </c:pt>
                      <c:pt idx="394">
                        <c:v>0.3493</c:v>
                      </c:pt>
                      <c:pt idx="395">
                        <c:v>0.3503</c:v>
                      </c:pt>
                      <c:pt idx="396">
                        <c:v>0.35139999999999999</c:v>
                      </c:pt>
                      <c:pt idx="397">
                        <c:v>0.35249999999999998</c:v>
                      </c:pt>
                      <c:pt idx="398">
                        <c:v>0.35349999999999998</c:v>
                      </c:pt>
                      <c:pt idx="399">
                        <c:v>0.35449999999999998</c:v>
                      </c:pt>
                      <c:pt idx="400">
                        <c:v>0.35549999999999998</c:v>
                      </c:pt>
                      <c:pt idx="401">
                        <c:v>0.35680000000000001</c:v>
                      </c:pt>
                      <c:pt idx="402">
                        <c:v>0.35780000000000001</c:v>
                      </c:pt>
                      <c:pt idx="403">
                        <c:v>0.35880000000000001</c:v>
                      </c:pt>
                      <c:pt idx="404">
                        <c:v>0.35980000000000001</c:v>
                      </c:pt>
                      <c:pt idx="405">
                        <c:v>0.36080000000000001</c:v>
                      </c:pt>
                      <c:pt idx="406">
                        <c:v>0.3619</c:v>
                      </c:pt>
                      <c:pt idx="407">
                        <c:v>0.3629</c:v>
                      </c:pt>
                      <c:pt idx="408">
                        <c:v>0.3639</c:v>
                      </c:pt>
                      <c:pt idx="409">
                        <c:v>0.3649</c:v>
                      </c:pt>
                      <c:pt idx="410">
                        <c:v>0.3659</c:v>
                      </c:pt>
                      <c:pt idx="411">
                        <c:v>0.3669</c:v>
                      </c:pt>
                      <c:pt idx="412">
                        <c:v>0.3679</c:v>
                      </c:pt>
                      <c:pt idx="413">
                        <c:v>0.36890000000000001</c:v>
                      </c:pt>
                      <c:pt idx="414">
                        <c:v>0.36990000000000001</c:v>
                      </c:pt>
                      <c:pt idx="415">
                        <c:v>0.37090000000000001</c:v>
                      </c:pt>
                      <c:pt idx="416">
                        <c:v>0.37190000000000001</c:v>
                      </c:pt>
                      <c:pt idx="417">
                        <c:v>0.37290000000000001</c:v>
                      </c:pt>
                      <c:pt idx="418">
                        <c:v>0.37390000000000001</c:v>
                      </c:pt>
                      <c:pt idx="419">
                        <c:v>0.37490000000000001</c:v>
                      </c:pt>
                      <c:pt idx="420">
                        <c:v>0.37609999999999999</c:v>
                      </c:pt>
                      <c:pt idx="421">
                        <c:v>0.37709999999999999</c:v>
                      </c:pt>
                      <c:pt idx="422">
                        <c:v>0.37809999999999999</c:v>
                      </c:pt>
                      <c:pt idx="423">
                        <c:v>0.37909999999999999</c:v>
                      </c:pt>
                      <c:pt idx="424">
                        <c:v>0.38019999999999998</c:v>
                      </c:pt>
                      <c:pt idx="425">
                        <c:v>0.38129999999999997</c:v>
                      </c:pt>
                      <c:pt idx="426">
                        <c:v>0.38250000000000001</c:v>
                      </c:pt>
                      <c:pt idx="427">
                        <c:v>0.38350000000000001</c:v>
                      </c:pt>
                      <c:pt idx="428">
                        <c:v>0.38450000000000001</c:v>
                      </c:pt>
                      <c:pt idx="429">
                        <c:v>0.38550000000000001</c:v>
                      </c:pt>
                      <c:pt idx="430">
                        <c:v>0.3866</c:v>
                      </c:pt>
                      <c:pt idx="431">
                        <c:v>0.3876</c:v>
                      </c:pt>
                      <c:pt idx="432">
                        <c:v>0.3886</c:v>
                      </c:pt>
                      <c:pt idx="433">
                        <c:v>0.3896</c:v>
                      </c:pt>
                      <c:pt idx="434">
                        <c:v>0.39069999999999999</c:v>
                      </c:pt>
                      <c:pt idx="435">
                        <c:v>0.39169999999999999</c:v>
                      </c:pt>
                      <c:pt idx="436">
                        <c:v>0.39279999999999998</c:v>
                      </c:pt>
                      <c:pt idx="437">
                        <c:v>0.39389999999999997</c:v>
                      </c:pt>
                      <c:pt idx="438">
                        <c:v>0.39489999999999997</c:v>
                      </c:pt>
                      <c:pt idx="439">
                        <c:v>0.39589999999999997</c:v>
                      </c:pt>
                      <c:pt idx="440">
                        <c:v>0.39689999999999998</c:v>
                      </c:pt>
                      <c:pt idx="441">
                        <c:v>0.39789999999999998</c:v>
                      </c:pt>
                      <c:pt idx="442">
                        <c:v>0.39889999999999998</c:v>
                      </c:pt>
                      <c:pt idx="443">
                        <c:v>0.39989999999999998</c:v>
                      </c:pt>
                      <c:pt idx="444">
                        <c:v>0.40089999999999998</c:v>
                      </c:pt>
                      <c:pt idx="445">
                        <c:v>0.40189999999999998</c:v>
                      </c:pt>
                      <c:pt idx="446">
                        <c:v>0.40289999999999998</c:v>
                      </c:pt>
                      <c:pt idx="447">
                        <c:v>0.40389999999999998</c:v>
                      </c:pt>
                      <c:pt idx="448">
                        <c:v>0.40489999999999998</c:v>
                      </c:pt>
                      <c:pt idx="449">
                        <c:v>0.40589999999999998</c:v>
                      </c:pt>
                      <c:pt idx="450">
                        <c:v>0.40689999999999998</c:v>
                      </c:pt>
                      <c:pt idx="451">
                        <c:v>0.40789999999999998</c:v>
                      </c:pt>
                      <c:pt idx="452">
                        <c:v>0.40889999999999999</c:v>
                      </c:pt>
                      <c:pt idx="453">
                        <c:v>0.40989999999999999</c:v>
                      </c:pt>
                      <c:pt idx="454">
                        <c:v>0.41089999999999999</c:v>
                      </c:pt>
                      <c:pt idx="455">
                        <c:v>0.41189999999999999</c:v>
                      </c:pt>
                      <c:pt idx="456">
                        <c:v>0.41289999999999999</c:v>
                      </c:pt>
                      <c:pt idx="457">
                        <c:v>0.41389999999999999</c:v>
                      </c:pt>
                      <c:pt idx="458">
                        <c:v>0.41489999999999999</c:v>
                      </c:pt>
                      <c:pt idx="459">
                        <c:v>0.41589999999999999</c:v>
                      </c:pt>
                      <c:pt idx="460">
                        <c:v>0.41699999999999998</c:v>
                      </c:pt>
                      <c:pt idx="461">
                        <c:v>0.41810000000000003</c:v>
                      </c:pt>
                      <c:pt idx="462">
                        <c:v>0.41909999999999997</c:v>
                      </c:pt>
                      <c:pt idx="463">
                        <c:v>0.42020000000000002</c:v>
                      </c:pt>
                      <c:pt idx="464">
                        <c:v>0.42120000000000002</c:v>
                      </c:pt>
                      <c:pt idx="465">
                        <c:v>0.42220000000000002</c:v>
                      </c:pt>
                      <c:pt idx="466">
                        <c:v>0.42330000000000001</c:v>
                      </c:pt>
                      <c:pt idx="467">
                        <c:v>0.42430000000000001</c:v>
                      </c:pt>
                      <c:pt idx="468">
                        <c:v>0.42530000000000001</c:v>
                      </c:pt>
                      <c:pt idx="469">
                        <c:v>0.42630000000000001</c:v>
                      </c:pt>
                      <c:pt idx="470">
                        <c:v>0.42730000000000001</c:v>
                      </c:pt>
                      <c:pt idx="471">
                        <c:v>0.4284</c:v>
                      </c:pt>
                      <c:pt idx="472">
                        <c:v>0.4294</c:v>
                      </c:pt>
                      <c:pt idx="473">
                        <c:v>0.4304</c:v>
                      </c:pt>
                      <c:pt idx="474">
                        <c:v>0.43140000000000001</c:v>
                      </c:pt>
                      <c:pt idx="475">
                        <c:v>0.43240000000000001</c:v>
                      </c:pt>
                      <c:pt idx="476">
                        <c:v>0.43340000000000001</c:v>
                      </c:pt>
                      <c:pt idx="477">
                        <c:v>0.4345</c:v>
                      </c:pt>
                      <c:pt idx="478">
                        <c:v>0.43559999999999999</c:v>
                      </c:pt>
                      <c:pt idx="479">
                        <c:v>0.43659999999999999</c:v>
                      </c:pt>
                      <c:pt idx="480">
                        <c:v>0.43759999999999999</c:v>
                      </c:pt>
                      <c:pt idx="481">
                        <c:v>0.43859999999999999</c:v>
                      </c:pt>
                      <c:pt idx="482">
                        <c:v>0.43959999999999999</c:v>
                      </c:pt>
                      <c:pt idx="483">
                        <c:v>0.44059999999999999</c:v>
                      </c:pt>
                      <c:pt idx="484">
                        <c:v>0.44159999999999999</c:v>
                      </c:pt>
                      <c:pt idx="485">
                        <c:v>0.44259999999999999</c:v>
                      </c:pt>
                      <c:pt idx="486">
                        <c:v>0.44369999999999998</c:v>
                      </c:pt>
                      <c:pt idx="487">
                        <c:v>0.44469999999999998</c:v>
                      </c:pt>
                      <c:pt idx="488">
                        <c:v>0.44579999999999997</c:v>
                      </c:pt>
                      <c:pt idx="489">
                        <c:v>0.44679999999999997</c:v>
                      </c:pt>
                      <c:pt idx="490">
                        <c:v>0.44779999999999998</c:v>
                      </c:pt>
                      <c:pt idx="491">
                        <c:v>0.44879999999999998</c:v>
                      </c:pt>
                      <c:pt idx="492">
                        <c:v>0.44979999999999998</c:v>
                      </c:pt>
                      <c:pt idx="493">
                        <c:v>0.45079999999999998</c:v>
                      </c:pt>
                      <c:pt idx="494">
                        <c:v>0.45179999999999998</c:v>
                      </c:pt>
                      <c:pt idx="495">
                        <c:v>0.45279999999999998</c:v>
                      </c:pt>
                      <c:pt idx="496">
                        <c:v>0.45400000000000001</c:v>
                      </c:pt>
                      <c:pt idx="497">
                        <c:v>0.45500000000000002</c:v>
                      </c:pt>
                      <c:pt idx="498">
                        <c:v>0.45610000000000001</c:v>
                      </c:pt>
                      <c:pt idx="499">
                        <c:v>0.4572</c:v>
                      </c:pt>
                      <c:pt idx="500">
                        <c:v>0.4582</c:v>
                      </c:pt>
                      <c:pt idx="501">
                        <c:v>0.45939999999999998</c:v>
                      </c:pt>
                      <c:pt idx="502">
                        <c:v>0.46039999999999998</c:v>
                      </c:pt>
                      <c:pt idx="503">
                        <c:v>0.46150000000000002</c:v>
                      </c:pt>
                      <c:pt idx="504">
                        <c:v>0.46250000000000002</c:v>
                      </c:pt>
                      <c:pt idx="505">
                        <c:v>0.46350000000000002</c:v>
                      </c:pt>
                      <c:pt idx="506">
                        <c:v>0.46450000000000002</c:v>
                      </c:pt>
                      <c:pt idx="507">
                        <c:v>0.46550000000000002</c:v>
                      </c:pt>
                      <c:pt idx="508">
                        <c:v>0.46650000000000003</c:v>
                      </c:pt>
                      <c:pt idx="509">
                        <c:v>0.46750000000000003</c:v>
                      </c:pt>
                      <c:pt idx="510">
                        <c:v>0.46850000000000003</c:v>
                      </c:pt>
                      <c:pt idx="511">
                        <c:v>0.46949999999999997</c:v>
                      </c:pt>
                      <c:pt idx="512">
                        <c:v>0.47060000000000002</c:v>
                      </c:pt>
                      <c:pt idx="513">
                        <c:v>0.4718</c:v>
                      </c:pt>
                      <c:pt idx="514">
                        <c:v>0.4728</c:v>
                      </c:pt>
                      <c:pt idx="515">
                        <c:v>0.4738</c:v>
                      </c:pt>
                      <c:pt idx="516">
                        <c:v>0.4748</c:v>
                      </c:pt>
                      <c:pt idx="517">
                        <c:v>0.4758</c:v>
                      </c:pt>
                      <c:pt idx="518">
                        <c:v>0.4768</c:v>
                      </c:pt>
                      <c:pt idx="519">
                        <c:v>0.4778</c:v>
                      </c:pt>
                      <c:pt idx="520">
                        <c:v>0.47889999999999999</c:v>
                      </c:pt>
                      <c:pt idx="521">
                        <c:v>0.47989999999999999</c:v>
                      </c:pt>
                      <c:pt idx="522">
                        <c:v>0.48089999999999999</c:v>
                      </c:pt>
                      <c:pt idx="523">
                        <c:v>0.48199999999999998</c:v>
                      </c:pt>
                      <c:pt idx="524">
                        <c:v>0.48309999999999997</c:v>
                      </c:pt>
                      <c:pt idx="525">
                        <c:v>0.48409999999999997</c:v>
                      </c:pt>
                      <c:pt idx="526">
                        <c:v>0.48509999999999998</c:v>
                      </c:pt>
                      <c:pt idx="527">
                        <c:v>0.48609999999999998</c:v>
                      </c:pt>
                      <c:pt idx="528">
                        <c:v>0.48709999999999998</c:v>
                      </c:pt>
                      <c:pt idx="529">
                        <c:v>0.48809999999999998</c:v>
                      </c:pt>
                      <c:pt idx="530">
                        <c:v>0.48909999999999998</c:v>
                      </c:pt>
                      <c:pt idx="531">
                        <c:v>0.49009999999999998</c:v>
                      </c:pt>
                      <c:pt idx="532">
                        <c:v>0.49109999999999998</c:v>
                      </c:pt>
                      <c:pt idx="533">
                        <c:v>0.49220000000000003</c:v>
                      </c:pt>
                      <c:pt idx="534">
                        <c:v>0.49320000000000003</c:v>
                      </c:pt>
                      <c:pt idx="535">
                        <c:v>0.49419999999999997</c:v>
                      </c:pt>
                      <c:pt idx="536">
                        <c:v>0.49519999999999997</c:v>
                      </c:pt>
                      <c:pt idx="537">
                        <c:v>0.49619999999999997</c:v>
                      </c:pt>
                      <c:pt idx="538">
                        <c:v>0.49719999999999998</c:v>
                      </c:pt>
                      <c:pt idx="539">
                        <c:v>0.49830000000000002</c:v>
                      </c:pt>
                      <c:pt idx="540">
                        <c:v>0.49930000000000002</c:v>
                      </c:pt>
                      <c:pt idx="541">
                        <c:v>0.50029999999999997</c:v>
                      </c:pt>
                      <c:pt idx="542">
                        <c:v>0.50139999999999996</c:v>
                      </c:pt>
                      <c:pt idx="543">
                        <c:v>0.50249999999999995</c:v>
                      </c:pt>
                      <c:pt idx="544">
                        <c:v>0.50349999999999995</c:v>
                      </c:pt>
                      <c:pt idx="545">
                        <c:v>0.50449999999999995</c:v>
                      </c:pt>
                      <c:pt idx="546">
                        <c:v>0.50549999999999995</c:v>
                      </c:pt>
                      <c:pt idx="547">
                        <c:v>0.50670000000000004</c:v>
                      </c:pt>
                      <c:pt idx="548">
                        <c:v>0.50780000000000003</c:v>
                      </c:pt>
                      <c:pt idx="549">
                        <c:v>0.50880000000000003</c:v>
                      </c:pt>
                      <c:pt idx="550">
                        <c:v>0.50990000000000002</c:v>
                      </c:pt>
                      <c:pt idx="551">
                        <c:v>0.51100000000000001</c:v>
                      </c:pt>
                      <c:pt idx="552">
                        <c:v>0.51200000000000001</c:v>
                      </c:pt>
                      <c:pt idx="553">
                        <c:v>0.51300000000000001</c:v>
                      </c:pt>
                      <c:pt idx="554">
                        <c:v>0.5141</c:v>
                      </c:pt>
                      <c:pt idx="555">
                        <c:v>0.5151</c:v>
                      </c:pt>
                      <c:pt idx="556">
                        <c:v>0.5161</c:v>
                      </c:pt>
                      <c:pt idx="557">
                        <c:v>0.5171</c:v>
                      </c:pt>
                      <c:pt idx="558">
                        <c:v>0.5181</c:v>
                      </c:pt>
                      <c:pt idx="559">
                        <c:v>0.51910000000000001</c:v>
                      </c:pt>
                      <c:pt idx="560">
                        <c:v>0.52010000000000001</c:v>
                      </c:pt>
                      <c:pt idx="561">
                        <c:v>0.52110000000000001</c:v>
                      </c:pt>
                      <c:pt idx="562">
                        <c:v>0.52210000000000001</c:v>
                      </c:pt>
                      <c:pt idx="563">
                        <c:v>0.52310000000000001</c:v>
                      </c:pt>
                      <c:pt idx="564">
                        <c:v>0.5242</c:v>
                      </c:pt>
                      <c:pt idx="565">
                        <c:v>0.5252</c:v>
                      </c:pt>
                      <c:pt idx="566">
                        <c:v>0.5262</c:v>
                      </c:pt>
                      <c:pt idx="567">
                        <c:v>0.52729999999999999</c:v>
                      </c:pt>
                      <c:pt idx="568">
                        <c:v>0.52829999999999999</c:v>
                      </c:pt>
                      <c:pt idx="569">
                        <c:v>0.52929999999999999</c:v>
                      </c:pt>
                      <c:pt idx="570">
                        <c:v>0.53029999999999999</c:v>
                      </c:pt>
                      <c:pt idx="571">
                        <c:v>0.53149999999999997</c:v>
                      </c:pt>
                      <c:pt idx="572">
                        <c:v>0.53249999999999997</c:v>
                      </c:pt>
                      <c:pt idx="573">
                        <c:v>0.53349999999999997</c:v>
                      </c:pt>
                      <c:pt idx="574">
                        <c:v>0.53449999999999998</c:v>
                      </c:pt>
                      <c:pt idx="575">
                        <c:v>0.53549999999999998</c:v>
                      </c:pt>
                      <c:pt idx="576">
                        <c:v>0.53649999999999998</c:v>
                      </c:pt>
                      <c:pt idx="577">
                        <c:v>0.53749999999999998</c:v>
                      </c:pt>
                      <c:pt idx="578">
                        <c:v>0.53859999999999997</c:v>
                      </c:pt>
                      <c:pt idx="579">
                        <c:v>0.53969999999999996</c:v>
                      </c:pt>
                      <c:pt idx="580">
                        <c:v>0.54079999999999995</c:v>
                      </c:pt>
                      <c:pt idx="581">
                        <c:v>0.54179999999999995</c:v>
                      </c:pt>
                      <c:pt idx="582">
                        <c:v>0.54290000000000005</c:v>
                      </c:pt>
                      <c:pt idx="583">
                        <c:v>0.54390000000000005</c:v>
                      </c:pt>
                      <c:pt idx="584">
                        <c:v>0.54490000000000005</c:v>
                      </c:pt>
                      <c:pt idx="585">
                        <c:v>0.54590000000000005</c:v>
                      </c:pt>
                      <c:pt idx="586">
                        <c:v>0.54690000000000005</c:v>
                      </c:pt>
                      <c:pt idx="587">
                        <c:v>0.54790000000000005</c:v>
                      </c:pt>
                      <c:pt idx="588">
                        <c:v>0.54890000000000005</c:v>
                      </c:pt>
                      <c:pt idx="589">
                        <c:v>0.54990000000000006</c:v>
                      </c:pt>
                      <c:pt idx="590">
                        <c:v>0.55089999999999995</c:v>
                      </c:pt>
                      <c:pt idx="591">
                        <c:v>0.55200000000000005</c:v>
                      </c:pt>
                      <c:pt idx="592">
                        <c:v>0.55300000000000005</c:v>
                      </c:pt>
                      <c:pt idx="593">
                        <c:v>0.55400000000000005</c:v>
                      </c:pt>
                      <c:pt idx="594">
                        <c:v>0.55500000000000005</c:v>
                      </c:pt>
                      <c:pt idx="595">
                        <c:v>0.55610000000000004</c:v>
                      </c:pt>
                      <c:pt idx="596">
                        <c:v>0.55710000000000004</c:v>
                      </c:pt>
                      <c:pt idx="597">
                        <c:v>0.55820000000000003</c:v>
                      </c:pt>
                      <c:pt idx="598">
                        <c:v>0.55920000000000003</c:v>
                      </c:pt>
                      <c:pt idx="599">
                        <c:v>0.56020000000000003</c:v>
                      </c:pt>
                      <c:pt idx="600">
                        <c:v>0.56130000000000002</c:v>
                      </c:pt>
                      <c:pt idx="601">
                        <c:v>0.56230000000000002</c:v>
                      </c:pt>
                      <c:pt idx="602">
                        <c:v>0.56340000000000001</c:v>
                      </c:pt>
                      <c:pt idx="603">
                        <c:v>0.56440000000000001</c:v>
                      </c:pt>
                      <c:pt idx="604">
                        <c:v>0.56540000000000001</c:v>
                      </c:pt>
                      <c:pt idx="605">
                        <c:v>0.5665</c:v>
                      </c:pt>
                      <c:pt idx="606">
                        <c:v>0.5675</c:v>
                      </c:pt>
                      <c:pt idx="607">
                        <c:v>0.56850000000000001</c:v>
                      </c:pt>
                      <c:pt idx="608">
                        <c:v>0.5696</c:v>
                      </c:pt>
                      <c:pt idx="609">
                        <c:v>0.5706</c:v>
                      </c:pt>
                      <c:pt idx="610">
                        <c:v>0.5716</c:v>
                      </c:pt>
                      <c:pt idx="611">
                        <c:v>0.5726</c:v>
                      </c:pt>
                      <c:pt idx="612">
                        <c:v>0.5736</c:v>
                      </c:pt>
                      <c:pt idx="613">
                        <c:v>0.5746</c:v>
                      </c:pt>
                      <c:pt idx="614">
                        <c:v>0.5756</c:v>
                      </c:pt>
                      <c:pt idx="615">
                        <c:v>0.57679999999999998</c:v>
                      </c:pt>
                      <c:pt idx="616">
                        <c:v>0.57779999999999998</c:v>
                      </c:pt>
                      <c:pt idx="617">
                        <c:v>0.57879999999999998</c:v>
                      </c:pt>
                      <c:pt idx="618">
                        <c:v>0.57999999999999996</c:v>
                      </c:pt>
                      <c:pt idx="619">
                        <c:v>0.58099999999999996</c:v>
                      </c:pt>
                      <c:pt idx="620">
                        <c:v>0.58209999999999995</c:v>
                      </c:pt>
                      <c:pt idx="621">
                        <c:v>0.58330000000000004</c:v>
                      </c:pt>
                      <c:pt idx="622">
                        <c:v>0.58430000000000004</c:v>
                      </c:pt>
                      <c:pt idx="623">
                        <c:v>0.58530000000000004</c:v>
                      </c:pt>
                      <c:pt idx="624">
                        <c:v>0.58630000000000004</c:v>
                      </c:pt>
                      <c:pt idx="625">
                        <c:v>0.58730000000000004</c:v>
                      </c:pt>
                      <c:pt idx="626">
                        <c:v>0.58830000000000005</c:v>
                      </c:pt>
                      <c:pt idx="627">
                        <c:v>0.58930000000000005</c:v>
                      </c:pt>
                      <c:pt idx="628">
                        <c:v>0.59040000000000004</c:v>
                      </c:pt>
                      <c:pt idx="629">
                        <c:v>0.59140000000000004</c:v>
                      </c:pt>
                      <c:pt idx="630">
                        <c:v>0.59250000000000003</c:v>
                      </c:pt>
                      <c:pt idx="631">
                        <c:v>0.59350000000000003</c:v>
                      </c:pt>
                      <c:pt idx="632">
                        <c:v>0.59460000000000002</c:v>
                      </c:pt>
                      <c:pt idx="633">
                        <c:v>0.59560000000000002</c:v>
                      </c:pt>
                      <c:pt idx="634">
                        <c:v>0.59660000000000002</c:v>
                      </c:pt>
                      <c:pt idx="635">
                        <c:v>0.59760000000000002</c:v>
                      </c:pt>
                      <c:pt idx="636">
                        <c:v>0.59860000000000002</c:v>
                      </c:pt>
                      <c:pt idx="637">
                        <c:v>0.59960000000000002</c:v>
                      </c:pt>
                      <c:pt idx="638">
                        <c:v>0.60060000000000002</c:v>
                      </c:pt>
                      <c:pt idx="639">
                        <c:v>0.6018</c:v>
                      </c:pt>
                      <c:pt idx="640">
                        <c:v>0.60309999999999997</c:v>
                      </c:pt>
                      <c:pt idx="641">
                        <c:v>0.60409999999999997</c:v>
                      </c:pt>
                      <c:pt idx="642">
                        <c:v>0.60509999999999997</c:v>
                      </c:pt>
                      <c:pt idx="643">
                        <c:v>0.60609999999999997</c:v>
                      </c:pt>
                      <c:pt idx="644">
                        <c:v>0.60729999999999995</c:v>
                      </c:pt>
                      <c:pt idx="645">
                        <c:v>0.60829999999999995</c:v>
                      </c:pt>
                      <c:pt idx="646">
                        <c:v>0.60929999999999995</c:v>
                      </c:pt>
                      <c:pt idx="647">
                        <c:v>0.61029999999999995</c:v>
                      </c:pt>
                      <c:pt idx="648">
                        <c:v>0.61129999999999995</c:v>
                      </c:pt>
                      <c:pt idx="649">
                        <c:v>0.61240000000000006</c:v>
                      </c:pt>
                      <c:pt idx="650">
                        <c:v>0.61339999999999995</c:v>
                      </c:pt>
                      <c:pt idx="651">
                        <c:v>0.61450000000000005</c:v>
                      </c:pt>
                      <c:pt idx="652">
                        <c:v>0.61570000000000003</c:v>
                      </c:pt>
                      <c:pt idx="653">
                        <c:v>0.61670000000000003</c:v>
                      </c:pt>
                      <c:pt idx="654">
                        <c:v>0.61770000000000003</c:v>
                      </c:pt>
                      <c:pt idx="655">
                        <c:v>0.61870000000000003</c:v>
                      </c:pt>
                      <c:pt idx="656">
                        <c:v>0.61980000000000002</c:v>
                      </c:pt>
                      <c:pt idx="657">
                        <c:v>0.62080000000000002</c:v>
                      </c:pt>
                      <c:pt idx="658">
                        <c:v>0.62180000000000002</c:v>
                      </c:pt>
                      <c:pt idx="659">
                        <c:v>0.62280000000000002</c:v>
                      </c:pt>
                      <c:pt idx="660">
                        <c:v>0.62380000000000002</c:v>
                      </c:pt>
                      <c:pt idx="661">
                        <c:v>0.62480000000000002</c:v>
                      </c:pt>
                      <c:pt idx="662">
                        <c:v>0.62590000000000001</c:v>
                      </c:pt>
                      <c:pt idx="663">
                        <c:v>0.62690000000000001</c:v>
                      </c:pt>
                      <c:pt idx="664">
                        <c:v>0.62790000000000001</c:v>
                      </c:pt>
                      <c:pt idx="665">
                        <c:v>0.62890000000000001</c:v>
                      </c:pt>
                      <c:pt idx="666">
                        <c:v>0.62990000000000002</c:v>
                      </c:pt>
                      <c:pt idx="667">
                        <c:v>0.63090000000000002</c:v>
                      </c:pt>
                      <c:pt idx="668">
                        <c:v>0.63190000000000002</c:v>
                      </c:pt>
                      <c:pt idx="669">
                        <c:v>0.63300000000000001</c:v>
                      </c:pt>
                      <c:pt idx="670">
                        <c:v>0.63400000000000001</c:v>
                      </c:pt>
                      <c:pt idx="671">
                        <c:v>0.63500000000000001</c:v>
                      </c:pt>
                      <c:pt idx="672">
                        <c:v>0.63600000000000001</c:v>
                      </c:pt>
                      <c:pt idx="673">
                        <c:v>0.63700000000000001</c:v>
                      </c:pt>
                      <c:pt idx="674">
                        <c:v>0.63800000000000001</c:v>
                      </c:pt>
                      <c:pt idx="675">
                        <c:v>0.6391</c:v>
                      </c:pt>
                      <c:pt idx="676">
                        <c:v>0.6401</c:v>
                      </c:pt>
                      <c:pt idx="677">
                        <c:v>0.6411</c:v>
                      </c:pt>
                      <c:pt idx="678">
                        <c:v>0.6421</c:v>
                      </c:pt>
                      <c:pt idx="679">
                        <c:v>0.64329999999999998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0.64729999999999999</c:v>
                      </c:pt>
                      <c:pt idx="684">
                        <c:v>0.64839999999999998</c:v>
                      </c:pt>
                      <c:pt idx="685">
                        <c:v>0.64949999999999997</c:v>
                      </c:pt>
                      <c:pt idx="686">
                        <c:v>0.65049999999999997</c:v>
                      </c:pt>
                      <c:pt idx="687">
                        <c:v>0.65159999999999996</c:v>
                      </c:pt>
                      <c:pt idx="688">
                        <c:v>0.65259999999999996</c:v>
                      </c:pt>
                      <c:pt idx="689">
                        <c:v>0.65359999999999996</c:v>
                      </c:pt>
                      <c:pt idx="690">
                        <c:v>0.65459999999999996</c:v>
                      </c:pt>
                      <c:pt idx="691">
                        <c:v>0.65559999999999996</c:v>
                      </c:pt>
                      <c:pt idx="692">
                        <c:v>0.65659999999999996</c:v>
                      </c:pt>
                      <c:pt idx="693">
                        <c:v>0.65769999999999995</c:v>
                      </c:pt>
                      <c:pt idx="694">
                        <c:v>0.65869999999999995</c:v>
                      </c:pt>
                      <c:pt idx="695">
                        <c:v>0.65969999999999995</c:v>
                      </c:pt>
                      <c:pt idx="696">
                        <c:v>0.66069999999999995</c:v>
                      </c:pt>
                      <c:pt idx="697">
                        <c:v>0.66169999999999995</c:v>
                      </c:pt>
                      <c:pt idx="698">
                        <c:v>0.66269999999999996</c:v>
                      </c:pt>
                      <c:pt idx="699">
                        <c:v>0.66379999999999995</c:v>
                      </c:pt>
                      <c:pt idx="700">
                        <c:v>0.66479999999999995</c:v>
                      </c:pt>
                      <c:pt idx="701">
                        <c:v>0.66579999999999995</c:v>
                      </c:pt>
                      <c:pt idx="702">
                        <c:v>0.66679999999999995</c:v>
                      </c:pt>
                      <c:pt idx="703">
                        <c:v>0.66779999999999995</c:v>
                      </c:pt>
                      <c:pt idx="704">
                        <c:v>0.66879999999999995</c:v>
                      </c:pt>
                      <c:pt idx="705">
                        <c:v>0.66990000000000005</c:v>
                      </c:pt>
                      <c:pt idx="706">
                        <c:v>0.67090000000000005</c:v>
                      </c:pt>
                      <c:pt idx="707">
                        <c:v>0.67210000000000003</c:v>
                      </c:pt>
                      <c:pt idx="708">
                        <c:v>0.67320000000000002</c:v>
                      </c:pt>
                      <c:pt idx="709">
                        <c:v>0.67420000000000002</c:v>
                      </c:pt>
                      <c:pt idx="710">
                        <c:v>0.67530000000000001</c:v>
                      </c:pt>
                      <c:pt idx="711">
                        <c:v>0.67630000000000001</c:v>
                      </c:pt>
                      <c:pt idx="712">
                        <c:v>0.67730000000000001</c:v>
                      </c:pt>
                      <c:pt idx="713">
                        <c:v>0.67830000000000001</c:v>
                      </c:pt>
                      <c:pt idx="714">
                        <c:v>0.67930000000000001</c:v>
                      </c:pt>
                      <c:pt idx="715">
                        <c:v>0.6804</c:v>
                      </c:pt>
                      <c:pt idx="716">
                        <c:v>0.68140000000000001</c:v>
                      </c:pt>
                      <c:pt idx="717">
                        <c:v>0.68269999999999997</c:v>
                      </c:pt>
                      <c:pt idx="718">
                        <c:v>0.68369999999999997</c:v>
                      </c:pt>
                      <c:pt idx="719">
                        <c:v>0.68489999999999995</c:v>
                      </c:pt>
                      <c:pt idx="720">
                        <c:v>0.68589999999999995</c:v>
                      </c:pt>
                      <c:pt idx="721">
                        <c:v>0.68689999999999996</c:v>
                      </c:pt>
                      <c:pt idx="722">
                        <c:v>0.68799999999999994</c:v>
                      </c:pt>
                      <c:pt idx="723">
                        <c:v>0.68899999999999995</c:v>
                      </c:pt>
                      <c:pt idx="724">
                        <c:v>0.69</c:v>
                      </c:pt>
                      <c:pt idx="725">
                        <c:v>0.69099999999999995</c:v>
                      </c:pt>
                      <c:pt idx="726">
                        <c:v>0.69199999999999995</c:v>
                      </c:pt>
                      <c:pt idx="727">
                        <c:v>0.69299999999999995</c:v>
                      </c:pt>
                      <c:pt idx="728">
                        <c:v>0.69410000000000005</c:v>
                      </c:pt>
                      <c:pt idx="729">
                        <c:v>0.69540000000000002</c:v>
                      </c:pt>
                      <c:pt idx="730">
                        <c:v>0.69640000000000002</c:v>
                      </c:pt>
                      <c:pt idx="731">
                        <c:v>0.69740000000000002</c:v>
                      </c:pt>
                      <c:pt idx="732">
                        <c:v>0.69850000000000001</c:v>
                      </c:pt>
                      <c:pt idx="733">
                        <c:v>0.69950000000000001</c:v>
                      </c:pt>
                      <c:pt idx="734">
                        <c:v>0.70050000000000001</c:v>
                      </c:pt>
                      <c:pt idx="735">
                        <c:v>0.70150000000000001</c:v>
                      </c:pt>
                      <c:pt idx="736">
                        <c:v>0.70250000000000001</c:v>
                      </c:pt>
                      <c:pt idx="737">
                        <c:v>0.7036</c:v>
                      </c:pt>
                      <c:pt idx="738">
                        <c:v>0.7046</c:v>
                      </c:pt>
                      <c:pt idx="739">
                        <c:v>0.70579999999999998</c:v>
                      </c:pt>
                      <c:pt idx="740">
                        <c:v>0.70679999999999998</c:v>
                      </c:pt>
                      <c:pt idx="741">
                        <c:v>0.70779999999999998</c:v>
                      </c:pt>
                      <c:pt idx="742">
                        <c:v>0.70879999999999999</c:v>
                      </c:pt>
                      <c:pt idx="743">
                        <c:v>0.71</c:v>
                      </c:pt>
                      <c:pt idx="744">
                        <c:v>0.71099999999999997</c:v>
                      </c:pt>
                      <c:pt idx="745">
                        <c:v>0.71199999999999997</c:v>
                      </c:pt>
                      <c:pt idx="746">
                        <c:v>0.71309999999999996</c:v>
                      </c:pt>
                      <c:pt idx="747">
                        <c:v>0.71409999999999996</c:v>
                      </c:pt>
                      <c:pt idx="748">
                        <c:v>0.71509999999999996</c:v>
                      </c:pt>
                      <c:pt idx="749">
                        <c:v>0.71609999999999996</c:v>
                      </c:pt>
                      <c:pt idx="750">
                        <c:v>0.71709999999999996</c:v>
                      </c:pt>
                      <c:pt idx="751">
                        <c:v>0.71819999999999995</c:v>
                      </c:pt>
                      <c:pt idx="752">
                        <c:v>0.71919999999999995</c:v>
                      </c:pt>
                      <c:pt idx="753">
                        <c:v>0.72040000000000004</c:v>
                      </c:pt>
                      <c:pt idx="754">
                        <c:v>0.72140000000000004</c:v>
                      </c:pt>
                      <c:pt idx="755">
                        <c:v>0.72240000000000004</c:v>
                      </c:pt>
                      <c:pt idx="756">
                        <c:v>0.72340000000000004</c:v>
                      </c:pt>
                      <c:pt idx="757">
                        <c:v>0.72440000000000004</c:v>
                      </c:pt>
                      <c:pt idx="758">
                        <c:v>0.72550000000000003</c:v>
                      </c:pt>
                      <c:pt idx="759">
                        <c:v>0.72650000000000003</c:v>
                      </c:pt>
                      <c:pt idx="760">
                        <c:v>0.72750000000000004</c:v>
                      </c:pt>
                      <c:pt idx="761">
                        <c:v>0.72850000000000004</c:v>
                      </c:pt>
                      <c:pt idx="762">
                        <c:v>0.72950000000000004</c:v>
                      </c:pt>
                      <c:pt idx="763">
                        <c:v>0.73060000000000003</c:v>
                      </c:pt>
                      <c:pt idx="764">
                        <c:v>0.73160000000000003</c:v>
                      </c:pt>
                      <c:pt idx="765">
                        <c:v>0.73260000000000003</c:v>
                      </c:pt>
                      <c:pt idx="766">
                        <c:v>0.73360000000000003</c:v>
                      </c:pt>
                      <c:pt idx="767">
                        <c:v>0.73460000000000003</c:v>
                      </c:pt>
                      <c:pt idx="768">
                        <c:v>0.73570000000000002</c:v>
                      </c:pt>
                      <c:pt idx="769">
                        <c:v>0.73670000000000002</c:v>
                      </c:pt>
                      <c:pt idx="770">
                        <c:v>0.73770000000000002</c:v>
                      </c:pt>
                      <c:pt idx="771">
                        <c:v>0.73870000000000002</c:v>
                      </c:pt>
                      <c:pt idx="772">
                        <c:v>0.73970000000000002</c:v>
                      </c:pt>
                      <c:pt idx="773">
                        <c:v>0.74080000000000001</c:v>
                      </c:pt>
                      <c:pt idx="774">
                        <c:v>0.74180000000000001</c:v>
                      </c:pt>
                      <c:pt idx="775">
                        <c:v>0.74280000000000002</c:v>
                      </c:pt>
                      <c:pt idx="776">
                        <c:v>0.74380000000000002</c:v>
                      </c:pt>
                      <c:pt idx="777">
                        <c:v>0.74490000000000001</c:v>
                      </c:pt>
                      <c:pt idx="778">
                        <c:v>0.74590000000000001</c:v>
                      </c:pt>
                      <c:pt idx="779">
                        <c:v>0.74690000000000001</c:v>
                      </c:pt>
                      <c:pt idx="780">
                        <c:v>0.74790000000000001</c:v>
                      </c:pt>
                      <c:pt idx="781">
                        <c:v>0.74890000000000001</c:v>
                      </c:pt>
                      <c:pt idx="782">
                        <c:v>0.75</c:v>
                      </c:pt>
                      <c:pt idx="783">
                        <c:v>0.751</c:v>
                      </c:pt>
                      <c:pt idx="784">
                        <c:v>0.752</c:v>
                      </c:pt>
                      <c:pt idx="785">
                        <c:v>0.753</c:v>
                      </c:pt>
                      <c:pt idx="786">
                        <c:v>0.754</c:v>
                      </c:pt>
                      <c:pt idx="787">
                        <c:v>0.75509999999999999</c:v>
                      </c:pt>
                      <c:pt idx="788">
                        <c:v>0.75609999999999999</c:v>
                      </c:pt>
                      <c:pt idx="789">
                        <c:v>0.7571</c:v>
                      </c:pt>
                      <c:pt idx="790">
                        <c:v>0.7581</c:v>
                      </c:pt>
                      <c:pt idx="791">
                        <c:v>0.7591</c:v>
                      </c:pt>
                      <c:pt idx="792">
                        <c:v>0.76019999999999999</c:v>
                      </c:pt>
                      <c:pt idx="793">
                        <c:v>0.76119999999999999</c:v>
                      </c:pt>
                      <c:pt idx="794">
                        <c:v>0.76219999999999999</c:v>
                      </c:pt>
                      <c:pt idx="795">
                        <c:v>0.76339999999999997</c:v>
                      </c:pt>
                      <c:pt idx="796">
                        <c:v>0.76439999999999997</c:v>
                      </c:pt>
                      <c:pt idx="797">
                        <c:v>0.76539999999999997</c:v>
                      </c:pt>
                      <c:pt idx="798">
                        <c:v>0.76649999999999996</c:v>
                      </c:pt>
                      <c:pt idx="799">
                        <c:v>0.76749999999999996</c:v>
                      </c:pt>
                      <c:pt idx="800">
                        <c:v>0.76849999999999996</c:v>
                      </c:pt>
                      <c:pt idx="801">
                        <c:v>0.76949999999999996</c:v>
                      </c:pt>
                      <c:pt idx="802">
                        <c:v>0.77049999999999996</c:v>
                      </c:pt>
                      <c:pt idx="803">
                        <c:v>0.77159999999999995</c:v>
                      </c:pt>
                      <c:pt idx="804">
                        <c:v>0.77259999999999995</c:v>
                      </c:pt>
                      <c:pt idx="805">
                        <c:v>0.77359999999999995</c:v>
                      </c:pt>
                      <c:pt idx="806">
                        <c:v>0.77459999999999996</c:v>
                      </c:pt>
                      <c:pt idx="807">
                        <c:v>0.77559999999999996</c:v>
                      </c:pt>
                      <c:pt idx="808">
                        <c:v>0.77669999999999995</c:v>
                      </c:pt>
                      <c:pt idx="809">
                        <c:v>0.77769999999999995</c:v>
                      </c:pt>
                      <c:pt idx="810">
                        <c:v>0.77869999999999995</c:v>
                      </c:pt>
                      <c:pt idx="811">
                        <c:v>0.77969999999999995</c:v>
                      </c:pt>
                      <c:pt idx="812">
                        <c:v>0.78069999999999995</c:v>
                      </c:pt>
                      <c:pt idx="813">
                        <c:v>0.78180000000000005</c:v>
                      </c:pt>
                      <c:pt idx="814">
                        <c:v>0.78280000000000005</c:v>
                      </c:pt>
                      <c:pt idx="815">
                        <c:v>0.78380000000000005</c:v>
                      </c:pt>
                      <c:pt idx="816">
                        <c:v>0.78480000000000005</c:v>
                      </c:pt>
                      <c:pt idx="817">
                        <c:v>0.78600000000000003</c:v>
                      </c:pt>
                      <c:pt idx="818">
                        <c:v>0.78710000000000002</c:v>
                      </c:pt>
                      <c:pt idx="819">
                        <c:v>0.7883</c:v>
                      </c:pt>
                      <c:pt idx="820">
                        <c:v>0.7893</c:v>
                      </c:pt>
                      <c:pt idx="821">
                        <c:v>0.7903</c:v>
                      </c:pt>
                      <c:pt idx="822">
                        <c:v>0.7913</c:v>
                      </c:pt>
                      <c:pt idx="823">
                        <c:v>0.7923</c:v>
                      </c:pt>
                      <c:pt idx="824">
                        <c:v>0.79339999999999999</c:v>
                      </c:pt>
                      <c:pt idx="825">
                        <c:v>0.79459999999999997</c:v>
                      </c:pt>
                      <c:pt idx="826">
                        <c:v>0.79559999999999997</c:v>
                      </c:pt>
                      <c:pt idx="827">
                        <c:v>0.79659999999999997</c:v>
                      </c:pt>
                      <c:pt idx="828">
                        <c:v>0.79759999999999998</c:v>
                      </c:pt>
                      <c:pt idx="829">
                        <c:v>0.79869999999999997</c:v>
                      </c:pt>
                      <c:pt idx="830">
                        <c:v>0.79990000000000006</c:v>
                      </c:pt>
                      <c:pt idx="831">
                        <c:v>0.80089999999999995</c:v>
                      </c:pt>
                      <c:pt idx="832">
                        <c:v>0.80189999999999995</c:v>
                      </c:pt>
                      <c:pt idx="833">
                        <c:v>0.80289999999999995</c:v>
                      </c:pt>
                      <c:pt idx="834">
                        <c:v>0.80400000000000005</c:v>
                      </c:pt>
                      <c:pt idx="835">
                        <c:v>0.80500000000000005</c:v>
                      </c:pt>
                      <c:pt idx="836">
                        <c:v>0.80600000000000005</c:v>
                      </c:pt>
                      <c:pt idx="837">
                        <c:v>0.80700000000000005</c:v>
                      </c:pt>
                      <c:pt idx="838">
                        <c:v>0.80800000000000005</c:v>
                      </c:pt>
                      <c:pt idx="839">
                        <c:v>0.80910000000000004</c:v>
                      </c:pt>
                      <c:pt idx="840">
                        <c:v>0.81010000000000004</c:v>
                      </c:pt>
                      <c:pt idx="841">
                        <c:v>0.81110000000000004</c:v>
                      </c:pt>
                      <c:pt idx="842">
                        <c:v>0.81210000000000004</c:v>
                      </c:pt>
                      <c:pt idx="843">
                        <c:v>0.81320000000000003</c:v>
                      </c:pt>
                      <c:pt idx="844">
                        <c:v>0.81420000000000003</c:v>
                      </c:pt>
                      <c:pt idx="845">
                        <c:v>0.81520000000000004</c:v>
                      </c:pt>
                      <c:pt idx="846">
                        <c:v>0.81640000000000001</c:v>
                      </c:pt>
                      <c:pt idx="847">
                        <c:v>0.81740000000000002</c:v>
                      </c:pt>
                      <c:pt idx="848">
                        <c:v>0.81850000000000001</c:v>
                      </c:pt>
                      <c:pt idx="849">
                        <c:v>0.81950000000000001</c:v>
                      </c:pt>
                      <c:pt idx="850">
                        <c:v>0.82050000000000001</c:v>
                      </c:pt>
                      <c:pt idx="851">
                        <c:v>0.82150000000000001</c:v>
                      </c:pt>
                      <c:pt idx="852">
                        <c:v>0.82250000000000001</c:v>
                      </c:pt>
                      <c:pt idx="853">
                        <c:v>0.8236</c:v>
                      </c:pt>
                      <c:pt idx="854">
                        <c:v>0.8246</c:v>
                      </c:pt>
                      <c:pt idx="855">
                        <c:v>0.8256</c:v>
                      </c:pt>
                      <c:pt idx="856">
                        <c:v>0.8266</c:v>
                      </c:pt>
                      <c:pt idx="857">
                        <c:v>0.82769999999999999</c:v>
                      </c:pt>
                      <c:pt idx="858">
                        <c:v>0.82869999999999999</c:v>
                      </c:pt>
                      <c:pt idx="859">
                        <c:v>0.82969999999999999</c:v>
                      </c:pt>
                      <c:pt idx="860">
                        <c:v>0.83069999999999999</c:v>
                      </c:pt>
                      <c:pt idx="861">
                        <c:v>0.83169999999999999</c:v>
                      </c:pt>
                      <c:pt idx="862">
                        <c:v>0.83279999999999998</c:v>
                      </c:pt>
                      <c:pt idx="863">
                        <c:v>0.83379999999999999</c:v>
                      </c:pt>
                      <c:pt idx="864">
                        <c:v>0.83479999999999999</c:v>
                      </c:pt>
                      <c:pt idx="865">
                        <c:v>0.83579999999999999</c:v>
                      </c:pt>
                      <c:pt idx="866">
                        <c:v>0.83709999999999996</c:v>
                      </c:pt>
                      <c:pt idx="867">
                        <c:v>0.83809999999999996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STD!$K$3:$K$870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5.5190000000000003E-4</c:v>
                      </c:pt>
                      <c:pt idx="1">
                        <c:v>5.5139999999999996E-4</c:v>
                      </c:pt>
                      <c:pt idx="2">
                        <c:v>5.509E-4</c:v>
                      </c:pt>
                      <c:pt idx="3">
                        <c:v>5.507E-4</c:v>
                      </c:pt>
                      <c:pt idx="4">
                        <c:v>5.5040000000000004E-4</c:v>
                      </c:pt>
                      <c:pt idx="5">
                        <c:v>5.4960000000000002E-4</c:v>
                      </c:pt>
                      <c:pt idx="6">
                        <c:v>5.4900000000000001E-4</c:v>
                      </c:pt>
                      <c:pt idx="7">
                        <c:v>5.4830000000000005E-4</c:v>
                      </c:pt>
                      <c:pt idx="8">
                        <c:v>5.4739999999999997E-4</c:v>
                      </c:pt>
                      <c:pt idx="9">
                        <c:v>5.4659999999999995E-4</c:v>
                      </c:pt>
                      <c:pt idx="10">
                        <c:v>5.4540000000000003E-4</c:v>
                      </c:pt>
                      <c:pt idx="11">
                        <c:v>5.4460000000000001E-4</c:v>
                      </c:pt>
                      <c:pt idx="12">
                        <c:v>5.4319999999999998E-4</c:v>
                      </c:pt>
                      <c:pt idx="13">
                        <c:v>5.4169999999999999E-4</c:v>
                      </c:pt>
                      <c:pt idx="14">
                        <c:v>5.4020000000000001E-4</c:v>
                      </c:pt>
                      <c:pt idx="15">
                        <c:v>5.3850000000000002E-4</c:v>
                      </c:pt>
                      <c:pt idx="16">
                        <c:v>5.3680000000000004E-4</c:v>
                      </c:pt>
                      <c:pt idx="17">
                        <c:v>5.354E-4</c:v>
                      </c:pt>
                      <c:pt idx="18">
                        <c:v>5.3339999999999995E-4</c:v>
                      </c:pt>
                      <c:pt idx="19">
                        <c:v>5.3180000000000002E-4</c:v>
                      </c:pt>
                      <c:pt idx="20">
                        <c:v>5.2990000000000003E-4</c:v>
                      </c:pt>
                      <c:pt idx="21">
                        <c:v>5.2800000000000004E-4</c:v>
                      </c:pt>
                      <c:pt idx="22">
                        <c:v>5.2599999999999999E-4</c:v>
                      </c:pt>
                      <c:pt idx="23">
                        <c:v>5.2369999999999999E-4</c:v>
                      </c:pt>
                      <c:pt idx="24">
                        <c:v>5.218E-4</c:v>
                      </c:pt>
                      <c:pt idx="25">
                        <c:v>5.1960000000000005E-4</c:v>
                      </c:pt>
                      <c:pt idx="26">
                        <c:v>5.1730000000000005E-4</c:v>
                      </c:pt>
                      <c:pt idx="27">
                        <c:v>5.1489999999999999E-4</c:v>
                      </c:pt>
                      <c:pt idx="28">
                        <c:v>5.1230000000000004E-4</c:v>
                      </c:pt>
                      <c:pt idx="29">
                        <c:v>5.0949999999999997E-4</c:v>
                      </c:pt>
                      <c:pt idx="30">
                        <c:v>5.0710000000000002E-4</c:v>
                      </c:pt>
                      <c:pt idx="31">
                        <c:v>5.0449999999999996E-4</c:v>
                      </c:pt>
                      <c:pt idx="32">
                        <c:v>5.0199999999999995E-4</c:v>
                      </c:pt>
                      <c:pt idx="33">
                        <c:v>4.9950000000000005E-4</c:v>
                      </c:pt>
                      <c:pt idx="34">
                        <c:v>4.9689999999999999E-4</c:v>
                      </c:pt>
                      <c:pt idx="35">
                        <c:v>4.9419999999999998E-4</c:v>
                      </c:pt>
                      <c:pt idx="36">
                        <c:v>4.9160000000000002E-4</c:v>
                      </c:pt>
                      <c:pt idx="37">
                        <c:v>4.8919999999999996E-4</c:v>
                      </c:pt>
                      <c:pt idx="38">
                        <c:v>4.8650000000000001E-4</c:v>
                      </c:pt>
                      <c:pt idx="39">
                        <c:v>4.8420000000000001E-4</c:v>
                      </c:pt>
                      <c:pt idx="40">
                        <c:v>4.8139999999999999E-4</c:v>
                      </c:pt>
                      <c:pt idx="41">
                        <c:v>4.7879999999999998E-4</c:v>
                      </c:pt>
                      <c:pt idx="42">
                        <c:v>4.7619999999999997E-4</c:v>
                      </c:pt>
                      <c:pt idx="43">
                        <c:v>4.7380000000000002E-4</c:v>
                      </c:pt>
                      <c:pt idx="44">
                        <c:v>4.7100000000000001E-4</c:v>
                      </c:pt>
                      <c:pt idx="45">
                        <c:v>4.6870000000000001E-4</c:v>
                      </c:pt>
                      <c:pt idx="46">
                        <c:v>4.6640000000000001E-4</c:v>
                      </c:pt>
                      <c:pt idx="47">
                        <c:v>4.64E-4</c:v>
                      </c:pt>
                      <c:pt idx="48">
                        <c:v>4.6200000000000001E-4</c:v>
                      </c:pt>
                      <c:pt idx="49">
                        <c:v>4.6000000000000001E-4</c:v>
                      </c:pt>
                      <c:pt idx="50">
                        <c:v>4.5800000000000002E-4</c:v>
                      </c:pt>
                      <c:pt idx="51">
                        <c:v>4.5609999999999997E-4</c:v>
                      </c:pt>
                      <c:pt idx="52">
                        <c:v>4.5429999999999998E-4</c:v>
                      </c:pt>
                      <c:pt idx="53">
                        <c:v>4.528E-4</c:v>
                      </c:pt>
                      <c:pt idx="54">
                        <c:v>4.5130000000000002E-4</c:v>
                      </c:pt>
                      <c:pt idx="55">
                        <c:v>4.4989999999999999E-4</c:v>
                      </c:pt>
                      <c:pt idx="56">
                        <c:v>4.4870000000000001E-4</c:v>
                      </c:pt>
                      <c:pt idx="57">
                        <c:v>4.4749999999999998E-4</c:v>
                      </c:pt>
                      <c:pt idx="58">
                        <c:v>4.4640000000000001E-4</c:v>
                      </c:pt>
                      <c:pt idx="59">
                        <c:v>4.4539999999999998E-4</c:v>
                      </c:pt>
                      <c:pt idx="60">
                        <c:v>4.4480000000000002E-4</c:v>
                      </c:pt>
                      <c:pt idx="61">
                        <c:v>4.4430000000000001E-4</c:v>
                      </c:pt>
                      <c:pt idx="62">
                        <c:v>4.4420000000000001E-4</c:v>
                      </c:pt>
                      <c:pt idx="63">
                        <c:v>4.4420000000000001E-4</c:v>
                      </c:pt>
                      <c:pt idx="64">
                        <c:v>4.44E-4</c:v>
                      </c:pt>
                      <c:pt idx="65">
                        <c:v>4.4440000000000001E-4</c:v>
                      </c:pt>
                      <c:pt idx="66">
                        <c:v>4.4490000000000003E-4</c:v>
                      </c:pt>
                      <c:pt idx="67">
                        <c:v>4.4559999999999999E-4</c:v>
                      </c:pt>
                      <c:pt idx="68">
                        <c:v>4.459E-4</c:v>
                      </c:pt>
                      <c:pt idx="69">
                        <c:v>4.462E-4</c:v>
                      </c:pt>
                      <c:pt idx="70">
                        <c:v>4.4690000000000002E-4</c:v>
                      </c:pt>
                      <c:pt idx="71">
                        <c:v>4.4769999999999999E-4</c:v>
                      </c:pt>
                      <c:pt idx="72">
                        <c:v>4.483E-4</c:v>
                      </c:pt>
                      <c:pt idx="73">
                        <c:v>4.4939999999999997E-4</c:v>
                      </c:pt>
                      <c:pt idx="74">
                        <c:v>4.505E-4</c:v>
                      </c:pt>
                      <c:pt idx="75">
                        <c:v>4.5090000000000001E-4</c:v>
                      </c:pt>
                      <c:pt idx="76">
                        <c:v>4.5179999999999998E-4</c:v>
                      </c:pt>
                      <c:pt idx="77">
                        <c:v>4.5199999999999998E-4</c:v>
                      </c:pt>
                      <c:pt idx="78">
                        <c:v>4.526E-4</c:v>
                      </c:pt>
                      <c:pt idx="79">
                        <c:v>4.5300000000000001E-4</c:v>
                      </c:pt>
                      <c:pt idx="80">
                        <c:v>4.528E-4</c:v>
                      </c:pt>
                      <c:pt idx="81">
                        <c:v>4.528E-4</c:v>
                      </c:pt>
                      <c:pt idx="82">
                        <c:v>4.528E-4</c:v>
                      </c:pt>
                      <c:pt idx="83">
                        <c:v>4.5219999999999999E-4</c:v>
                      </c:pt>
                      <c:pt idx="84">
                        <c:v>4.5229999999999999E-4</c:v>
                      </c:pt>
                      <c:pt idx="85">
                        <c:v>4.5199999999999998E-4</c:v>
                      </c:pt>
                      <c:pt idx="86">
                        <c:v>4.5110000000000001E-4</c:v>
                      </c:pt>
                      <c:pt idx="87">
                        <c:v>4.504E-4</c:v>
                      </c:pt>
                      <c:pt idx="88">
                        <c:v>4.4910000000000002E-4</c:v>
                      </c:pt>
                      <c:pt idx="89">
                        <c:v>4.4769999999999999E-4</c:v>
                      </c:pt>
                      <c:pt idx="90">
                        <c:v>4.46E-4</c:v>
                      </c:pt>
                      <c:pt idx="91">
                        <c:v>4.4349999999999999E-4</c:v>
                      </c:pt>
                      <c:pt idx="92">
                        <c:v>4.415E-4</c:v>
                      </c:pt>
                      <c:pt idx="93">
                        <c:v>4.395E-4</c:v>
                      </c:pt>
                      <c:pt idx="94">
                        <c:v>4.3800000000000002E-4</c:v>
                      </c:pt>
                      <c:pt idx="95">
                        <c:v>4.3639999999999998E-4</c:v>
                      </c:pt>
                      <c:pt idx="96">
                        <c:v>4.3409999999999998E-4</c:v>
                      </c:pt>
                      <c:pt idx="97">
                        <c:v>4.3189999999999998E-4</c:v>
                      </c:pt>
                      <c:pt idx="98">
                        <c:v>4.2999999999999999E-4</c:v>
                      </c:pt>
                      <c:pt idx="99">
                        <c:v>4.282E-4</c:v>
                      </c:pt>
                      <c:pt idx="100">
                        <c:v>4.2620000000000001E-4</c:v>
                      </c:pt>
                      <c:pt idx="101">
                        <c:v>4.236E-4</c:v>
                      </c:pt>
                      <c:pt idx="102">
                        <c:v>4.214E-4</c:v>
                      </c:pt>
                      <c:pt idx="103">
                        <c:v>4.191E-4</c:v>
                      </c:pt>
                      <c:pt idx="104">
                        <c:v>4.1560000000000002E-4</c:v>
                      </c:pt>
                      <c:pt idx="105">
                        <c:v>4.1370000000000003E-4</c:v>
                      </c:pt>
                      <c:pt idx="106">
                        <c:v>4.1100000000000002E-4</c:v>
                      </c:pt>
                      <c:pt idx="107">
                        <c:v>4.0900000000000002E-4</c:v>
                      </c:pt>
                      <c:pt idx="108">
                        <c:v>4.06E-4</c:v>
                      </c:pt>
                      <c:pt idx="109">
                        <c:v>4.0390000000000001E-4</c:v>
                      </c:pt>
                      <c:pt idx="110">
                        <c:v>4.015E-4</c:v>
                      </c:pt>
                      <c:pt idx="111">
                        <c:v>3.9889999999999999E-4</c:v>
                      </c:pt>
                      <c:pt idx="112">
                        <c:v>3.9609999999999998E-4</c:v>
                      </c:pt>
                      <c:pt idx="113">
                        <c:v>3.9409999999999998E-4</c:v>
                      </c:pt>
                      <c:pt idx="114">
                        <c:v>3.9159999999999998E-4</c:v>
                      </c:pt>
                      <c:pt idx="115">
                        <c:v>3.8910000000000003E-4</c:v>
                      </c:pt>
                      <c:pt idx="116">
                        <c:v>3.8699999999999997E-4</c:v>
                      </c:pt>
                      <c:pt idx="117">
                        <c:v>3.8430000000000002E-4</c:v>
                      </c:pt>
                      <c:pt idx="118">
                        <c:v>3.8210000000000002E-4</c:v>
                      </c:pt>
                      <c:pt idx="119">
                        <c:v>3.8029999999999997E-4</c:v>
                      </c:pt>
                      <c:pt idx="120">
                        <c:v>3.7859999999999999E-4</c:v>
                      </c:pt>
                      <c:pt idx="121">
                        <c:v>3.7659999999999999E-4</c:v>
                      </c:pt>
                      <c:pt idx="122">
                        <c:v>3.748E-4</c:v>
                      </c:pt>
                      <c:pt idx="123">
                        <c:v>3.7320000000000002E-4</c:v>
                      </c:pt>
                      <c:pt idx="124">
                        <c:v>3.7130000000000003E-4</c:v>
                      </c:pt>
                      <c:pt idx="125">
                        <c:v>3.6949999999999998E-4</c:v>
                      </c:pt>
                      <c:pt idx="126">
                        <c:v>3.6630000000000001E-4</c:v>
                      </c:pt>
                      <c:pt idx="127">
                        <c:v>3.6469999999999997E-4</c:v>
                      </c:pt>
                      <c:pt idx="128">
                        <c:v>3.6210000000000002E-4</c:v>
                      </c:pt>
                      <c:pt idx="129">
                        <c:v>3.6049999999999998E-4</c:v>
                      </c:pt>
                      <c:pt idx="130">
                        <c:v>3.5730000000000001E-4</c:v>
                      </c:pt>
                      <c:pt idx="131">
                        <c:v>3.5560000000000002E-4</c:v>
                      </c:pt>
                      <c:pt idx="132">
                        <c:v>3.5389999999999998E-4</c:v>
                      </c:pt>
                      <c:pt idx="133">
                        <c:v>3.5159999999999998E-4</c:v>
                      </c:pt>
                      <c:pt idx="134">
                        <c:v>3.502E-4</c:v>
                      </c:pt>
                      <c:pt idx="135">
                        <c:v>3.481E-4</c:v>
                      </c:pt>
                      <c:pt idx="136">
                        <c:v>3.4680000000000003E-4</c:v>
                      </c:pt>
                      <c:pt idx="137">
                        <c:v>3.4539999999999999E-4</c:v>
                      </c:pt>
                      <c:pt idx="138">
                        <c:v>3.435E-4</c:v>
                      </c:pt>
                      <c:pt idx="139">
                        <c:v>3.4180000000000001E-4</c:v>
                      </c:pt>
                      <c:pt idx="140">
                        <c:v>3.39E-4</c:v>
                      </c:pt>
                      <c:pt idx="141">
                        <c:v>3.3740000000000002E-4</c:v>
                      </c:pt>
                      <c:pt idx="142">
                        <c:v>3.3609999999999998E-4</c:v>
                      </c:pt>
                      <c:pt idx="143">
                        <c:v>3.347E-4</c:v>
                      </c:pt>
                      <c:pt idx="144">
                        <c:v>3.3290000000000001E-4</c:v>
                      </c:pt>
                      <c:pt idx="145">
                        <c:v>3.3110000000000002E-4</c:v>
                      </c:pt>
                      <c:pt idx="146">
                        <c:v>3.2969999999999999E-4</c:v>
                      </c:pt>
                      <c:pt idx="147">
                        <c:v>3.2830000000000001E-4</c:v>
                      </c:pt>
                      <c:pt idx="148">
                        <c:v>3.2729999999999999E-4</c:v>
                      </c:pt>
                      <c:pt idx="149">
                        <c:v>3.256E-4</c:v>
                      </c:pt>
                      <c:pt idx="150">
                        <c:v>3.2459999999999998E-4</c:v>
                      </c:pt>
                      <c:pt idx="151">
                        <c:v>3.232E-4</c:v>
                      </c:pt>
                      <c:pt idx="152">
                        <c:v>3.2229999999999997E-4</c:v>
                      </c:pt>
                      <c:pt idx="153">
                        <c:v>3.2140000000000001E-4</c:v>
                      </c:pt>
                      <c:pt idx="154">
                        <c:v>3.2039999999999998E-4</c:v>
                      </c:pt>
                      <c:pt idx="155">
                        <c:v>3.1960000000000002E-4</c:v>
                      </c:pt>
                      <c:pt idx="156">
                        <c:v>3.189E-4</c:v>
                      </c:pt>
                      <c:pt idx="157">
                        <c:v>3.1819999999999998E-4</c:v>
                      </c:pt>
                      <c:pt idx="158">
                        <c:v>3.1740000000000002E-4</c:v>
                      </c:pt>
                      <c:pt idx="159">
                        <c:v>3.168E-4</c:v>
                      </c:pt>
                      <c:pt idx="160">
                        <c:v>3.1569999999999998E-4</c:v>
                      </c:pt>
                      <c:pt idx="161">
                        <c:v>3.1520000000000002E-4</c:v>
                      </c:pt>
                      <c:pt idx="162">
                        <c:v>3.143E-4</c:v>
                      </c:pt>
                      <c:pt idx="163">
                        <c:v>3.1379999999999998E-4</c:v>
                      </c:pt>
                      <c:pt idx="164">
                        <c:v>3.123E-4</c:v>
                      </c:pt>
                      <c:pt idx="165">
                        <c:v>3.1159999999999998E-4</c:v>
                      </c:pt>
                      <c:pt idx="166">
                        <c:v>3.101E-4</c:v>
                      </c:pt>
                      <c:pt idx="167">
                        <c:v>3.098E-4</c:v>
                      </c:pt>
                      <c:pt idx="168">
                        <c:v>3.0949999999999999E-4</c:v>
                      </c:pt>
                      <c:pt idx="169">
                        <c:v>3.0889999999999997E-4</c:v>
                      </c:pt>
                      <c:pt idx="170">
                        <c:v>3.0870000000000002E-4</c:v>
                      </c:pt>
                      <c:pt idx="171">
                        <c:v>3.0850000000000002E-4</c:v>
                      </c:pt>
                      <c:pt idx="172">
                        <c:v>3.0830000000000001E-4</c:v>
                      </c:pt>
                      <c:pt idx="173">
                        <c:v>3.076E-4</c:v>
                      </c:pt>
                      <c:pt idx="174">
                        <c:v>3.0739999999999999E-4</c:v>
                      </c:pt>
                      <c:pt idx="175">
                        <c:v>3.0679999999999998E-4</c:v>
                      </c:pt>
                      <c:pt idx="176">
                        <c:v>3.0620000000000002E-4</c:v>
                      </c:pt>
                      <c:pt idx="177">
                        <c:v>3.0620000000000002E-4</c:v>
                      </c:pt>
                      <c:pt idx="178">
                        <c:v>3.0519999999999999E-4</c:v>
                      </c:pt>
                      <c:pt idx="179">
                        <c:v>3.054E-4</c:v>
                      </c:pt>
                      <c:pt idx="180">
                        <c:v>3.0509999999999999E-4</c:v>
                      </c:pt>
                      <c:pt idx="181">
                        <c:v>3.0529999999999999E-4</c:v>
                      </c:pt>
                      <c:pt idx="182">
                        <c:v>3.0529999999999999E-4</c:v>
                      </c:pt>
                      <c:pt idx="183">
                        <c:v>3.056E-4</c:v>
                      </c:pt>
                      <c:pt idx="184">
                        <c:v>3.057E-4</c:v>
                      </c:pt>
                      <c:pt idx="185">
                        <c:v>3.057E-4</c:v>
                      </c:pt>
                      <c:pt idx="186">
                        <c:v>3.0610000000000001E-4</c:v>
                      </c:pt>
                      <c:pt idx="187">
                        <c:v>3.0640000000000002E-4</c:v>
                      </c:pt>
                      <c:pt idx="188">
                        <c:v>3.0689999999999998E-4</c:v>
                      </c:pt>
                      <c:pt idx="189">
                        <c:v>3.0679999999999998E-4</c:v>
                      </c:pt>
                      <c:pt idx="190">
                        <c:v>3.0709999999999998E-4</c:v>
                      </c:pt>
                      <c:pt idx="191">
                        <c:v>3.0729999999999999E-4</c:v>
                      </c:pt>
                      <c:pt idx="192">
                        <c:v>3.079E-4</c:v>
                      </c:pt>
                      <c:pt idx="193">
                        <c:v>3.079E-4</c:v>
                      </c:pt>
                      <c:pt idx="194">
                        <c:v>3.0870000000000002E-4</c:v>
                      </c:pt>
                      <c:pt idx="195">
                        <c:v>3.0929999999999998E-4</c:v>
                      </c:pt>
                      <c:pt idx="196">
                        <c:v>3.101E-4</c:v>
                      </c:pt>
                      <c:pt idx="197">
                        <c:v>3.1090000000000002E-4</c:v>
                      </c:pt>
                      <c:pt idx="198">
                        <c:v>3.1179999999999999E-4</c:v>
                      </c:pt>
                      <c:pt idx="199">
                        <c:v>3.1110000000000003E-4</c:v>
                      </c:pt>
                      <c:pt idx="200">
                        <c:v>3.1199999999999999E-4</c:v>
                      </c:pt>
                      <c:pt idx="201">
                        <c:v>3.1290000000000002E-4</c:v>
                      </c:pt>
                      <c:pt idx="202">
                        <c:v>3.1320000000000002E-4</c:v>
                      </c:pt>
                      <c:pt idx="203">
                        <c:v>3.1419999999999999E-4</c:v>
                      </c:pt>
                      <c:pt idx="204">
                        <c:v>3.1520000000000002E-4</c:v>
                      </c:pt>
                      <c:pt idx="205">
                        <c:v>3.1629999999999999E-4</c:v>
                      </c:pt>
                      <c:pt idx="206">
                        <c:v>3.1740000000000002E-4</c:v>
                      </c:pt>
                      <c:pt idx="207">
                        <c:v>3.1849999999999999E-4</c:v>
                      </c:pt>
                      <c:pt idx="208">
                        <c:v>3.1970000000000002E-4</c:v>
                      </c:pt>
                      <c:pt idx="209">
                        <c:v>3.2059999999999999E-4</c:v>
                      </c:pt>
                      <c:pt idx="210">
                        <c:v>3.2069999999999999E-4</c:v>
                      </c:pt>
                      <c:pt idx="211">
                        <c:v>3.2190000000000002E-4</c:v>
                      </c:pt>
                      <c:pt idx="212">
                        <c:v>3.2299999999999999E-4</c:v>
                      </c:pt>
                      <c:pt idx="213">
                        <c:v>3.2430000000000002E-4</c:v>
                      </c:pt>
                      <c:pt idx="214">
                        <c:v>3.257E-4</c:v>
                      </c:pt>
                      <c:pt idx="215">
                        <c:v>3.2699999999999998E-4</c:v>
                      </c:pt>
                      <c:pt idx="216">
                        <c:v>3.277E-4</c:v>
                      </c:pt>
                      <c:pt idx="217">
                        <c:v>3.2909999999999998E-4</c:v>
                      </c:pt>
                      <c:pt idx="218">
                        <c:v>3.3050000000000001E-4</c:v>
                      </c:pt>
                      <c:pt idx="219">
                        <c:v>3.3189999999999999E-4</c:v>
                      </c:pt>
                      <c:pt idx="220">
                        <c:v>3.3340000000000003E-4</c:v>
                      </c:pt>
                      <c:pt idx="221">
                        <c:v>3.3490000000000001E-4</c:v>
                      </c:pt>
                      <c:pt idx="222">
                        <c:v>3.3629999999999999E-4</c:v>
                      </c:pt>
                      <c:pt idx="223">
                        <c:v>3.3770000000000002E-4</c:v>
                      </c:pt>
                      <c:pt idx="224">
                        <c:v>3.3930000000000001E-4</c:v>
                      </c:pt>
                      <c:pt idx="225">
                        <c:v>3.4000000000000002E-4</c:v>
                      </c:pt>
                      <c:pt idx="226">
                        <c:v>3.4160000000000001E-4</c:v>
                      </c:pt>
                      <c:pt idx="227">
                        <c:v>3.4319999999999999E-4</c:v>
                      </c:pt>
                      <c:pt idx="228">
                        <c:v>3.4489999999999998E-4</c:v>
                      </c:pt>
                      <c:pt idx="229">
                        <c:v>3.4670000000000002E-4</c:v>
                      </c:pt>
                      <c:pt idx="230">
                        <c:v>3.4840000000000001E-4</c:v>
                      </c:pt>
                      <c:pt idx="231">
                        <c:v>3.501E-4</c:v>
                      </c:pt>
                      <c:pt idx="232">
                        <c:v>3.5189999999999999E-4</c:v>
                      </c:pt>
                      <c:pt idx="233">
                        <c:v>3.5369999999999998E-4</c:v>
                      </c:pt>
                      <c:pt idx="234">
                        <c:v>3.5500000000000001E-4</c:v>
                      </c:pt>
                      <c:pt idx="235">
                        <c:v>3.5659999999999999E-4</c:v>
                      </c:pt>
                      <c:pt idx="236">
                        <c:v>3.5829999999999998E-4</c:v>
                      </c:pt>
                      <c:pt idx="237">
                        <c:v>3.6010000000000003E-4</c:v>
                      </c:pt>
                      <c:pt idx="238">
                        <c:v>3.6200000000000002E-4</c:v>
                      </c:pt>
                      <c:pt idx="239">
                        <c:v>3.6390000000000001E-4</c:v>
                      </c:pt>
                      <c:pt idx="240">
                        <c:v>3.658E-4</c:v>
                      </c:pt>
                      <c:pt idx="241">
                        <c:v>3.6769999999999999E-4</c:v>
                      </c:pt>
                      <c:pt idx="242">
                        <c:v>3.6959999999999998E-4</c:v>
                      </c:pt>
                      <c:pt idx="243">
                        <c:v>3.7090000000000002E-4</c:v>
                      </c:pt>
                      <c:pt idx="244">
                        <c:v>3.7219999999999999E-4</c:v>
                      </c:pt>
                      <c:pt idx="245">
                        <c:v>3.7429999999999999E-4</c:v>
                      </c:pt>
                      <c:pt idx="246">
                        <c:v>3.7579999999999997E-4</c:v>
                      </c:pt>
                      <c:pt idx="247">
                        <c:v>3.7790000000000002E-4</c:v>
                      </c:pt>
                      <c:pt idx="248">
                        <c:v>3.7990000000000002E-4</c:v>
                      </c:pt>
                      <c:pt idx="249">
                        <c:v>3.8200000000000002E-4</c:v>
                      </c:pt>
                      <c:pt idx="250">
                        <c:v>3.8410000000000001E-4</c:v>
                      </c:pt>
                      <c:pt idx="251">
                        <c:v>3.8620000000000001E-4</c:v>
                      </c:pt>
                      <c:pt idx="252">
                        <c:v>3.8830000000000001E-4</c:v>
                      </c:pt>
                      <c:pt idx="253">
                        <c:v>3.9050000000000001E-4</c:v>
                      </c:pt>
                      <c:pt idx="254">
                        <c:v>3.926E-4</c:v>
                      </c:pt>
                      <c:pt idx="255">
                        <c:v>3.948E-4</c:v>
                      </c:pt>
                      <c:pt idx="256">
                        <c:v>3.97E-4</c:v>
                      </c:pt>
                      <c:pt idx="257">
                        <c:v>3.992E-4</c:v>
                      </c:pt>
                      <c:pt idx="258">
                        <c:v>4.0109999999999999E-4</c:v>
                      </c:pt>
                      <c:pt idx="259">
                        <c:v>4.0309999999999999E-4</c:v>
                      </c:pt>
                      <c:pt idx="260">
                        <c:v>4.0539999999999999E-4</c:v>
                      </c:pt>
                      <c:pt idx="261">
                        <c:v>4.0739999999999998E-4</c:v>
                      </c:pt>
                      <c:pt idx="262">
                        <c:v>4.0959999999999998E-4</c:v>
                      </c:pt>
                      <c:pt idx="263">
                        <c:v>4.1189999999999998E-4</c:v>
                      </c:pt>
                      <c:pt idx="264">
                        <c:v>4.1419999999999998E-4</c:v>
                      </c:pt>
                      <c:pt idx="265">
                        <c:v>4.1659999999999999E-4</c:v>
                      </c:pt>
                      <c:pt idx="266">
                        <c:v>4.1889999999999999E-4</c:v>
                      </c:pt>
                      <c:pt idx="267">
                        <c:v>4.2129999999999999E-4</c:v>
                      </c:pt>
                      <c:pt idx="268">
                        <c:v>4.236E-4</c:v>
                      </c:pt>
                      <c:pt idx="269">
                        <c:v>4.26E-4</c:v>
                      </c:pt>
                      <c:pt idx="270">
                        <c:v>4.28E-4</c:v>
                      </c:pt>
                      <c:pt idx="271">
                        <c:v>4.304E-4</c:v>
                      </c:pt>
                      <c:pt idx="272">
                        <c:v>4.328E-4</c:v>
                      </c:pt>
                      <c:pt idx="273">
                        <c:v>4.3520000000000001E-4</c:v>
                      </c:pt>
                      <c:pt idx="274">
                        <c:v>4.3760000000000001E-4</c:v>
                      </c:pt>
                      <c:pt idx="275">
                        <c:v>4.3990000000000001E-4</c:v>
                      </c:pt>
                      <c:pt idx="276">
                        <c:v>4.4240000000000002E-4</c:v>
                      </c:pt>
                      <c:pt idx="277">
                        <c:v>4.4490000000000003E-4</c:v>
                      </c:pt>
                      <c:pt idx="278">
                        <c:v>4.4729999999999998E-4</c:v>
                      </c:pt>
                      <c:pt idx="279">
                        <c:v>4.4979999999999998E-4</c:v>
                      </c:pt>
                      <c:pt idx="280">
                        <c:v>4.5229999999999999E-4</c:v>
                      </c:pt>
                      <c:pt idx="281">
                        <c:v>4.548E-4</c:v>
                      </c:pt>
                      <c:pt idx="282">
                        <c:v>4.571E-4</c:v>
                      </c:pt>
                      <c:pt idx="283">
                        <c:v>4.5970000000000001E-4</c:v>
                      </c:pt>
                      <c:pt idx="284">
                        <c:v>4.6190000000000001E-4</c:v>
                      </c:pt>
                      <c:pt idx="285">
                        <c:v>4.6440000000000001E-4</c:v>
                      </c:pt>
                      <c:pt idx="286">
                        <c:v>4.6690000000000002E-4</c:v>
                      </c:pt>
                      <c:pt idx="287">
                        <c:v>4.6949999999999997E-4</c:v>
                      </c:pt>
                      <c:pt idx="288">
                        <c:v>4.7199999999999998E-4</c:v>
                      </c:pt>
                      <c:pt idx="289">
                        <c:v>4.7459999999999999E-4</c:v>
                      </c:pt>
                      <c:pt idx="290">
                        <c:v>4.772E-4</c:v>
                      </c:pt>
                      <c:pt idx="291">
                        <c:v>4.796E-4</c:v>
                      </c:pt>
                      <c:pt idx="292">
                        <c:v>4.8220000000000001E-4</c:v>
                      </c:pt>
                      <c:pt idx="293">
                        <c:v>4.8480000000000002E-4</c:v>
                      </c:pt>
                      <c:pt idx="294">
                        <c:v>4.8730000000000003E-4</c:v>
                      </c:pt>
                      <c:pt idx="295">
                        <c:v>4.8990000000000004E-4</c:v>
                      </c:pt>
                      <c:pt idx="296">
                        <c:v>4.9260000000000005E-4</c:v>
                      </c:pt>
                      <c:pt idx="297">
                        <c:v>4.952E-4</c:v>
                      </c:pt>
                      <c:pt idx="298">
                        <c:v>4.9770000000000001E-4</c:v>
                      </c:pt>
                      <c:pt idx="299">
                        <c:v>5.0040000000000002E-4</c:v>
                      </c:pt>
                      <c:pt idx="300">
                        <c:v>5.0310000000000003E-4</c:v>
                      </c:pt>
                      <c:pt idx="301">
                        <c:v>5.0560000000000004E-4</c:v>
                      </c:pt>
                      <c:pt idx="302">
                        <c:v>5.0770000000000003E-4</c:v>
                      </c:pt>
                      <c:pt idx="303">
                        <c:v>5.1040000000000005E-4</c:v>
                      </c:pt>
                      <c:pt idx="304">
                        <c:v>5.1320000000000001E-4</c:v>
                      </c:pt>
                      <c:pt idx="305">
                        <c:v>5.1590000000000002E-4</c:v>
                      </c:pt>
                      <c:pt idx="306">
                        <c:v>5.1869999999999998E-4</c:v>
                      </c:pt>
                      <c:pt idx="307">
                        <c:v>5.2130000000000004E-4</c:v>
                      </c:pt>
                      <c:pt idx="308">
                        <c:v>5.241E-4</c:v>
                      </c:pt>
                      <c:pt idx="309">
                        <c:v>5.2689999999999996E-4</c:v>
                      </c:pt>
                      <c:pt idx="310">
                        <c:v>5.2970000000000003E-4</c:v>
                      </c:pt>
                      <c:pt idx="311">
                        <c:v>5.3240000000000004E-4</c:v>
                      </c:pt>
                      <c:pt idx="312">
                        <c:v>5.352E-4</c:v>
                      </c:pt>
                      <c:pt idx="313">
                        <c:v>5.3799999999999996E-4</c:v>
                      </c:pt>
                      <c:pt idx="314">
                        <c:v>5.4080000000000003E-4</c:v>
                      </c:pt>
                      <c:pt idx="315">
                        <c:v>5.4359999999999999E-4</c:v>
                      </c:pt>
                      <c:pt idx="316">
                        <c:v>5.4640000000000005E-4</c:v>
                      </c:pt>
                      <c:pt idx="317">
                        <c:v>5.4920000000000001E-4</c:v>
                      </c:pt>
                      <c:pt idx="318">
                        <c:v>5.5199999999999997E-4</c:v>
                      </c:pt>
                      <c:pt idx="319">
                        <c:v>5.5480000000000004E-4</c:v>
                      </c:pt>
                      <c:pt idx="320">
                        <c:v>5.5750000000000005E-4</c:v>
                      </c:pt>
                      <c:pt idx="321">
                        <c:v>5.6030000000000001E-4</c:v>
                      </c:pt>
                      <c:pt idx="322">
                        <c:v>5.6320000000000003E-4</c:v>
                      </c:pt>
                      <c:pt idx="323">
                        <c:v>5.6599999999999999E-4</c:v>
                      </c:pt>
                      <c:pt idx="324">
                        <c:v>5.689E-4</c:v>
                      </c:pt>
                      <c:pt idx="325">
                        <c:v>5.7169999999999996E-4</c:v>
                      </c:pt>
                      <c:pt idx="326">
                        <c:v>5.7459999999999998E-4</c:v>
                      </c:pt>
                      <c:pt idx="327">
                        <c:v>5.775E-4</c:v>
                      </c:pt>
                      <c:pt idx="328">
                        <c:v>5.8040000000000001E-4</c:v>
                      </c:pt>
                      <c:pt idx="329">
                        <c:v>5.8330000000000003E-4</c:v>
                      </c:pt>
                      <c:pt idx="330">
                        <c:v>5.8620000000000005E-4</c:v>
                      </c:pt>
                      <c:pt idx="331">
                        <c:v>5.8909999999999995E-4</c:v>
                      </c:pt>
                      <c:pt idx="332">
                        <c:v>5.9199999999999997E-4</c:v>
                      </c:pt>
                      <c:pt idx="333">
                        <c:v>5.9489999999999999E-4</c:v>
                      </c:pt>
                      <c:pt idx="334">
                        <c:v>5.978E-4</c:v>
                      </c:pt>
                      <c:pt idx="335">
                        <c:v>6.0039999999999996E-4</c:v>
                      </c:pt>
                      <c:pt idx="336">
                        <c:v>6.0329999999999997E-4</c:v>
                      </c:pt>
                      <c:pt idx="337">
                        <c:v>6.0630000000000005E-4</c:v>
                      </c:pt>
                      <c:pt idx="338">
                        <c:v>6.0919999999999995E-4</c:v>
                      </c:pt>
                      <c:pt idx="339">
                        <c:v>6.1209999999999997E-4</c:v>
                      </c:pt>
                      <c:pt idx="340">
                        <c:v>6.1510000000000004E-4</c:v>
                      </c:pt>
                      <c:pt idx="341">
                        <c:v>6.177E-4</c:v>
                      </c:pt>
                      <c:pt idx="342">
                        <c:v>6.2060000000000001E-4</c:v>
                      </c:pt>
                      <c:pt idx="343">
                        <c:v>6.2350000000000003E-4</c:v>
                      </c:pt>
                      <c:pt idx="344">
                        <c:v>6.2660000000000005E-4</c:v>
                      </c:pt>
                      <c:pt idx="345">
                        <c:v>6.2949999999999996E-4</c:v>
                      </c:pt>
                      <c:pt idx="346">
                        <c:v>6.3250000000000003E-4</c:v>
                      </c:pt>
                      <c:pt idx="347">
                        <c:v>6.355E-4</c:v>
                      </c:pt>
                      <c:pt idx="348">
                        <c:v>6.3849999999999996E-4</c:v>
                      </c:pt>
                      <c:pt idx="349">
                        <c:v>6.4150000000000003E-4</c:v>
                      </c:pt>
                      <c:pt idx="350">
                        <c:v>6.445E-4</c:v>
                      </c:pt>
                      <c:pt idx="351">
                        <c:v>6.4749999999999996E-4</c:v>
                      </c:pt>
                      <c:pt idx="352">
                        <c:v>6.5050000000000004E-4</c:v>
                      </c:pt>
                      <c:pt idx="353">
                        <c:v>6.535E-4</c:v>
                      </c:pt>
                      <c:pt idx="354">
                        <c:v>6.5649999999999997E-4</c:v>
                      </c:pt>
                      <c:pt idx="355">
                        <c:v>6.5950000000000004E-4</c:v>
                      </c:pt>
                      <c:pt idx="356">
                        <c:v>6.6220000000000005E-4</c:v>
                      </c:pt>
                      <c:pt idx="357">
                        <c:v>6.6520000000000001E-4</c:v>
                      </c:pt>
                      <c:pt idx="358">
                        <c:v>6.6819999999999998E-4</c:v>
                      </c:pt>
                      <c:pt idx="359">
                        <c:v>6.711E-4</c:v>
                      </c:pt>
                      <c:pt idx="360">
                        <c:v>6.7389999999999995E-4</c:v>
                      </c:pt>
                      <c:pt idx="361">
                        <c:v>6.7690000000000003E-4</c:v>
                      </c:pt>
                      <c:pt idx="362">
                        <c:v>6.8000000000000005E-4</c:v>
                      </c:pt>
                      <c:pt idx="363">
                        <c:v>6.8300000000000001E-4</c:v>
                      </c:pt>
                      <c:pt idx="364">
                        <c:v>6.8610000000000003E-4</c:v>
                      </c:pt>
                      <c:pt idx="365">
                        <c:v>6.891E-4</c:v>
                      </c:pt>
                      <c:pt idx="366">
                        <c:v>6.9209999999999996E-4</c:v>
                      </c:pt>
                      <c:pt idx="367">
                        <c:v>6.9510000000000004E-4</c:v>
                      </c:pt>
                      <c:pt idx="368">
                        <c:v>6.981E-4</c:v>
                      </c:pt>
                      <c:pt idx="369">
                        <c:v>7.0109999999999997E-4</c:v>
                      </c:pt>
                      <c:pt idx="370">
                        <c:v>7.0419999999999999E-4</c:v>
                      </c:pt>
                      <c:pt idx="371">
                        <c:v>7.0730000000000001E-4</c:v>
                      </c:pt>
                      <c:pt idx="372">
                        <c:v>7.1040000000000003E-4</c:v>
                      </c:pt>
                      <c:pt idx="373">
                        <c:v>7.1339999999999999E-4</c:v>
                      </c:pt>
                      <c:pt idx="374">
                        <c:v>7.1659999999999996E-4</c:v>
                      </c:pt>
                      <c:pt idx="375">
                        <c:v>7.1969999999999998E-4</c:v>
                      </c:pt>
                      <c:pt idx="376">
                        <c:v>7.2269999999999995E-4</c:v>
                      </c:pt>
                      <c:pt idx="377">
                        <c:v>7.2579999999999997E-4</c:v>
                      </c:pt>
                      <c:pt idx="378">
                        <c:v>7.2880000000000004E-4</c:v>
                      </c:pt>
                      <c:pt idx="379">
                        <c:v>7.3189999999999996E-4</c:v>
                      </c:pt>
                      <c:pt idx="380">
                        <c:v>7.3490000000000003E-4</c:v>
                      </c:pt>
                      <c:pt idx="381">
                        <c:v>7.3800000000000005E-4</c:v>
                      </c:pt>
                      <c:pt idx="382">
                        <c:v>7.4089999999999996E-4</c:v>
                      </c:pt>
                      <c:pt idx="383">
                        <c:v>7.4399999999999998E-4</c:v>
                      </c:pt>
                      <c:pt idx="384">
                        <c:v>7.4700000000000005E-4</c:v>
                      </c:pt>
                      <c:pt idx="385">
                        <c:v>7.5020000000000002E-4</c:v>
                      </c:pt>
                      <c:pt idx="386">
                        <c:v>7.5330000000000004E-4</c:v>
                      </c:pt>
                      <c:pt idx="387">
                        <c:v>7.5639999999999995E-4</c:v>
                      </c:pt>
                      <c:pt idx="388">
                        <c:v>7.5960000000000003E-4</c:v>
                      </c:pt>
                      <c:pt idx="389">
                        <c:v>7.6270000000000005E-4</c:v>
                      </c:pt>
                      <c:pt idx="390">
                        <c:v>7.6579999999999997E-4</c:v>
                      </c:pt>
                      <c:pt idx="391">
                        <c:v>7.6889999999999999E-4</c:v>
                      </c:pt>
                      <c:pt idx="392">
                        <c:v>7.7200000000000001E-4</c:v>
                      </c:pt>
                      <c:pt idx="393">
                        <c:v>7.7510000000000003E-4</c:v>
                      </c:pt>
                      <c:pt idx="394">
                        <c:v>7.783E-4</c:v>
                      </c:pt>
                      <c:pt idx="395">
                        <c:v>7.8140000000000002E-4</c:v>
                      </c:pt>
                      <c:pt idx="396">
                        <c:v>7.8450000000000004E-4</c:v>
                      </c:pt>
                      <c:pt idx="397">
                        <c:v>7.8779999999999996E-4</c:v>
                      </c:pt>
                      <c:pt idx="398">
                        <c:v>7.9089999999999998E-4</c:v>
                      </c:pt>
                      <c:pt idx="399">
                        <c:v>7.94E-4</c:v>
                      </c:pt>
                      <c:pt idx="400">
                        <c:v>7.9710000000000002E-4</c:v>
                      </c:pt>
                      <c:pt idx="401">
                        <c:v>8.0000000000000004E-4</c:v>
                      </c:pt>
                      <c:pt idx="402">
                        <c:v>8.0309999999999995E-4</c:v>
                      </c:pt>
                      <c:pt idx="403">
                        <c:v>8.0619999999999997E-4</c:v>
                      </c:pt>
                      <c:pt idx="404">
                        <c:v>8.0940000000000005E-4</c:v>
                      </c:pt>
                      <c:pt idx="405">
                        <c:v>8.1249999999999996E-4</c:v>
                      </c:pt>
                      <c:pt idx="406">
                        <c:v>8.1570000000000004E-4</c:v>
                      </c:pt>
                      <c:pt idx="407">
                        <c:v>8.1890000000000001E-4</c:v>
                      </c:pt>
                      <c:pt idx="408">
                        <c:v>8.2200000000000003E-4</c:v>
                      </c:pt>
                      <c:pt idx="409">
                        <c:v>8.2510000000000005E-4</c:v>
                      </c:pt>
                      <c:pt idx="410">
                        <c:v>8.2819999999999996E-4</c:v>
                      </c:pt>
                      <c:pt idx="411">
                        <c:v>8.3140000000000004E-4</c:v>
                      </c:pt>
                      <c:pt idx="412">
                        <c:v>8.3449999999999996E-4</c:v>
                      </c:pt>
                      <c:pt idx="413">
                        <c:v>8.3759999999999998E-4</c:v>
                      </c:pt>
                      <c:pt idx="414">
                        <c:v>8.407E-4</c:v>
                      </c:pt>
                      <c:pt idx="415">
                        <c:v>8.4389999999999997E-4</c:v>
                      </c:pt>
                      <c:pt idx="416">
                        <c:v>8.4699999999999999E-4</c:v>
                      </c:pt>
                      <c:pt idx="417">
                        <c:v>8.5019999999999996E-4</c:v>
                      </c:pt>
                      <c:pt idx="418">
                        <c:v>8.5329999999999998E-4</c:v>
                      </c:pt>
                      <c:pt idx="419">
                        <c:v>8.564E-4</c:v>
                      </c:pt>
                      <c:pt idx="420">
                        <c:v>8.5950000000000002E-4</c:v>
                      </c:pt>
                      <c:pt idx="421">
                        <c:v>8.6260000000000004E-4</c:v>
                      </c:pt>
                      <c:pt idx="422">
                        <c:v>8.6580000000000001E-4</c:v>
                      </c:pt>
                      <c:pt idx="423">
                        <c:v>8.6890000000000003E-4</c:v>
                      </c:pt>
                      <c:pt idx="424">
                        <c:v>8.7200000000000005E-4</c:v>
                      </c:pt>
                      <c:pt idx="425">
                        <c:v>8.7529999999999997E-4</c:v>
                      </c:pt>
                      <c:pt idx="426">
                        <c:v>8.7850000000000005E-4</c:v>
                      </c:pt>
                      <c:pt idx="427">
                        <c:v>8.8170000000000002E-4</c:v>
                      </c:pt>
                      <c:pt idx="428">
                        <c:v>8.8480000000000004E-4</c:v>
                      </c:pt>
                      <c:pt idx="429">
                        <c:v>8.8800000000000001E-4</c:v>
                      </c:pt>
                      <c:pt idx="430">
                        <c:v>8.9119999999999998E-4</c:v>
                      </c:pt>
                      <c:pt idx="431">
                        <c:v>8.9439999999999995E-4</c:v>
                      </c:pt>
                      <c:pt idx="432">
                        <c:v>8.9760000000000003E-4</c:v>
                      </c:pt>
                      <c:pt idx="433">
                        <c:v>9.0070000000000005E-4</c:v>
                      </c:pt>
                      <c:pt idx="434">
                        <c:v>9.0399999999999996E-4</c:v>
                      </c:pt>
                      <c:pt idx="435">
                        <c:v>9.0709999999999999E-4</c:v>
                      </c:pt>
                      <c:pt idx="436">
                        <c:v>9.1040000000000001E-4</c:v>
                      </c:pt>
                      <c:pt idx="437">
                        <c:v>9.1359999999999998E-4</c:v>
                      </c:pt>
                      <c:pt idx="438">
                        <c:v>9.1679999999999995E-4</c:v>
                      </c:pt>
                      <c:pt idx="439">
                        <c:v>9.2000000000000003E-4</c:v>
                      </c:pt>
                      <c:pt idx="440">
                        <c:v>9.2310000000000005E-4</c:v>
                      </c:pt>
                      <c:pt idx="441">
                        <c:v>9.2630000000000002E-4</c:v>
                      </c:pt>
                      <c:pt idx="442">
                        <c:v>9.2949999999999999E-4</c:v>
                      </c:pt>
                      <c:pt idx="443">
                        <c:v>9.3260000000000001E-4</c:v>
                      </c:pt>
                      <c:pt idx="444">
                        <c:v>9.3579999999999998E-4</c:v>
                      </c:pt>
                      <c:pt idx="445">
                        <c:v>9.3899999999999995E-4</c:v>
                      </c:pt>
                      <c:pt idx="446">
                        <c:v>9.4220000000000003E-4</c:v>
                      </c:pt>
                      <c:pt idx="447">
                        <c:v>9.4530000000000005E-4</c:v>
                      </c:pt>
                      <c:pt idx="448">
                        <c:v>9.4850000000000002E-4</c:v>
                      </c:pt>
                      <c:pt idx="449">
                        <c:v>9.5169999999999999E-4</c:v>
                      </c:pt>
                      <c:pt idx="450">
                        <c:v>9.5480000000000001E-4</c:v>
                      </c:pt>
                      <c:pt idx="451">
                        <c:v>9.5799999999999998E-4</c:v>
                      </c:pt>
                      <c:pt idx="452">
                        <c:v>9.6120000000000005E-4</c:v>
                      </c:pt>
                      <c:pt idx="453">
                        <c:v>9.6429999999999997E-4</c:v>
                      </c:pt>
                      <c:pt idx="454">
                        <c:v>9.6750000000000004E-4</c:v>
                      </c:pt>
                      <c:pt idx="455">
                        <c:v>9.7070000000000001E-4</c:v>
                      </c:pt>
                      <c:pt idx="456">
                        <c:v>9.7389999999999998E-4</c:v>
                      </c:pt>
                      <c:pt idx="457">
                        <c:v>9.77E-4</c:v>
                      </c:pt>
                      <c:pt idx="458">
                        <c:v>9.8020000000000008E-4</c:v>
                      </c:pt>
                      <c:pt idx="459">
                        <c:v>9.8339999999999994E-4</c:v>
                      </c:pt>
                      <c:pt idx="460">
                        <c:v>9.8670000000000008E-4</c:v>
                      </c:pt>
                      <c:pt idx="461">
                        <c:v>9.8999999999999999E-4</c:v>
                      </c:pt>
                      <c:pt idx="462">
                        <c:v>9.9310000000000002E-4</c:v>
                      </c:pt>
                      <c:pt idx="463">
                        <c:v>9.9639999999999993E-4</c:v>
                      </c:pt>
                      <c:pt idx="464">
                        <c:v>9.9960000000000001E-4</c:v>
                      </c:pt>
                      <c:pt idx="465">
                        <c:v>1.003E-3</c:v>
                      </c:pt>
                      <c:pt idx="466">
                        <c:v>1.0059999999999999E-3</c:v>
                      </c:pt>
                      <c:pt idx="467">
                        <c:v>1.0089999999999999E-3</c:v>
                      </c:pt>
                      <c:pt idx="468">
                        <c:v>1.0120000000000001E-3</c:v>
                      </c:pt>
                      <c:pt idx="469">
                        <c:v>1.016E-3</c:v>
                      </c:pt>
                      <c:pt idx="470">
                        <c:v>1.0189999999999999E-3</c:v>
                      </c:pt>
                      <c:pt idx="471">
                        <c:v>1.0219999999999999E-3</c:v>
                      </c:pt>
                      <c:pt idx="472">
                        <c:v>1.0250000000000001E-3</c:v>
                      </c:pt>
                      <c:pt idx="473">
                        <c:v>1.0280000000000001E-3</c:v>
                      </c:pt>
                      <c:pt idx="474">
                        <c:v>1.0319999999999999E-3</c:v>
                      </c:pt>
                      <c:pt idx="475">
                        <c:v>1.0349999999999999E-3</c:v>
                      </c:pt>
                      <c:pt idx="476">
                        <c:v>1.0380000000000001E-3</c:v>
                      </c:pt>
                      <c:pt idx="477">
                        <c:v>1.041E-3</c:v>
                      </c:pt>
                      <c:pt idx="478">
                        <c:v>1.044E-3</c:v>
                      </c:pt>
                      <c:pt idx="479">
                        <c:v>1.0480000000000001E-3</c:v>
                      </c:pt>
                      <c:pt idx="480">
                        <c:v>1.0510000000000001E-3</c:v>
                      </c:pt>
                      <c:pt idx="481">
                        <c:v>1.054E-3</c:v>
                      </c:pt>
                      <c:pt idx="482">
                        <c:v>1.057E-3</c:v>
                      </c:pt>
                      <c:pt idx="483">
                        <c:v>1.06E-3</c:v>
                      </c:pt>
                      <c:pt idx="484">
                        <c:v>1.0629999999999999E-3</c:v>
                      </c:pt>
                      <c:pt idx="485">
                        <c:v>1.067E-3</c:v>
                      </c:pt>
                      <c:pt idx="486">
                        <c:v>1.07E-3</c:v>
                      </c:pt>
                      <c:pt idx="487">
                        <c:v>1.073E-3</c:v>
                      </c:pt>
                      <c:pt idx="488">
                        <c:v>1.0759999999999999E-3</c:v>
                      </c:pt>
                      <c:pt idx="489">
                        <c:v>1.08E-3</c:v>
                      </c:pt>
                      <c:pt idx="490">
                        <c:v>1.083E-3</c:v>
                      </c:pt>
                      <c:pt idx="491">
                        <c:v>1.0859999999999999E-3</c:v>
                      </c:pt>
                      <c:pt idx="492">
                        <c:v>1.0889999999999999E-3</c:v>
                      </c:pt>
                      <c:pt idx="493">
                        <c:v>1.0920000000000001E-3</c:v>
                      </c:pt>
                      <c:pt idx="494">
                        <c:v>1.096E-3</c:v>
                      </c:pt>
                      <c:pt idx="495">
                        <c:v>1.0989999999999999E-3</c:v>
                      </c:pt>
                      <c:pt idx="496">
                        <c:v>1.1019999999999999E-3</c:v>
                      </c:pt>
                      <c:pt idx="497">
                        <c:v>1.1050000000000001E-3</c:v>
                      </c:pt>
                      <c:pt idx="498">
                        <c:v>1.109E-3</c:v>
                      </c:pt>
                      <c:pt idx="499">
                        <c:v>1.1119999999999999E-3</c:v>
                      </c:pt>
                      <c:pt idx="500">
                        <c:v>1.1150000000000001E-3</c:v>
                      </c:pt>
                      <c:pt idx="501">
                        <c:v>1.119E-3</c:v>
                      </c:pt>
                      <c:pt idx="502">
                        <c:v>1.122E-3</c:v>
                      </c:pt>
                      <c:pt idx="503">
                        <c:v>1.1249999999999999E-3</c:v>
                      </c:pt>
                      <c:pt idx="504">
                        <c:v>1.1280000000000001E-3</c:v>
                      </c:pt>
                      <c:pt idx="505">
                        <c:v>1.132E-3</c:v>
                      </c:pt>
                      <c:pt idx="506">
                        <c:v>1.1349999999999999E-3</c:v>
                      </c:pt>
                      <c:pt idx="507">
                        <c:v>1.1379999999999999E-3</c:v>
                      </c:pt>
                      <c:pt idx="508">
                        <c:v>1.1410000000000001E-3</c:v>
                      </c:pt>
                      <c:pt idx="509">
                        <c:v>1.1440000000000001E-3</c:v>
                      </c:pt>
                      <c:pt idx="510">
                        <c:v>1.1479999999999999E-3</c:v>
                      </c:pt>
                      <c:pt idx="511">
                        <c:v>1.1509999999999999E-3</c:v>
                      </c:pt>
                      <c:pt idx="512">
                        <c:v>1.1540000000000001E-3</c:v>
                      </c:pt>
                      <c:pt idx="513">
                        <c:v>1.157E-3</c:v>
                      </c:pt>
                      <c:pt idx="514">
                        <c:v>1.1609999999999999E-3</c:v>
                      </c:pt>
                      <c:pt idx="515">
                        <c:v>1.1640000000000001E-3</c:v>
                      </c:pt>
                      <c:pt idx="516">
                        <c:v>1.1670000000000001E-3</c:v>
                      </c:pt>
                      <c:pt idx="517">
                        <c:v>1.17E-3</c:v>
                      </c:pt>
                      <c:pt idx="518">
                        <c:v>1.173E-3</c:v>
                      </c:pt>
                      <c:pt idx="519">
                        <c:v>1.1770000000000001E-3</c:v>
                      </c:pt>
                      <c:pt idx="520">
                        <c:v>1.1800000000000001E-3</c:v>
                      </c:pt>
                      <c:pt idx="521">
                        <c:v>1.183E-3</c:v>
                      </c:pt>
                      <c:pt idx="522">
                        <c:v>1.186E-3</c:v>
                      </c:pt>
                      <c:pt idx="523">
                        <c:v>1.1900000000000001E-3</c:v>
                      </c:pt>
                      <c:pt idx="524">
                        <c:v>1.193E-3</c:v>
                      </c:pt>
                      <c:pt idx="525">
                        <c:v>1.196E-3</c:v>
                      </c:pt>
                      <c:pt idx="526">
                        <c:v>1.199E-3</c:v>
                      </c:pt>
                      <c:pt idx="527">
                        <c:v>1.2030000000000001E-3</c:v>
                      </c:pt>
                      <c:pt idx="528">
                        <c:v>1.206E-3</c:v>
                      </c:pt>
                      <c:pt idx="529">
                        <c:v>1.209E-3</c:v>
                      </c:pt>
                      <c:pt idx="530">
                        <c:v>1.212E-3</c:v>
                      </c:pt>
                      <c:pt idx="531">
                        <c:v>1.2160000000000001E-3</c:v>
                      </c:pt>
                      <c:pt idx="532">
                        <c:v>1.219E-3</c:v>
                      </c:pt>
                      <c:pt idx="533">
                        <c:v>1.222E-3</c:v>
                      </c:pt>
                      <c:pt idx="534">
                        <c:v>1.225E-3</c:v>
                      </c:pt>
                      <c:pt idx="535">
                        <c:v>1.2290000000000001E-3</c:v>
                      </c:pt>
                      <c:pt idx="536">
                        <c:v>1.232E-3</c:v>
                      </c:pt>
                      <c:pt idx="537">
                        <c:v>1.235E-3</c:v>
                      </c:pt>
                      <c:pt idx="538">
                        <c:v>1.238E-3</c:v>
                      </c:pt>
                      <c:pt idx="539">
                        <c:v>1.242E-3</c:v>
                      </c:pt>
                      <c:pt idx="540">
                        <c:v>1.245E-3</c:v>
                      </c:pt>
                      <c:pt idx="541">
                        <c:v>1.248E-3</c:v>
                      </c:pt>
                      <c:pt idx="542">
                        <c:v>1.2509999999999999E-3</c:v>
                      </c:pt>
                      <c:pt idx="543">
                        <c:v>1.255E-3</c:v>
                      </c:pt>
                      <c:pt idx="544">
                        <c:v>1.258E-3</c:v>
                      </c:pt>
                      <c:pt idx="545">
                        <c:v>1.261E-3</c:v>
                      </c:pt>
                      <c:pt idx="546">
                        <c:v>1.2639999999999999E-3</c:v>
                      </c:pt>
                      <c:pt idx="547">
                        <c:v>1.268E-3</c:v>
                      </c:pt>
                      <c:pt idx="548">
                        <c:v>1.271E-3</c:v>
                      </c:pt>
                      <c:pt idx="549">
                        <c:v>1.274E-3</c:v>
                      </c:pt>
                      <c:pt idx="550">
                        <c:v>1.2780000000000001E-3</c:v>
                      </c:pt>
                      <c:pt idx="551">
                        <c:v>1.281E-3</c:v>
                      </c:pt>
                      <c:pt idx="552">
                        <c:v>1.284E-3</c:v>
                      </c:pt>
                      <c:pt idx="553">
                        <c:v>1.2869999999999999E-3</c:v>
                      </c:pt>
                      <c:pt idx="554">
                        <c:v>1.291E-3</c:v>
                      </c:pt>
                      <c:pt idx="555">
                        <c:v>1.294E-3</c:v>
                      </c:pt>
                      <c:pt idx="556">
                        <c:v>1.297E-3</c:v>
                      </c:pt>
                      <c:pt idx="557">
                        <c:v>1.2999999999999999E-3</c:v>
                      </c:pt>
                      <c:pt idx="558">
                        <c:v>1.304E-3</c:v>
                      </c:pt>
                      <c:pt idx="559">
                        <c:v>1.307E-3</c:v>
                      </c:pt>
                      <c:pt idx="560">
                        <c:v>1.31E-3</c:v>
                      </c:pt>
                      <c:pt idx="561">
                        <c:v>1.3129999999999999E-3</c:v>
                      </c:pt>
                      <c:pt idx="562">
                        <c:v>1.317E-3</c:v>
                      </c:pt>
                      <c:pt idx="563">
                        <c:v>1.32E-3</c:v>
                      </c:pt>
                      <c:pt idx="564">
                        <c:v>1.323E-3</c:v>
                      </c:pt>
                      <c:pt idx="565">
                        <c:v>1.3259999999999999E-3</c:v>
                      </c:pt>
                      <c:pt idx="566">
                        <c:v>1.33E-3</c:v>
                      </c:pt>
                      <c:pt idx="567">
                        <c:v>1.333E-3</c:v>
                      </c:pt>
                      <c:pt idx="568">
                        <c:v>1.3359999999999999E-3</c:v>
                      </c:pt>
                      <c:pt idx="569">
                        <c:v>1.3389999999999999E-3</c:v>
                      </c:pt>
                      <c:pt idx="570">
                        <c:v>1.343E-3</c:v>
                      </c:pt>
                      <c:pt idx="571">
                        <c:v>1.346E-3</c:v>
                      </c:pt>
                      <c:pt idx="572">
                        <c:v>1.3489999999999999E-3</c:v>
                      </c:pt>
                      <c:pt idx="573">
                        <c:v>1.353E-3</c:v>
                      </c:pt>
                      <c:pt idx="574">
                        <c:v>1.356E-3</c:v>
                      </c:pt>
                      <c:pt idx="575">
                        <c:v>1.359E-3</c:v>
                      </c:pt>
                      <c:pt idx="576">
                        <c:v>1.3619999999999999E-3</c:v>
                      </c:pt>
                      <c:pt idx="577">
                        <c:v>1.366E-3</c:v>
                      </c:pt>
                      <c:pt idx="578">
                        <c:v>1.369E-3</c:v>
                      </c:pt>
                      <c:pt idx="579">
                        <c:v>1.372E-3</c:v>
                      </c:pt>
                      <c:pt idx="580">
                        <c:v>1.3760000000000001E-3</c:v>
                      </c:pt>
                      <c:pt idx="581">
                        <c:v>1.379E-3</c:v>
                      </c:pt>
                      <c:pt idx="582">
                        <c:v>1.382E-3</c:v>
                      </c:pt>
                      <c:pt idx="583">
                        <c:v>1.3849999999999999E-3</c:v>
                      </c:pt>
                      <c:pt idx="584">
                        <c:v>1.389E-3</c:v>
                      </c:pt>
                      <c:pt idx="585">
                        <c:v>1.392E-3</c:v>
                      </c:pt>
                      <c:pt idx="586">
                        <c:v>1.395E-3</c:v>
                      </c:pt>
                      <c:pt idx="587">
                        <c:v>1.3979999999999999E-3</c:v>
                      </c:pt>
                      <c:pt idx="588">
                        <c:v>1.402E-3</c:v>
                      </c:pt>
                      <c:pt idx="589">
                        <c:v>1.405E-3</c:v>
                      </c:pt>
                      <c:pt idx="590">
                        <c:v>1.408E-3</c:v>
                      </c:pt>
                      <c:pt idx="591">
                        <c:v>1.4120000000000001E-3</c:v>
                      </c:pt>
                      <c:pt idx="592">
                        <c:v>1.415E-3</c:v>
                      </c:pt>
                      <c:pt idx="593">
                        <c:v>1.418E-3</c:v>
                      </c:pt>
                      <c:pt idx="594">
                        <c:v>1.421E-3</c:v>
                      </c:pt>
                      <c:pt idx="595">
                        <c:v>1.4250000000000001E-3</c:v>
                      </c:pt>
                      <c:pt idx="596">
                        <c:v>1.428E-3</c:v>
                      </c:pt>
                      <c:pt idx="597">
                        <c:v>1.431E-3</c:v>
                      </c:pt>
                      <c:pt idx="598">
                        <c:v>1.4339999999999999E-3</c:v>
                      </c:pt>
                      <c:pt idx="599">
                        <c:v>1.438E-3</c:v>
                      </c:pt>
                      <c:pt idx="600">
                        <c:v>1.441E-3</c:v>
                      </c:pt>
                      <c:pt idx="601">
                        <c:v>1.444E-3</c:v>
                      </c:pt>
                      <c:pt idx="602">
                        <c:v>1.4480000000000001E-3</c:v>
                      </c:pt>
                      <c:pt idx="603">
                        <c:v>1.451E-3</c:v>
                      </c:pt>
                      <c:pt idx="604">
                        <c:v>1.454E-3</c:v>
                      </c:pt>
                      <c:pt idx="605">
                        <c:v>1.4580000000000001E-3</c:v>
                      </c:pt>
                      <c:pt idx="606">
                        <c:v>1.4610000000000001E-3</c:v>
                      </c:pt>
                      <c:pt idx="607">
                        <c:v>1.464E-3</c:v>
                      </c:pt>
                      <c:pt idx="608">
                        <c:v>1.467E-3</c:v>
                      </c:pt>
                      <c:pt idx="609">
                        <c:v>1.4710000000000001E-3</c:v>
                      </c:pt>
                      <c:pt idx="610">
                        <c:v>1.474E-3</c:v>
                      </c:pt>
                      <c:pt idx="611">
                        <c:v>1.477E-3</c:v>
                      </c:pt>
                      <c:pt idx="612">
                        <c:v>1.48E-3</c:v>
                      </c:pt>
                      <c:pt idx="613">
                        <c:v>1.4840000000000001E-3</c:v>
                      </c:pt>
                      <c:pt idx="614">
                        <c:v>1.487E-3</c:v>
                      </c:pt>
                      <c:pt idx="615">
                        <c:v>1.49E-3</c:v>
                      </c:pt>
                      <c:pt idx="616">
                        <c:v>1.4940000000000001E-3</c:v>
                      </c:pt>
                      <c:pt idx="617">
                        <c:v>1.4970000000000001E-3</c:v>
                      </c:pt>
                      <c:pt idx="618">
                        <c:v>1.5E-3</c:v>
                      </c:pt>
                      <c:pt idx="619">
                        <c:v>1.5039999999999999E-3</c:v>
                      </c:pt>
                      <c:pt idx="620">
                        <c:v>1.5070000000000001E-3</c:v>
                      </c:pt>
                      <c:pt idx="621">
                        <c:v>1.5100000000000001E-3</c:v>
                      </c:pt>
                      <c:pt idx="622">
                        <c:v>1.5139999999999999E-3</c:v>
                      </c:pt>
                      <c:pt idx="623">
                        <c:v>1.5169999999999999E-3</c:v>
                      </c:pt>
                      <c:pt idx="624">
                        <c:v>1.5200000000000001E-3</c:v>
                      </c:pt>
                      <c:pt idx="625">
                        <c:v>1.524E-3</c:v>
                      </c:pt>
                      <c:pt idx="626">
                        <c:v>1.5269999999999999E-3</c:v>
                      </c:pt>
                      <c:pt idx="627">
                        <c:v>1.5299999999999999E-3</c:v>
                      </c:pt>
                      <c:pt idx="628">
                        <c:v>1.5330000000000001E-3</c:v>
                      </c:pt>
                      <c:pt idx="629">
                        <c:v>1.537E-3</c:v>
                      </c:pt>
                      <c:pt idx="630">
                        <c:v>1.5399999999999999E-3</c:v>
                      </c:pt>
                      <c:pt idx="631">
                        <c:v>1.5430000000000001E-3</c:v>
                      </c:pt>
                      <c:pt idx="632">
                        <c:v>1.547E-3</c:v>
                      </c:pt>
                      <c:pt idx="633">
                        <c:v>1.5499999999999999E-3</c:v>
                      </c:pt>
                      <c:pt idx="634">
                        <c:v>1.5529999999999999E-3</c:v>
                      </c:pt>
                      <c:pt idx="635">
                        <c:v>1.5560000000000001E-3</c:v>
                      </c:pt>
                      <c:pt idx="636">
                        <c:v>1.56E-3</c:v>
                      </c:pt>
                      <c:pt idx="637">
                        <c:v>1.5629999999999999E-3</c:v>
                      </c:pt>
                      <c:pt idx="638">
                        <c:v>1.5659999999999999E-3</c:v>
                      </c:pt>
                      <c:pt idx="639">
                        <c:v>1.57E-3</c:v>
                      </c:pt>
                      <c:pt idx="640">
                        <c:v>1.573E-3</c:v>
                      </c:pt>
                      <c:pt idx="641">
                        <c:v>1.5770000000000001E-3</c:v>
                      </c:pt>
                      <c:pt idx="642">
                        <c:v>1.58E-3</c:v>
                      </c:pt>
                      <c:pt idx="643">
                        <c:v>1.583E-3</c:v>
                      </c:pt>
                      <c:pt idx="644">
                        <c:v>1.5870000000000001E-3</c:v>
                      </c:pt>
                      <c:pt idx="645">
                        <c:v>1.5900000000000001E-3</c:v>
                      </c:pt>
                      <c:pt idx="646">
                        <c:v>1.593E-3</c:v>
                      </c:pt>
                      <c:pt idx="647">
                        <c:v>1.5969999999999999E-3</c:v>
                      </c:pt>
                      <c:pt idx="648">
                        <c:v>1.6000000000000001E-3</c:v>
                      </c:pt>
                      <c:pt idx="649">
                        <c:v>1.603E-3</c:v>
                      </c:pt>
                      <c:pt idx="650">
                        <c:v>1.606E-3</c:v>
                      </c:pt>
                      <c:pt idx="651">
                        <c:v>1.6100000000000001E-3</c:v>
                      </c:pt>
                      <c:pt idx="652">
                        <c:v>1.6130000000000001E-3</c:v>
                      </c:pt>
                      <c:pt idx="653">
                        <c:v>1.616E-3</c:v>
                      </c:pt>
                      <c:pt idx="654">
                        <c:v>1.6199999999999999E-3</c:v>
                      </c:pt>
                      <c:pt idx="655">
                        <c:v>1.6230000000000001E-3</c:v>
                      </c:pt>
                      <c:pt idx="656">
                        <c:v>1.6260000000000001E-3</c:v>
                      </c:pt>
                      <c:pt idx="657">
                        <c:v>1.6299999999999999E-3</c:v>
                      </c:pt>
                      <c:pt idx="658">
                        <c:v>1.6329999999999999E-3</c:v>
                      </c:pt>
                      <c:pt idx="659">
                        <c:v>1.6360000000000001E-3</c:v>
                      </c:pt>
                      <c:pt idx="660">
                        <c:v>1.639E-3</c:v>
                      </c:pt>
                      <c:pt idx="661">
                        <c:v>1.6429999999999999E-3</c:v>
                      </c:pt>
                      <c:pt idx="662">
                        <c:v>1.6459999999999999E-3</c:v>
                      </c:pt>
                      <c:pt idx="663">
                        <c:v>1.6490000000000001E-3</c:v>
                      </c:pt>
                      <c:pt idx="664">
                        <c:v>1.653E-3</c:v>
                      </c:pt>
                      <c:pt idx="665">
                        <c:v>1.6559999999999999E-3</c:v>
                      </c:pt>
                      <c:pt idx="666">
                        <c:v>1.6590000000000001E-3</c:v>
                      </c:pt>
                      <c:pt idx="667">
                        <c:v>1.6620000000000001E-3</c:v>
                      </c:pt>
                      <c:pt idx="668">
                        <c:v>1.6659999999999999E-3</c:v>
                      </c:pt>
                      <c:pt idx="669">
                        <c:v>1.6689999999999999E-3</c:v>
                      </c:pt>
                      <c:pt idx="670">
                        <c:v>1.6720000000000001E-3</c:v>
                      </c:pt>
                      <c:pt idx="671">
                        <c:v>1.676E-3</c:v>
                      </c:pt>
                      <c:pt idx="672">
                        <c:v>1.6789999999999999E-3</c:v>
                      </c:pt>
                      <c:pt idx="673">
                        <c:v>1.6819999999999999E-3</c:v>
                      </c:pt>
                      <c:pt idx="674">
                        <c:v>1.6850000000000001E-3</c:v>
                      </c:pt>
                      <c:pt idx="675">
                        <c:v>1.689E-3</c:v>
                      </c:pt>
                      <c:pt idx="676">
                        <c:v>1.6919999999999999E-3</c:v>
                      </c:pt>
                      <c:pt idx="677">
                        <c:v>1.6949999999999999E-3</c:v>
                      </c:pt>
                      <c:pt idx="678">
                        <c:v>1.699E-3</c:v>
                      </c:pt>
                      <c:pt idx="679">
                        <c:v>1.702E-3</c:v>
                      </c:pt>
                      <c:pt idx="680">
                        <c:v>1.7049999999999999E-3</c:v>
                      </c:pt>
                      <c:pt idx="681">
                        <c:v>1.709E-3</c:v>
                      </c:pt>
                      <c:pt idx="682">
                        <c:v>1.712E-3</c:v>
                      </c:pt>
                      <c:pt idx="683">
                        <c:v>1.7149999999999999E-3</c:v>
                      </c:pt>
                      <c:pt idx="684">
                        <c:v>1.719E-3</c:v>
                      </c:pt>
                      <c:pt idx="685">
                        <c:v>1.722E-3</c:v>
                      </c:pt>
                      <c:pt idx="686">
                        <c:v>1.725E-3</c:v>
                      </c:pt>
                      <c:pt idx="687">
                        <c:v>1.7290000000000001E-3</c:v>
                      </c:pt>
                      <c:pt idx="688">
                        <c:v>1.732E-3</c:v>
                      </c:pt>
                      <c:pt idx="689">
                        <c:v>1.735E-3</c:v>
                      </c:pt>
                      <c:pt idx="690">
                        <c:v>1.738E-3</c:v>
                      </c:pt>
                      <c:pt idx="691">
                        <c:v>1.7420000000000001E-3</c:v>
                      </c:pt>
                      <c:pt idx="692">
                        <c:v>1.745E-3</c:v>
                      </c:pt>
                      <c:pt idx="693">
                        <c:v>1.748E-3</c:v>
                      </c:pt>
                      <c:pt idx="694">
                        <c:v>1.7520000000000001E-3</c:v>
                      </c:pt>
                      <c:pt idx="695">
                        <c:v>1.755E-3</c:v>
                      </c:pt>
                      <c:pt idx="696">
                        <c:v>1.758E-3</c:v>
                      </c:pt>
                      <c:pt idx="697">
                        <c:v>1.7619999999999999E-3</c:v>
                      </c:pt>
                      <c:pt idx="698">
                        <c:v>1.7650000000000001E-3</c:v>
                      </c:pt>
                      <c:pt idx="699">
                        <c:v>1.768E-3</c:v>
                      </c:pt>
                      <c:pt idx="700">
                        <c:v>1.771E-3</c:v>
                      </c:pt>
                      <c:pt idx="701">
                        <c:v>1.7750000000000001E-3</c:v>
                      </c:pt>
                      <c:pt idx="702">
                        <c:v>1.7780000000000001E-3</c:v>
                      </c:pt>
                      <c:pt idx="703">
                        <c:v>1.781E-3</c:v>
                      </c:pt>
                      <c:pt idx="704">
                        <c:v>1.7849999999999999E-3</c:v>
                      </c:pt>
                      <c:pt idx="705">
                        <c:v>1.7880000000000001E-3</c:v>
                      </c:pt>
                      <c:pt idx="706">
                        <c:v>1.7910000000000001E-3</c:v>
                      </c:pt>
                      <c:pt idx="707">
                        <c:v>1.7949999999999999E-3</c:v>
                      </c:pt>
                      <c:pt idx="708">
                        <c:v>1.7979999999999999E-3</c:v>
                      </c:pt>
                      <c:pt idx="709">
                        <c:v>1.8010000000000001E-3</c:v>
                      </c:pt>
                      <c:pt idx="710">
                        <c:v>1.805E-3</c:v>
                      </c:pt>
                      <c:pt idx="711">
                        <c:v>1.8079999999999999E-3</c:v>
                      </c:pt>
                      <c:pt idx="712">
                        <c:v>1.8109999999999999E-3</c:v>
                      </c:pt>
                      <c:pt idx="713">
                        <c:v>1.815E-3</c:v>
                      </c:pt>
                      <c:pt idx="714">
                        <c:v>1.818E-3</c:v>
                      </c:pt>
                      <c:pt idx="715">
                        <c:v>1.8209999999999999E-3</c:v>
                      </c:pt>
                      <c:pt idx="716">
                        <c:v>1.825E-3</c:v>
                      </c:pt>
                      <c:pt idx="717">
                        <c:v>1.828E-3</c:v>
                      </c:pt>
                      <c:pt idx="718">
                        <c:v>1.8320000000000001E-3</c:v>
                      </c:pt>
                      <c:pt idx="719">
                        <c:v>1.835E-3</c:v>
                      </c:pt>
                      <c:pt idx="720">
                        <c:v>1.838E-3</c:v>
                      </c:pt>
                      <c:pt idx="721">
                        <c:v>1.8420000000000001E-3</c:v>
                      </c:pt>
                      <c:pt idx="722">
                        <c:v>1.8450000000000001E-3</c:v>
                      </c:pt>
                      <c:pt idx="723">
                        <c:v>1.848E-3</c:v>
                      </c:pt>
                      <c:pt idx="724">
                        <c:v>1.8519999999999999E-3</c:v>
                      </c:pt>
                      <c:pt idx="725">
                        <c:v>1.8550000000000001E-3</c:v>
                      </c:pt>
                      <c:pt idx="726">
                        <c:v>1.8580000000000001E-3</c:v>
                      </c:pt>
                      <c:pt idx="727">
                        <c:v>1.861E-3</c:v>
                      </c:pt>
                      <c:pt idx="728">
                        <c:v>1.8649999999999999E-3</c:v>
                      </c:pt>
                      <c:pt idx="729">
                        <c:v>1.8680000000000001E-3</c:v>
                      </c:pt>
                      <c:pt idx="730">
                        <c:v>1.872E-3</c:v>
                      </c:pt>
                      <c:pt idx="731">
                        <c:v>1.8749999999999999E-3</c:v>
                      </c:pt>
                      <c:pt idx="732">
                        <c:v>1.8779999999999999E-3</c:v>
                      </c:pt>
                      <c:pt idx="733">
                        <c:v>1.882E-3</c:v>
                      </c:pt>
                      <c:pt idx="734">
                        <c:v>1.885E-3</c:v>
                      </c:pt>
                      <c:pt idx="735">
                        <c:v>1.8879999999999999E-3</c:v>
                      </c:pt>
                      <c:pt idx="736">
                        <c:v>1.892E-3</c:v>
                      </c:pt>
                      <c:pt idx="737">
                        <c:v>1.895E-3</c:v>
                      </c:pt>
                      <c:pt idx="738">
                        <c:v>1.8979999999999999E-3</c:v>
                      </c:pt>
                      <c:pt idx="739">
                        <c:v>1.902E-3</c:v>
                      </c:pt>
                      <c:pt idx="740">
                        <c:v>1.905E-3</c:v>
                      </c:pt>
                      <c:pt idx="741">
                        <c:v>1.908E-3</c:v>
                      </c:pt>
                      <c:pt idx="742">
                        <c:v>1.9120000000000001E-3</c:v>
                      </c:pt>
                      <c:pt idx="743">
                        <c:v>1.915E-3</c:v>
                      </c:pt>
                      <c:pt idx="744">
                        <c:v>1.918E-3</c:v>
                      </c:pt>
                      <c:pt idx="745">
                        <c:v>1.9220000000000001E-3</c:v>
                      </c:pt>
                      <c:pt idx="746">
                        <c:v>1.9250000000000001E-3</c:v>
                      </c:pt>
                      <c:pt idx="747">
                        <c:v>1.928E-3</c:v>
                      </c:pt>
                      <c:pt idx="748">
                        <c:v>1.9319999999999999E-3</c:v>
                      </c:pt>
                      <c:pt idx="749">
                        <c:v>1.9350000000000001E-3</c:v>
                      </c:pt>
                      <c:pt idx="750">
                        <c:v>1.9380000000000001E-3</c:v>
                      </c:pt>
                      <c:pt idx="751">
                        <c:v>1.941E-3</c:v>
                      </c:pt>
                      <c:pt idx="752">
                        <c:v>1.9449999999999999E-3</c:v>
                      </c:pt>
                      <c:pt idx="753">
                        <c:v>1.9480000000000001E-3</c:v>
                      </c:pt>
                      <c:pt idx="754">
                        <c:v>1.952E-3</c:v>
                      </c:pt>
                      <c:pt idx="755">
                        <c:v>1.9550000000000001E-3</c:v>
                      </c:pt>
                      <c:pt idx="756">
                        <c:v>1.9580000000000001E-3</c:v>
                      </c:pt>
                      <c:pt idx="757">
                        <c:v>1.9620000000000002E-3</c:v>
                      </c:pt>
                      <c:pt idx="758">
                        <c:v>1.9650000000000002E-3</c:v>
                      </c:pt>
                      <c:pt idx="759">
                        <c:v>1.9680000000000001E-3</c:v>
                      </c:pt>
                      <c:pt idx="760">
                        <c:v>1.9710000000000001E-3</c:v>
                      </c:pt>
                      <c:pt idx="761">
                        <c:v>1.9750000000000002E-3</c:v>
                      </c:pt>
                      <c:pt idx="762">
                        <c:v>1.9780000000000002E-3</c:v>
                      </c:pt>
                      <c:pt idx="763">
                        <c:v>1.9810000000000001E-3</c:v>
                      </c:pt>
                      <c:pt idx="764">
                        <c:v>1.9849999999999998E-3</c:v>
                      </c:pt>
                      <c:pt idx="765">
                        <c:v>1.9880000000000002E-3</c:v>
                      </c:pt>
                      <c:pt idx="766">
                        <c:v>1.9910000000000001E-3</c:v>
                      </c:pt>
                      <c:pt idx="767">
                        <c:v>1.9949999999999998E-3</c:v>
                      </c:pt>
                      <c:pt idx="768">
                        <c:v>1.9980000000000002E-3</c:v>
                      </c:pt>
                      <c:pt idx="769">
                        <c:v>2.0010000000000002E-3</c:v>
                      </c:pt>
                      <c:pt idx="770">
                        <c:v>2.0040000000000001E-3</c:v>
                      </c:pt>
                      <c:pt idx="771">
                        <c:v>2.0079999999999998E-3</c:v>
                      </c:pt>
                      <c:pt idx="772">
                        <c:v>2.0110000000000002E-3</c:v>
                      </c:pt>
                      <c:pt idx="773">
                        <c:v>2.0140000000000002E-3</c:v>
                      </c:pt>
                      <c:pt idx="774">
                        <c:v>2.0179999999999998E-3</c:v>
                      </c:pt>
                      <c:pt idx="775">
                        <c:v>2.0209999999999998E-3</c:v>
                      </c:pt>
                      <c:pt idx="776">
                        <c:v>2.0240000000000002E-3</c:v>
                      </c:pt>
                      <c:pt idx="777">
                        <c:v>2.0279999999999999E-3</c:v>
                      </c:pt>
                      <c:pt idx="778">
                        <c:v>2.0309999999999998E-3</c:v>
                      </c:pt>
                      <c:pt idx="779">
                        <c:v>2.0339999999999998E-3</c:v>
                      </c:pt>
                      <c:pt idx="780">
                        <c:v>2.0379999999999999E-3</c:v>
                      </c:pt>
                      <c:pt idx="781">
                        <c:v>2.0409999999999998E-3</c:v>
                      </c:pt>
                      <c:pt idx="782">
                        <c:v>2.0439999999999998E-3</c:v>
                      </c:pt>
                      <c:pt idx="783">
                        <c:v>2.0470000000000002E-3</c:v>
                      </c:pt>
                      <c:pt idx="784">
                        <c:v>2.0509999999999999E-3</c:v>
                      </c:pt>
                      <c:pt idx="785">
                        <c:v>2.0539999999999998E-3</c:v>
                      </c:pt>
                      <c:pt idx="786">
                        <c:v>2.0569999999999998E-3</c:v>
                      </c:pt>
                      <c:pt idx="787">
                        <c:v>2.0609999999999999E-3</c:v>
                      </c:pt>
                      <c:pt idx="788">
                        <c:v>2.0639999999999999E-3</c:v>
                      </c:pt>
                      <c:pt idx="789">
                        <c:v>2.0669999999999998E-3</c:v>
                      </c:pt>
                      <c:pt idx="790">
                        <c:v>2.0709999999999999E-3</c:v>
                      </c:pt>
                      <c:pt idx="791">
                        <c:v>2.0739999999999999E-3</c:v>
                      </c:pt>
                      <c:pt idx="792">
                        <c:v>2.0769999999999999E-3</c:v>
                      </c:pt>
                      <c:pt idx="793">
                        <c:v>2.081E-3</c:v>
                      </c:pt>
                      <c:pt idx="794">
                        <c:v>2.0839999999999999E-3</c:v>
                      </c:pt>
                      <c:pt idx="795">
                        <c:v>2.0869999999999999E-3</c:v>
                      </c:pt>
                      <c:pt idx="796">
                        <c:v>2.091E-3</c:v>
                      </c:pt>
                      <c:pt idx="797">
                        <c:v>2.0939999999999999E-3</c:v>
                      </c:pt>
                      <c:pt idx="798">
                        <c:v>2.0969999999999999E-3</c:v>
                      </c:pt>
                      <c:pt idx="799">
                        <c:v>2.101E-3</c:v>
                      </c:pt>
                      <c:pt idx="800">
                        <c:v>2.104E-3</c:v>
                      </c:pt>
                      <c:pt idx="801">
                        <c:v>2.1069999999999999E-3</c:v>
                      </c:pt>
                      <c:pt idx="802">
                        <c:v>2.111E-3</c:v>
                      </c:pt>
                      <c:pt idx="803">
                        <c:v>2.114E-3</c:v>
                      </c:pt>
                      <c:pt idx="804">
                        <c:v>2.117E-3</c:v>
                      </c:pt>
                      <c:pt idx="805">
                        <c:v>2.1210000000000001E-3</c:v>
                      </c:pt>
                      <c:pt idx="806">
                        <c:v>2.124E-3</c:v>
                      </c:pt>
                      <c:pt idx="807">
                        <c:v>2.127E-3</c:v>
                      </c:pt>
                      <c:pt idx="808">
                        <c:v>2.1310000000000001E-3</c:v>
                      </c:pt>
                      <c:pt idx="809">
                        <c:v>2.134E-3</c:v>
                      </c:pt>
                      <c:pt idx="810">
                        <c:v>2.137E-3</c:v>
                      </c:pt>
                      <c:pt idx="811">
                        <c:v>2.14E-3</c:v>
                      </c:pt>
                      <c:pt idx="812">
                        <c:v>2.1440000000000001E-3</c:v>
                      </c:pt>
                      <c:pt idx="813">
                        <c:v>2.147E-3</c:v>
                      </c:pt>
                      <c:pt idx="814">
                        <c:v>2.15E-3</c:v>
                      </c:pt>
                      <c:pt idx="815">
                        <c:v>2.1540000000000001E-3</c:v>
                      </c:pt>
                      <c:pt idx="816">
                        <c:v>2.1570000000000001E-3</c:v>
                      </c:pt>
                      <c:pt idx="817">
                        <c:v>2.1610000000000002E-3</c:v>
                      </c:pt>
                      <c:pt idx="818">
                        <c:v>2.1640000000000001E-3</c:v>
                      </c:pt>
                      <c:pt idx="819">
                        <c:v>2.1670000000000001E-3</c:v>
                      </c:pt>
                      <c:pt idx="820">
                        <c:v>2.1710000000000002E-3</c:v>
                      </c:pt>
                      <c:pt idx="821">
                        <c:v>2.1740000000000002E-3</c:v>
                      </c:pt>
                      <c:pt idx="822">
                        <c:v>2.1770000000000001E-3</c:v>
                      </c:pt>
                      <c:pt idx="823">
                        <c:v>2.1810000000000002E-3</c:v>
                      </c:pt>
                      <c:pt idx="824">
                        <c:v>2.1840000000000002E-3</c:v>
                      </c:pt>
                      <c:pt idx="825">
                        <c:v>2.1879999999999998E-3</c:v>
                      </c:pt>
                      <c:pt idx="826">
                        <c:v>2.1909999999999998E-3</c:v>
                      </c:pt>
                      <c:pt idx="827">
                        <c:v>2.1940000000000002E-3</c:v>
                      </c:pt>
                      <c:pt idx="828">
                        <c:v>2.1979999999999999E-3</c:v>
                      </c:pt>
                      <c:pt idx="829">
                        <c:v>2.2009999999999998E-3</c:v>
                      </c:pt>
                      <c:pt idx="830">
                        <c:v>2.2039999999999998E-3</c:v>
                      </c:pt>
                      <c:pt idx="831">
                        <c:v>2.2079999999999999E-3</c:v>
                      </c:pt>
                      <c:pt idx="832">
                        <c:v>2.2109999999999999E-3</c:v>
                      </c:pt>
                      <c:pt idx="833">
                        <c:v>2.2139999999999998E-3</c:v>
                      </c:pt>
                      <c:pt idx="834">
                        <c:v>2.2179999999999999E-3</c:v>
                      </c:pt>
                      <c:pt idx="835">
                        <c:v>2.2209999999999999E-3</c:v>
                      </c:pt>
                      <c:pt idx="836">
                        <c:v>2.2239999999999998E-3</c:v>
                      </c:pt>
                      <c:pt idx="837">
                        <c:v>2.2279999999999999E-3</c:v>
                      </c:pt>
                      <c:pt idx="838">
                        <c:v>2.2309999999999999E-3</c:v>
                      </c:pt>
                      <c:pt idx="839">
                        <c:v>2.2339999999999999E-3</c:v>
                      </c:pt>
                      <c:pt idx="840">
                        <c:v>2.238E-3</c:v>
                      </c:pt>
                      <c:pt idx="841">
                        <c:v>2.2409999999999999E-3</c:v>
                      </c:pt>
                      <c:pt idx="842">
                        <c:v>2.2439999999999999E-3</c:v>
                      </c:pt>
                      <c:pt idx="843">
                        <c:v>2.248E-3</c:v>
                      </c:pt>
                      <c:pt idx="844">
                        <c:v>2.251E-3</c:v>
                      </c:pt>
                      <c:pt idx="845">
                        <c:v>2.2539999999999999E-3</c:v>
                      </c:pt>
                      <c:pt idx="846">
                        <c:v>2.258E-3</c:v>
                      </c:pt>
                      <c:pt idx="847">
                        <c:v>2.261E-3</c:v>
                      </c:pt>
                      <c:pt idx="848">
                        <c:v>2.264E-3</c:v>
                      </c:pt>
                      <c:pt idx="849">
                        <c:v>2.2680000000000001E-3</c:v>
                      </c:pt>
                      <c:pt idx="850">
                        <c:v>2.271E-3</c:v>
                      </c:pt>
                      <c:pt idx="851">
                        <c:v>2.274E-3</c:v>
                      </c:pt>
                      <c:pt idx="852">
                        <c:v>2.2780000000000001E-3</c:v>
                      </c:pt>
                      <c:pt idx="853">
                        <c:v>2.281E-3</c:v>
                      </c:pt>
                      <c:pt idx="854">
                        <c:v>2.284E-3</c:v>
                      </c:pt>
                      <c:pt idx="855">
                        <c:v>2.2880000000000001E-3</c:v>
                      </c:pt>
                      <c:pt idx="856">
                        <c:v>2.2910000000000001E-3</c:v>
                      </c:pt>
                      <c:pt idx="857">
                        <c:v>2.294E-3</c:v>
                      </c:pt>
                      <c:pt idx="858">
                        <c:v>2.297E-3</c:v>
                      </c:pt>
                      <c:pt idx="859">
                        <c:v>2.3010000000000001E-3</c:v>
                      </c:pt>
                      <c:pt idx="860">
                        <c:v>2.3040000000000001E-3</c:v>
                      </c:pt>
                      <c:pt idx="861">
                        <c:v>2.307E-3</c:v>
                      </c:pt>
                      <c:pt idx="862">
                        <c:v>2.3110000000000001E-3</c:v>
                      </c:pt>
                      <c:pt idx="863">
                        <c:v>2.3140000000000001E-3</c:v>
                      </c:pt>
                      <c:pt idx="864">
                        <c:v>2.317E-3</c:v>
                      </c:pt>
                      <c:pt idx="865">
                        <c:v>2.3210000000000001E-3</c:v>
                      </c:pt>
                      <c:pt idx="866">
                        <c:v>2.3240000000000001E-3</c:v>
                      </c:pt>
                      <c:pt idx="867">
                        <c:v>2.3280000000000002E-3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5092-46B4-83A3-2F3F0828D343}"/>
                  </c:ext>
                </c:extLst>
              </c15:ser>
            </c15:filteredScatterSeries>
          </c:ext>
        </c:extLst>
      </c:scatterChart>
      <c:valAx>
        <c:axId val="54470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6056"/>
        <c:crosses val="autoZero"/>
        <c:crossBetween val="midCat"/>
        <c:dispUnits>
          <c:custUnit val="1.0000000000000002E-2"/>
        </c:dispUnits>
      </c:valAx>
      <c:valAx>
        <c:axId val="54470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5728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tx>
            <c:v>Horiztonal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865"/>
              <c:layout>
                <c:manualLayout>
                  <c:x val="-5.8118133173428226E-2"/>
                  <c:y val="7.9477673818961869E-2"/>
                </c:manualLayout>
              </c:layout>
              <c:tx>
                <c:rich>
                  <a:bodyPr/>
                  <a:lstStyle/>
                  <a:p>
                    <a:fld id="{A7650A92-BB30-45E0-8C07-EF4F8862D7F5}" type="YVALUE">
                      <a:rPr lang="en-US" baseline="0"/>
                      <a:pPr/>
                      <a:t>[Y VALUE]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D62-44B2-9619-D6A39C4976CC}"/>
                </c:ext>
              </c:extLst>
            </c:dLbl>
            <c:numFmt formatCode="#,##0.00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NEMI!$L$3:$L$870</c:f>
              <c:numCache>
                <c:formatCode>0.00E+00</c:formatCode>
                <c:ptCount val="868"/>
                <c:pt idx="0">
                  <c:v>8.6060000000000003E-6</c:v>
                </c:pt>
                <c:pt idx="1">
                  <c:v>1.6540000000000001E-5</c:v>
                </c:pt>
                <c:pt idx="2">
                  <c:v>2.7039999999999999E-5</c:v>
                </c:pt>
                <c:pt idx="3">
                  <c:v>4.4079999999999998E-5</c:v>
                </c:pt>
                <c:pt idx="4">
                  <c:v>7.1509999999999998E-5</c:v>
                </c:pt>
                <c:pt idx="5">
                  <c:v>1.066E-4</c:v>
                </c:pt>
                <c:pt idx="6">
                  <c:v>1.495E-4</c:v>
                </c:pt>
                <c:pt idx="7">
                  <c:v>2.0010000000000001E-4</c:v>
                </c:pt>
                <c:pt idx="8">
                  <c:v>2.5839999999999999E-4</c:v>
                </c:pt>
                <c:pt idx="9">
                  <c:v>3.2440000000000002E-4</c:v>
                </c:pt>
                <c:pt idx="10">
                  <c:v>3.9819999999999998E-4</c:v>
                </c:pt>
                <c:pt idx="11">
                  <c:v>4.797E-4</c:v>
                </c:pt>
                <c:pt idx="12">
                  <c:v>5.6899999999999995E-4</c:v>
                </c:pt>
                <c:pt idx="13">
                  <c:v>6.6609999999999998E-4</c:v>
                </c:pt>
                <c:pt idx="14">
                  <c:v>7.7090000000000004E-4</c:v>
                </c:pt>
                <c:pt idx="15">
                  <c:v>8.8360000000000001E-4</c:v>
                </c:pt>
                <c:pt idx="16">
                  <c:v>1.0039999999999999E-3</c:v>
                </c:pt>
                <c:pt idx="17">
                  <c:v>1.132E-3</c:v>
                </c:pt>
                <c:pt idx="18">
                  <c:v>1.2689999999999999E-3</c:v>
                </c:pt>
                <c:pt idx="19">
                  <c:v>1.413E-3</c:v>
                </c:pt>
                <c:pt idx="20">
                  <c:v>1.565E-3</c:v>
                </c:pt>
                <c:pt idx="21">
                  <c:v>1.7240000000000001E-3</c:v>
                </c:pt>
                <c:pt idx="22">
                  <c:v>1.892E-3</c:v>
                </c:pt>
                <c:pt idx="23">
                  <c:v>2.068E-3</c:v>
                </c:pt>
                <c:pt idx="24">
                  <c:v>2.2520000000000001E-3</c:v>
                </c:pt>
                <c:pt idx="25">
                  <c:v>2.444E-3</c:v>
                </c:pt>
                <c:pt idx="26">
                  <c:v>2.6440000000000001E-3</c:v>
                </c:pt>
                <c:pt idx="27">
                  <c:v>2.8519999999999999E-3</c:v>
                </c:pt>
                <c:pt idx="28">
                  <c:v>3.0690000000000001E-3</c:v>
                </c:pt>
                <c:pt idx="29">
                  <c:v>3.2940000000000001E-3</c:v>
                </c:pt>
                <c:pt idx="30">
                  <c:v>3.5270000000000002E-3</c:v>
                </c:pt>
                <c:pt idx="31">
                  <c:v>3.7690000000000002E-3</c:v>
                </c:pt>
                <c:pt idx="32">
                  <c:v>4.0200000000000001E-3</c:v>
                </c:pt>
                <c:pt idx="33">
                  <c:v>4.2789999999999998E-3</c:v>
                </c:pt>
                <c:pt idx="34">
                  <c:v>4.5469999999999998E-3</c:v>
                </c:pt>
                <c:pt idx="35">
                  <c:v>4.8240000000000002E-3</c:v>
                </c:pt>
                <c:pt idx="36">
                  <c:v>5.1110000000000001E-3</c:v>
                </c:pt>
                <c:pt idx="37">
                  <c:v>5.4060000000000002E-3</c:v>
                </c:pt>
                <c:pt idx="38">
                  <c:v>5.7099999999999998E-3</c:v>
                </c:pt>
                <c:pt idx="39">
                  <c:v>6.0239999999999998E-3</c:v>
                </c:pt>
                <c:pt idx="40">
                  <c:v>6.3480000000000003E-3</c:v>
                </c:pt>
                <c:pt idx="41">
                  <c:v>6.6810000000000003E-3</c:v>
                </c:pt>
                <c:pt idx="42">
                  <c:v>7.0239999999999999E-3</c:v>
                </c:pt>
                <c:pt idx="43">
                  <c:v>7.3769999999999999E-3</c:v>
                </c:pt>
                <c:pt idx="44">
                  <c:v>7.7390000000000002E-3</c:v>
                </c:pt>
                <c:pt idx="45">
                  <c:v>8.1119999999999994E-3</c:v>
                </c:pt>
                <c:pt idx="46">
                  <c:v>8.4950000000000008E-3</c:v>
                </c:pt>
                <c:pt idx="47">
                  <c:v>8.8889999999999993E-3</c:v>
                </c:pt>
                <c:pt idx="48">
                  <c:v>9.2929999999999992E-3</c:v>
                </c:pt>
                <c:pt idx="49">
                  <c:v>9.7070000000000004E-3</c:v>
                </c:pt>
                <c:pt idx="50">
                  <c:v>1.013E-2</c:v>
                </c:pt>
                <c:pt idx="51">
                  <c:v>1.057E-2</c:v>
                </c:pt>
                <c:pt idx="52">
                  <c:v>1.1010000000000001E-2</c:v>
                </c:pt>
                <c:pt idx="53">
                  <c:v>1.1469999999999999E-2</c:v>
                </c:pt>
                <c:pt idx="54">
                  <c:v>1.1939999999999999E-2</c:v>
                </c:pt>
                <c:pt idx="55">
                  <c:v>1.242E-2</c:v>
                </c:pt>
                <c:pt idx="56">
                  <c:v>1.291E-2</c:v>
                </c:pt>
                <c:pt idx="57">
                  <c:v>1.341E-2</c:v>
                </c:pt>
                <c:pt idx="58">
                  <c:v>1.392E-2</c:v>
                </c:pt>
                <c:pt idx="59">
                  <c:v>1.4449999999999999E-2</c:v>
                </c:pt>
                <c:pt idx="60">
                  <c:v>1.498E-2</c:v>
                </c:pt>
                <c:pt idx="61">
                  <c:v>1.553E-2</c:v>
                </c:pt>
                <c:pt idx="62">
                  <c:v>1.609E-2</c:v>
                </c:pt>
                <c:pt idx="63">
                  <c:v>1.6660000000000001E-2</c:v>
                </c:pt>
                <c:pt idx="64">
                  <c:v>1.7239999999999998E-2</c:v>
                </c:pt>
                <c:pt idx="65">
                  <c:v>1.7829999999999999E-2</c:v>
                </c:pt>
                <c:pt idx="66">
                  <c:v>1.8429999999999998E-2</c:v>
                </c:pt>
                <c:pt idx="67">
                  <c:v>1.9050000000000001E-2</c:v>
                </c:pt>
                <c:pt idx="68">
                  <c:v>1.967E-2</c:v>
                </c:pt>
                <c:pt idx="69">
                  <c:v>2.0310000000000002E-2</c:v>
                </c:pt>
                <c:pt idx="70">
                  <c:v>2.0959999999999999E-2</c:v>
                </c:pt>
                <c:pt idx="71">
                  <c:v>2.1610000000000001E-2</c:v>
                </c:pt>
                <c:pt idx="72">
                  <c:v>2.2280000000000001E-2</c:v>
                </c:pt>
                <c:pt idx="73">
                  <c:v>2.2960000000000001E-2</c:v>
                </c:pt>
                <c:pt idx="74">
                  <c:v>2.3650000000000001E-2</c:v>
                </c:pt>
                <c:pt idx="75">
                  <c:v>2.435E-2</c:v>
                </c:pt>
                <c:pt idx="76">
                  <c:v>2.5069999999999999E-2</c:v>
                </c:pt>
                <c:pt idx="77">
                  <c:v>2.579E-2</c:v>
                </c:pt>
                <c:pt idx="78">
                  <c:v>2.6519999999999998E-2</c:v>
                </c:pt>
                <c:pt idx="79">
                  <c:v>2.726E-2</c:v>
                </c:pt>
                <c:pt idx="80">
                  <c:v>2.802E-2</c:v>
                </c:pt>
                <c:pt idx="81">
                  <c:v>2.878E-2</c:v>
                </c:pt>
                <c:pt idx="82">
                  <c:v>2.955E-2</c:v>
                </c:pt>
                <c:pt idx="83">
                  <c:v>3.0329999999999999E-2</c:v>
                </c:pt>
                <c:pt idx="84">
                  <c:v>3.1130000000000001E-2</c:v>
                </c:pt>
                <c:pt idx="85">
                  <c:v>3.193E-2</c:v>
                </c:pt>
                <c:pt idx="86">
                  <c:v>3.2739999999999998E-2</c:v>
                </c:pt>
                <c:pt idx="87">
                  <c:v>3.356E-2</c:v>
                </c:pt>
                <c:pt idx="88">
                  <c:v>3.4389999999999997E-2</c:v>
                </c:pt>
                <c:pt idx="89">
                  <c:v>3.5220000000000001E-2</c:v>
                </c:pt>
                <c:pt idx="90">
                  <c:v>3.6069999999999998E-2</c:v>
                </c:pt>
                <c:pt idx="91">
                  <c:v>3.6920000000000001E-2</c:v>
                </c:pt>
                <c:pt idx="92">
                  <c:v>3.7789999999999997E-2</c:v>
                </c:pt>
                <c:pt idx="93">
                  <c:v>3.866E-2</c:v>
                </c:pt>
                <c:pt idx="94">
                  <c:v>3.9539999999999999E-2</c:v>
                </c:pt>
                <c:pt idx="95">
                  <c:v>4.0430000000000001E-2</c:v>
                </c:pt>
                <c:pt idx="96">
                  <c:v>4.1320000000000003E-2</c:v>
                </c:pt>
                <c:pt idx="97">
                  <c:v>4.2229999999999997E-2</c:v>
                </c:pt>
                <c:pt idx="98">
                  <c:v>4.3139999999999998E-2</c:v>
                </c:pt>
                <c:pt idx="99">
                  <c:v>4.4060000000000002E-2</c:v>
                </c:pt>
                <c:pt idx="100">
                  <c:v>4.4990000000000002E-2</c:v>
                </c:pt>
                <c:pt idx="101">
                  <c:v>4.5920000000000002E-2</c:v>
                </c:pt>
                <c:pt idx="102">
                  <c:v>4.6859999999999999E-2</c:v>
                </c:pt>
                <c:pt idx="103">
                  <c:v>4.7809999999999998E-2</c:v>
                </c:pt>
                <c:pt idx="104">
                  <c:v>4.8770000000000001E-2</c:v>
                </c:pt>
                <c:pt idx="105">
                  <c:v>4.9730000000000003E-2</c:v>
                </c:pt>
                <c:pt idx="106">
                  <c:v>5.0700000000000002E-2</c:v>
                </c:pt>
                <c:pt idx="107">
                  <c:v>5.1670000000000001E-2</c:v>
                </c:pt>
                <c:pt idx="108">
                  <c:v>5.2659999999999998E-2</c:v>
                </c:pt>
                <c:pt idx="109">
                  <c:v>5.364E-2</c:v>
                </c:pt>
                <c:pt idx="110">
                  <c:v>5.4640000000000001E-2</c:v>
                </c:pt>
                <c:pt idx="111">
                  <c:v>5.5640000000000002E-2</c:v>
                </c:pt>
                <c:pt idx="112">
                  <c:v>5.6640000000000003E-2</c:v>
                </c:pt>
                <c:pt idx="113">
                  <c:v>5.765E-2</c:v>
                </c:pt>
                <c:pt idx="114">
                  <c:v>5.8659999999999997E-2</c:v>
                </c:pt>
                <c:pt idx="115">
                  <c:v>5.9679999999999997E-2</c:v>
                </c:pt>
                <c:pt idx="116">
                  <c:v>6.0699999999999997E-2</c:v>
                </c:pt>
                <c:pt idx="117">
                  <c:v>6.173E-2</c:v>
                </c:pt>
                <c:pt idx="118">
                  <c:v>6.2759999999999996E-2</c:v>
                </c:pt>
                <c:pt idx="119">
                  <c:v>6.3789999999999999E-2</c:v>
                </c:pt>
                <c:pt idx="120">
                  <c:v>6.4820000000000003E-2</c:v>
                </c:pt>
                <c:pt idx="121">
                  <c:v>6.5850000000000006E-2</c:v>
                </c:pt>
                <c:pt idx="122">
                  <c:v>6.6890000000000005E-2</c:v>
                </c:pt>
                <c:pt idx="123">
                  <c:v>6.7930000000000004E-2</c:v>
                </c:pt>
                <c:pt idx="124">
                  <c:v>6.8959999999999994E-2</c:v>
                </c:pt>
                <c:pt idx="125">
                  <c:v>7.0000000000000007E-2</c:v>
                </c:pt>
                <c:pt idx="126">
                  <c:v>7.1040000000000006E-2</c:v>
                </c:pt>
                <c:pt idx="127">
                  <c:v>7.2080000000000005E-2</c:v>
                </c:pt>
                <c:pt idx="128">
                  <c:v>7.3120000000000004E-2</c:v>
                </c:pt>
                <c:pt idx="129">
                  <c:v>7.4160000000000004E-2</c:v>
                </c:pt>
                <c:pt idx="130">
                  <c:v>7.5200000000000003E-2</c:v>
                </c:pt>
                <c:pt idx="131">
                  <c:v>7.6240000000000002E-2</c:v>
                </c:pt>
                <c:pt idx="132">
                  <c:v>7.7280000000000001E-2</c:v>
                </c:pt>
                <c:pt idx="133">
                  <c:v>7.8320000000000001E-2</c:v>
                </c:pt>
                <c:pt idx="134">
                  <c:v>7.9369999999999996E-2</c:v>
                </c:pt>
                <c:pt idx="135">
                  <c:v>8.0409999999999995E-2</c:v>
                </c:pt>
                <c:pt idx="136">
                  <c:v>8.1449999999999995E-2</c:v>
                </c:pt>
                <c:pt idx="137">
                  <c:v>8.2489999999999994E-2</c:v>
                </c:pt>
                <c:pt idx="138">
                  <c:v>8.3529999999999993E-2</c:v>
                </c:pt>
                <c:pt idx="139">
                  <c:v>8.4570000000000006E-2</c:v>
                </c:pt>
                <c:pt idx="140">
                  <c:v>8.5610000000000006E-2</c:v>
                </c:pt>
                <c:pt idx="141">
                  <c:v>8.6660000000000001E-2</c:v>
                </c:pt>
                <c:pt idx="142">
                  <c:v>8.77E-2</c:v>
                </c:pt>
                <c:pt idx="143">
                  <c:v>8.8739999999999999E-2</c:v>
                </c:pt>
                <c:pt idx="144">
                  <c:v>8.9779999999999999E-2</c:v>
                </c:pt>
                <c:pt idx="145">
                  <c:v>9.0819999999999998E-2</c:v>
                </c:pt>
                <c:pt idx="146">
                  <c:v>9.1859999999999997E-2</c:v>
                </c:pt>
                <c:pt idx="147">
                  <c:v>9.2910000000000006E-2</c:v>
                </c:pt>
                <c:pt idx="148">
                  <c:v>9.3950000000000006E-2</c:v>
                </c:pt>
                <c:pt idx="149">
                  <c:v>9.4990000000000005E-2</c:v>
                </c:pt>
                <c:pt idx="150">
                  <c:v>9.6030000000000004E-2</c:v>
                </c:pt>
                <c:pt idx="151">
                  <c:v>9.7070000000000004E-2</c:v>
                </c:pt>
                <c:pt idx="152">
                  <c:v>9.8119999999999999E-2</c:v>
                </c:pt>
                <c:pt idx="153">
                  <c:v>9.9159999999999998E-2</c:v>
                </c:pt>
                <c:pt idx="154">
                  <c:v>0.1002</c:v>
                </c:pt>
                <c:pt idx="155">
                  <c:v>0.1012</c:v>
                </c:pt>
                <c:pt idx="156">
                  <c:v>0.1023</c:v>
                </c:pt>
                <c:pt idx="157">
                  <c:v>0.1033</c:v>
                </c:pt>
                <c:pt idx="158">
                  <c:v>0.10440000000000001</c:v>
                </c:pt>
                <c:pt idx="159">
                  <c:v>0.10539999999999999</c:v>
                </c:pt>
                <c:pt idx="160">
                  <c:v>0.10639999999999999</c:v>
                </c:pt>
                <c:pt idx="161">
                  <c:v>0.1075</c:v>
                </c:pt>
                <c:pt idx="162">
                  <c:v>0.1085</c:v>
                </c:pt>
                <c:pt idx="163">
                  <c:v>0.1096</c:v>
                </c:pt>
                <c:pt idx="164">
                  <c:v>0.1106</c:v>
                </c:pt>
                <c:pt idx="165">
                  <c:v>0.11169999999999999</c:v>
                </c:pt>
                <c:pt idx="166">
                  <c:v>0.11269999999999999</c:v>
                </c:pt>
                <c:pt idx="167">
                  <c:v>0.1137</c:v>
                </c:pt>
                <c:pt idx="168">
                  <c:v>0.1148</c:v>
                </c:pt>
                <c:pt idx="169">
                  <c:v>0.1158</c:v>
                </c:pt>
                <c:pt idx="170">
                  <c:v>0.1169</c:v>
                </c:pt>
                <c:pt idx="171">
                  <c:v>0.1179</c:v>
                </c:pt>
                <c:pt idx="172">
                  <c:v>0.11899999999999999</c:v>
                </c:pt>
                <c:pt idx="173">
                  <c:v>0.12</c:v>
                </c:pt>
                <c:pt idx="174">
                  <c:v>0.121</c:v>
                </c:pt>
                <c:pt idx="175">
                  <c:v>0.1221</c:v>
                </c:pt>
                <c:pt idx="176">
                  <c:v>0.1231</c:v>
                </c:pt>
                <c:pt idx="177">
                  <c:v>0.1242</c:v>
                </c:pt>
                <c:pt idx="178">
                  <c:v>0.12520000000000001</c:v>
                </c:pt>
                <c:pt idx="179">
                  <c:v>0.12620000000000001</c:v>
                </c:pt>
                <c:pt idx="180">
                  <c:v>0.1273</c:v>
                </c:pt>
                <c:pt idx="181">
                  <c:v>0.1283</c:v>
                </c:pt>
                <c:pt idx="182">
                  <c:v>0.12939999999999999</c:v>
                </c:pt>
                <c:pt idx="183">
                  <c:v>0.13039999999999999</c:v>
                </c:pt>
                <c:pt idx="184">
                  <c:v>0.13150000000000001</c:v>
                </c:pt>
                <c:pt idx="185">
                  <c:v>0.13250000000000001</c:v>
                </c:pt>
                <c:pt idx="186">
                  <c:v>0.13350000000000001</c:v>
                </c:pt>
                <c:pt idx="187">
                  <c:v>0.1346</c:v>
                </c:pt>
                <c:pt idx="188">
                  <c:v>0.1356</c:v>
                </c:pt>
                <c:pt idx="189">
                  <c:v>0.13669999999999999</c:v>
                </c:pt>
                <c:pt idx="190">
                  <c:v>0.13769999999999999</c:v>
                </c:pt>
                <c:pt idx="191">
                  <c:v>0.13869999999999999</c:v>
                </c:pt>
                <c:pt idx="192">
                  <c:v>0.13980000000000001</c:v>
                </c:pt>
                <c:pt idx="193">
                  <c:v>0.14080000000000001</c:v>
                </c:pt>
                <c:pt idx="194">
                  <c:v>0.1419</c:v>
                </c:pt>
                <c:pt idx="195">
                  <c:v>0.1429</c:v>
                </c:pt>
                <c:pt idx="196">
                  <c:v>0.14399999999999999</c:v>
                </c:pt>
                <c:pt idx="197">
                  <c:v>0.14499999999999999</c:v>
                </c:pt>
                <c:pt idx="198">
                  <c:v>0.14599999999999999</c:v>
                </c:pt>
                <c:pt idx="199">
                  <c:v>0.14710000000000001</c:v>
                </c:pt>
                <c:pt idx="200">
                  <c:v>0.14810000000000001</c:v>
                </c:pt>
                <c:pt idx="201">
                  <c:v>0.1492</c:v>
                </c:pt>
                <c:pt idx="202">
                  <c:v>0.1502</c:v>
                </c:pt>
                <c:pt idx="203">
                  <c:v>0.15129999999999999</c:v>
                </c:pt>
                <c:pt idx="204">
                  <c:v>0.15229999999999999</c:v>
                </c:pt>
                <c:pt idx="205">
                  <c:v>0.15329999999999999</c:v>
                </c:pt>
                <c:pt idx="206">
                  <c:v>0.15440000000000001</c:v>
                </c:pt>
                <c:pt idx="207">
                  <c:v>0.15540000000000001</c:v>
                </c:pt>
                <c:pt idx="208">
                  <c:v>0.1565</c:v>
                </c:pt>
                <c:pt idx="209">
                  <c:v>0.1575</c:v>
                </c:pt>
                <c:pt idx="210">
                  <c:v>0.1585</c:v>
                </c:pt>
                <c:pt idx="211">
                  <c:v>0.15959999999999999</c:v>
                </c:pt>
                <c:pt idx="212">
                  <c:v>0.16059999999999999</c:v>
                </c:pt>
                <c:pt idx="213">
                  <c:v>0.16170000000000001</c:v>
                </c:pt>
                <c:pt idx="214">
                  <c:v>0.16270000000000001</c:v>
                </c:pt>
                <c:pt idx="215">
                  <c:v>0.1638</c:v>
                </c:pt>
                <c:pt idx="216">
                  <c:v>0.1648</c:v>
                </c:pt>
                <c:pt idx="217">
                  <c:v>0.1658</c:v>
                </c:pt>
                <c:pt idx="218">
                  <c:v>0.16689999999999999</c:v>
                </c:pt>
                <c:pt idx="219">
                  <c:v>0.16789999999999999</c:v>
                </c:pt>
                <c:pt idx="220">
                  <c:v>0.16900000000000001</c:v>
                </c:pt>
                <c:pt idx="221">
                  <c:v>0.17</c:v>
                </c:pt>
                <c:pt idx="222">
                  <c:v>0.1711</c:v>
                </c:pt>
                <c:pt idx="223">
                  <c:v>0.1721</c:v>
                </c:pt>
                <c:pt idx="224">
                  <c:v>0.1731</c:v>
                </c:pt>
                <c:pt idx="225">
                  <c:v>0.17419999999999999</c:v>
                </c:pt>
                <c:pt idx="226">
                  <c:v>0.17519999999999999</c:v>
                </c:pt>
                <c:pt idx="227">
                  <c:v>0.17630000000000001</c:v>
                </c:pt>
                <c:pt idx="228">
                  <c:v>0.17730000000000001</c:v>
                </c:pt>
                <c:pt idx="229">
                  <c:v>0.17829999999999999</c:v>
                </c:pt>
                <c:pt idx="230">
                  <c:v>0.1794</c:v>
                </c:pt>
                <c:pt idx="231">
                  <c:v>0.1804</c:v>
                </c:pt>
                <c:pt idx="232">
                  <c:v>0.18149999999999999</c:v>
                </c:pt>
                <c:pt idx="233">
                  <c:v>0.1825</c:v>
                </c:pt>
                <c:pt idx="234">
                  <c:v>0.18360000000000001</c:v>
                </c:pt>
                <c:pt idx="235">
                  <c:v>0.18459999999999999</c:v>
                </c:pt>
                <c:pt idx="236">
                  <c:v>0.18559999999999999</c:v>
                </c:pt>
                <c:pt idx="237">
                  <c:v>0.1867</c:v>
                </c:pt>
                <c:pt idx="238">
                  <c:v>0.18770000000000001</c:v>
                </c:pt>
                <c:pt idx="239">
                  <c:v>0.1888</c:v>
                </c:pt>
                <c:pt idx="240">
                  <c:v>0.1898</c:v>
                </c:pt>
                <c:pt idx="241">
                  <c:v>0.1908</c:v>
                </c:pt>
                <c:pt idx="242">
                  <c:v>0.19189999999999999</c:v>
                </c:pt>
                <c:pt idx="243">
                  <c:v>0.19289999999999999</c:v>
                </c:pt>
                <c:pt idx="244">
                  <c:v>0.19400000000000001</c:v>
                </c:pt>
                <c:pt idx="245">
                  <c:v>0.19500000000000001</c:v>
                </c:pt>
                <c:pt idx="246">
                  <c:v>0.1961</c:v>
                </c:pt>
                <c:pt idx="247">
                  <c:v>0.1971</c:v>
                </c:pt>
                <c:pt idx="248">
                  <c:v>0.1981</c:v>
                </c:pt>
                <c:pt idx="249">
                  <c:v>0.19919999999999999</c:v>
                </c:pt>
                <c:pt idx="250">
                  <c:v>0.20019999999999999</c:v>
                </c:pt>
                <c:pt idx="251">
                  <c:v>0.20130000000000001</c:v>
                </c:pt>
                <c:pt idx="252">
                  <c:v>0.20230000000000001</c:v>
                </c:pt>
                <c:pt idx="253">
                  <c:v>0.2034</c:v>
                </c:pt>
                <c:pt idx="254">
                  <c:v>0.2044</c:v>
                </c:pt>
                <c:pt idx="255">
                  <c:v>0.2054</c:v>
                </c:pt>
                <c:pt idx="256">
                  <c:v>0.20649999999999999</c:v>
                </c:pt>
                <c:pt idx="257">
                  <c:v>0.20749999999999999</c:v>
                </c:pt>
                <c:pt idx="258">
                  <c:v>0.20860000000000001</c:v>
                </c:pt>
                <c:pt idx="259">
                  <c:v>0.20960000000000001</c:v>
                </c:pt>
                <c:pt idx="260">
                  <c:v>0.21060000000000001</c:v>
                </c:pt>
                <c:pt idx="261">
                  <c:v>0.2117</c:v>
                </c:pt>
                <c:pt idx="262">
                  <c:v>0.2127</c:v>
                </c:pt>
                <c:pt idx="263">
                  <c:v>0.21379999999999999</c:v>
                </c:pt>
                <c:pt idx="264">
                  <c:v>0.21479999999999999</c:v>
                </c:pt>
                <c:pt idx="265">
                  <c:v>0.21590000000000001</c:v>
                </c:pt>
                <c:pt idx="266">
                  <c:v>0.21690000000000001</c:v>
                </c:pt>
                <c:pt idx="267">
                  <c:v>0.21790000000000001</c:v>
                </c:pt>
                <c:pt idx="268">
                  <c:v>0.219</c:v>
                </c:pt>
                <c:pt idx="269">
                  <c:v>0.22</c:v>
                </c:pt>
                <c:pt idx="270">
                  <c:v>0.22109999999999999</c:v>
                </c:pt>
                <c:pt idx="271">
                  <c:v>0.22209999999999999</c:v>
                </c:pt>
                <c:pt idx="272">
                  <c:v>0.22320000000000001</c:v>
                </c:pt>
                <c:pt idx="273">
                  <c:v>0.22420000000000001</c:v>
                </c:pt>
                <c:pt idx="274">
                  <c:v>0.22520000000000001</c:v>
                </c:pt>
                <c:pt idx="275">
                  <c:v>0.2263</c:v>
                </c:pt>
                <c:pt idx="276">
                  <c:v>0.2273</c:v>
                </c:pt>
                <c:pt idx="277">
                  <c:v>0.22839999999999999</c:v>
                </c:pt>
                <c:pt idx="278">
                  <c:v>0.22939999999999999</c:v>
                </c:pt>
                <c:pt idx="279">
                  <c:v>0.23039999999999999</c:v>
                </c:pt>
                <c:pt idx="280">
                  <c:v>0.23150000000000001</c:v>
                </c:pt>
                <c:pt idx="281">
                  <c:v>0.23250000000000001</c:v>
                </c:pt>
                <c:pt idx="282">
                  <c:v>0.2336</c:v>
                </c:pt>
                <c:pt idx="283">
                  <c:v>0.2346</c:v>
                </c:pt>
                <c:pt idx="284">
                  <c:v>0.23569999999999999</c:v>
                </c:pt>
                <c:pt idx="285">
                  <c:v>0.23669999999999999</c:v>
                </c:pt>
                <c:pt idx="286">
                  <c:v>0.23769999999999999</c:v>
                </c:pt>
                <c:pt idx="287">
                  <c:v>0.23880000000000001</c:v>
                </c:pt>
                <c:pt idx="288">
                  <c:v>0.23980000000000001</c:v>
                </c:pt>
                <c:pt idx="289">
                  <c:v>0.2409</c:v>
                </c:pt>
                <c:pt idx="290">
                  <c:v>0.2419</c:v>
                </c:pt>
                <c:pt idx="291">
                  <c:v>0.24299999999999999</c:v>
                </c:pt>
                <c:pt idx="292">
                  <c:v>0.24399999999999999</c:v>
                </c:pt>
                <c:pt idx="293">
                  <c:v>0.245</c:v>
                </c:pt>
                <c:pt idx="294">
                  <c:v>0.24610000000000001</c:v>
                </c:pt>
                <c:pt idx="295">
                  <c:v>0.24709999999999999</c:v>
                </c:pt>
                <c:pt idx="296">
                  <c:v>0.2482</c:v>
                </c:pt>
                <c:pt idx="297">
                  <c:v>0.2492</c:v>
                </c:pt>
                <c:pt idx="298">
                  <c:v>0.25019999999999998</c:v>
                </c:pt>
                <c:pt idx="299">
                  <c:v>0.25130000000000002</c:v>
                </c:pt>
                <c:pt idx="300">
                  <c:v>0.25230000000000002</c:v>
                </c:pt>
                <c:pt idx="301">
                  <c:v>0.25340000000000001</c:v>
                </c:pt>
                <c:pt idx="302">
                  <c:v>0.25440000000000002</c:v>
                </c:pt>
                <c:pt idx="303">
                  <c:v>0.2555</c:v>
                </c:pt>
                <c:pt idx="304">
                  <c:v>0.25650000000000001</c:v>
                </c:pt>
                <c:pt idx="305">
                  <c:v>0.25750000000000001</c:v>
                </c:pt>
                <c:pt idx="306">
                  <c:v>0.2586</c:v>
                </c:pt>
                <c:pt idx="307">
                  <c:v>0.2596</c:v>
                </c:pt>
                <c:pt idx="308">
                  <c:v>0.26069999999999999</c:v>
                </c:pt>
                <c:pt idx="309">
                  <c:v>0.26169999999999999</c:v>
                </c:pt>
                <c:pt idx="310">
                  <c:v>0.26269999999999999</c:v>
                </c:pt>
                <c:pt idx="311">
                  <c:v>0.26379999999999998</c:v>
                </c:pt>
                <c:pt idx="312">
                  <c:v>0.26479999999999998</c:v>
                </c:pt>
                <c:pt idx="313">
                  <c:v>0.26590000000000003</c:v>
                </c:pt>
                <c:pt idx="314">
                  <c:v>0.26690000000000003</c:v>
                </c:pt>
                <c:pt idx="315">
                  <c:v>0.26800000000000002</c:v>
                </c:pt>
                <c:pt idx="316">
                  <c:v>0.26900000000000002</c:v>
                </c:pt>
                <c:pt idx="317">
                  <c:v>0.27</c:v>
                </c:pt>
                <c:pt idx="318">
                  <c:v>0.27110000000000001</c:v>
                </c:pt>
                <c:pt idx="319">
                  <c:v>0.27210000000000001</c:v>
                </c:pt>
                <c:pt idx="320">
                  <c:v>0.2732</c:v>
                </c:pt>
                <c:pt idx="321">
                  <c:v>0.2742</c:v>
                </c:pt>
                <c:pt idx="322">
                  <c:v>0.27529999999999999</c:v>
                </c:pt>
                <c:pt idx="323">
                  <c:v>0.27629999999999999</c:v>
                </c:pt>
                <c:pt idx="324">
                  <c:v>0.27729999999999999</c:v>
                </c:pt>
                <c:pt idx="325">
                  <c:v>0.27839999999999998</c:v>
                </c:pt>
                <c:pt idx="326">
                  <c:v>0.27939999999999998</c:v>
                </c:pt>
                <c:pt idx="327">
                  <c:v>0.28050000000000003</c:v>
                </c:pt>
                <c:pt idx="328">
                  <c:v>0.28149999999999997</c:v>
                </c:pt>
                <c:pt idx="329">
                  <c:v>0.28249999999999997</c:v>
                </c:pt>
                <c:pt idx="330">
                  <c:v>0.28360000000000002</c:v>
                </c:pt>
                <c:pt idx="331">
                  <c:v>0.28460000000000002</c:v>
                </c:pt>
                <c:pt idx="332">
                  <c:v>0.28570000000000001</c:v>
                </c:pt>
                <c:pt idx="333">
                  <c:v>0.28670000000000001</c:v>
                </c:pt>
                <c:pt idx="334">
                  <c:v>0.2878</c:v>
                </c:pt>
                <c:pt idx="335">
                  <c:v>0.2888</c:v>
                </c:pt>
                <c:pt idx="336">
                  <c:v>0.2898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0.30959999999999999</c:v>
                </c:pt>
                <c:pt idx="356">
                  <c:v>0.31069999999999998</c:v>
                </c:pt>
                <c:pt idx="357">
                  <c:v>0.31169999999999998</c:v>
                </c:pt>
                <c:pt idx="358">
                  <c:v>0.31280000000000002</c:v>
                </c:pt>
                <c:pt idx="359">
                  <c:v>0.31380000000000002</c:v>
                </c:pt>
                <c:pt idx="360">
                  <c:v>0.31480000000000002</c:v>
                </c:pt>
                <c:pt idx="361">
                  <c:v>0.31590000000000001</c:v>
                </c:pt>
                <c:pt idx="362">
                  <c:v>0.31690000000000002</c:v>
                </c:pt>
                <c:pt idx="363">
                  <c:v>0.318</c:v>
                </c:pt>
                <c:pt idx="364">
                  <c:v>0.31900000000000001</c:v>
                </c:pt>
                <c:pt idx="365">
                  <c:v>0.3201</c:v>
                </c:pt>
                <c:pt idx="366">
                  <c:v>0.3211</c:v>
                </c:pt>
                <c:pt idx="367">
                  <c:v>0.3221</c:v>
                </c:pt>
                <c:pt idx="368">
                  <c:v>0.32319999999999999</c:v>
                </c:pt>
                <c:pt idx="369">
                  <c:v>0.32419999999999999</c:v>
                </c:pt>
                <c:pt idx="370">
                  <c:v>0.32529999999999998</c:v>
                </c:pt>
                <c:pt idx="371">
                  <c:v>0.32629999999999998</c:v>
                </c:pt>
                <c:pt idx="372">
                  <c:v>0.32740000000000002</c:v>
                </c:pt>
                <c:pt idx="373">
                  <c:v>0.32840000000000003</c:v>
                </c:pt>
                <c:pt idx="374">
                  <c:v>0.32940000000000003</c:v>
                </c:pt>
                <c:pt idx="375">
                  <c:v>0.33050000000000002</c:v>
                </c:pt>
                <c:pt idx="376">
                  <c:v>0.33150000000000002</c:v>
                </c:pt>
                <c:pt idx="377">
                  <c:v>0.33260000000000001</c:v>
                </c:pt>
                <c:pt idx="378">
                  <c:v>0.33360000000000001</c:v>
                </c:pt>
                <c:pt idx="379">
                  <c:v>0.33460000000000001</c:v>
                </c:pt>
                <c:pt idx="380">
                  <c:v>0.3357</c:v>
                </c:pt>
                <c:pt idx="381">
                  <c:v>0.3367</c:v>
                </c:pt>
                <c:pt idx="382">
                  <c:v>0.33779999999999999</c:v>
                </c:pt>
                <c:pt idx="383">
                  <c:v>0.33879999999999999</c:v>
                </c:pt>
                <c:pt idx="384">
                  <c:v>0.33989999999999998</c:v>
                </c:pt>
                <c:pt idx="385">
                  <c:v>0.34089999999999998</c:v>
                </c:pt>
                <c:pt idx="386">
                  <c:v>0.34189999999999998</c:v>
                </c:pt>
                <c:pt idx="387">
                  <c:v>0.34300000000000003</c:v>
                </c:pt>
                <c:pt idx="388">
                  <c:v>0.34399999999999997</c:v>
                </c:pt>
                <c:pt idx="389">
                  <c:v>0.34510000000000002</c:v>
                </c:pt>
                <c:pt idx="390">
                  <c:v>0.34610000000000002</c:v>
                </c:pt>
                <c:pt idx="391">
                  <c:v>0.34720000000000001</c:v>
                </c:pt>
                <c:pt idx="392">
                  <c:v>0.34820000000000001</c:v>
                </c:pt>
                <c:pt idx="393">
                  <c:v>0.34920000000000001</c:v>
                </c:pt>
                <c:pt idx="394">
                  <c:v>0.3503</c:v>
                </c:pt>
                <c:pt idx="395">
                  <c:v>0.3513</c:v>
                </c:pt>
                <c:pt idx="396">
                  <c:v>0.35239999999999999</c:v>
                </c:pt>
                <c:pt idx="397">
                  <c:v>0.35339999999999999</c:v>
                </c:pt>
                <c:pt idx="398">
                  <c:v>0.35439999999999999</c:v>
                </c:pt>
                <c:pt idx="399">
                  <c:v>0.35549999999999998</c:v>
                </c:pt>
                <c:pt idx="400">
                  <c:v>0.35649999999999998</c:v>
                </c:pt>
                <c:pt idx="401">
                  <c:v>0.35759999999999997</c:v>
                </c:pt>
                <c:pt idx="402">
                  <c:v>0.35859999999999997</c:v>
                </c:pt>
                <c:pt idx="403">
                  <c:v>0.35970000000000002</c:v>
                </c:pt>
                <c:pt idx="404">
                  <c:v>0.36070000000000002</c:v>
                </c:pt>
                <c:pt idx="405">
                  <c:v>0.36170000000000002</c:v>
                </c:pt>
                <c:pt idx="406">
                  <c:v>0.36280000000000001</c:v>
                </c:pt>
                <c:pt idx="407">
                  <c:v>0.36380000000000001</c:v>
                </c:pt>
                <c:pt idx="408">
                  <c:v>0.3649</c:v>
                </c:pt>
                <c:pt idx="409">
                  <c:v>0.3659</c:v>
                </c:pt>
                <c:pt idx="410">
                  <c:v>0.3669</c:v>
                </c:pt>
                <c:pt idx="411">
                  <c:v>0.36799999999999999</c:v>
                </c:pt>
                <c:pt idx="412">
                  <c:v>0.36899999999999999</c:v>
                </c:pt>
                <c:pt idx="413">
                  <c:v>0.37009999999999998</c:v>
                </c:pt>
                <c:pt idx="414">
                  <c:v>0.37109999999999999</c:v>
                </c:pt>
                <c:pt idx="415">
                  <c:v>0.37219999999999998</c:v>
                </c:pt>
                <c:pt idx="416">
                  <c:v>0.37319999999999998</c:v>
                </c:pt>
                <c:pt idx="417">
                  <c:v>0.37419999999999998</c:v>
                </c:pt>
                <c:pt idx="418">
                  <c:v>0.37530000000000002</c:v>
                </c:pt>
                <c:pt idx="419">
                  <c:v>0.37630000000000002</c:v>
                </c:pt>
                <c:pt idx="420">
                  <c:v>0.37740000000000001</c:v>
                </c:pt>
                <c:pt idx="421">
                  <c:v>0.37840000000000001</c:v>
                </c:pt>
                <c:pt idx="422">
                  <c:v>0.3795</c:v>
                </c:pt>
                <c:pt idx="423">
                  <c:v>0.3805</c:v>
                </c:pt>
                <c:pt idx="424">
                  <c:v>0.38150000000000001</c:v>
                </c:pt>
                <c:pt idx="425">
                  <c:v>0.3826</c:v>
                </c:pt>
                <c:pt idx="426">
                  <c:v>0.3836</c:v>
                </c:pt>
                <c:pt idx="427">
                  <c:v>0.38469999999999999</c:v>
                </c:pt>
                <c:pt idx="428">
                  <c:v>0.38569999999999999</c:v>
                </c:pt>
                <c:pt idx="429">
                  <c:v>0.38669999999999999</c:v>
                </c:pt>
                <c:pt idx="430">
                  <c:v>0.38779999999999998</c:v>
                </c:pt>
                <c:pt idx="431">
                  <c:v>0.38879999999999998</c:v>
                </c:pt>
                <c:pt idx="432">
                  <c:v>0.38990000000000002</c:v>
                </c:pt>
                <c:pt idx="433">
                  <c:v>0.39090000000000003</c:v>
                </c:pt>
                <c:pt idx="434">
                  <c:v>0.39200000000000002</c:v>
                </c:pt>
                <c:pt idx="435">
                  <c:v>0.39300000000000002</c:v>
                </c:pt>
                <c:pt idx="436">
                  <c:v>0.39400000000000002</c:v>
                </c:pt>
                <c:pt idx="437">
                  <c:v>0.39510000000000001</c:v>
                </c:pt>
                <c:pt idx="438">
                  <c:v>0.39610000000000001</c:v>
                </c:pt>
                <c:pt idx="439">
                  <c:v>0.3972</c:v>
                </c:pt>
                <c:pt idx="440">
                  <c:v>0.3982</c:v>
                </c:pt>
                <c:pt idx="441">
                  <c:v>0.39929999999999999</c:v>
                </c:pt>
                <c:pt idx="442">
                  <c:v>0.40029999999999999</c:v>
                </c:pt>
                <c:pt idx="443">
                  <c:v>0.40129999999999999</c:v>
                </c:pt>
                <c:pt idx="444">
                  <c:v>0.40239999999999998</c:v>
                </c:pt>
                <c:pt idx="445">
                  <c:v>0.40339999999999998</c:v>
                </c:pt>
                <c:pt idx="446">
                  <c:v>0.40450000000000003</c:v>
                </c:pt>
                <c:pt idx="447">
                  <c:v>0.40550000000000003</c:v>
                </c:pt>
                <c:pt idx="448">
                  <c:v>0.40649999999999997</c:v>
                </c:pt>
                <c:pt idx="449">
                  <c:v>0.40760000000000002</c:v>
                </c:pt>
                <c:pt idx="450">
                  <c:v>0.40860000000000002</c:v>
                </c:pt>
                <c:pt idx="451">
                  <c:v>0.40970000000000001</c:v>
                </c:pt>
                <c:pt idx="452">
                  <c:v>0.41070000000000001</c:v>
                </c:pt>
                <c:pt idx="453">
                  <c:v>0.4118</c:v>
                </c:pt>
                <c:pt idx="454">
                  <c:v>0.4128</c:v>
                </c:pt>
                <c:pt idx="455">
                  <c:v>0.4138</c:v>
                </c:pt>
                <c:pt idx="456">
                  <c:v>0.41489999999999999</c:v>
                </c:pt>
                <c:pt idx="457">
                  <c:v>0.41589999999999999</c:v>
                </c:pt>
                <c:pt idx="458">
                  <c:v>0.41699999999999998</c:v>
                </c:pt>
                <c:pt idx="459">
                  <c:v>0.41799999999999998</c:v>
                </c:pt>
                <c:pt idx="460">
                  <c:v>0.41899999999999998</c:v>
                </c:pt>
                <c:pt idx="461">
                  <c:v>0.42009999999999997</c:v>
                </c:pt>
                <c:pt idx="462">
                  <c:v>0.42109999999999997</c:v>
                </c:pt>
                <c:pt idx="463">
                  <c:v>0.42220000000000002</c:v>
                </c:pt>
                <c:pt idx="464">
                  <c:v>0.42320000000000002</c:v>
                </c:pt>
                <c:pt idx="465">
                  <c:v>0.42430000000000001</c:v>
                </c:pt>
                <c:pt idx="466">
                  <c:v>0.42530000000000001</c:v>
                </c:pt>
                <c:pt idx="467">
                  <c:v>0.42630000000000001</c:v>
                </c:pt>
                <c:pt idx="468">
                  <c:v>0.4274</c:v>
                </c:pt>
                <c:pt idx="469">
                  <c:v>0.4284</c:v>
                </c:pt>
                <c:pt idx="470">
                  <c:v>0.42949999999999999</c:v>
                </c:pt>
                <c:pt idx="471">
                  <c:v>0.43049999999999999</c:v>
                </c:pt>
                <c:pt idx="472">
                  <c:v>0.43159999999999998</c:v>
                </c:pt>
                <c:pt idx="473">
                  <c:v>0.43259999999999998</c:v>
                </c:pt>
                <c:pt idx="474">
                  <c:v>0.43359999999999999</c:v>
                </c:pt>
                <c:pt idx="475">
                  <c:v>0.43469999999999998</c:v>
                </c:pt>
                <c:pt idx="476">
                  <c:v>0.43569999999999998</c:v>
                </c:pt>
                <c:pt idx="477">
                  <c:v>0.43680000000000002</c:v>
                </c:pt>
                <c:pt idx="478">
                  <c:v>0.43780000000000002</c:v>
                </c:pt>
                <c:pt idx="479">
                  <c:v>0.43880000000000002</c:v>
                </c:pt>
                <c:pt idx="480">
                  <c:v>0.43990000000000001</c:v>
                </c:pt>
                <c:pt idx="481">
                  <c:v>0.44090000000000001</c:v>
                </c:pt>
                <c:pt idx="482">
                  <c:v>0.442</c:v>
                </c:pt>
                <c:pt idx="483">
                  <c:v>0.443</c:v>
                </c:pt>
                <c:pt idx="484">
                  <c:v>0.44409999999999999</c:v>
                </c:pt>
                <c:pt idx="485">
                  <c:v>0.4451</c:v>
                </c:pt>
                <c:pt idx="486">
                  <c:v>0.4461</c:v>
                </c:pt>
                <c:pt idx="487">
                  <c:v>0.44719999999999999</c:v>
                </c:pt>
                <c:pt idx="488">
                  <c:v>0.44819999999999999</c:v>
                </c:pt>
                <c:pt idx="489">
                  <c:v>0.44929999999999998</c:v>
                </c:pt>
                <c:pt idx="490">
                  <c:v>0.45029999999999998</c:v>
                </c:pt>
                <c:pt idx="491">
                  <c:v>0.45140000000000002</c:v>
                </c:pt>
                <c:pt idx="492">
                  <c:v>0.45240000000000002</c:v>
                </c:pt>
                <c:pt idx="493">
                  <c:v>0.45340000000000003</c:v>
                </c:pt>
                <c:pt idx="494">
                  <c:v>0.45450000000000002</c:v>
                </c:pt>
                <c:pt idx="495">
                  <c:v>0.45550000000000002</c:v>
                </c:pt>
                <c:pt idx="496">
                  <c:v>0.45660000000000001</c:v>
                </c:pt>
                <c:pt idx="497">
                  <c:v>0.45760000000000001</c:v>
                </c:pt>
                <c:pt idx="498">
                  <c:v>0.45860000000000001</c:v>
                </c:pt>
                <c:pt idx="499">
                  <c:v>0.4597</c:v>
                </c:pt>
                <c:pt idx="500">
                  <c:v>0.4607</c:v>
                </c:pt>
                <c:pt idx="501">
                  <c:v>0.46179999999999999</c:v>
                </c:pt>
                <c:pt idx="502">
                  <c:v>0.46279999999999999</c:v>
                </c:pt>
                <c:pt idx="503">
                  <c:v>0.46389999999999998</c:v>
                </c:pt>
                <c:pt idx="504">
                  <c:v>0.46489999999999998</c:v>
                </c:pt>
                <c:pt idx="505">
                  <c:v>0.46589999999999998</c:v>
                </c:pt>
                <c:pt idx="506">
                  <c:v>0.46700000000000003</c:v>
                </c:pt>
                <c:pt idx="507">
                  <c:v>0.46800000000000003</c:v>
                </c:pt>
                <c:pt idx="508">
                  <c:v>0.46910000000000002</c:v>
                </c:pt>
                <c:pt idx="509">
                  <c:v>0.47010000000000002</c:v>
                </c:pt>
                <c:pt idx="510">
                  <c:v>0.47110000000000002</c:v>
                </c:pt>
                <c:pt idx="511">
                  <c:v>0.47220000000000001</c:v>
                </c:pt>
                <c:pt idx="512">
                  <c:v>0.47320000000000001</c:v>
                </c:pt>
                <c:pt idx="513">
                  <c:v>0.4743</c:v>
                </c:pt>
                <c:pt idx="514">
                  <c:v>0.4753</c:v>
                </c:pt>
                <c:pt idx="515">
                  <c:v>0.47639999999999999</c:v>
                </c:pt>
                <c:pt idx="516">
                  <c:v>0.47739999999999999</c:v>
                </c:pt>
                <c:pt idx="517">
                  <c:v>0.47839999999999999</c:v>
                </c:pt>
                <c:pt idx="518">
                  <c:v>0.47949999999999998</c:v>
                </c:pt>
                <c:pt idx="519">
                  <c:v>0.48049999999999998</c:v>
                </c:pt>
                <c:pt idx="520">
                  <c:v>0.48159999999999997</c:v>
                </c:pt>
                <c:pt idx="521">
                  <c:v>0.48259999999999997</c:v>
                </c:pt>
                <c:pt idx="522">
                  <c:v>0.48370000000000002</c:v>
                </c:pt>
                <c:pt idx="523">
                  <c:v>0.48470000000000002</c:v>
                </c:pt>
                <c:pt idx="524">
                  <c:v>0.48570000000000002</c:v>
                </c:pt>
                <c:pt idx="525">
                  <c:v>0.48680000000000001</c:v>
                </c:pt>
                <c:pt idx="526">
                  <c:v>0.48780000000000001</c:v>
                </c:pt>
                <c:pt idx="527">
                  <c:v>0.4889</c:v>
                </c:pt>
                <c:pt idx="528">
                  <c:v>0.4899</c:v>
                </c:pt>
                <c:pt idx="529">
                  <c:v>0.4909</c:v>
                </c:pt>
                <c:pt idx="530">
                  <c:v>0.49199999999999999</c:v>
                </c:pt>
                <c:pt idx="531">
                  <c:v>0.49299999999999999</c:v>
                </c:pt>
                <c:pt idx="532">
                  <c:v>0.49409999999999998</c:v>
                </c:pt>
                <c:pt idx="533">
                  <c:v>0.49509999999999998</c:v>
                </c:pt>
                <c:pt idx="534">
                  <c:v>0.49619999999999997</c:v>
                </c:pt>
                <c:pt idx="535">
                  <c:v>0.49719999999999998</c:v>
                </c:pt>
                <c:pt idx="536">
                  <c:v>0.49819999999999998</c:v>
                </c:pt>
                <c:pt idx="537">
                  <c:v>0.49930000000000002</c:v>
                </c:pt>
                <c:pt idx="538">
                  <c:v>0.50029999999999997</c:v>
                </c:pt>
                <c:pt idx="539">
                  <c:v>0.50139999999999996</c:v>
                </c:pt>
                <c:pt idx="540">
                  <c:v>0.50239999999999996</c:v>
                </c:pt>
                <c:pt idx="541">
                  <c:v>0.50349999999999995</c:v>
                </c:pt>
                <c:pt idx="542">
                  <c:v>0.50449999999999995</c:v>
                </c:pt>
                <c:pt idx="543">
                  <c:v>0.50549999999999995</c:v>
                </c:pt>
                <c:pt idx="544">
                  <c:v>0.50660000000000005</c:v>
                </c:pt>
                <c:pt idx="545">
                  <c:v>0.50760000000000005</c:v>
                </c:pt>
                <c:pt idx="546">
                  <c:v>0.50870000000000004</c:v>
                </c:pt>
                <c:pt idx="547">
                  <c:v>0.50970000000000004</c:v>
                </c:pt>
                <c:pt idx="548">
                  <c:v>0.51070000000000004</c:v>
                </c:pt>
                <c:pt idx="549">
                  <c:v>0.51180000000000003</c:v>
                </c:pt>
                <c:pt idx="550">
                  <c:v>0.51280000000000003</c:v>
                </c:pt>
                <c:pt idx="551">
                  <c:v>0.51390000000000002</c:v>
                </c:pt>
                <c:pt idx="552">
                  <c:v>0.51490000000000002</c:v>
                </c:pt>
                <c:pt idx="553">
                  <c:v>0.51600000000000001</c:v>
                </c:pt>
                <c:pt idx="554">
                  <c:v>0.51700000000000002</c:v>
                </c:pt>
                <c:pt idx="555">
                  <c:v>0.51800000000000002</c:v>
                </c:pt>
                <c:pt idx="556">
                  <c:v>0.51910000000000001</c:v>
                </c:pt>
                <c:pt idx="557">
                  <c:v>0.52010000000000001</c:v>
                </c:pt>
                <c:pt idx="558">
                  <c:v>0.5212</c:v>
                </c:pt>
                <c:pt idx="559">
                  <c:v>0.5222</c:v>
                </c:pt>
                <c:pt idx="560">
                  <c:v>0.52329999999999999</c:v>
                </c:pt>
                <c:pt idx="561">
                  <c:v>0.52429999999999999</c:v>
                </c:pt>
                <c:pt idx="562">
                  <c:v>0.52529999999999999</c:v>
                </c:pt>
                <c:pt idx="563">
                  <c:v>0.52639999999999998</c:v>
                </c:pt>
                <c:pt idx="564">
                  <c:v>0.52739999999999998</c:v>
                </c:pt>
                <c:pt idx="565">
                  <c:v>0.52849999999999997</c:v>
                </c:pt>
                <c:pt idx="566">
                  <c:v>0.52949999999999997</c:v>
                </c:pt>
                <c:pt idx="567">
                  <c:v>0.53049999999999997</c:v>
                </c:pt>
                <c:pt idx="568">
                  <c:v>0.53159999999999996</c:v>
                </c:pt>
                <c:pt idx="569">
                  <c:v>0.53259999999999996</c:v>
                </c:pt>
                <c:pt idx="570">
                  <c:v>0.53369999999999995</c:v>
                </c:pt>
                <c:pt idx="571">
                  <c:v>0.53469999999999995</c:v>
                </c:pt>
                <c:pt idx="572">
                  <c:v>0.53580000000000005</c:v>
                </c:pt>
                <c:pt idx="573">
                  <c:v>0.53680000000000005</c:v>
                </c:pt>
                <c:pt idx="574">
                  <c:v>0.53779999999999994</c:v>
                </c:pt>
                <c:pt idx="575">
                  <c:v>0.53890000000000005</c:v>
                </c:pt>
                <c:pt idx="576">
                  <c:v>0.53990000000000005</c:v>
                </c:pt>
                <c:pt idx="577">
                  <c:v>0.54100000000000004</c:v>
                </c:pt>
                <c:pt idx="578">
                  <c:v>0.54200000000000004</c:v>
                </c:pt>
                <c:pt idx="579">
                  <c:v>0.54300000000000004</c:v>
                </c:pt>
                <c:pt idx="580">
                  <c:v>0.54410000000000003</c:v>
                </c:pt>
                <c:pt idx="581">
                  <c:v>0.54510000000000003</c:v>
                </c:pt>
                <c:pt idx="582">
                  <c:v>0.54620000000000002</c:v>
                </c:pt>
                <c:pt idx="583">
                  <c:v>0.54720000000000002</c:v>
                </c:pt>
                <c:pt idx="584">
                  <c:v>0.54830000000000001</c:v>
                </c:pt>
                <c:pt idx="585">
                  <c:v>0.54930000000000001</c:v>
                </c:pt>
                <c:pt idx="586">
                  <c:v>0.55030000000000001</c:v>
                </c:pt>
                <c:pt idx="587">
                  <c:v>0.5514</c:v>
                </c:pt>
                <c:pt idx="588">
                  <c:v>0.5524</c:v>
                </c:pt>
                <c:pt idx="589">
                  <c:v>0.55349999999999999</c:v>
                </c:pt>
                <c:pt idx="590">
                  <c:v>0.55449999999999999</c:v>
                </c:pt>
                <c:pt idx="591">
                  <c:v>0.55559999999999998</c:v>
                </c:pt>
                <c:pt idx="592">
                  <c:v>0.55659999999999998</c:v>
                </c:pt>
                <c:pt idx="593">
                  <c:v>0.55759999999999998</c:v>
                </c:pt>
                <c:pt idx="594">
                  <c:v>0.55869999999999997</c:v>
                </c:pt>
                <c:pt idx="595">
                  <c:v>0.55969999999999998</c:v>
                </c:pt>
                <c:pt idx="596">
                  <c:v>0.56079999999999997</c:v>
                </c:pt>
                <c:pt idx="597">
                  <c:v>0.56179999999999997</c:v>
                </c:pt>
                <c:pt idx="598">
                  <c:v>0.56279999999999997</c:v>
                </c:pt>
                <c:pt idx="599">
                  <c:v>0.56389999999999996</c:v>
                </c:pt>
                <c:pt idx="600">
                  <c:v>0.56489999999999996</c:v>
                </c:pt>
                <c:pt idx="601">
                  <c:v>0.56599999999999995</c:v>
                </c:pt>
                <c:pt idx="602">
                  <c:v>0.56699999999999995</c:v>
                </c:pt>
                <c:pt idx="603">
                  <c:v>0.56810000000000005</c:v>
                </c:pt>
                <c:pt idx="604">
                  <c:v>0.56910000000000005</c:v>
                </c:pt>
                <c:pt idx="605">
                  <c:v>0.57010000000000005</c:v>
                </c:pt>
                <c:pt idx="606">
                  <c:v>0.57120000000000004</c:v>
                </c:pt>
                <c:pt idx="607">
                  <c:v>0.57220000000000004</c:v>
                </c:pt>
                <c:pt idx="608">
                  <c:v>0.57330000000000003</c:v>
                </c:pt>
                <c:pt idx="609">
                  <c:v>0.57430000000000003</c:v>
                </c:pt>
                <c:pt idx="610">
                  <c:v>0.57540000000000002</c:v>
                </c:pt>
                <c:pt idx="611">
                  <c:v>0.57640000000000002</c:v>
                </c:pt>
                <c:pt idx="612">
                  <c:v>0.57740000000000002</c:v>
                </c:pt>
                <c:pt idx="613">
                  <c:v>0.57850000000000001</c:v>
                </c:pt>
                <c:pt idx="614">
                  <c:v>0.57950000000000002</c:v>
                </c:pt>
                <c:pt idx="615">
                  <c:v>0.5806</c:v>
                </c:pt>
                <c:pt idx="616">
                  <c:v>0.58160000000000001</c:v>
                </c:pt>
                <c:pt idx="617">
                  <c:v>0.58260000000000001</c:v>
                </c:pt>
                <c:pt idx="618">
                  <c:v>0.5837</c:v>
                </c:pt>
                <c:pt idx="619">
                  <c:v>0.5847</c:v>
                </c:pt>
                <c:pt idx="620">
                  <c:v>0.58579999999999999</c:v>
                </c:pt>
                <c:pt idx="621">
                  <c:v>0.58679999999999999</c:v>
                </c:pt>
                <c:pt idx="622">
                  <c:v>0.58789999999999998</c:v>
                </c:pt>
                <c:pt idx="623">
                  <c:v>0.58889999999999998</c:v>
                </c:pt>
                <c:pt idx="624">
                  <c:v>0.58989999999999998</c:v>
                </c:pt>
                <c:pt idx="625">
                  <c:v>0.59099999999999997</c:v>
                </c:pt>
                <c:pt idx="626">
                  <c:v>0.59199999999999997</c:v>
                </c:pt>
                <c:pt idx="627">
                  <c:v>0.59309999999999996</c:v>
                </c:pt>
                <c:pt idx="628">
                  <c:v>0.59409999999999996</c:v>
                </c:pt>
                <c:pt idx="629">
                  <c:v>0.59509999999999996</c:v>
                </c:pt>
                <c:pt idx="630">
                  <c:v>0.59619999999999995</c:v>
                </c:pt>
                <c:pt idx="631">
                  <c:v>0.59719999999999995</c:v>
                </c:pt>
                <c:pt idx="632">
                  <c:v>0.59830000000000005</c:v>
                </c:pt>
                <c:pt idx="633">
                  <c:v>0.59930000000000005</c:v>
                </c:pt>
                <c:pt idx="634">
                  <c:v>0.60040000000000004</c:v>
                </c:pt>
                <c:pt idx="635">
                  <c:v>0.60140000000000005</c:v>
                </c:pt>
                <c:pt idx="636">
                  <c:v>0.60240000000000005</c:v>
                </c:pt>
                <c:pt idx="637">
                  <c:v>0.60350000000000004</c:v>
                </c:pt>
                <c:pt idx="638">
                  <c:v>0.60450000000000004</c:v>
                </c:pt>
                <c:pt idx="639">
                  <c:v>0.60560000000000003</c:v>
                </c:pt>
                <c:pt idx="640">
                  <c:v>0.60660000000000003</c:v>
                </c:pt>
                <c:pt idx="641">
                  <c:v>0.60770000000000002</c:v>
                </c:pt>
                <c:pt idx="642">
                  <c:v>0.60870000000000002</c:v>
                </c:pt>
                <c:pt idx="643">
                  <c:v>0.60970000000000002</c:v>
                </c:pt>
                <c:pt idx="644">
                  <c:v>0.61080000000000001</c:v>
                </c:pt>
                <c:pt idx="645">
                  <c:v>0.61180000000000001</c:v>
                </c:pt>
                <c:pt idx="646">
                  <c:v>0.6129</c:v>
                </c:pt>
                <c:pt idx="647">
                  <c:v>0.6139</c:v>
                </c:pt>
                <c:pt idx="648">
                  <c:v>0.6149</c:v>
                </c:pt>
                <c:pt idx="649">
                  <c:v>0.61599999999999999</c:v>
                </c:pt>
                <c:pt idx="650">
                  <c:v>0.61699999999999999</c:v>
                </c:pt>
                <c:pt idx="651">
                  <c:v>0.61809999999999998</c:v>
                </c:pt>
                <c:pt idx="652">
                  <c:v>0.61909999999999998</c:v>
                </c:pt>
                <c:pt idx="653">
                  <c:v>0.62019999999999997</c:v>
                </c:pt>
                <c:pt idx="654">
                  <c:v>0.62119999999999997</c:v>
                </c:pt>
                <c:pt idx="655">
                  <c:v>0.62219999999999998</c:v>
                </c:pt>
                <c:pt idx="656">
                  <c:v>0.62329999999999997</c:v>
                </c:pt>
                <c:pt idx="657">
                  <c:v>0.62429999999999997</c:v>
                </c:pt>
                <c:pt idx="658">
                  <c:v>0.62539999999999996</c:v>
                </c:pt>
                <c:pt idx="659">
                  <c:v>0.62639999999999996</c:v>
                </c:pt>
                <c:pt idx="660">
                  <c:v>0.62749999999999995</c:v>
                </c:pt>
                <c:pt idx="661">
                  <c:v>0.62849999999999995</c:v>
                </c:pt>
                <c:pt idx="662">
                  <c:v>0.62949999999999995</c:v>
                </c:pt>
                <c:pt idx="663">
                  <c:v>0.63060000000000005</c:v>
                </c:pt>
                <c:pt idx="664">
                  <c:v>0.63160000000000005</c:v>
                </c:pt>
                <c:pt idx="665">
                  <c:v>0.63270000000000004</c:v>
                </c:pt>
                <c:pt idx="666">
                  <c:v>0.63370000000000004</c:v>
                </c:pt>
                <c:pt idx="667">
                  <c:v>0.63470000000000004</c:v>
                </c:pt>
                <c:pt idx="668">
                  <c:v>0.63580000000000003</c:v>
                </c:pt>
                <c:pt idx="669">
                  <c:v>0.63680000000000003</c:v>
                </c:pt>
                <c:pt idx="670">
                  <c:v>0.63790000000000002</c:v>
                </c:pt>
                <c:pt idx="671">
                  <c:v>0.63890000000000002</c:v>
                </c:pt>
                <c:pt idx="672">
                  <c:v>0.64</c:v>
                </c:pt>
                <c:pt idx="673">
                  <c:v>0.64100000000000001</c:v>
                </c:pt>
                <c:pt idx="674">
                  <c:v>0.64200000000000002</c:v>
                </c:pt>
                <c:pt idx="675">
                  <c:v>0.6431</c:v>
                </c:pt>
                <c:pt idx="676">
                  <c:v>0.64410000000000001</c:v>
                </c:pt>
                <c:pt idx="677">
                  <c:v>0.6452</c:v>
                </c:pt>
                <c:pt idx="678">
                  <c:v>0.6462</c:v>
                </c:pt>
                <c:pt idx="679">
                  <c:v>0.6472</c:v>
                </c:pt>
                <c:pt idx="680">
                  <c:v>0.64829999999999999</c:v>
                </c:pt>
                <c:pt idx="681">
                  <c:v>0.64929999999999999</c:v>
                </c:pt>
                <c:pt idx="682">
                  <c:v>0.65039999999999998</c:v>
                </c:pt>
                <c:pt idx="683">
                  <c:v>0.65139999999999998</c:v>
                </c:pt>
                <c:pt idx="684">
                  <c:v>0.65249999999999997</c:v>
                </c:pt>
                <c:pt idx="685">
                  <c:v>0.65349999999999997</c:v>
                </c:pt>
                <c:pt idx="686">
                  <c:v>0.65449999999999997</c:v>
                </c:pt>
                <c:pt idx="687">
                  <c:v>0.65559999999999996</c:v>
                </c:pt>
                <c:pt idx="688">
                  <c:v>0.65659999999999996</c:v>
                </c:pt>
                <c:pt idx="689">
                  <c:v>0.65769999999999995</c:v>
                </c:pt>
                <c:pt idx="690">
                  <c:v>0.65869999999999995</c:v>
                </c:pt>
                <c:pt idx="691">
                  <c:v>0.65980000000000005</c:v>
                </c:pt>
                <c:pt idx="692">
                  <c:v>0.66080000000000005</c:v>
                </c:pt>
                <c:pt idx="693">
                  <c:v>0.66180000000000005</c:v>
                </c:pt>
                <c:pt idx="694">
                  <c:v>0.66290000000000004</c:v>
                </c:pt>
                <c:pt idx="695">
                  <c:v>0.66390000000000005</c:v>
                </c:pt>
                <c:pt idx="696">
                  <c:v>0.66500000000000004</c:v>
                </c:pt>
                <c:pt idx="697">
                  <c:v>0.66600000000000004</c:v>
                </c:pt>
                <c:pt idx="698">
                  <c:v>0.66700000000000004</c:v>
                </c:pt>
                <c:pt idx="699">
                  <c:v>0.66810000000000003</c:v>
                </c:pt>
                <c:pt idx="700">
                  <c:v>0.66910000000000003</c:v>
                </c:pt>
                <c:pt idx="701">
                  <c:v>0.67020000000000002</c:v>
                </c:pt>
                <c:pt idx="702">
                  <c:v>0.67120000000000002</c:v>
                </c:pt>
                <c:pt idx="703">
                  <c:v>0.67230000000000001</c:v>
                </c:pt>
                <c:pt idx="704">
                  <c:v>0.67330000000000001</c:v>
                </c:pt>
                <c:pt idx="705">
                  <c:v>0.67430000000000001</c:v>
                </c:pt>
                <c:pt idx="706">
                  <c:v>0.6754</c:v>
                </c:pt>
                <c:pt idx="707">
                  <c:v>0.6764</c:v>
                </c:pt>
                <c:pt idx="708">
                  <c:v>0.67749999999999999</c:v>
                </c:pt>
                <c:pt idx="709">
                  <c:v>0.67849999999999999</c:v>
                </c:pt>
                <c:pt idx="710">
                  <c:v>0.67959999999999998</c:v>
                </c:pt>
                <c:pt idx="711">
                  <c:v>0.68059999999999998</c:v>
                </c:pt>
                <c:pt idx="712">
                  <c:v>0.68159999999999998</c:v>
                </c:pt>
                <c:pt idx="713">
                  <c:v>0.68269999999999997</c:v>
                </c:pt>
                <c:pt idx="714">
                  <c:v>0.68369999999999997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0.69</c:v>
                </c:pt>
                <c:pt idx="721">
                  <c:v>0.69099999999999995</c:v>
                </c:pt>
                <c:pt idx="722">
                  <c:v>0.69210000000000005</c:v>
                </c:pt>
                <c:pt idx="723">
                  <c:v>0.69310000000000005</c:v>
                </c:pt>
                <c:pt idx="724">
                  <c:v>0.69410000000000005</c:v>
                </c:pt>
                <c:pt idx="725">
                  <c:v>0.69520000000000004</c:v>
                </c:pt>
                <c:pt idx="726">
                  <c:v>0.69620000000000004</c:v>
                </c:pt>
                <c:pt idx="727">
                  <c:v>0.69730000000000003</c:v>
                </c:pt>
                <c:pt idx="728">
                  <c:v>0.69830000000000003</c:v>
                </c:pt>
                <c:pt idx="729">
                  <c:v>0.69930000000000003</c:v>
                </c:pt>
                <c:pt idx="730">
                  <c:v>0.70040000000000002</c:v>
                </c:pt>
                <c:pt idx="731">
                  <c:v>0.70140000000000002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0.7077</c:v>
                </c:pt>
                <c:pt idx="738">
                  <c:v>0.7087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0.71499999999999997</c:v>
                </c:pt>
                <c:pt idx="745">
                  <c:v>0.71599999999999997</c:v>
                </c:pt>
                <c:pt idx="746">
                  <c:v>0.71709999999999996</c:v>
                </c:pt>
                <c:pt idx="747">
                  <c:v>0.71809999999999996</c:v>
                </c:pt>
                <c:pt idx="748">
                  <c:v>0.71909999999999996</c:v>
                </c:pt>
                <c:pt idx="749">
                  <c:v>0.72019999999999995</c:v>
                </c:pt>
                <c:pt idx="750">
                  <c:v>0.72119999999999995</c:v>
                </c:pt>
                <c:pt idx="751">
                  <c:v>0.72230000000000005</c:v>
                </c:pt>
                <c:pt idx="752">
                  <c:v>0.72330000000000005</c:v>
                </c:pt>
                <c:pt idx="753">
                  <c:v>0.72440000000000004</c:v>
                </c:pt>
                <c:pt idx="754">
                  <c:v>0.72540000000000004</c:v>
                </c:pt>
                <c:pt idx="755">
                  <c:v>0.72640000000000005</c:v>
                </c:pt>
                <c:pt idx="756">
                  <c:v>0.72750000000000004</c:v>
                </c:pt>
                <c:pt idx="757">
                  <c:v>0.72850000000000004</c:v>
                </c:pt>
                <c:pt idx="758">
                  <c:v>0.72960000000000003</c:v>
                </c:pt>
                <c:pt idx="759">
                  <c:v>0.73060000000000003</c:v>
                </c:pt>
                <c:pt idx="760">
                  <c:v>0.73170000000000002</c:v>
                </c:pt>
                <c:pt idx="761">
                  <c:v>0.73270000000000002</c:v>
                </c:pt>
                <c:pt idx="762">
                  <c:v>0.73370000000000002</c:v>
                </c:pt>
                <c:pt idx="763">
                  <c:v>0.73480000000000001</c:v>
                </c:pt>
                <c:pt idx="764">
                  <c:v>0.73580000000000001</c:v>
                </c:pt>
                <c:pt idx="765">
                  <c:v>0.7369</c:v>
                </c:pt>
                <c:pt idx="766">
                  <c:v>0.7379</c:v>
                </c:pt>
                <c:pt idx="767">
                  <c:v>0.7389</c:v>
                </c:pt>
                <c:pt idx="768">
                  <c:v>0.74</c:v>
                </c:pt>
                <c:pt idx="769">
                  <c:v>0.74099999999999999</c:v>
                </c:pt>
                <c:pt idx="770">
                  <c:v>0.74209999999999998</c:v>
                </c:pt>
                <c:pt idx="771">
                  <c:v>0.74309999999999998</c:v>
                </c:pt>
                <c:pt idx="772">
                  <c:v>0.74419999999999997</c:v>
                </c:pt>
                <c:pt idx="773">
                  <c:v>0.74519999999999997</c:v>
                </c:pt>
                <c:pt idx="774">
                  <c:v>0.74619999999999997</c:v>
                </c:pt>
                <c:pt idx="775">
                  <c:v>0.74729999999999996</c:v>
                </c:pt>
                <c:pt idx="776">
                  <c:v>0.74829999999999997</c:v>
                </c:pt>
                <c:pt idx="777">
                  <c:v>0.74939999999999996</c:v>
                </c:pt>
                <c:pt idx="778">
                  <c:v>0.75039999999999996</c:v>
                </c:pt>
                <c:pt idx="779">
                  <c:v>0.75139999999999996</c:v>
                </c:pt>
                <c:pt idx="780">
                  <c:v>0.75249999999999995</c:v>
                </c:pt>
                <c:pt idx="781">
                  <c:v>0.75349999999999995</c:v>
                </c:pt>
                <c:pt idx="782">
                  <c:v>0.75460000000000005</c:v>
                </c:pt>
                <c:pt idx="783">
                  <c:v>0.75560000000000005</c:v>
                </c:pt>
                <c:pt idx="784">
                  <c:v>0.75670000000000004</c:v>
                </c:pt>
                <c:pt idx="785">
                  <c:v>0.75770000000000004</c:v>
                </c:pt>
                <c:pt idx="786">
                  <c:v>0.75870000000000004</c:v>
                </c:pt>
                <c:pt idx="787">
                  <c:v>0.75980000000000003</c:v>
                </c:pt>
                <c:pt idx="788">
                  <c:v>0.76080000000000003</c:v>
                </c:pt>
                <c:pt idx="789">
                  <c:v>0.76190000000000002</c:v>
                </c:pt>
                <c:pt idx="790">
                  <c:v>0.76290000000000002</c:v>
                </c:pt>
                <c:pt idx="791">
                  <c:v>0.76400000000000001</c:v>
                </c:pt>
                <c:pt idx="792">
                  <c:v>0.76500000000000001</c:v>
                </c:pt>
                <c:pt idx="793">
                  <c:v>0.76600000000000001</c:v>
                </c:pt>
                <c:pt idx="794">
                  <c:v>0.7671</c:v>
                </c:pt>
                <c:pt idx="795">
                  <c:v>0.7681</c:v>
                </c:pt>
                <c:pt idx="796">
                  <c:v>0.76919999999999999</c:v>
                </c:pt>
                <c:pt idx="797">
                  <c:v>0.7702</c:v>
                </c:pt>
                <c:pt idx="798">
                  <c:v>0.7712</c:v>
                </c:pt>
                <c:pt idx="799">
                  <c:v>0.77229999999999999</c:v>
                </c:pt>
                <c:pt idx="800">
                  <c:v>0.77329999999999999</c:v>
                </c:pt>
                <c:pt idx="801">
                  <c:v>0.77439999999999998</c:v>
                </c:pt>
                <c:pt idx="802">
                  <c:v>0.77539999999999998</c:v>
                </c:pt>
                <c:pt idx="803">
                  <c:v>0.77649999999999997</c:v>
                </c:pt>
                <c:pt idx="804">
                  <c:v>0.77749999999999997</c:v>
                </c:pt>
                <c:pt idx="805">
                  <c:v>0.77849999999999997</c:v>
                </c:pt>
                <c:pt idx="806">
                  <c:v>0.77959999999999996</c:v>
                </c:pt>
                <c:pt idx="807">
                  <c:v>0.78059999999999996</c:v>
                </c:pt>
                <c:pt idx="808">
                  <c:v>0.78169999999999995</c:v>
                </c:pt>
                <c:pt idx="809">
                  <c:v>0.78269999999999995</c:v>
                </c:pt>
                <c:pt idx="810">
                  <c:v>0.78380000000000005</c:v>
                </c:pt>
                <c:pt idx="811">
                  <c:v>0.78480000000000005</c:v>
                </c:pt>
                <c:pt idx="812">
                  <c:v>0.78580000000000005</c:v>
                </c:pt>
                <c:pt idx="813">
                  <c:v>0.78690000000000004</c:v>
                </c:pt>
                <c:pt idx="814">
                  <c:v>0.78790000000000004</c:v>
                </c:pt>
                <c:pt idx="815">
                  <c:v>0.78900000000000003</c:v>
                </c:pt>
                <c:pt idx="816">
                  <c:v>0.79</c:v>
                </c:pt>
                <c:pt idx="817">
                  <c:v>0.79100000000000004</c:v>
                </c:pt>
                <c:pt idx="818">
                  <c:v>0.79210000000000003</c:v>
                </c:pt>
                <c:pt idx="819">
                  <c:v>0.79310000000000003</c:v>
                </c:pt>
                <c:pt idx="820">
                  <c:v>0.79420000000000002</c:v>
                </c:pt>
                <c:pt idx="821">
                  <c:v>0.79520000000000002</c:v>
                </c:pt>
                <c:pt idx="822">
                  <c:v>0.79630000000000001</c:v>
                </c:pt>
                <c:pt idx="823">
                  <c:v>0.79730000000000001</c:v>
                </c:pt>
                <c:pt idx="824">
                  <c:v>0.79830000000000001</c:v>
                </c:pt>
                <c:pt idx="825">
                  <c:v>0.7994</c:v>
                </c:pt>
                <c:pt idx="826">
                  <c:v>0.8004</c:v>
                </c:pt>
                <c:pt idx="827">
                  <c:v>0.80149999999999999</c:v>
                </c:pt>
                <c:pt idx="828">
                  <c:v>0.80249999999999999</c:v>
                </c:pt>
                <c:pt idx="829">
                  <c:v>0.80359999999999998</c:v>
                </c:pt>
                <c:pt idx="830">
                  <c:v>0.80459999999999998</c:v>
                </c:pt>
                <c:pt idx="831">
                  <c:v>0.80559999999999998</c:v>
                </c:pt>
                <c:pt idx="832">
                  <c:v>0.80669999999999997</c:v>
                </c:pt>
                <c:pt idx="833">
                  <c:v>0.80769999999999997</c:v>
                </c:pt>
                <c:pt idx="834">
                  <c:v>0.80879999999999996</c:v>
                </c:pt>
                <c:pt idx="835">
                  <c:v>0.80979999999999996</c:v>
                </c:pt>
                <c:pt idx="836">
                  <c:v>0.81079999999999997</c:v>
                </c:pt>
                <c:pt idx="837">
                  <c:v>0.81189999999999996</c:v>
                </c:pt>
                <c:pt idx="838">
                  <c:v>0.81289999999999996</c:v>
                </c:pt>
                <c:pt idx="839">
                  <c:v>0.81399999999999995</c:v>
                </c:pt>
                <c:pt idx="840">
                  <c:v>0.81499999999999995</c:v>
                </c:pt>
                <c:pt idx="841">
                  <c:v>0.81610000000000005</c:v>
                </c:pt>
                <c:pt idx="842">
                  <c:v>0.81710000000000005</c:v>
                </c:pt>
                <c:pt idx="843">
                  <c:v>0.81810000000000005</c:v>
                </c:pt>
                <c:pt idx="844">
                  <c:v>0.81920000000000004</c:v>
                </c:pt>
                <c:pt idx="845">
                  <c:v>0.82020000000000004</c:v>
                </c:pt>
                <c:pt idx="846">
                  <c:v>0.82130000000000003</c:v>
                </c:pt>
                <c:pt idx="847">
                  <c:v>0.82230000000000003</c:v>
                </c:pt>
                <c:pt idx="848">
                  <c:v>0.82330000000000003</c:v>
                </c:pt>
                <c:pt idx="849">
                  <c:v>0.82440000000000002</c:v>
                </c:pt>
                <c:pt idx="850">
                  <c:v>0.82540000000000002</c:v>
                </c:pt>
                <c:pt idx="851">
                  <c:v>0.82650000000000001</c:v>
                </c:pt>
                <c:pt idx="852">
                  <c:v>0.82750000000000001</c:v>
                </c:pt>
                <c:pt idx="853">
                  <c:v>0.8286</c:v>
                </c:pt>
                <c:pt idx="854">
                  <c:v>0.8296</c:v>
                </c:pt>
                <c:pt idx="855">
                  <c:v>0.8306</c:v>
                </c:pt>
                <c:pt idx="856">
                  <c:v>0.83169999999999999</c:v>
                </c:pt>
                <c:pt idx="857">
                  <c:v>0.8327</c:v>
                </c:pt>
                <c:pt idx="858">
                  <c:v>0.83379999999999999</c:v>
                </c:pt>
                <c:pt idx="859">
                  <c:v>0.83479999999999999</c:v>
                </c:pt>
                <c:pt idx="860">
                  <c:v>0.83589999999999998</c:v>
                </c:pt>
                <c:pt idx="861">
                  <c:v>0.83689999999999998</c:v>
                </c:pt>
                <c:pt idx="862">
                  <c:v>0.83789999999999998</c:v>
                </c:pt>
                <c:pt idx="863">
                  <c:v>0.83899999999999997</c:v>
                </c:pt>
                <c:pt idx="864">
                  <c:v>0.84</c:v>
                </c:pt>
                <c:pt idx="865">
                  <c:v>0.84109999999999996</c:v>
                </c:pt>
                <c:pt idx="866">
                  <c:v>0.84209999999999996</c:v>
                </c:pt>
                <c:pt idx="867">
                  <c:v>0.84309999999999996</c:v>
                </c:pt>
              </c:numCache>
            </c:numRef>
          </c:xVal>
          <c:yVal>
            <c:numRef>
              <c:f>NEMI!$H$3:$H$870</c:f>
              <c:numCache>
                <c:formatCode>0.00E+00</c:formatCode>
                <c:ptCount val="868"/>
                <c:pt idx="0">
                  <c:v>8.9999999999999999E-8</c:v>
                </c:pt>
                <c:pt idx="1">
                  <c:v>9.0120000000000002E-8</c:v>
                </c:pt>
                <c:pt idx="2">
                  <c:v>9.013E-8</c:v>
                </c:pt>
                <c:pt idx="3">
                  <c:v>9.013E-8</c:v>
                </c:pt>
                <c:pt idx="4">
                  <c:v>9.013E-8</c:v>
                </c:pt>
                <c:pt idx="5">
                  <c:v>9.0139999999999999E-8</c:v>
                </c:pt>
                <c:pt idx="6">
                  <c:v>9.0159999999999995E-8</c:v>
                </c:pt>
                <c:pt idx="7">
                  <c:v>9.0190000000000002E-8</c:v>
                </c:pt>
                <c:pt idx="8">
                  <c:v>9.0229999999999995E-8</c:v>
                </c:pt>
                <c:pt idx="9">
                  <c:v>9.0299999999999995E-8</c:v>
                </c:pt>
                <c:pt idx="10">
                  <c:v>9.0390000000000004E-8</c:v>
                </c:pt>
                <c:pt idx="11">
                  <c:v>9.0509999999999995E-8</c:v>
                </c:pt>
                <c:pt idx="12">
                  <c:v>9.0680000000000002E-8</c:v>
                </c:pt>
                <c:pt idx="13">
                  <c:v>9.0890000000000002E-8</c:v>
                </c:pt>
                <c:pt idx="14">
                  <c:v>9.1150000000000006E-8</c:v>
                </c:pt>
                <c:pt idx="15">
                  <c:v>9.1450000000000002E-8</c:v>
                </c:pt>
                <c:pt idx="16">
                  <c:v>9.1780000000000005E-8</c:v>
                </c:pt>
                <c:pt idx="17">
                  <c:v>9.2099999999999998E-8</c:v>
                </c:pt>
                <c:pt idx="18">
                  <c:v>9.2410000000000005E-8</c:v>
                </c:pt>
                <c:pt idx="19">
                  <c:v>9.2659999999999997E-8</c:v>
                </c:pt>
                <c:pt idx="20">
                  <c:v>9.2850000000000001E-8</c:v>
                </c:pt>
                <c:pt idx="21">
                  <c:v>9.2970000000000005E-8</c:v>
                </c:pt>
                <c:pt idx="22">
                  <c:v>9.3019999999999995E-8</c:v>
                </c:pt>
                <c:pt idx="23">
                  <c:v>9.3040000000000005E-8</c:v>
                </c:pt>
                <c:pt idx="24">
                  <c:v>9.3019999999999995E-8</c:v>
                </c:pt>
                <c:pt idx="25">
                  <c:v>9.3009999999999997E-8</c:v>
                </c:pt>
                <c:pt idx="26">
                  <c:v>9.3030000000000007E-8</c:v>
                </c:pt>
                <c:pt idx="27">
                  <c:v>9.3110000000000005E-8</c:v>
                </c:pt>
                <c:pt idx="28">
                  <c:v>9.3240000000000006E-8</c:v>
                </c:pt>
                <c:pt idx="29">
                  <c:v>9.3400000000000003E-8</c:v>
                </c:pt>
                <c:pt idx="30">
                  <c:v>9.3569999999999997E-8</c:v>
                </c:pt>
                <c:pt idx="31">
                  <c:v>9.3750000000000002E-8</c:v>
                </c:pt>
                <c:pt idx="32">
                  <c:v>9.39E-8</c:v>
                </c:pt>
                <c:pt idx="33">
                  <c:v>9.3989999999999997E-8</c:v>
                </c:pt>
                <c:pt idx="34">
                  <c:v>9.3999999999999995E-8</c:v>
                </c:pt>
                <c:pt idx="35">
                  <c:v>9.3960000000000002E-8</c:v>
                </c:pt>
                <c:pt idx="36">
                  <c:v>9.39E-8</c:v>
                </c:pt>
                <c:pt idx="37">
                  <c:v>9.3839999999999999E-8</c:v>
                </c:pt>
                <c:pt idx="38">
                  <c:v>9.3769999999999999E-8</c:v>
                </c:pt>
                <c:pt idx="39">
                  <c:v>9.3699999999999999E-8</c:v>
                </c:pt>
                <c:pt idx="40">
                  <c:v>9.3629999999999999E-8</c:v>
                </c:pt>
                <c:pt idx="41">
                  <c:v>9.3550000000000001E-8</c:v>
                </c:pt>
                <c:pt idx="42">
                  <c:v>9.3460000000000004E-8</c:v>
                </c:pt>
                <c:pt idx="43">
                  <c:v>9.3380000000000006E-8</c:v>
                </c:pt>
                <c:pt idx="44">
                  <c:v>9.3299999999999995E-8</c:v>
                </c:pt>
                <c:pt idx="45">
                  <c:v>9.3229999999999995E-8</c:v>
                </c:pt>
                <c:pt idx="46">
                  <c:v>9.3149999999999997E-8</c:v>
                </c:pt>
                <c:pt idx="47">
                  <c:v>9.3069999999999999E-8</c:v>
                </c:pt>
                <c:pt idx="48">
                  <c:v>9.2960000000000007E-8</c:v>
                </c:pt>
                <c:pt idx="49">
                  <c:v>9.2859999999999999E-8</c:v>
                </c:pt>
                <c:pt idx="50">
                  <c:v>9.2789999999999999E-8</c:v>
                </c:pt>
                <c:pt idx="51">
                  <c:v>9.2739999999999995E-8</c:v>
                </c:pt>
                <c:pt idx="52">
                  <c:v>9.2669999999999995E-8</c:v>
                </c:pt>
                <c:pt idx="53">
                  <c:v>9.2550000000000005E-8</c:v>
                </c:pt>
                <c:pt idx="54">
                  <c:v>9.2389999999999995E-8</c:v>
                </c:pt>
                <c:pt idx="55">
                  <c:v>9.2210000000000003E-8</c:v>
                </c:pt>
                <c:pt idx="56">
                  <c:v>9.2049999999999994E-8</c:v>
                </c:pt>
                <c:pt idx="57">
                  <c:v>9.1940000000000001E-8</c:v>
                </c:pt>
                <c:pt idx="58">
                  <c:v>9.188E-8</c:v>
                </c:pt>
                <c:pt idx="59">
                  <c:v>9.188E-8</c:v>
                </c:pt>
                <c:pt idx="60">
                  <c:v>9.1930000000000003E-8</c:v>
                </c:pt>
                <c:pt idx="61">
                  <c:v>9.2019999999999999E-8</c:v>
                </c:pt>
                <c:pt idx="62">
                  <c:v>9.2140000000000003E-8</c:v>
                </c:pt>
                <c:pt idx="63">
                  <c:v>9.2210000000000003E-8</c:v>
                </c:pt>
                <c:pt idx="64">
                  <c:v>9.2200000000000005E-8</c:v>
                </c:pt>
                <c:pt idx="65">
                  <c:v>9.2119999999999994E-8</c:v>
                </c:pt>
                <c:pt idx="66">
                  <c:v>9.2019999999999999E-8</c:v>
                </c:pt>
                <c:pt idx="67">
                  <c:v>9.1930000000000003E-8</c:v>
                </c:pt>
                <c:pt idx="68">
                  <c:v>9.188E-8</c:v>
                </c:pt>
                <c:pt idx="69">
                  <c:v>9.1860000000000003E-8</c:v>
                </c:pt>
                <c:pt idx="70">
                  <c:v>9.1819999999999998E-8</c:v>
                </c:pt>
                <c:pt idx="71">
                  <c:v>9.1749999999999998E-8</c:v>
                </c:pt>
                <c:pt idx="72">
                  <c:v>9.1660000000000002E-8</c:v>
                </c:pt>
                <c:pt idx="73">
                  <c:v>9.1619999999999996E-8</c:v>
                </c:pt>
                <c:pt idx="74">
                  <c:v>9.1619999999999996E-8</c:v>
                </c:pt>
                <c:pt idx="75">
                  <c:v>9.1619999999999996E-8</c:v>
                </c:pt>
                <c:pt idx="76">
                  <c:v>9.16E-8</c:v>
                </c:pt>
                <c:pt idx="77">
                  <c:v>9.1580000000000003E-8</c:v>
                </c:pt>
                <c:pt idx="78">
                  <c:v>9.1570000000000005E-8</c:v>
                </c:pt>
                <c:pt idx="79">
                  <c:v>9.1559999999999994E-8</c:v>
                </c:pt>
                <c:pt idx="80">
                  <c:v>9.1559999999999994E-8</c:v>
                </c:pt>
                <c:pt idx="81">
                  <c:v>9.1549999999999996E-8</c:v>
                </c:pt>
                <c:pt idx="82">
                  <c:v>9.1549999999999996E-8</c:v>
                </c:pt>
                <c:pt idx="83">
                  <c:v>9.1539999999999998E-8</c:v>
                </c:pt>
                <c:pt idx="84">
                  <c:v>9.1539999999999998E-8</c:v>
                </c:pt>
                <c:pt idx="85">
                  <c:v>9.153E-8</c:v>
                </c:pt>
                <c:pt idx="86">
                  <c:v>9.153E-8</c:v>
                </c:pt>
                <c:pt idx="87">
                  <c:v>9.153E-8</c:v>
                </c:pt>
                <c:pt idx="88">
                  <c:v>9.153E-8</c:v>
                </c:pt>
                <c:pt idx="89">
                  <c:v>9.153E-8</c:v>
                </c:pt>
                <c:pt idx="90">
                  <c:v>9.153E-8</c:v>
                </c:pt>
                <c:pt idx="91">
                  <c:v>9.153E-8</c:v>
                </c:pt>
                <c:pt idx="92">
                  <c:v>9.153E-8</c:v>
                </c:pt>
                <c:pt idx="93">
                  <c:v>9.153E-8</c:v>
                </c:pt>
                <c:pt idx="94">
                  <c:v>9.153E-8</c:v>
                </c:pt>
                <c:pt idx="95">
                  <c:v>9.153E-8</c:v>
                </c:pt>
                <c:pt idx="96">
                  <c:v>9.153E-8</c:v>
                </c:pt>
                <c:pt idx="97">
                  <c:v>9.1539999999999998E-8</c:v>
                </c:pt>
                <c:pt idx="98">
                  <c:v>9.1559999999999994E-8</c:v>
                </c:pt>
                <c:pt idx="99">
                  <c:v>9.1580000000000003E-8</c:v>
                </c:pt>
                <c:pt idx="100">
                  <c:v>9.16E-8</c:v>
                </c:pt>
                <c:pt idx="101">
                  <c:v>9.1609999999999998E-8</c:v>
                </c:pt>
                <c:pt idx="102">
                  <c:v>9.1609999999999998E-8</c:v>
                </c:pt>
                <c:pt idx="103">
                  <c:v>9.1580000000000003E-8</c:v>
                </c:pt>
                <c:pt idx="104">
                  <c:v>9.1559999999999994E-8</c:v>
                </c:pt>
                <c:pt idx="105">
                  <c:v>9.153E-8</c:v>
                </c:pt>
                <c:pt idx="106">
                  <c:v>9.1510000000000003E-8</c:v>
                </c:pt>
                <c:pt idx="107">
                  <c:v>9.1500000000000005E-8</c:v>
                </c:pt>
                <c:pt idx="108">
                  <c:v>9.1489999999999994E-8</c:v>
                </c:pt>
                <c:pt idx="109">
                  <c:v>9.1479999999999996E-8</c:v>
                </c:pt>
                <c:pt idx="110">
                  <c:v>9.1500000000000005E-8</c:v>
                </c:pt>
                <c:pt idx="111">
                  <c:v>9.153E-8</c:v>
                </c:pt>
                <c:pt idx="112">
                  <c:v>9.1539999999999998E-8</c:v>
                </c:pt>
                <c:pt idx="113">
                  <c:v>9.1549999999999996E-8</c:v>
                </c:pt>
                <c:pt idx="114">
                  <c:v>9.1609999999999998E-8</c:v>
                </c:pt>
                <c:pt idx="115">
                  <c:v>9.1660000000000002E-8</c:v>
                </c:pt>
                <c:pt idx="116">
                  <c:v>9.1660000000000002E-8</c:v>
                </c:pt>
                <c:pt idx="117">
                  <c:v>9.1629999999999994E-8</c:v>
                </c:pt>
                <c:pt idx="118">
                  <c:v>9.1590000000000002E-8</c:v>
                </c:pt>
                <c:pt idx="119">
                  <c:v>9.1609999999999998E-8</c:v>
                </c:pt>
                <c:pt idx="120">
                  <c:v>9.1710000000000005E-8</c:v>
                </c:pt>
                <c:pt idx="121">
                  <c:v>9.1749999999999998E-8</c:v>
                </c:pt>
                <c:pt idx="122">
                  <c:v>9.1679999999999998E-8</c:v>
                </c:pt>
                <c:pt idx="123">
                  <c:v>9.1549999999999996E-8</c:v>
                </c:pt>
                <c:pt idx="124">
                  <c:v>9.1469999999999998E-8</c:v>
                </c:pt>
                <c:pt idx="125">
                  <c:v>9.146E-8</c:v>
                </c:pt>
                <c:pt idx="126">
                  <c:v>9.1450000000000002E-8</c:v>
                </c:pt>
                <c:pt idx="127">
                  <c:v>9.1440000000000004E-8</c:v>
                </c:pt>
                <c:pt idx="128">
                  <c:v>9.1430000000000005E-8</c:v>
                </c:pt>
                <c:pt idx="129">
                  <c:v>9.1419999999999994E-8</c:v>
                </c:pt>
                <c:pt idx="130">
                  <c:v>9.1419999999999994E-8</c:v>
                </c:pt>
                <c:pt idx="131">
                  <c:v>9.1419999999999994E-8</c:v>
                </c:pt>
                <c:pt idx="132">
                  <c:v>9.1419999999999994E-8</c:v>
                </c:pt>
                <c:pt idx="133">
                  <c:v>9.1409999999999996E-8</c:v>
                </c:pt>
                <c:pt idx="134">
                  <c:v>9.1409999999999996E-8</c:v>
                </c:pt>
                <c:pt idx="135">
                  <c:v>9.1409999999999996E-8</c:v>
                </c:pt>
                <c:pt idx="136">
                  <c:v>9.1409999999999996E-8</c:v>
                </c:pt>
                <c:pt idx="137">
                  <c:v>9.1409999999999996E-8</c:v>
                </c:pt>
                <c:pt idx="138">
                  <c:v>9.1409999999999996E-8</c:v>
                </c:pt>
                <c:pt idx="139">
                  <c:v>9.1409999999999996E-8</c:v>
                </c:pt>
                <c:pt idx="140">
                  <c:v>9.1409999999999996E-8</c:v>
                </c:pt>
                <c:pt idx="141">
                  <c:v>9.1409999999999996E-8</c:v>
                </c:pt>
                <c:pt idx="142">
                  <c:v>9.1409999999999996E-8</c:v>
                </c:pt>
                <c:pt idx="143">
                  <c:v>9.1409999999999996E-8</c:v>
                </c:pt>
                <c:pt idx="144">
                  <c:v>9.1409999999999996E-8</c:v>
                </c:pt>
                <c:pt idx="145">
                  <c:v>9.1409999999999996E-8</c:v>
                </c:pt>
                <c:pt idx="146">
                  <c:v>9.1409999999999996E-8</c:v>
                </c:pt>
                <c:pt idx="147">
                  <c:v>9.1409999999999996E-8</c:v>
                </c:pt>
                <c:pt idx="148">
                  <c:v>9.1409999999999996E-8</c:v>
                </c:pt>
                <c:pt idx="149">
                  <c:v>9.1409999999999996E-8</c:v>
                </c:pt>
                <c:pt idx="150">
                  <c:v>9.1409999999999996E-8</c:v>
                </c:pt>
                <c:pt idx="151">
                  <c:v>9.1409999999999996E-8</c:v>
                </c:pt>
                <c:pt idx="152">
                  <c:v>9.1409999999999996E-8</c:v>
                </c:pt>
                <c:pt idx="153">
                  <c:v>9.1409999999999996E-8</c:v>
                </c:pt>
                <c:pt idx="154">
                  <c:v>9.1409999999999996E-8</c:v>
                </c:pt>
                <c:pt idx="155">
                  <c:v>9.1409999999999996E-8</c:v>
                </c:pt>
                <c:pt idx="156">
                  <c:v>9.1409999999999996E-8</c:v>
                </c:pt>
                <c:pt idx="157">
                  <c:v>9.1409999999999996E-8</c:v>
                </c:pt>
                <c:pt idx="158">
                  <c:v>9.1409999999999996E-8</c:v>
                </c:pt>
                <c:pt idx="159">
                  <c:v>9.1409999999999996E-8</c:v>
                </c:pt>
                <c:pt idx="160">
                  <c:v>9.1409999999999996E-8</c:v>
                </c:pt>
                <c:pt idx="161">
                  <c:v>9.1409999999999996E-8</c:v>
                </c:pt>
                <c:pt idx="162">
                  <c:v>9.1409999999999996E-8</c:v>
                </c:pt>
                <c:pt idx="163">
                  <c:v>9.1409999999999996E-8</c:v>
                </c:pt>
                <c:pt idx="164">
                  <c:v>9.1409999999999996E-8</c:v>
                </c:pt>
                <c:pt idx="165">
                  <c:v>9.1409999999999996E-8</c:v>
                </c:pt>
                <c:pt idx="166">
                  <c:v>9.1409999999999996E-8</c:v>
                </c:pt>
                <c:pt idx="167">
                  <c:v>9.1409999999999996E-8</c:v>
                </c:pt>
                <c:pt idx="168">
                  <c:v>9.1409999999999996E-8</c:v>
                </c:pt>
                <c:pt idx="169">
                  <c:v>9.1409999999999996E-8</c:v>
                </c:pt>
                <c:pt idx="170">
                  <c:v>9.1409999999999996E-8</c:v>
                </c:pt>
                <c:pt idx="171">
                  <c:v>9.1409999999999996E-8</c:v>
                </c:pt>
                <c:pt idx="172">
                  <c:v>9.1409999999999996E-8</c:v>
                </c:pt>
                <c:pt idx="173">
                  <c:v>9.1409999999999996E-8</c:v>
                </c:pt>
                <c:pt idx="174">
                  <c:v>9.1409999999999996E-8</c:v>
                </c:pt>
                <c:pt idx="175">
                  <c:v>9.1409999999999996E-8</c:v>
                </c:pt>
                <c:pt idx="176">
                  <c:v>9.1409999999999996E-8</c:v>
                </c:pt>
                <c:pt idx="177">
                  <c:v>9.1409999999999996E-8</c:v>
                </c:pt>
                <c:pt idx="178">
                  <c:v>9.1409999999999996E-8</c:v>
                </c:pt>
                <c:pt idx="179">
                  <c:v>9.1409999999999996E-8</c:v>
                </c:pt>
                <c:pt idx="180">
                  <c:v>9.1409999999999996E-8</c:v>
                </c:pt>
                <c:pt idx="181">
                  <c:v>9.1409999999999996E-8</c:v>
                </c:pt>
                <c:pt idx="182">
                  <c:v>9.1409999999999996E-8</c:v>
                </c:pt>
                <c:pt idx="183">
                  <c:v>9.1409999999999996E-8</c:v>
                </c:pt>
                <c:pt idx="184">
                  <c:v>9.1409999999999996E-8</c:v>
                </c:pt>
                <c:pt idx="185">
                  <c:v>9.1409999999999996E-8</c:v>
                </c:pt>
                <c:pt idx="186">
                  <c:v>9.1409999999999996E-8</c:v>
                </c:pt>
                <c:pt idx="187">
                  <c:v>9.1409999999999996E-8</c:v>
                </c:pt>
                <c:pt idx="188">
                  <c:v>9.1409999999999996E-8</c:v>
                </c:pt>
                <c:pt idx="189">
                  <c:v>9.1409999999999996E-8</c:v>
                </c:pt>
                <c:pt idx="190">
                  <c:v>9.1409999999999996E-8</c:v>
                </c:pt>
                <c:pt idx="191">
                  <c:v>9.1409999999999996E-8</c:v>
                </c:pt>
                <c:pt idx="192">
                  <c:v>9.1409999999999996E-8</c:v>
                </c:pt>
                <c:pt idx="193">
                  <c:v>9.1409999999999996E-8</c:v>
                </c:pt>
                <c:pt idx="194">
                  <c:v>9.1409999999999996E-8</c:v>
                </c:pt>
                <c:pt idx="195">
                  <c:v>9.1409999999999996E-8</c:v>
                </c:pt>
                <c:pt idx="196">
                  <c:v>9.1409999999999996E-8</c:v>
                </c:pt>
                <c:pt idx="197">
                  <c:v>9.1409999999999996E-8</c:v>
                </c:pt>
                <c:pt idx="198">
                  <c:v>9.1409999999999996E-8</c:v>
                </c:pt>
                <c:pt idx="199">
                  <c:v>9.1409999999999996E-8</c:v>
                </c:pt>
                <c:pt idx="200">
                  <c:v>9.1409999999999996E-8</c:v>
                </c:pt>
                <c:pt idx="201">
                  <c:v>9.1409999999999996E-8</c:v>
                </c:pt>
                <c:pt idx="202">
                  <c:v>9.1409999999999996E-8</c:v>
                </c:pt>
                <c:pt idx="203">
                  <c:v>9.1409999999999996E-8</c:v>
                </c:pt>
                <c:pt idx="204">
                  <c:v>9.1409999999999996E-8</c:v>
                </c:pt>
                <c:pt idx="205">
                  <c:v>9.1409999999999996E-8</c:v>
                </c:pt>
                <c:pt idx="206">
                  <c:v>9.1409999999999996E-8</c:v>
                </c:pt>
                <c:pt idx="207">
                  <c:v>9.1409999999999996E-8</c:v>
                </c:pt>
                <c:pt idx="208">
                  <c:v>9.1409999999999996E-8</c:v>
                </c:pt>
                <c:pt idx="209">
                  <c:v>9.1409999999999996E-8</c:v>
                </c:pt>
                <c:pt idx="210">
                  <c:v>9.1409999999999996E-8</c:v>
                </c:pt>
                <c:pt idx="211">
                  <c:v>9.1409999999999996E-8</c:v>
                </c:pt>
                <c:pt idx="212">
                  <c:v>9.1409999999999996E-8</c:v>
                </c:pt>
                <c:pt idx="213">
                  <c:v>9.1409999999999996E-8</c:v>
                </c:pt>
                <c:pt idx="214">
                  <c:v>9.1409999999999996E-8</c:v>
                </c:pt>
                <c:pt idx="215">
                  <c:v>9.1409999999999996E-8</c:v>
                </c:pt>
                <c:pt idx="216">
                  <c:v>9.1409999999999996E-8</c:v>
                </c:pt>
                <c:pt idx="217">
                  <c:v>9.1409999999999996E-8</c:v>
                </c:pt>
                <c:pt idx="218">
                  <c:v>9.1409999999999996E-8</c:v>
                </c:pt>
                <c:pt idx="219">
                  <c:v>9.1409999999999996E-8</c:v>
                </c:pt>
                <c:pt idx="220">
                  <c:v>9.1409999999999996E-8</c:v>
                </c:pt>
                <c:pt idx="221">
                  <c:v>9.1409999999999996E-8</c:v>
                </c:pt>
                <c:pt idx="222">
                  <c:v>9.1409999999999996E-8</c:v>
                </c:pt>
                <c:pt idx="223">
                  <c:v>9.1409999999999996E-8</c:v>
                </c:pt>
                <c:pt idx="224">
                  <c:v>9.1409999999999996E-8</c:v>
                </c:pt>
                <c:pt idx="225">
                  <c:v>9.1409999999999996E-8</c:v>
                </c:pt>
                <c:pt idx="226">
                  <c:v>9.1409999999999996E-8</c:v>
                </c:pt>
                <c:pt idx="227">
                  <c:v>9.1409999999999996E-8</c:v>
                </c:pt>
                <c:pt idx="228">
                  <c:v>9.1409999999999996E-8</c:v>
                </c:pt>
                <c:pt idx="229">
                  <c:v>9.1409999999999996E-8</c:v>
                </c:pt>
                <c:pt idx="230">
                  <c:v>9.1409999999999996E-8</c:v>
                </c:pt>
                <c:pt idx="231">
                  <c:v>9.1409999999999996E-8</c:v>
                </c:pt>
                <c:pt idx="232">
                  <c:v>9.1409999999999996E-8</c:v>
                </c:pt>
                <c:pt idx="233">
                  <c:v>9.1409999999999996E-8</c:v>
                </c:pt>
                <c:pt idx="234">
                  <c:v>9.1409999999999996E-8</c:v>
                </c:pt>
                <c:pt idx="235">
                  <c:v>9.1409999999999996E-8</c:v>
                </c:pt>
                <c:pt idx="236">
                  <c:v>9.1409999999999996E-8</c:v>
                </c:pt>
                <c:pt idx="237">
                  <c:v>9.1409999999999996E-8</c:v>
                </c:pt>
                <c:pt idx="238">
                  <c:v>9.1409999999999996E-8</c:v>
                </c:pt>
                <c:pt idx="239">
                  <c:v>9.1409999999999996E-8</c:v>
                </c:pt>
                <c:pt idx="240">
                  <c:v>9.1409999999999996E-8</c:v>
                </c:pt>
                <c:pt idx="241">
                  <c:v>9.1409999999999996E-8</c:v>
                </c:pt>
                <c:pt idx="242">
                  <c:v>9.1409999999999996E-8</c:v>
                </c:pt>
                <c:pt idx="243">
                  <c:v>9.1409999999999996E-8</c:v>
                </c:pt>
                <c:pt idx="244">
                  <c:v>9.1409999999999996E-8</c:v>
                </c:pt>
                <c:pt idx="245">
                  <c:v>9.1409999999999996E-8</c:v>
                </c:pt>
                <c:pt idx="246">
                  <c:v>9.1409999999999996E-8</c:v>
                </c:pt>
                <c:pt idx="247">
                  <c:v>9.1409999999999996E-8</c:v>
                </c:pt>
                <c:pt idx="248">
                  <c:v>9.1409999999999996E-8</c:v>
                </c:pt>
                <c:pt idx="249">
                  <c:v>9.1409999999999996E-8</c:v>
                </c:pt>
                <c:pt idx="250">
                  <c:v>9.1409999999999996E-8</c:v>
                </c:pt>
                <c:pt idx="251">
                  <c:v>9.1409999999999996E-8</c:v>
                </c:pt>
                <c:pt idx="252">
                  <c:v>9.1409999999999996E-8</c:v>
                </c:pt>
                <c:pt idx="253">
                  <c:v>9.1409999999999996E-8</c:v>
                </c:pt>
                <c:pt idx="254">
                  <c:v>9.1409999999999996E-8</c:v>
                </c:pt>
                <c:pt idx="255">
                  <c:v>9.1409999999999996E-8</c:v>
                </c:pt>
                <c:pt idx="256">
                  <c:v>9.1409999999999996E-8</c:v>
                </c:pt>
                <c:pt idx="257">
                  <c:v>9.1409999999999996E-8</c:v>
                </c:pt>
                <c:pt idx="258">
                  <c:v>9.1409999999999996E-8</c:v>
                </c:pt>
                <c:pt idx="259">
                  <c:v>9.1409999999999996E-8</c:v>
                </c:pt>
                <c:pt idx="260">
                  <c:v>9.1409999999999996E-8</c:v>
                </c:pt>
                <c:pt idx="261">
                  <c:v>9.1409999999999996E-8</c:v>
                </c:pt>
                <c:pt idx="262">
                  <c:v>9.1409999999999996E-8</c:v>
                </c:pt>
                <c:pt idx="263">
                  <c:v>9.1409999999999996E-8</c:v>
                </c:pt>
                <c:pt idx="264">
                  <c:v>9.1409999999999996E-8</c:v>
                </c:pt>
                <c:pt idx="265">
                  <c:v>9.1409999999999996E-8</c:v>
                </c:pt>
                <c:pt idx="266">
                  <c:v>9.1409999999999996E-8</c:v>
                </c:pt>
                <c:pt idx="267">
                  <c:v>9.1409999999999996E-8</c:v>
                </c:pt>
                <c:pt idx="268">
                  <c:v>9.1409999999999996E-8</c:v>
                </c:pt>
                <c:pt idx="269">
                  <c:v>9.1409999999999996E-8</c:v>
                </c:pt>
                <c:pt idx="270">
                  <c:v>9.1409999999999996E-8</c:v>
                </c:pt>
                <c:pt idx="271">
                  <c:v>9.1409999999999996E-8</c:v>
                </c:pt>
                <c:pt idx="272">
                  <c:v>9.1409999999999996E-8</c:v>
                </c:pt>
                <c:pt idx="273">
                  <c:v>9.1409999999999996E-8</c:v>
                </c:pt>
                <c:pt idx="274">
                  <c:v>9.1409999999999996E-8</c:v>
                </c:pt>
                <c:pt idx="275">
                  <c:v>9.1409999999999996E-8</c:v>
                </c:pt>
                <c:pt idx="276">
                  <c:v>9.1409999999999996E-8</c:v>
                </c:pt>
                <c:pt idx="277">
                  <c:v>9.1409999999999996E-8</c:v>
                </c:pt>
                <c:pt idx="278">
                  <c:v>9.1409999999999996E-8</c:v>
                </c:pt>
                <c:pt idx="279">
                  <c:v>9.1409999999999996E-8</c:v>
                </c:pt>
                <c:pt idx="280">
                  <c:v>9.1409999999999996E-8</c:v>
                </c:pt>
                <c:pt idx="281">
                  <c:v>9.1409999999999996E-8</c:v>
                </c:pt>
                <c:pt idx="282">
                  <c:v>9.1409999999999996E-8</c:v>
                </c:pt>
                <c:pt idx="283">
                  <c:v>9.1409999999999996E-8</c:v>
                </c:pt>
                <c:pt idx="284">
                  <c:v>9.1409999999999996E-8</c:v>
                </c:pt>
                <c:pt idx="285">
                  <c:v>9.1409999999999996E-8</c:v>
                </c:pt>
                <c:pt idx="286">
                  <c:v>9.1409999999999996E-8</c:v>
                </c:pt>
                <c:pt idx="287">
                  <c:v>9.1409999999999996E-8</c:v>
                </c:pt>
                <c:pt idx="288">
                  <c:v>9.1409999999999996E-8</c:v>
                </c:pt>
                <c:pt idx="289">
                  <c:v>9.1409999999999996E-8</c:v>
                </c:pt>
                <c:pt idx="290">
                  <c:v>9.1409999999999996E-8</c:v>
                </c:pt>
                <c:pt idx="291">
                  <c:v>9.1409999999999996E-8</c:v>
                </c:pt>
                <c:pt idx="292">
                  <c:v>9.1409999999999996E-8</c:v>
                </c:pt>
                <c:pt idx="293">
                  <c:v>9.1409999999999996E-8</c:v>
                </c:pt>
                <c:pt idx="294">
                  <c:v>9.1409999999999996E-8</c:v>
                </c:pt>
                <c:pt idx="295">
                  <c:v>9.1409999999999996E-8</c:v>
                </c:pt>
                <c:pt idx="296">
                  <c:v>9.1409999999999996E-8</c:v>
                </c:pt>
                <c:pt idx="297">
                  <c:v>9.1409999999999996E-8</c:v>
                </c:pt>
                <c:pt idx="298">
                  <c:v>9.1409999999999996E-8</c:v>
                </c:pt>
                <c:pt idx="299">
                  <c:v>9.1409999999999996E-8</c:v>
                </c:pt>
                <c:pt idx="300">
                  <c:v>9.1409999999999996E-8</c:v>
                </c:pt>
                <c:pt idx="301">
                  <c:v>9.1409999999999996E-8</c:v>
                </c:pt>
                <c:pt idx="302">
                  <c:v>9.1409999999999996E-8</c:v>
                </c:pt>
                <c:pt idx="303">
                  <c:v>9.1409999999999996E-8</c:v>
                </c:pt>
                <c:pt idx="304">
                  <c:v>9.1409999999999996E-8</c:v>
                </c:pt>
                <c:pt idx="305">
                  <c:v>9.1409999999999996E-8</c:v>
                </c:pt>
                <c:pt idx="306">
                  <c:v>9.1409999999999996E-8</c:v>
                </c:pt>
                <c:pt idx="307">
                  <c:v>9.1409999999999996E-8</c:v>
                </c:pt>
                <c:pt idx="308">
                  <c:v>9.1409999999999996E-8</c:v>
                </c:pt>
                <c:pt idx="309">
                  <c:v>9.1409999999999996E-8</c:v>
                </c:pt>
                <c:pt idx="310">
                  <c:v>9.1409999999999996E-8</c:v>
                </c:pt>
                <c:pt idx="311">
                  <c:v>9.1409999999999996E-8</c:v>
                </c:pt>
                <c:pt idx="312">
                  <c:v>9.1409999999999996E-8</c:v>
                </c:pt>
                <c:pt idx="313">
                  <c:v>9.1409999999999996E-8</c:v>
                </c:pt>
                <c:pt idx="314">
                  <c:v>9.1409999999999996E-8</c:v>
                </c:pt>
                <c:pt idx="315">
                  <c:v>9.1409999999999996E-8</c:v>
                </c:pt>
                <c:pt idx="316">
                  <c:v>9.1409999999999996E-8</c:v>
                </c:pt>
                <c:pt idx="317">
                  <c:v>9.1409999999999996E-8</c:v>
                </c:pt>
                <c:pt idx="318">
                  <c:v>9.1409999999999996E-8</c:v>
                </c:pt>
                <c:pt idx="319">
                  <c:v>9.1409999999999996E-8</c:v>
                </c:pt>
                <c:pt idx="320">
                  <c:v>9.1409999999999996E-8</c:v>
                </c:pt>
                <c:pt idx="321">
                  <c:v>9.1409999999999996E-8</c:v>
                </c:pt>
                <c:pt idx="322">
                  <c:v>9.1409999999999996E-8</c:v>
                </c:pt>
                <c:pt idx="323">
                  <c:v>9.1409999999999996E-8</c:v>
                </c:pt>
                <c:pt idx="324">
                  <c:v>9.1409999999999996E-8</c:v>
                </c:pt>
                <c:pt idx="325">
                  <c:v>9.1409999999999996E-8</c:v>
                </c:pt>
                <c:pt idx="326">
                  <c:v>9.1409999999999996E-8</c:v>
                </c:pt>
                <c:pt idx="327">
                  <c:v>9.1409999999999996E-8</c:v>
                </c:pt>
                <c:pt idx="328">
                  <c:v>9.1409999999999996E-8</c:v>
                </c:pt>
                <c:pt idx="329">
                  <c:v>9.1409999999999996E-8</c:v>
                </c:pt>
                <c:pt idx="330">
                  <c:v>9.1409999999999996E-8</c:v>
                </c:pt>
                <c:pt idx="331">
                  <c:v>9.1409999999999996E-8</c:v>
                </c:pt>
                <c:pt idx="332">
                  <c:v>9.1409999999999996E-8</c:v>
                </c:pt>
                <c:pt idx="333">
                  <c:v>9.1409999999999996E-8</c:v>
                </c:pt>
                <c:pt idx="334">
                  <c:v>9.1409999999999996E-8</c:v>
                </c:pt>
                <c:pt idx="335">
                  <c:v>9.1409999999999996E-8</c:v>
                </c:pt>
                <c:pt idx="336">
                  <c:v>9.1409999999999996E-8</c:v>
                </c:pt>
                <c:pt idx="337">
                  <c:v>9.1409999999999996E-8</c:v>
                </c:pt>
                <c:pt idx="338">
                  <c:v>9.1409999999999996E-8</c:v>
                </c:pt>
                <c:pt idx="339">
                  <c:v>9.1409999999999996E-8</c:v>
                </c:pt>
                <c:pt idx="340">
                  <c:v>9.1409999999999996E-8</c:v>
                </c:pt>
                <c:pt idx="341">
                  <c:v>9.1409999999999996E-8</c:v>
                </c:pt>
                <c:pt idx="342">
                  <c:v>9.1409999999999996E-8</c:v>
                </c:pt>
                <c:pt idx="343">
                  <c:v>9.1409999999999996E-8</c:v>
                </c:pt>
                <c:pt idx="344">
                  <c:v>9.1409999999999996E-8</c:v>
                </c:pt>
                <c:pt idx="345">
                  <c:v>9.1409999999999996E-8</c:v>
                </c:pt>
                <c:pt idx="346">
                  <c:v>9.1409999999999996E-8</c:v>
                </c:pt>
                <c:pt idx="347">
                  <c:v>9.1409999999999996E-8</c:v>
                </c:pt>
                <c:pt idx="348">
                  <c:v>9.1409999999999996E-8</c:v>
                </c:pt>
                <c:pt idx="349">
                  <c:v>9.1409999999999996E-8</c:v>
                </c:pt>
                <c:pt idx="350">
                  <c:v>9.1409999999999996E-8</c:v>
                </c:pt>
                <c:pt idx="351">
                  <c:v>9.1409999999999996E-8</c:v>
                </c:pt>
                <c:pt idx="352">
                  <c:v>9.1409999999999996E-8</c:v>
                </c:pt>
                <c:pt idx="353">
                  <c:v>9.1409999999999996E-8</c:v>
                </c:pt>
                <c:pt idx="354">
                  <c:v>9.1409999999999996E-8</c:v>
                </c:pt>
                <c:pt idx="355">
                  <c:v>9.1409999999999996E-8</c:v>
                </c:pt>
                <c:pt idx="356">
                  <c:v>9.1409999999999996E-8</c:v>
                </c:pt>
                <c:pt idx="357">
                  <c:v>9.1409999999999996E-8</c:v>
                </c:pt>
                <c:pt idx="358">
                  <c:v>9.1409999999999996E-8</c:v>
                </c:pt>
                <c:pt idx="359">
                  <c:v>9.1409999999999996E-8</c:v>
                </c:pt>
                <c:pt idx="360">
                  <c:v>9.1409999999999996E-8</c:v>
                </c:pt>
                <c:pt idx="361">
                  <c:v>9.1409999999999996E-8</c:v>
                </c:pt>
                <c:pt idx="362">
                  <c:v>9.1409999999999996E-8</c:v>
                </c:pt>
                <c:pt idx="363">
                  <c:v>9.1409999999999996E-8</c:v>
                </c:pt>
                <c:pt idx="364">
                  <c:v>9.1409999999999996E-8</c:v>
                </c:pt>
                <c:pt idx="365">
                  <c:v>9.1409999999999996E-8</c:v>
                </c:pt>
                <c:pt idx="366">
                  <c:v>9.1409999999999996E-8</c:v>
                </c:pt>
                <c:pt idx="367">
                  <c:v>9.1409999999999996E-8</c:v>
                </c:pt>
                <c:pt idx="368">
                  <c:v>9.1409999999999996E-8</c:v>
                </c:pt>
                <c:pt idx="369">
                  <c:v>9.1409999999999996E-8</c:v>
                </c:pt>
                <c:pt idx="370">
                  <c:v>9.1409999999999996E-8</c:v>
                </c:pt>
                <c:pt idx="371">
                  <c:v>9.1409999999999996E-8</c:v>
                </c:pt>
                <c:pt idx="372">
                  <c:v>9.1409999999999996E-8</c:v>
                </c:pt>
                <c:pt idx="373">
                  <c:v>9.1409999999999996E-8</c:v>
                </c:pt>
                <c:pt idx="374">
                  <c:v>9.1409999999999996E-8</c:v>
                </c:pt>
                <c:pt idx="375">
                  <c:v>9.1409999999999996E-8</c:v>
                </c:pt>
                <c:pt idx="376">
                  <c:v>9.1409999999999996E-8</c:v>
                </c:pt>
                <c:pt idx="377">
                  <c:v>9.1409999999999996E-8</c:v>
                </c:pt>
                <c:pt idx="378">
                  <c:v>9.1409999999999996E-8</c:v>
                </c:pt>
                <c:pt idx="379">
                  <c:v>9.1409999999999996E-8</c:v>
                </c:pt>
                <c:pt idx="380">
                  <c:v>9.1409999999999996E-8</c:v>
                </c:pt>
                <c:pt idx="381">
                  <c:v>9.1409999999999996E-8</c:v>
                </c:pt>
                <c:pt idx="382">
                  <c:v>9.1409999999999996E-8</c:v>
                </c:pt>
                <c:pt idx="383">
                  <c:v>9.1409999999999996E-8</c:v>
                </c:pt>
                <c:pt idx="384">
                  <c:v>9.1409999999999996E-8</c:v>
                </c:pt>
                <c:pt idx="385">
                  <c:v>9.1409999999999996E-8</c:v>
                </c:pt>
                <c:pt idx="386">
                  <c:v>9.1409999999999996E-8</c:v>
                </c:pt>
                <c:pt idx="387">
                  <c:v>9.1409999999999996E-8</c:v>
                </c:pt>
                <c:pt idx="388">
                  <c:v>9.1409999999999996E-8</c:v>
                </c:pt>
                <c:pt idx="389">
                  <c:v>9.1409999999999996E-8</c:v>
                </c:pt>
                <c:pt idx="390">
                  <c:v>9.1409999999999996E-8</c:v>
                </c:pt>
                <c:pt idx="391">
                  <c:v>9.1409999999999996E-8</c:v>
                </c:pt>
                <c:pt idx="392">
                  <c:v>9.1409999999999996E-8</c:v>
                </c:pt>
                <c:pt idx="393">
                  <c:v>9.1409999999999996E-8</c:v>
                </c:pt>
                <c:pt idx="394">
                  <c:v>9.1409999999999996E-8</c:v>
                </c:pt>
                <c:pt idx="395">
                  <c:v>9.1409999999999996E-8</c:v>
                </c:pt>
                <c:pt idx="396">
                  <c:v>9.1409999999999996E-8</c:v>
                </c:pt>
                <c:pt idx="397">
                  <c:v>9.1409999999999996E-8</c:v>
                </c:pt>
                <c:pt idx="398">
                  <c:v>9.1409999999999996E-8</c:v>
                </c:pt>
                <c:pt idx="399">
                  <c:v>9.1409999999999996E-8</c:v>
                </c:pt>
                <c:pt idx="400">
                  <c:v>9.1409999999999996E-8</c:v>
                </c:pt>
                <c:pt idx="401">
                  <c:v>9.1409999999999996E-8</c:v>
                </c:pt>
                <c:pt idx="402">
                  <c:v>9.1409999999999996E-8</c:v>
                </c:pt>
                <c:pt idx="403">
                  <c:v>9.1409999999999996E-8</c:v>
                </c:pt>
                <c:pt idx="404">
                  <c:v>9.1409999999999996E-8</c:v>
                </c:pt>
                <c:pt idx="405">
                  <c:v>9.1409999999999996E-8</c:v>
                </c:pt>
                <c:pt idx="406">
                  <c:v>9.1409999999999996E-8</c:v>
                </c:pt>
                <c:pt idx="407">
                  <c:v>9.1409999999999996E-8</c:v>
                </c:pt>
                <c:pt idx="408">
                  <c:v>9.1409999999999996E-8</c:v>
                </c:pt>
                <c:pt idx="409">
                  <c:v>9.1409999999999996E-8</c:v>
                </c:pt>
                <c:pt idx="410">
                  <c:v>9.1409999999999996E-8</c:v>
                </c:pt>
                <c:pt idx="411">
                  <c:v>9.1409999999999996E-8</c:v>
                </c:pt>
                <c:pt idx="412">
                  <c:v>9.1409999999999996E-8</c:v>
                </c:pt>
                <c:pt idx="413">
                  <c:v>9.1409999999999996E-8</c:v>
                </c:pt>
                <c:pt idx="414">
                  <c:v>9.1409999999999996E-8</c:v>
                </c:pt>
                <c:pt idx="415">
                  <c:v>9.1409999999999996E-8</c:v>
                </c:pt>
                <c:pt idx="416">
                  <c:v>9.1409999999999996E-8</c:v>
                </c:pt>
                <c:pt idx="417">
                  <c:v>9.1409999999999996E-8</c:v>
                </c:pt>
                <c:pt idx="418">
                  <c:v>9.1409999999999996E-8</c:v>
                </c:pt>
                <c:pt idx="419">
                  <c:v>9.1409999999999996E-8</c:v>
                </c:pt>
                <c:pt idx="420">
                  <c:v>9.1409999999999996E-8</c:v>
                </c:pt>
                <c:pt idx="421">
                  <c:v>9.1409999999999996E-8</c:v>
                </c:pt>
                <c:pt idx="422">
                  <c:v>9.1409999999999996E-8</c:v>
                </c:pt>
                <c:pt idx="423">
                  <c:v>9.1409999999999996E-8</c:v>
                </c:pt>
                <c:pt idx="424">
                  <c:v>9.1409999999999996E-8</c:v>
                </c:pt>
                <c:pt idx="425">
                  <c:v>9.1409999999999996E-8</c:v>
                </c:pt>
                <c:pt idx="426">
                  <c:v>9.1409999999999996E-8</c:v>
                </c:pt>
                <c:pt idx="427">
                  <c:v>9.1409999999999996E-8</c:v>
                </c:pt>
                <c:pt idx="428">
                  <c:v>9.1409999999999996E-8</c:v>
                </c:pt>
                <c:pt idx="429">
                  <c:v>9.1409999999999996E-8</c:v>
                </c:pt>
                <c:pt idx="430">
                  <c:v>9.1409999999999996E-8</c:v>
                </c:pt>
                <c:pt idx="431">
                  <c:v>9.1409999999999996E-8</c:v>
                </c:pt>
                <c:pt idx="432">
                  <c:v>9.1409999999999996E-8</c:v>
                </c:pt>
                <c:pt idx="433">
                  <c:v>9.1409999999999996E-8</c:v>
                </c:pt>
                <c:pt idx="434">
                  <c:v>9.1409999999999996E-8</c:v>
                </c:pt>
                <c:pt idx="435">
                  <c:v>9.1409999999999996E-8</c:v>
                </c:pt>
                <c:pt idx="436">
                  <c:v>9.1409999999999996E-8</c:v>
                </c:pt>
                <c:pt idx="437">
                  <c:v>9.1409999999999996E-8</c:v>
                </c:pt>
                <c:pt idx="438">
                  <c:v>9.1409999999999996E-8</c:v>
                </c:pt>
                <c:pt idx="439">
                  <c:v>9.1409999999999996E-8</c:v>
                </c:pt>
                <c:pt idx="440">
                  <c:v>9.1409999999999996E-8</c:v>
                </c:pt>
                <c:pt idx="441">
                  <c:v>9.1409999999999996E-8</c:v>
                </c:pt>
                <c:pt idx="442">
                  <c:v>9.1409999999999996E-8</c:v>
                </c:pt>
                <c:pt idx="443">
                  <c:v>9.1409999999999996E-8</c:v>
                </c:pt>
                <c:pt idx="444">
                  <c:v>9.1409999999999996E-8</c:v>
                </c:pt>
                <c:pt idx="445">
                  <c:v>9.1409999999999996E-8</c:v>
                </c:pt>
                <c:pt idx="446">
                  <c:v>9.1409999999999996E-8</c:v>
                </c:pt>
                <c:pt idx="447">
                  <c:v>9.1409999999999996E-8</c:v>
                </c:pt>
                <c:pt idx="448">
                  <c:v>9.1409999999999996E-8</c:v>
                </c:pt>
                <c:pt idx="449">
                  <c:v>9.1409999999999996E-8</c:v>
                </c:pt>
                <c:pt idx="450">
                  <c:v>9.1409999999999996E-8</c:v>
                </c:pt>
                <c:pt idx="451">
                  <c:v>9.1409999999999996E-8</c:v>
                </c:pt>
                <c:pt idx="452">
                  <c:v>9.1409999999999996E-8</c:v>
                </c:pt>
                <c:pt idx="453">
                  <c:v>9.1409999999999996E-8</c:v>
                </c:pt>
                <c:pt idx="454">
                  <c:v>9.1409999999999996E-8</c:v>
                </c:pt>
                <c:pt idx="455">
                  <c:v>9.1409999999999996E-8</c:v>
                </c:pt>
                <c:pt idx="456">
                  <c:v>9.1409999999999996E-8</c:v>
                </c:pt>
                <c:pt idx="457">
                  <c:v>9.1409999999999996E-8</c:v>
                </c:pt>
                <c:pt idx="458">
                  <c:v>9.1409999999999996E-8</c:v>
                </c:pt>
                <c:pt idx="459">
                  <c:v>9.1409999999999996E-8</c:v>
                </c:pt>
                <c:pt idx="460">
                  <c:v>9.1409999999999996E-8</c:v>
                </c:pt>
                <c:pt idx="461">
                  <c:v>9.1409999999999996E-8</c:v>
                </c:pt>
                <c:pt idx="462">
                  <c:v>9.1409999999999996E-8</c:v>
                </c:pt>
                <c:pt idx="463">
                  <c:v>9.1409999999999996E-8</c:v>
                </c:pt>
                <c:pt idx="464">
                  <c:v>9.1409999999999996E-8</c:v>
                </c:pt>
                <c:pt idx="465">
                  <c:v>9.1409999999999996E-8</c:v>
                </c:pt>
                <c:pt idx="466">
                  <c:v>9.1409999999999996E-8</c:v>
                </c:pt>
                <c:pt idx="467">
                  <c:v>9.1409999999999996E-8</c:v>
                </c:pt>
                <c:pt idx="468">
                  <c:v>9.1409999999999996E-8</c:v>
                </c:pt>
                <c:pt idx="469">
                  <c:v>9.1409999999999996E-8</c:v>
                </c:pt>
                <c:pt idx="470">
                  <c:v>9.1409999999999996E-8</c:v>
                </c:pt>
                <c:pt idx="471">
                  <c:v>9.1409999999999996E-8</c:v>
                </c:pt>
                <c:pt idx="472">
                  <c:v>9.1409999999999996E-8</c:v>
                </c:pt>
                <c:pt idx="473">
                  <c:v>9.1409999999999996E-8</c:v>
                </c:pt>
                <c:pt idx="474">
                  <c:v>9.1409999999999996E-8</c:v>
                </c:pt>
                <c:pt idx="475">
                  <c:v>9.1409999999999996E-8</c:v>
                </c:pt>
                <c:pt idx="476">
                  <c:v>9.1409999999999996E-8</c:v>
                </c:pt>
                <c:pt idx="477">
                  <c:v>9.1409999999999996E-8</c:v>
                </c:pt>
                <c:pt idx="478">
                  <c:v>9.1409999999999996E-8</c:v>
                </c:pt>
                <c:pt idx="479">
                  <c:v>9.1409999999999996E-8</c:v>
                </c:pt>
                <c:pt idx="480">
                  <c:v>9.1409999999999996E-8</c:v>
                </c:pt>
                <c:pt idx="481">
                  <c:v>9.1409999999999996E-8</c:v>
                </c:pt>
                <c:pt idx="482">
                  <c:v>9.1409999999999996E-8</c:v>
                </c:pt>
                <c:pt idx="483">
                  <c:v>9.1409999999999996E-8</c:v>
                </c:pt>
                <c:pt idx="484">
                  <c:v>9.1409999999999996E-8</c:v>
                </c:pt>
                <c:pt idx="485">
                  <c:v>9.1409999999999996E-8</c:v>
                </c:pt>
                <c:pt idx="486">
                  <c:v>9.1409999999999996E-8</c:v>
                </c:pt>
                <c:pt idx="487">
                  <c:v>9.1409999999999996E-8</c:v>
                </c:pt>
                <c:pt idx="488">
                  <c:v>9.1409999999999996E-8</c:v>
                </c:pt>
                <c:pt idx="489">
                  <c:v>9.1409999999999996E-8</c:v>
                </c:pt>
                <c:pt idx="490">
                  <c:v>9.1409999999999996E-8</c:v>
                </c:pt>
                <c:pt idx="491">
                  <c:v>9.1409999999999996E-8</c:v>
                </c:pt>
                <c:pt idx="492">
                  <c:v>9.1409999999999996E-8</c:v>
                </c:pt>
                <c:pt idx="493">
                  <c:v>9.1409999999999996E-8</c:v>
                </c:pt>
                <c:pt idx="494">
                  <c:v>9.1409999999999996E-8</c:v>
                </c:pt>
                <c:pt idx="495">
                  <c:v>9.1409999999999996E-8</c:v>
                </c:pt>
                <c:pt idx="496">
                  <c:v>9.1409999999999996E-8</c:v>
                </c:pt>
                <c:pt idx="497">
                  <c:v>9.1409999999999996E-8</c:v>
                </c:pt>
                <c:pt idx="498">
                  <c:v>9.1409999999999996E-8</c:v>
                </c:pt>
                <c:pt idx="499">
                  <c:v>9.1409999999999996E-8</c:v>
                </c:pt>
                <c:pt idx="500">
                  <c:v>9.1409999999999996E-8</c:v>
                </c:pt>
                <c:pt idx="501">
                  <c:v>9.1409999999999996E-8</c:v>
                </c:pt>
                <c:pt idx="502">
                  <c:v>9.1409999999999996E-8</c:v>
                </c:pt>
                <c:pt idx="503">
                  <c:v>9.1409999999999996E-8</c:v>
                </c:pt>
                <c:pt idx="504">
                  <c:v>9.1409999999999996E-8</c:v>
                </c:pt>
                <c:pt idx="505">
                  <c:v>9.1409999999999996E-8</c:v>
                </c:pt>
                <c:pt idx="506">
                  <c:v>9.1409999999999996E-8</c:v>
                </c:pt>
                <c:pt idx="507">
                  <c:v>9.1409999999999996E-8</c:v>
                </c:pt>
                <c:pt idx="508">
                  <c:v>9.1409999999999996E-8</c:v>
                </c:pt>
                <c:pt idx="509">
                  <c:v>9.1409999999999996E-8</c:v>
                </c:pt>
                <c:pt idx="510">
                  <c:v>9.1409999999999996E-8</c:v>
                </c:pt>
                <c:pt idx="511">
                  <c:v>9.1409999999999996E-8</c:v>
                </c:pt>
                <c:pt idx="512">
                  <c:v>9.1409999999999996E-8</c:v>
                </c:pt>
                <c:pt idx="513">
                  <c:v>9.1409999999999996E-8</c:v>
                </c:pt>
                <c:pt idx="514">
                  <c:v>9.1409999999999996E-8</c:v>
                </c:pt>
                <c:pt idx="515">
                  <c:v>9.1409999999999996E-8</c:v>
                </c:pt>
                <c:pt idx="516">
                  <c:v>9.1409999999999996E-8</c:v>
                </c:pt>
                <c:pt idx="517">
                  <c:v>9.1409999999999996E-8</c:v>
                </c:pt>
                <c:pt idx="518">
                  <c:v>9.1409999999999996E-8</c:v>
                </c:pt>
                <c:pt idx="519">
                  <c:v>9.1409999999999996E-8</c:v>
                </c:pt>
                <c:pt idx="520">
                  <c:v>9.1409999999999996E-8</c:v>
                </c:pt>
                <c:pt idx="521">
                  <c:v>9.1409999999999996E-8</c:v>
                </c:pt>
                <c:pt idx="522">
                  <c:v>9.1409999999999996E-8</c:v>
                </c:pt>
                <c:pt idx="523">
                  <c:v>9.1409999999999996E-8</c:v>
                </c:pt>
                <c:pt idx="524">
                  <c:v>9.1409999999999996E-8</c:v>
                </c:pt>
                <c:pt idx="525">
                  <c:v>9.1409999999999996E-8</c:v>
                </c:pt>
                <c:pt idx="526">
                  <c:v>9.1409999999999996E-8</c:v>
                </c:pt>
                <c:pt idx="527">
                  <c:v>9.1409999999999996E-8</c:v>
                </c:pt>
                <c:pt idx="528">
                  <c:v>9.1409999999999996E-8</c:v>
                </c:pt>
                <c:pt idx="529">
                  <c:v>9.1409999999999996E-8</c:v>
                </c:pt>
                <c:pt idx="530">
                  <c:v>9.1409999999999996E-8</c:v>
                </c:pt>
                <c:pt idx="531">
                  <c:v>9.1409999999999996E-8</c:v>
                </c:pt>
                <c:pt idx="532">
                  <c:v>9.1409999999999996E-8</c:v>
                </c:pt>
                <c:pt idx="533">
                  <c:v>9.1409999999999996E-8</c:v>
                </c:pt>
                <c:pt idx="534">
                  <c:v>9.1409999999999996E-8</c:v>
                </c:pt>
                <c:pt idx="535">
                  <c:v>9.1409999999999996E-8</c:v>
                </c:pt>
                <c:pt idx="536">
                  <c:v>9.1409999999999996E-8</c:v>
                </c:pt>
                <c:pt idx="537">
                  <c:v>9.1409999999999996E-8</c:v>
                </c:pt>
                <c:pt idx="538">
                  <c:v>9.1409999999999996E-8</c:v>
                </c:pt>
                <c:pt idx="539">
                  <c:v>9.1409999999999996E-8</c:v>
                </c:pt>
                <c:pt idx="540">
                  <c:v>9.1409999999999996E-8</c:v>
                </c:pt>
                <c:pt idx="541">
                  <c:v>9.1409999999999996E-8</c:v>
                </c:pt>
                <c:pt idx="542">
                  <c:v>9.1409999999999996E-8</c:v>
                </c:pt>
                <c:pt idx="543">
                  <c:v>9.1409999999999996E-8</c:v>
                </c:pt>
                <c:pt idx="544">
                  <c:v>9.1409999999999996E-8</c:v>
                </c:pt>
                <c:pt idx="545">
                  <c:v>9.1409999999999996E-8</c:v>
                </c:pt>
                <c:pt idx="546">
                  <c:v>9.1409999999999996E-8</c:v>
                </c:pt>
                <c:pt idx="547">
                  <c:v>9.1409999999999996E-8</c:v>
                </c:pt>
                <c:pt idx="548">
                  <c:v>9.1409999999999996E-8</c:v>
                </c:pt>
                <c:pt idx="549">
                  <c:v>9.1409999999999996E-8</c:v>
                </c:pt>
                <c:pt idx="550">
                  <c:v>9.1409999999999996E-8</c:v>
                </c:pt>
                <c:pt idx="551">
                  <c:v>9.1409999999999996E-8</c:v>
                </c:pt>
                <c:pt idx="552">
                  <c:v>9.1409999999999996E-8</c:v>
                </c:pt>
                <c:pt idx="553">
                  <c:v>9.1409999999999996E-8</c:v>
                </c:pt>
                <c:pt idx="554">
                  <c:v>9.1409999999999996E-8</c:v>
                </c:pt>
                <c:pt idx="555">
                  <c:v>9.1409999999999996E-8</c:v>
                </c:pt>
                <c:pt idx="556">
                  <c:v>9.1409999999999996E-8</c:v>
                </c:pt>
                <c:pt idx="557">
                  <c:v>9.1409999999999996E-8</c:v>
                </c:pt>
                <c:pt idx="558">
                  <c:v>9.1409999999999996E-8</c:v>
                </c:pt>
                <c:pt idx="559">
                  <c:v>9.1409999999999996E-8</c:v>
                </c:pt>
                <c:pt idx="560">
                  <c:v>9.1409999999999996E-8</c:v>
                </c:pt>
                <c:pt idx="561">
                  <c:v>9.1409999999999996E-8</c:v>
                </c:pt>
                <c:pt idx="562">
                  <c:v>9.1409999999999996E-8</c:v>
                </c:pt>
                <c:pt idx="563">
                  <c:v>9.1409999999999996E-8</c:v>
                </c:pt>
                <c:pt idx="564">
                  <c:v>9.1409999999999996E-8</c:v>
                </c:pt>
                <c:pt idx="565">
                  <c:v>9.1409999999999996E-8</c:v>
                </c:pt>
                <c:pt idx="566">
                  <c:v>9.1409999999999996E-8</c:v>
                </c:pt>
                <c:pt idx="567">
                  <c:v>9.1409999999999996E-8</c:v>
                </c:pt>
                <c:pt idx="568">
                  <c:v>9.1409999999999996E-8</c:v>
                </c:pt>
                <c:pt idx="569">
                  <c:v>9.1409999999999996E-8</c:v>
                </c:pt>
                <c:pt idx="570">
                  <c:v>9.1409999999999996E-8</c:v>
                </c:pt>
                <c:pt idx="571">
                  <c:v>9.1409999999999996E-8</c:v>
                </c:pt>
                <c:pt idx="572">
                  <c:v>9.1409999999999996E-8</c:v>
                </c:pt>
                <c:pt idx="573">
                  <c:v>9.1409999999999996E-8</c:v>
                </c:pt>
                <c:pt idx="574">
                  <c:v>9.1409999999999996E-8</c:v>
                </c:pt>
                <c:pt idx="575">
                  <c:v>9.1409999999999996E-8</c:v>
                </c:pt>
                <c:pt idx="576">
                  <c:v>9.1409999999999996E-8</c:v>
                </c:pt>
                <c:pt idx="577">
                  <c:v>9.1409999999999996E-8</c:v>
                </c:pt>
                <c:pt idx="578">
                  <c:v>9.1409999999999996E-8</c:v>
                </c:pt>
                <c:pt idx="579">
                  <c:v>9.1409999999999996E-8</c:v>
                </c:pt>
                <c:pt idx="580">
                  <c:v>9.1409999999999996E-8</c:v>
                </c:pt>
                <c:pt idx="581">
                  <c:v>9.1409999999999996E-8</c:v>
                </c:pt>
                <c:pt idx="582">
                  <c:v>9.1409999999999996E-8</c:v>
                </c:pt>
                <c:pt idx="583">
                  <c:v>9.1409999999999996E-8</c:v>
                </c:pt>
                <c:pt idx="584">
                  <c:v>9.1409999999999996E-8</c:v>
                </c:pt>
                <c:pt idx="585">
                  <c:v>9.1409999999999996E-8</c:v>
                </c:pt>
                <c:pt idx="586">
                  <c:v>9.1409999999999996E-8</c:v>
                </c:pt>
                <c:pt idx="587">
                  <c:v>9.1409999999999996E-8</c:v>
                </c:pt>
                <c:pt idx="588">
                  <c:v>9.1409999999999996E-8</c:v>
                </c:pt>
                <c:pt idx="589">
                  <c:v>9.1409999999999996E-8</c:v>
                </c:pt>
                <c:pt idx="590">
                  <c:v>9.1409999999999996E-8</c:v>
                </c:pt>
                <c:pt idx="591">
                  <c:v>9.1409999999999996E-8</c:v>
                </c:pt>
                <c:pt idx="592">
                  <c:v>9.1409999999999996E-8</c:v>
                </c:pt>
                <c:pt idx="593">
                  <c:v>9.1409999999999996E-8</c:v>
                </c:pt>
                <c:pt idx="594">
                  <c:v>9.1409999999999996E-8</c:v>
                </c:pt>
                <c:pt idx="595">
                  <c:v>9.1409999999999996E-8</c:v>
                </c:pt>
                <c:pt idx="596">
                  <c:v>9.1409999999999996E-8</c:v>
                </c:pt>
                <c:pt idx="597">
                  <c:v>9.1409999999999996E-8</c:v>
                </c:pt>
                <c:pt idx="598">
                  <c:v>9.1409999999999996E-8</c:v>
                </c:pt>
                <c:pt idx="599">
                  <c:v>9.1409999999999996E-8</c:v>
                </c:pt>
                <c:pt idx="600">
                  <c:v>9.1409999999999996E-8</c:v>
                </c:pt>
                <c:pt idx="601">
                  <c:v>9.1409999999999996E-8</c:v>
                </c:pt>
                <c:pt idx="602">
                  <c:v>9.1409999999999996E-8</c:v>
                </c:pt>
                <c:pt idx="603">
                  <c:v>9.1409999999999996E-8</c:v>
                </c:pt>
                <c:pt idx="604">
                  <c:v>9.1409999999999996E-8</c:v>
                </c:pt>
                <c:pt idx="605">
                  <c:v>9.1409999999999996E-8</c:v>
                </c:pt>
                <c:pt idx="606">
                  <c:v>9.1409999999999996E-8</c:v>
                </c:pt>
                <c:pt idx="607">
                  <c:v>9.1409999999999996E-8</c:v>
                </c:pt>
                <c:pt idx="608">
                  <c:v>9.1409999999999996E-8</c:v>
                </c:pt>
                <c:pt idx="609">
                  <c:v>9.1409999999999996E-8</c:v>
                </c:pt>
                <c:pt idx="610">
                  <c:v>9.1409999999999996E-8</c:v>
                </c:pt>
                <c:pt idx="611">
                  <c:v>9.1409999999999996E-8</c:v>
                </c:pt>
                <c:pt idx="612">
                  <c:v>9.1409999999999996E-8</c:v>
                </c:pt>
                <c:pt idx="613">
                  <c:v>9.1409999999999996E-8</c:v>
                </c:pt>
                <c:pt idx="614">
                  <c:v>9.1409999999999996E-8</c:v>
                </c:pt>
                <c:pt idx="615">
                  <c:v>9.1409999999999996E-8</c:v>
                </c:pt>
                <c:pt idx="616">
                  <c:v>9.1409999999999996E-8</c:v>
                </c:pt>
                <c:pt idx="617">
                  <c:v>9.1409999999999996E-8</c:v>
                </c:pt>
                <c:pt idx="618">
                  <c:v>9.1409999999999996E-8</c:v>
                </c:pt>
                <c:pt idx="619">
                  <c:v>9.1409999999999996E-8</c:v>
                </c:pt>
                <c:pt idx="620">
                  <c:v>9.1409999999999996E-8</c:v>
                </c:pt>
                <c:pt idx="621">
                  <c:v>9.1409999999999996E-8</c:v>
                </c:pt>
                <c:pt idx="622">
                  <c:v>9.1409999999999996E-8</c:v>
                </c:pt>
                <c:pt idx="623">
                  <c:v>9.1409999999999996E-8</c:v>
                </c:pt>
                <c:pt idx="624">
                  <c:v>9.1409999999999996E-8</c:v>
                </c:pt>
                <c:pt idx="625">
                  <c:v>9.1409999999999996E-8</c:v>
                </c:pt>
                <c:pt idx="626">
                  <c:v>9.1409999999999996E-8</c:v>
                </c:pt>
                <c:pt idx="627">
                  <c:v>9.1409999999999996E-8</c:v>
                </c:pt>
                <c:pt idx="628">
                  <c:v>9.1409999999999996E-8</c:v>
                </c:pt>
                <c:pt idx="629">
                  <c:v>9.1409999999999996E-8</c:v>
                </c:pt>
                <c:pt idx="630">
                  <c:v>9.1409999999999996E-8</c:v>
                </c:pt>
                <c:pt idx="631">
                  <c:v>9.1409999999999996E-8</c:v>
                </c:pt>
                <c:pt idx="632">
                  <c:v>9.1409999999999996E-8</c:v>
                </c:pt>
                <c:pt idx="633">
                  <c:v>9.1409999999999996E-8</c:v>
                </c:pt>
                <c:pt idx="634">
                  <c:v>9.1409999999999996E-8</c:v>
                </c:pt>
                <c:pt idx="635">
                  <c:v>9.1409999999999996E-8</c:v>
                </c:pt>
                <c:pt idx="636">
                  <c:v>9.1409999999999996E-8</c:v>
                </c:pt>
                <c:pt idx="637">
                  <c:v>9.1409999999999996E-8</c:v>
                </c:pt>
                <c:pt idx="638">
                  <c:v>9.1409999999999996E-8</c:v>
                </c:pt>
                <c:pt idx="639">
                  <c:v>9.1409999999999996E-8</c:v>
                </c:pt>
                <c:pt idx="640">
                  <c:v>9.1409999999999996E-8</c:v>
                </c:pt>
                <c:pt idx="641">
                  <c:v>9.1409999999999996E-8</c:v>
                </c:pt>
                <c:pt idx="642">
                  <c:v>9.1409999999999996E-8</c:v>
                </c:pt>
                <c:pt idx="643">
                  <c:v>9.1409999999999996E-8</c:v>
                </c:pt>
                <c:pt idx="644">
                  <c:v>9.1409999999999996E-8</c:v>
                </c:pt>
                <c:pt idx="645">
                  <c:v>9.1409999999999996E-8</c:v>
                </c:pt>
                <c:pt idx="646">
                  <c:v>9.1409999999999996E-8</c:v>
                </c:pt>
                <c:pt idx="647">
                  <c:v>9.1409999999999996E-8</c:v>
                </c:pt>
                <c:pt idx="648">
                  <c:v>9.1409999999999996E-8</c:v>
                </c:pt>
                <c:pt idx="649">
                  <c:v>9.1409999999999996E-8</c:v>
                </c:pt>
                <c:pt idx="650">
                  <c:v>9.1409999999999996E-8</c:v>
                </c:pt>
                <c:pt idx="651">
                  <c:v>9.1409999999999996E-8</c:v>
                </c:pt>
                <c:pt idx="652">
                  <c:v>9.1409999999999996E-8</c:v>
                </c:pt>
                <c:pt idx="653">
                  <c:v>9.1409999999999996E-8</c:v>
                </c:pt>
                <c:pt idx="654">
                  <c:v>9.1409999999999996E-8</c:v>
                </c:pt>
                <c:pt idx="655">
                  <c:v>9.1409999999999996E-8</c:v>
                </c:pt>
                <c:pt idx="656">
                  <c:v>9.1409999999999996E-8</c:v>
                </c:pt>
                <c:pt idx="657">
                  <c:v>9.1409999999999996E-8</c:v>
                </c:pt>
                <c:pt idx="658">
                  <c:v>9.1409999999999996E-8</c:v>
                </c:pt>
                <c:pt idx="659">
                  <c:v>9.1409999999999996E-8</c:v>
                </c:pt>
                <c:pt idx="660">
                  <c:v>9.1409999999999996E-8</c:v>
                </c:pt>
                <c:pt idx="661">
                  <c:v>9.1409999999999996E-8</c:v>
                </c:pt>
                <c:pt idx="662">
                  <c:v>9.1409999999999996E-8</c:v>
                </c:pt>
                <c:pt idx="663">
                  <c:v>9.1409999999999996E-8</c:v>
                </c:pt>
                <c:pt idx="664">
                  <c:v>9.1409999999999996E-8</c:v>
                </c:pt>
                <c:pt idx="665">
                  <c:v>9.1409999999999996E-8</c:v>
                </c:pt>
                <c:pt idx="666">
                  <c:v>9.1409999999999996E-8</c:v>
                </c:pt>
                <c:pt idx="667">
                  <c:v>9.1409999999999996E-8</c:v>
                </c:pt>
                <c:pt idx="668">
                  <c:v>9.1409999999999996E-8</c:v>
                </c:pt>
                <c:pt idx="669">
                  <c:v>9.1409999999999996E-8</c:v>
                </c:pt>
                <c:pt idx="670">
                  <c:v>9.1409999999999996E-8</c:v>
                </c:pt>
                <c:pt idx="671">
                  <c:v>9.1409999999999996E-8</c:v>
                </c:pt>
                <c:pt idx="672">
                  <c:v>9.1409999999999996E-8</c:v>
                </c:pt>
                <c:pt idx="673">
                  <c:v>9.1409999999999996E-8</c:v>
                </c:pt>
                <c:pt idx="674">
                  <c:v>9.1409999999999996E-8</c:v>
                </c:pt>
                <c:pt idx="675">
                  <c:v>9.1409999999999996E-8</c:v>
                </c:pt>
                <c:pt idx="676">
                  <c:v>9.1409999999999996E-8</c:v>
                </c:pt>
                <c:pt idx="677">
                  <c:v>9.1409999999999996E-8</c:v>
                </c:pt>
                <c:pt idx="678">
                  <c:v>9.1409999999999996E-8</c:v>
                </c:pt>
                <c:pt idx="679">
                  <c:v>9.1409999999999996E-8</c:v>
                </c:pt>
                <c:pt idx="680">
                  <c:v>9.1409999999999996E-8</c:v>
                </c:pt>
                <c:pt idx="681">
                  <c:v>9.1409999999999996E-8</c:v>
                </c:pt>
                <c:pt idx="682">
                  <c:v>9.1409999999999996E-8</c:v>
                </c:pt>
                <c:pt idx="683">
                  <c:v>9.1409999999999996E-8</c:v>
                </c:pt>
                <c:pt idx="684">
                  <c:v>9.1409999999999996E-8</c:v>
                </c:pt>
                <c:pt idx="685">
                  <c:v>9.1409999999999996E-8</c:v>
                </c:pt>
                <c:pt idx="686">
                  <c:v>9.1409999999999996E-8</c:v>
                </c:pt>
                <c:pt idx="687">
                  <c:v>9.1409999999999996E-8</c:v>
                </c:pt>
                <c:pt idx="688">
                  <c:v>9.1409999999999996E-8</c:v>
                </c:pt>
                <c:pt idx="689">
                  <c:v>9.1409999999999996E-8</c:v>
                </c:pt>
                <c:pt idx="690">
                  <c:v>9.1409999999999996E-8</c:v>
                </c:pt>
                <c:pt idx="691">
                  <c:v>9.1409999999999996E-8</c:v>
                </c:pt>
                <c:pt idx="692">
                  <c:v>9.1409999999999996E-8</c:v>
                </c:pt>
                <c:pt idx="693">
                  <c:v>9.1409999999999996E-8</c:v>
                </c:pt>
                <c:pt idx="694">
                  <c:v>9.1409999999999996E-8</c:v>
                </c:pt>
                <c:pt idx="695">
                  <c:v>9.1409999999999996E-8</c:v>
                </c:pt>
                <c:pt idx="696">
                  <c:v>9.1409999999999996E-8</c:v>
                </c:pt>
                <c:pt idx="697">
                  <c:v>9.1409999999999996E-8</c:v>
                </c:pt>
                <c:pt idx="698">
                  <c:v>9.1409999999999996E-8</c:v>
                </c:pt>
                <c:pt idx="699">
                  <c:v>9.1409999999999996E-8</c:v>
                </c:pt>
                <c:pt idx="700">
                  <c:v>9.1409999999999996E-8</c:v>
                </c:pt>
                <c:pt idx="701">
                  <c:v>9.1409999999999996E-8</c:v>
                </c:pt>
                <c:pt idx="702">
                  <c:v>9.1409999999999996E-8</c:v>
                </c:pt>
                <c:pt idx="703">
                  <c:v>9.1409999999999996E-8</c:v>
                </c:pt>
                <c:pt idx="704">
                  <c:v>9.1409999999999996E-8</c:v>
                </c:pt>
                <c:pt idx="705">
                  <c:v>9.1409999999999996E-8</c:v>
                </c:pt>
                <c:pt idx="706">
                  <c:v>9.1409999999999996E-8</c:v>
                </c:pt>
                <c:pt idx="707">
                  <c:v>9.1409999999999996E-8</c:v>
                </c:pt>
                <c:pt idx="708">
                  <c:v>9.1409999999999996E-8</c:v>
                </c:pt>
                <c:pt idx="709">
                  <c:v>9.1409999999999996E-8</c:v>
                </c:pt>
                <c:pt idx="710">
                  <c:v>9.1409999999999996E-8</c:v>
                </c:pt>
                <c:pt idx="711">
                  <c:v>9.1409999999999996E-8</c:v>
                </c:pt>
                <c:pt idx="712">
                  <c:v>9.1409999999999996E-8</c:v>
                </c:pt>
                <c:pt idx="713">
                  <c:v>9.1409999999999996E-8</c:v>
                </c:pt>
                <c:pt idx="714">
                  <c:v>9.1409999999999996E-8</c:v>
                </c:pt>
                <c:pt idx="715">
                  <c:v>9.1409999999999996E-8</c:v>
                </c:pt>
                <c:pt idx="716">
                  <c:v>9.1409999999999996E-8</c:v>
                </c:pt>
                <c:pt idx="717">
                  <c:v>9.1409999999999996E-8</c:v>
                </c:pt>
                <c:pt idx="718">
                  <c:v>9.1409999999999996E-8</c:v>
                </c:pt>
                <c:pt idx="719">
                  <c:v>9.1409999999999996E-8</c:v>
                </c:pt>
                <c:pt idx="720">
                  <c:v>9.1409999999999996E-8</c:v>
                </c:pt>
                <c:pt idx="721">
                  <c:v>9.1409999999999996E-8</c:v>
                </c:pt>
                <c:pt idx="722">
                  <c:v>9.1409999999999996E-8</c:v>
                </c:pt>
                <c:pt idx="723">
                  <c:v>9.1409999999999996E-8</c:v>
                </c:pt>
                <c:pt idx="724">
                  <c:v>9.1409999999999996E-8</c:v>
                </c:pt>
                <c:pt idx="725">
                  <c:v>9.1409999999999996E-8</c:v>
                </c:pt>
                <c:pt idx="726">
                  <c:v>9.1409999999999996E-8</c:v>
                </c:pt>
                <c:pt idx="727">
                  <c:v>9.1409999999999996E-8</c:v>
                </c:pt>
                <c:pt idx="728">
                  <c:v>9.1409999999999996E-8</c:v>
                </c:pt>
                <c:pt idx="729">
                  <c:v>9.1409999999999996E-8</c:v>
                </c:pt>
                <c:pt idx="730">
                  <c:v>9.1409999999999996E-8</c:v>
                </c:pt>
                <c:pt idx="731">
                  <c:v>9.1409999999999996E-8</c:v>
                </c:pt>
                <c:pt idx="732">
                  <c:v>9.1409999999999996E-8</c:v>
                </c:pt>
                <c:pt idx="733">
                  <c:v>9.1409999999999996E-8</c:v>
                </c:pt>
                <c:pt idx="734">
                  <c:v>9.1409999999999996E-8</c:v>
                </c:pt>
                <c:pt idx="735">
                  <c:v>9.1409999999999996E-8</c:v>
                </c:pt>
                <c:pt idx="736">
                  <c:v>9.1409999999999996E-8</c:v>
                </c:pt>
                <c:pt idx="737">
                  <c:v>9.1409999999999996E-8</c:v>
                </c:pt>
                <c:pt idx="738">
                  <c:v>9.1409999999999996E-8</c:v>
                </c:pt>
                <c:pt idx="739">
                  <c:v>9.1409999999999996E-8</c:v>
                </c:pt>
                <c:pt idx="740">
                  <c:v>9.1409999999999996E-8</c:v>
                </c:pt>
                <c:pt idx="741">
                  <c:v>9.1409999999999996E-8</c:v>
                </c:pt>
                <c:pt idx="742">
                  <c:v>9.1409999999999996E-8</c:v>
                </c:pt>
                <c:pt idx="743">
                  <c:v>9.1409999999999996E-8</c:v>
                </c:pt>
                <c:pt idx="744">
                  <c:v>9.1409999999999996E-8</c:v>
                </c:pt>
                <c:pt idx="745">
                  <c:v>9.1409999999999996E-8</c:v>
                </c:pt>
                <c:pt idx="746">
                  <c:v>9.1409999999999996E-8</c:v>
                </c:pt>
                <c:pt idx="747">
                  <c:v>9.1409999999999996E-8</c:v>
                </c:pt>
                <c:pt idx="748">
                  <c:v>9.1409999999999996E-8</c:v>
                </c:pt>
                <c:pt idx="749">
                  <c:v>9.1409999999999996E-8</c:v>
                </c:pt>
                <c:pt idx="750">
                  <c:v>9.1409999999999996E-8</c:v>
                </c:pt>
                <c:pt idx="751">
                  <c:v>9.1409999999999996E-8</c:v>
                </c:pt>
                <c:pt idx="752">
                  <c:v>9.1409999999999996E-8</c:v>
                </c:pt>
                <c:pt idx="753">
                  <c:v>9.1409999999999996E-8</c:v>
                </c:pt>
                <c:pt idx="754">
                  <c:v>9.1409999999999996E-8</c:v>
                </c:pt>
                <c:pt idx="755">
                  <c:v>9.1409999999999996E-8</c:v>
                </c:pt>
                <c:pt idx="756">
                  <c:v>9.1409999999999996E-8</c:v>
                </c:pt>
                <c:pt idx="757">
                  <c:v>9.1409999999999996E-8</c:v>
                </c:pt>
                <c:pt idx="758">
                  <c:v>9.1409999999999996E-8</c:v>
                </c:pt>
                <c:pt idx="759">
                  <c:v>9.1409999999999996E-8</c:v>
                </c:pt>
                <c:pt idx="760">
                  <c:v>9.1409999999999996E-8</c:v>
                </c:pt>
                <c:pt idx="761">
                  <c:v>9.1409999999999996E-8</c:v>
                </c:pt>
                <c:pt idx="762">
                  <c:v>9.1409999999999996E-8</c:v>
                </c:pt>
                <c:pt idx="763">
                  <c:v>9.1409999999999996E-8</c:v>
                </c:pt>
                <c:pt idx="764">
                  <c:v>9.1409999999999996E-8</c:v>
                </c:pt>
                <c:pt idx="765">
                  <c:v>9.1409999999999996E-8</c:v>
                </c:pt>
                <c:pt idx="766">
                  <c:v>9.1409999999999996E-8</c:v>
                </c:pt>
                <c:pt idx="767">
                  <c:v>9.1409999999999996E-8</c:v>
                </c:pt>
                <c:pt idx="768">
                  <c:v>9.1409999999999996E-8</c:v>
                </c:pt>
                <c:pt idx="769">
                  <c:v>9.1409999999999996E-8</c:v>
                </c:pt>
                <c:pt idx="770">
                  <c:v>9.1409999999999996E-8</c:v>
                </c:pt>
                <c:pt idx="771">
                  <c:v>9.1409999999999996E-8</c:v>
                </c:pt>
                <c:pt idx="772">
                  <c:v>9.1409999999999996E-8</c:v>
                </c:pt>
                <c:pt idx="773">
                  <c:v>9.1409999999999996E-8</c:v>
                </c:pt>
                <c:pt idx="774">
                  <c:v>9.1409999999999996E-8</c:v>
                </c:pt>
                <c:pt idx="775">
                  <c:v>9.1409999999999996E-8</c:v>
                </c:pt>
                <c:pt idx="776">
                  <c:v>9.1409999999999996E-8</c:v>
                </c:pt>
                <c:pt idx="777">
                  <c:v>9.1409999999999996E-8</c:v>
                </c:pt>
                <c:pt idx="778">
                  <c:v>9.1409999999999996E-8</c:v>
                </c:pt>
                <c:pt idx="779">
                  <c:v>9.1409999999999996E-8</c:v>
                </c:pt>
                <c:pt idx="780">
                  <c:v>9.1409999999999996E-8</c:v>
                </c:pt>
                <c:pt idx="781">
                  <c:v>9.1409999999999996E-8</c:v>
                </c:pt>
                <c:pt idx="782">
                  <c:v>9.1409999999999996E-8</c:v>
                </c:pt>
                <c:pt idx="783">
                  <c:v>9.1409999999999996E-8</c:v>
                </c:pt>
                <c:pt idx="784">
                  <c:v>9.1409999999999996E-8</c:v>
                </c:pt>
                <c:pt idx="785">
                  <c:v>9.1409999999999996E-8</c:v>
                </c:pt>
                <c:pt idx="786">
                  <c:v>9.1409999999999996E-8</c:v>
                </c:pt>
                <c:pt idx="787">
                  <c:v>9.1409999999999996E-8</c:v>
                </c:pt>
                <c:pt idx="788">
                  <c:v>9.1409999999999996E-8</c:v>
                </c:pt>
                <c:pt idx="789">
                  <c:v>9.1409999999999996E-8</c:v>
                </c:pt>
                <c:pt idx="790">
                  <c:v>9.1409999999999996E-8</c:v>
                </c:pt>
                <c:pt idx="791">
                  <c:v>9.1409999999999996E-8</c:v>
                </c:pt>
                <c:pt idx="792">
                  <c:v>9.1409999999999996E-8</c:v>
                </c:pt>
                <c:pt idx="793">
                  <c:v>9.1409999999999996E-8</c:v>
                </c:pt>
                <c:pt idx="794">
                  <c:v>9.1409999999999996E-8</c:v>
                </c:pt>
                <c:pt idx="795">
                  <c:v>9.1409999999999996E-8</c:v>
                </c:pt>
                <c:pt idx="796">
                  <c:v>9.1409999999999996E-8</c:v>
                </c:pt>
                <c:pt idx="797">
                  <c:v>9.1409999999999996E-8</c:v>
                </c:pt>
                <c:pt idx="798">
                  <c:v>9.1409999999999996E-8</c:v>
                </c:pt>
                <c:pt idx="799">
                  <c:v>9.1409999999999996E-8</c:v>
                </c:pt>
                <c:pt idx="800">
                  <c:v>9.1409999999999996E-8</c:v>
                </c:pt>
                <c:pt idx="801">
                  <c:v>9.1409999999999996E-8</c:v>
                </c:pt>
                <c:pt idx="802">
                  <c:v>9.1409999999999996E-8</c:v>
                </c:pt>
                <c:pt idx="803">
                  <c:v>9.1409999999999996E-8</c:v>
                </c:pt>
                <c:pt idx="804">
                  <c:v>9.1409999999999996E-8</c:v>
                </c:pt>
                <c:pt idx="805">
                  <c:v>9.1409999999999996E-8</c:v>
                </c:pt>
                <c:pt idx="806">
                  <c:v>9.1409999999999996E-8</c:v>
                </c:pt>
                <c:pt idx="807">
                  <c:v>9.1409999999999996E-8</c:v>
                </c:pt>
                <c:pt idx="808">
                  <c:v>9.1409999999999996E-8</c:v>
                </c:pt>
                <c:pt idx="809">
                  <c:v>9.1409999999999996E-8</c:v>
                </c:pt>
                <c:pt idx="810">
                  <c:v>9.1409999999999996E-8</c:v>
                </c:pt>
                <c:pt idx="811">
                  <c:v>9.1409999999999996E-8</c:v>
                </c:pt>
                <c:pt idx="812">
                  <c:v>9.1409999999999996E-8</c:v>
                </c:pt>
                <c:pt idx="813">
                  <c:v>9.1409999999999996E-8</c:v>
                </c:pt>
                <c:pt idx="814">
                  <c:v>9.1409999999999996E-8</c:v>
                </c:pt>
                <c:pt idx="815">
                  <c:v>9.1409999999999996E-8</c:v>
                </c:pt>
                <c:pt idx="816">
                  <c:v>9.1409999999999996E-8</c:v>
                </c:pt>
                <c:pt idx="817">
                  <c:v>9.1409999999999996E-8</c:v>
                </c:pt>
                <c:pt idx="818">
                  <c:v>9.1409999999999996E-8</c:v>
                </c:pt>
                <c:pt idx="819">
                  <c:v>9.1409999999999996E-8</c:v>
                </c:pt>
                <c:pt idx="820">
                  <c:v>9.1409999999999996E-8</c:v>
                </c:pt>
                <c:pt idx="821">
                  <c:v>9.1409999999999996E-8</c:v>
                </c:pt>
                <c:pt idx="822">
                  <c:v>9.1409999999999996E-8</c:v>
                </c:pt>
                <c:pt idx="823">
                  <c:v>9.1409999999999996E-8</c:v>
                </c:pt>
                <c:pt idx="824">
                  <c:v>9.1409999999999996E-8</c:v>
                </c:pt>
                <c:pt idx="825">
                  <c:v>9.1409999999999996E-8</c:v>
                </c:pt>
                <c:pt idx="826">
                  <c:v>9.1409999999999996E-8</c:v>
                </c:pt>
                <c:pt idx="827">
                  <c:v>9.1409999999999996E-8</c:v>
                </c:pt>
                <c:pt idx="828">
                  <c:v>9.1409999999999996E-8</c:v>
                </c:pt>
                <c:pt idx="829">
                  <c:v>9.1409999999999996E-8</c:v>
                </c:pt>
                <c:pt idx="830">
                  <c:v>9.1409999999999996E-8</c:v>
                </c:pt>
                <c:pt idx="831">
                  <c:v>9.1409999999999996E-8</c:v>
                </c:pt>
                <c:pt idx="832">
                  <c:v>9.1409999999999996E-8</c:v>
                </c:pt>
                <c:pt idx="833">
                  <c:v>9.1409999999999996E-8</c:v>
                </c:pt>
                <c:pt idx="834">
                  <c:v>9.1409999999999996E-8</c:v>
                </c:pt>
                <c:pt idx="835">
                  <c:v>9.1409999999999996E-8</c:v>
                </c:pt>
                <c:pt idx="836">
                  <c:v>9.1409999999999996E-8</c:v>
                </c:pt>
                <c:pt idx="837">
                  <c:v>9.1409999999999996E-8</c:v>
                </c:pt>
                <c:pt idx="838">
                  <c:v>9.1409999999999996E-8</c:v>
                </c:pt>
                <c:pt idx="839">
                  <c:v>9.1409999999999996E-8</c:v>
                </c:pt>
                <c:pt idx="840">
                  <c:v>9.1409999999999996E-8</c:v>
                </c:pt>
                <c:pt idx="841">
                  <c:v>9.1409999999999996E-8</c:v>
                </c:pt>
                <c:pt idx="842">
                  <c:v>9.1409999999999996E-8</c:v>
                </c:pt>
                <c:pt idx="843">
                  <c:v>9.1409999999999996E-8</c:v>
                </c:pt>
                <c:pt idx="844">
                  <c:v>9.1409999999999996E-8</c:v>
                </c:pt>
                <c:pt idx="845">
                  <c:v>9.1409999999999996E-8</c:v>
                </c:pt>
                <c:pt idx="846">
                  <c:v>9.1409999999999996E-8</c:v>
                </c:pt>
                <c:pt idx="847">
                  <c:v>9.1409999999999996E-8</c:v>
                </c:pt>
                <c:pt idx="848">
                  <c:v>9.1409999999999996E-8</c:v>
                </c:pt>
                <c:pt idx="849">
                  <c:v>9.1409999999999996E-8</c:v>
                </c:pt>
                <c:pt idx="850">
                  <c:v>9.1409999999999996E-8</c:v>
                </c:pt>
                <c:pt idx="851">
                  <c:v>9.1409999999999996E-8</c:v>
                </c:pt>
                <c:pt idx="852">
                  <c:v>9.1409999999999996E-8</c:v>
                </c:pt>
                <c:pt idx="853">
                  <c:v>9.1409999999999996E-8</c:v>
                </c:pt>
                <c:pt idx="854">
                  <c:v>9.1409999999999996E-8</c:v>
                </c:pt>
                <c:pt idx="855">
                  <c:v>9.1409999999999996E-8</c:v>
                </c:pt>
                <c:pt idx="856">
                  <c:v>9.1409999999999996E-8</c:v>
                </c:pt>
                <c:pt idx="857">
                  <c:v>9.1409999999999996E-8</c:v>
                </c:pt>
                <c:pt idx="858">
                  <c:v>9.1409999999999996E-8</c:v>
                </c:pt>
                <c:pt idx="859">
                  <c:v>9.1409999999999996E-8</c:v>
                </c:pt>
                <c:pt idx="860">
                  <c:v>9.1409999999999996E-8</c:v>
                </c:pt>
                <c:pt idx="861">
                  <c:v>9.1409999999999996E-8</c:v>
                </c:pt>
                <c:pt idx="862">
                  <c:v>9.1409999999999996E-8</c:v>
                </c:pt>
                <c:pt idx="863">
                  <c:v>9.1409999999999996E-8</c:v>
                </c:pt>
                <c:pt idx="864">
                  <c:v>9.1409999999999996E-8</c:v>
                </c:pt>
                <c:pt idx="865">
                  <c:v>9.1409999999999996E-8</c:v>
                </c:pt>
                <c:pt idx="866">
                  <c:v>9.1409999999999996E-8</c:v>
                </c:pt>
                <c:pt idx="867">
                  <c:v>9.1409999999999996E-8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D62-44B2-9619-D6A39C4976CC}"/>
            </c:ext>
          </c:extLst>
        </c:ser>
        <c:ser>
          <c:idx val="3"/>
          <c:order val="1"/>
          <c:tx>
            <c:v>Vertical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"/>
              <c:layout/>
              <c:tx>
                <c:rich>
                  <a:bodyPr/>
                  <a:lstStyle/>
                  <a:p>
                    <a:fld id="{28690245-F902-498E-BD4A-A432BD2B2E36}" type="YVALUE">
                      <a:rPr lang="en-US"/>
                      <a:pPr/>
                      <a:t>[Y VALUE]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D62-44B2-9619-D6A39C4976CC}"/>
                </c:ext>
              </c:extLst>
            </c:dLbl>
            <c:dLbl>
              <c:idx val="865"/>
              <c:layout>
                <c:manualLayout>
                  <c:x val="-6.450270495214315E-2"/>
                  <c:y val="-0.13587756040934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62-44B2-9619-D6A39C4976CC}"/>
                </c:ext>
              </c:extLst>
            </c:dLbl>
            <c:numFmt formatCode="#,##0.00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NEMI!$L$3:$L$870</c:f>
              <c:numCache>
                <c:formatCode>0.00E+00</c:formatCode>
                <c:ptCount val="868"/>
                <c:pt idx="0">
                  <c:v>8.6060000000000003E-6</c:v>
                </c:pt>
                <c:pt idx="1">
                  <c:v>1.6540000000000001E-5</c:v>
                </c:pt>
                <c:pt idx="2">
                  <c:v>2.7039999999999999E-5</c:v>
                </c:pt>
                <c:pt idx="3">
                  <c:v>4.4079999999999998E-5</c:v>
                </c:pt>
                <c:pt idx="4">
                  <c:v>7.1509999999999998E-5</c:v>
                </c:pt>
                <c:pt idx="5">
                  <c:v>1.066E-4</c:v>
                </c:pt>
                <c:pt idx="6">
                  <c:v>1.495E-4</c:v>
                </c:pt>
                <c:pt idx="7">
                  <c:v>2.0010000000000001E-4</c:v>
                </c:pt>
                <c:pt idx="8">
                  <c:v>2.5839999999999999E-4</c:v>
                </c:pt>
                <c:pt idx="9">
                  <c:v>3.2440000000000002E-4</c:v>
                </c:pt>
                <c:pt idx="10">
                  <c:v>3.9819999999999998E-4</c:v>
                </c:pt>
                <c:pt idx="11">
                  <c:v>4.797E-4</c:v>
                </c:pt>
                <c:pt idx="12">
                  <c:v>5.6899999999999995E-4</c:v>
                </c:pt>
                <c:pt idx="13">
                  <c:v>6.6609999999999998E-4</c:v>
                </c:pt>
                <c:pt idx="14">
                  <c:v>7.7090000000000004E-4</c:v>
                </c:pt>
                <c:pt idx="15">
                  <c:v>8.8360000000000001E-4</c:v>
                </c:pt>
                <c:pt idx="16">
                  <c:v>1.0039999999999999E-3</c:v>
                </c:pt>
                <c:pt idx="17">
                  <c:v>1.132E-3</c:v>
                </c:pt>
                <c:pt idx="18">
                  <c:v>1.2689999999999999E-3</c:v>
                </c:pt>
                <c:pt idx="19">
                  <c:v>1.413E-3</c:v>
                </c:pt>
                <c:pt idx="20">
                  <c:v>1.565E-3</c:v>
                </c:pt>
                <c:pt idx="21">
                  <c:v>1.7240000000000001E-3</c:v>
                </c:pt>
                <c:pt idx="22">
                  <c:v>1.892E-3</c:v>
                </c:pt>
                <c:pt idx="23">
                  <c:v>2.068E-3</c:v>
                </c:pt>
                <c:pt idx="24">
                  <c:v>2.2520000000000001E-3</c:v>
                </c:pt>
                <c:pt idx="25">
                  <c:v>2.444E-3</c:v>
                </c:pt>
                <c:pt idx="26">
                  <c:v>2.6440000000000001E-3</c:v>
                </c:pt>
                <c:pt idx="27">
                  <c:v>2.8519999999999999E-3</c:v>
                </c:pt>
                <c:pt idx="28">
                  <c:v>3.0690000000000001E-3</c:v>
                </c:pt>
                <c:pt idx="29">
                  <c:v>3.2940000000000001E-3</c:v>
                </c:pt>
                <c:pt idx="30">
                  <c:v>3.5270000000000002E-3</c:v>
                </c:pt>
                <c:pt idx="31">
                  <c:v>3.7690000000000002E-3</c:v>
                </c:pt>
                <c:pt idx="32">
                  <c:v>4.0200000000000001E-3</c:v>
                </c:pt>
                <c:pt idx="33">
                  <c:v>4.2789999999999998E-3</c:v>
                </c:pt>
                <c:pt idx="34">
                  <c:v>4.5469999999999998E-3</c:v>
                </c:pt>
                <c:pt idx="35">
                  <c:v>4.8240000000000002E-3</c:v>
                </c:pt>
                <c:pt idx="36">
                  <c:v>5.1110000000000001E-3</c:v>
                </c:pt>
                <c:pt idx="37">
                  <c:v>5.4060000000000002E-3</c:v>
                </c:pt>
                <c:pt idx="38">
                  <c:v>5.7099999999999998E-3</c:v>
                </c:pt>
                <c:pt idx="39">
                  <c:v>6.0239999999999998E-3</c:v>
                </c:pt>
                <c:pt idx="40">
                  <c:v>6.3480000000000003E-3</c:v>
                </c:pt>
                <c:pt idx="41">
                  <c:v>6.6810000000000003E-3</c:v>
                </c:pt>
                <c:pt idx="42">
                  <c:v>7.0239999999999999E-3</c:v>
                </c:pt>
                <c:pt idx="43">
                  <c:v>7.3769999999999999E-3</c:v>
                </c:pt>
                <c:pt idx="44">
                  <c:v>7.7390000000000002E-3</c:v>
                </c:pt>
                <c:pt idx="45">
                  <c:v>8.1119999999999994E-3</c:v>
                </c:pt>
                <c:pt idx="46">
                  <c:v>8.4950000000000008E-3</c:v>
                </c:pt>
                <c:pt idx="47">
                  <c:v>8.8889999999999993E-3</c:v>
                </c:pt>
                <c:pt idx="48">
                  <c:v>9.2929999999999992E-3</c:v>
                </c:pt>
                <c:pt idx="49">
                  <c:v>9.7070000000000004E-3</c:v>
                </c:pt>
                <c:pt idx="50">
                  <c:v>1.013E-2</c:v>
                </c:pt>
                <c:pt idx="51">
                  <c:v>1.057E-2</c:v>
                </c:pt>
                <c:pt idx="52">
                  <c:v>1.1010000000000001E-2</c:v>
                </c:pt>
                <c:pt idx="53">
                  <c:v>1.1469999999999999E-2</c:v>
                </c:pt>
                <c:pt idx="54">
                  <c:v>1.1939999999999999E-2</c:v>
                </c:pt>
                <c:pt idx="55">
                  <c:v>1.242E-2</c:v>
                </c:pt>
                <c:pt idx="56">
                  <c:v>1.291E-2</c:v>
                </c:pt>
                <c:pt idx="57">
                  <c:v>1.341E-2</c:v>
                </c:pt>
                <c:pt idx="58">
                  <c:v>1.392E-2</c:v>
                </c:pt>
                <c:pt idx="59">
                  <c:v>1.4449999999999999E-2</c:v>
                </c:pt>
                <c:pt idx="60">
                  <c:v>1.498E-2</c:v>
                </c:pt>
                <c:pt idx="61">
                  <c:v>1.553E-2</c:v>
                </c:pt>
                <c:pt idx="62">
                  <c:v>1.609E-2</c:v>
                </c:pt>
                <c:pt idx="63">
                  <c:v>1.6660000000000001E-2</c:v>
                </c:pt>
                <c:pt idx="64">
                  <c:v>1.7239999999999998E-2</c:v>
                </c:pt>
                <c:pt idx="65">
                  <c:v>1.7829999999999999E-2</c:v>
                </c:pt>
                <c:pt idx="66">
                  <c:v>1.8429999999999998E-2</c:v>
                </c:pt>
                <c:pt idx="67">
                  <c:v>1.9050000000000001E-2</c:v>
                </c:pt>
                <c:pt idx="68">
                  <c:v>1.967E-2</c:v>
                </c:pt>
                <c:pt idx="69">
                  <c:v>2.0310000000000002E-2</c:v>
                </c:pt>
                <c:pt idx="70">
                  <c:v>2.0959999999999999E-2</c:v>
                </c:pt>
                <c:pt idx="71">
                  <c:v>2.1610000000000001E-2</c:v>
                </c:pt>
                <c:pt idx="72">
                  <c:v>2.2280000000000001E-2</c:v>
                </c:pt>
                <c:pt idx="73">
                  <c:v>2.2960000000000001E-2</c:v>
                </c:pt>
                <c:pt idx="74">
                  <c:v>2.3650000000000001E-2</c:v>
                </c:pt>
                <c:pt idx="75">
                  <c:v>2.435E-2</c:v>
                </c:pt>
                <c:pt idx="76">
                  <c:v>2.5069999999999999E-2</c:v>
                </c:pt>
                <c:pt idx="77">
                  <c:v>2.579E-2</c:v>
                </c:pt>
                <c:pt idx="78">
                  <c:v>2.6519999999999998E-2</c:v>
                </c:pt>
                <c:pt idx="79">
                  <c:v>2.726E-2</c:v>
                </c:pt>
                <c:pt idx="80">
                  <c:v>2.802E-2</c:v>
                </c:pt>
                <c:pt idx="81">
                  <c:v>2.878E-2</c:v>
                </c:pt>
                <c:pt idx="82">
                  <c:v>2.955E-2</c:v>
                </c:pt>
                <c:pt idx="83">
                  <c:v>3.0329999999999999E-2</c:v>
                </c:pt>
                <c:pt idx="84">
                  <c:v>3.1130000000000001E-2</c:v>
                </c:pt>
                <c:pt idx="85">
                  <c:v>3.193E-2</c:v>
                </c:pt>
                <c:pt idx="86">
                  <c:v>3.2739999999999998E-2</c:v>
                </c:pt>
                <c:pt idx="87">
                  <c:v>3.356E-2</c:v>
                </c:pt>
                <c:pt idx="88">
                  <c:v>3.4389999999999997E-2</c:v>
                </c:pt>
                <c:pt idx="89">
                  <c:v>3.5220000000000001E-2</c:v>
                </c:pt>
                <c:pt idx="90">
                  <c:v>3.6069999999999998E-2</c:v>
                </c:pt>
                <c:pt idx="91">
                  <c:v>3.6920000000000001E-2</c:v>
                </c:pt>
                <c:pt idx="92">
                  <c:v>3.7789999999999997E-2</c:v>
                </c:pt>
                <c:pt idx="93">
                  <c:v>3.866E-2</c:v>
                </c:pt>
                <c:pt idx="94">
                  <c:v>3.9539999999999999E-2</c:v>
                </c:pt>
                <c:pt idx="95">
                  <c:v>4.0430000000000001E-2</c:v>
                </c:pt>
                <c:pt idx="96">
                  <c:v>4.1320000000000003E-2</c:v>
                </c:pt>
                <c:pt idx="97">
                  <c:v>4.2229999999999997E-2</c:v>
                </c:pt>
                <c:pt idx="98">
                  <c:v>4.3139999999999998E-2</c:v>
                </c:pt>
                <c:pt idx="99">
                  <c:v>4.4060000000000002E-2</c:v>
                </c:pt>
                <c:pt idx="100">
                  <c:v>4.4990000000000002E-2</c:v>
                </c:pt>
                <c:pt idx="101">
                  <c:v>4.5920000000000002E-2</c:v>
                </c:pt>
                <c:pt idx="102">
                  <c:v>4.6859999999999999E-2</c:v>
                </c:pt>
                <c:pt idx="103">
                  <c:v>4.7809999999999998E-2</c:v>
                </c:pt>
                <c:pt idx="104">
                  <c:v>4.8770000000000001E-2</c:v>
                </c:pt>
                <c:pt idx="105">
                  <c:v>4.9730000000000003E-2</c:v>
                </c:pt>
                <c:pt idx="106">
                  <c:v>5.0700000000000002E-2</c:v>
                </c:pt>
                <c:pt idx="107">
                  <c:v>5.1670000000000001E-2</c:v>
                </c:pt>
                <c:pt idx="108">
                  <c:v>5.2659999999999998E-2</c:v>
                </c:pt>
                <c:pt idx="109">
                  <c:v>5.364E-2</c:v>
                </c:pt>
                <c:pt idx="110">
                  <c:v>5.4640000000000001E-2</c:v>
                </c:pt>
                <c:pt idx="111">
                  <c:v>5.5640000000000002E-2</c:v>
                </c:pt>
                <c:pt idx="112">
                  <c:v>5.6640000000000003E-2</c:v>
                </c:pt>
                <c:pt idx="113">
                  <c:v>5.765E-2</c:v>
                </c:pt>
                <c:pt idx="114">
                  <c:v>5.8659999999999997E-2</c:v>
                </c:pt>
                <c:pt idx="115">
                  <c:v>5.9679999999999997E-2</c:v>
                </c:pt>
                <c:pt idx="116">
                  <c:v>6.0699999999999997E-2</c:v>
                </c:pt>
                <c:pt idx="117">
                  <c:v>6.173E-2</c:v>
                </c:pt>
                <c:pt idx="118">
                  <c:v>6.2759999999999996E-2</c:v>
                </c:pt>
                <c:pt idx="119">
                  <c:v>6.3789999999999999E-2</c:v>
                </c:pt>
                <c:pt idx="120">
                  <c:v>6.4820000000000003E-2</c:v>
                </c:pt>
                <c:pt idx="121">
                  <c:v>6.5850000000000006E-2</c:v>
                </c:pt>
                <c:pt idx="122">
                  <c:v>6.6890000000000005E-2</c:v>
                </c:pt>
                <c:pt idx="123">
                  <c:v>6.7930000000000004E-2</c:v>
                </c:pt>
                <c:pt idx="124">
                  <c:v>6.8959999999999994E-2</c:v>
                </c:pt>
                <c:pt idx="125">
                  <c:v>7.0000000000000007E-2</c:v>
                </c:pt>
                <c:pt idx="126">
                  <c:v>7.1040000000000006E-2</c:v>
                </c:pt>
                <c:pt idx="127">
                  <c:v>7.2080000000000005E-2</c:v>
                </c:pt>
                <c:pt idx="128">
                  <c:v>7.3120000000000004E-2</c:v>
                </c:pt>
                <c:pt idx="129">
                  <c:v>7.4160000000000004E-2</c:v>
                </c:pt>
                <c:pt idx="130">
                  <c:v>7.5200000000000003E-2</c:v>
                </c:pt>
                <c:pt idx="131">
                  <c:v>7.6240000000000002E-2</c:v>
                </c:pt>
                <c:pt idx="132">
                  <c:v>7.7280000000000001E-2</c:v>
                </c:pt>
                <c:pt idx="133">
                  <c:v>7.8320000000000001E-2</c:v>
                </c:pt>
                <c:pt idx="134">
                  <c:v>7.9369999999999996E-2</c:v>
                </c:pt>
                <c:pt idx="135">
                  <c:v>8.0409999999999995E-2</c:v>
                </c:pt>
                <c:pt idx="136">
                  <c:v>8.1449999999999995E-2</c:v>
                </c:pt>
                <c:pt idx="137">
                  <c:v>8.2489999999999994E-2</c:v>
                </c:pt>
                <c:pt idx="138">
                  <c:v>8.3529999999999993E-2</c:v>
                </c:pt>
                <c:pt idx="139">
                  <c:v>8.4570000000000006E-2</c:v>
                </c:pt>
                <c:pt idx="140">
                  <c:v>8.5610000000000006E-2</c:v>
                </c:pt>
                <c:pt idx="141">
                  <c:v>8.6660000000000001E-2</c:v>
                </c:pt>
                <c:pt idx="142">
                  <c:v>8.77E-2</c:v>
                </c:pt>
                <c:pt idx="143">
                  <c:v>8.8739999999999999E-2</c:v>
                </c:pt>
                <c:pt idx="144">
                  <c:v>8.9779999999999999E-2</c:v>
                </c:pt>
                <c:pt idx="145">
                  <c:v>9.0819999999999998E-2</c:v>
                </c:pt>
                <c:pt idx="146">
                  <c:v>9.1859999999999997E-2</c:v>
                </c:pt>
                <c:pt idx="147">
                  <c:v>9.2910000000000006E-2</c:v>
                </c:pt>
                <c:pt idx="148">
                  <c:v>9.3950000000000006E-2</c:v>
                </c:pt>
                <c:pt idx="149">
                  <c:v>9.4990000000000005E-2</c:v>
                </c:pt>
                <c:pt idx="150">
                  <c:v>9.6030000000000004E-2</c:v>
                </c:pt>
                <c:pt idx="151">
                  <c:v>9.7070000000000004E-2</c:v>
                </c:pt>
                <c:pt idx="152">
                  <c:v>9.8119999999999999E-2</c:v>
                </c:pt>
                <c:pt idx="153">
                  <c:v>9.9159999999999998E-2</c:v>
                </c:pt>
                <c:pt idx="154">
                  <c:v>0.1002</c:v>
                </c:pt>
                <c:pt idx="155">
                  <c:v>0.1012</c:v>
                </c:pt>
                <c:pt idx="156">
                  <c:v>0.1023</c:v>
                </c:pt>
                <c:pt idx="157">
                  <c:v>0.1033</c:v>
                </c:pt>
                <c:pt idx="158">
                  <c:v>0.10440000000000001</c:v>
                </c:pt>
                <c:pt idx="159">
                  <c:v>0.10539999999999999</c:v>
                </c:pt>
                <c:pt idx="160">
                  <c:v>0.10639999999999999</c:v>
                </c:pt>
                <c:pt idx="161">
                  <c:v>0.1075</c:v>
                </c:pt>
                <c:pt idx="162">
                  <c:v>0.1085</c:v>
                </c:pt>
                <c:pt idx="163">
                  <c:v>0.1096</c:v>
                </c:pt>
                <c:pt idx="164">
                  <c:v>0.1106</c:v>
                </c:pt>
                <c:pt idx="165">
                  <c:v>0.11169999999999999</c:v>
                </c:pt>
                <c:pt idx="166">
                  <c:v>0.11269999999999999</c:v>
                </c:pt>
                <c:pt idx="167">
                  <c:v>0.1137</c:v>
                </c:pt>
                <c:pt idx="168">
                  <c:v>0.1148</c:v>
                </c:pt>
                <c:pt idx="169">
                  <c:v>0.1158</c:v>
                </c:pt>
                <c:pt idx="170">
                  <c:v>0.1169</c:v>
                </c:pt>
                <c:pt idx="171">
                  <c:v>0.1179</c:v>
                </c:pt>
                <c:pt idx="172">
                  <c:v>0.11899999999999999</c:v>
                </c:pt>
                <c:pt idx="173">
                  <c:v>0.12</c:v>
                </c:pt>
                <c:pt idx="174">
                  <c:v>0.121</c:v>
                </c:pt>
                <c:pt idx="175">
                  <c:v>0.1221</c:v>
                </c:pt>
                <c:pt idx="176">
                  <c:v>0.1231</c:v>
                </c:pt>
                <c:pt idx="177">
                  <c:v>0.1242</c:v>
                </c:pt>
                <c:pt idx="178">
                  <c:v>0.12520000000000001</c:v>
                </c:pt>
                <c:pt idx="179">
                  <c:v>0.12620000000000001</c:v>
                </c:pt>
                <c:pt idx="180">
                  <c:v>0.1273</c:v>
                </c:pt>
                <c:pt idx="181">
                  <c:v>0.1283</c:v>
                </c:pt>
                <c:pt idx="182">
                  <c:v>0.12939999999999999</c:v>
                </c:pt>
                <c:pt idx="183">
                  <c:v>0.13039999999999999</c:v>
                </c:pt>
                <c:pt idx="184">
                  <c:v>0.13150000000000001</c:v>
                </c:pt>
                <c:pt idx="185">
                  <c:v>0.13250000000000001</c:v>
                </c:pt>
                <c:pt idx="186">
                  <c:v>0.13350000000000001</c:v>
                </c:pt>
                <c:pt idx="187">
                  <c:v>0.1346</c:v>
                </c:pt>
                <c:pt idx="188">
                  <c:v>0.1356</c:v>
                </c:pt>
                <c:pt idx="189">
                  <c:v>0.13669999999999999</c:v>
                </c:pt>
                <c:pt idx="190">
                  <c:v>0.13769999999999999</c:v>
                </c:pt>
                <c:pt idx="191">
                  <c:v>0.13869999999999999</c:v>
                </c:pt>
                <c:pt idx="192">
                  <c:v>0.13980000000000001</c:v>
                </c:pt>
                <c:pt idx="193">
                  <c:v>0.14080000000000001</c:v>
                </c:pt>
                <c:pt idx="194">
                  <c:v>0.1419</c:v>
                </c:pt>
                <c:pt idx="195">
                  <c:v>0.1429</c:v>
                </c:pt>
                <c:pt idx="196">
                  <c:v>0.14399999999999999</c:v>
                </c:pt>
                <c:pt idx="197">
                  <c:v>0.14499999999999999</c:v>
                </c:pt>
                <c:pt idx="198">
                  <c:v>0.14599999999999999</c:v>
                </c:pt>
                <c:pt idx="199">
                  <c:v>0.14710000000000001</c:v>
                </c:pt>
                <c:pt idx="200">
                  <c:v>0.14810000000000001</c:v>
                </c:pt>
                <c:pt idx="201">
                  <c:v>0.1492</c:v>
                </c:pt>
                <c:pt idx="202">
                  <c:v>0.1502</c:v>
                </c:pt>
                <c:pt idx="203">
                  <c:v>0.15129999999999999</c:v>
                </c:pt>
                <c:pt idx="204">
                  <c:v>0.15229999999999999</c:v>
                </c:pt>
                <c:pt idx="205">
                  <c:v>0.15329999999999999</c:v>
                </c:pt>
                <c:pt idx="206">
                  <c:v>0.15440000000000001</c:v>
                </c:pt>
                <c:pt idx="207">
                  <c:v>0.15540000000000001</c:v>
                </c:pt>
                <c:pt idx="208">
                  <c:v>0.1565</c:v>
                </c:pt>
                <c:pt idx="209">
                  <c:v>0.1575</c:v>
                </c:pt>
                <c:pt idx="210">
                  <c:v>0.1585</c:v>
                </c:pt>
                <c:pt idx="211">
                  <c:v>0.15959999999999999</c:v>
                </c:pt>
                <c:pt idx="212">
                  <c:v>0.16059999999999999</c:v>
                </c:pt>
                <c:pt idx="213">
                  <c:v>0.16170000000000001</c:v>
                </c:pt>
                <c:pt idx="214">
                  <c:v>0.16270000000000001</c:v>
                </c:pt>
                <c:pt idx="215">
                  <c:v>0.1638</c:v>
                </c:pt>
                <c:pt idx="216">
                  <c:v>0.1648</c:v>
                </c:pt>
                <c:pt idx="217">
                  <c:v>0.1658</c:v>
                </c:pt>
                <c:pt idx="218">
                  <c:v>0.16689999999999999</c:v>
                </c:pt>
                <c:pt idx="219">
                  <c:v>0.16789999999999999</c:v>
                </c:pt>
                <c:pt idx="220">
                  <c:v>0.16900000000000001</c:v>
                </c:pt>
                <c:pt idx="221">
                  <c:v>0.17</c:v>
                </c:pt>
                <c:pt idx="222">
                  <c:v>0.1711</c:v>
                </c:pt>
                <c:pt idx="223">
                  <c:v>0.1721</c:v>
                </c:pt>
                <c:pt idx="224">
                  <c:v>0.1731</c:v>
                </c:pt>
                <c:pt idx="225">
                  <c:v>0.17419999999999999</c:v>
                </c:pt>
                <c:pt idx="226">
                  <c:v>0.17519999999999999</c:v>
                </c:pt>
                <c:pt idx="227">
                  <c:v>0.17630000000000001</c:v>
                </c:pt>
                <c:pt idx="228">
                  <c:v>0.17730000000000001</c:v>
                </c:pt>
                <c:pt idx="229">
                  <c:v>0.17829999999999999</c:v>
                </c:pt>
                <c:pt idx="230">
                  <c:v>0.1794</c:v>
                </c:pt>
                <c:pt idx="231">
                  <c:v>0.1804</c:v>
                </c:pt>
                <c:pt idx="232">
                  <c:v>0.18149999999999999</c:v>
                </c:pt>
                <c:pt idx="233">
                  <c:v>0.1825</c:v>
                </c:pt>
                <c:pt idx="234">
                  <c:v>0.18360000000000001</c:v>
                </c:pt>
                <c:pt idx="235">
                  <c:v>0.18459999999999999</c:v>
                </c:pt>
                <c:pt idx="236">
                  <c:v>0.18559999999999999</c:v>
                </c:pt>
                <c:pt idx="237">
                  <c:v>0.1867</c:v>
                </c:pt>
                <c:pt idx="238">
                  <c:v>0.18770000000000001</c:v>
                </c:pt>
                <c:pt idx="239">
                  <c:v>0.1888</c:v>
                </c:pt>
                <c:pt idx="240">
                  <c:v>0.1898</c:v>
                </c:pt>
                <c:pt idx="241">
                  <c:v>0.1908</c:v>
                </c:pt>
                <c:pt idx="242">
                  <c:v>0.19189999999999999</c:v>
                </c:pt>
                <c:pt idx="243">
                  <c:v>0.19289999999999999</c:v>
                </c:pt>
                <c:pt idx="244">
                  <c:v>0.19400000000000001</c:v>
                </c:pt>
                <c:pt idx="245">
                  <c:v>0.19500000000000001</c:v>
                </c:pt>
                <c:pt idx="246">
                  <c:v>0.1961</c:v>
                </c:pt>
                <c:pt idx="247">
                  <c:v>0.1971</c:v>
                </c:pt>
                <c:pt idx="248">
                  <c:v>0.1981</c:v>
                </c:pt>
                <c:pt idx="249">
                  <c:v>0.19919999999999999</c:v>
                </c:pt>
                <c:pt idx="250">
                  <c:v>0.20019999999999999</c:v>
                </c:pt>
                <c:pt idx="251">
                  <c:v>0.20130000000000001</c:v>
                </c:pt>
                <c:pt idx="252">
                  <c:v>0.20230000000000001</c:v>
                </c:pt>
                <c:pt idx="253">
                  <c:v>0.2034</c:v>
                </c:pt>
                <c:pt idx="254">
                  <c:v>0.2044</c:v>
                </c:pt>
                <c:pt idx="255">
                  <c:v>0.2054</c:v>
                </c:pt>
                <c:pt idx="256">
                  <c:v>0.20649999999999999</c:v>
                </c:pt>
                <c:pt idx="257">
                  <c:v>0.20749999999999999</c:v>
                </c:pt>
                <c:pt idx="258">
                  <c:v>0.20860000000000001</c:v>
                </c:pt>
                <c:pt idx="259">
                  <c:v>0.20960000000000001</c:v>
                </c:pt>
                <c:pt idx="260">
                  <c:v>0.21060000000000001</c:v>
                </c:pt>
                <c:pt idx="261">
                  <c:v>0.2117</c:v>
                </c:pt>
                <c:pt idx="262">
                  <c:v>0.2127</c:v>
                </c:pt>
                <c:pt idx="263">
                  <c:v>0.21379999999999999</c:v>
                </c:pt>
                <c:pt idx="264">
                  <c:v>0.21479999999999999</c:v>
                </c:pt>
                <c:pt idx="265">
                  <c:v>0.21590000000000001</c:v>
                </c:pt>
                <c:pt idx="266">
                  <c:v>0.21690000000000001</c:v>
                </c:pt>
                <c:pt idx="267">
                  <c:v>0.21790000000000001</c:v>
                </c:pt>
                <c:pt idx="268">
                  <c:v>0.219</c:v>
                </c:pt>
                <c:pt idx="269">
                  <c:v>0.22</c:v>
                </c:pt>
                <c:pt idx="270">
                  <c:v>0.22109999999999999</c:v>
                </c:pt>
                <c:pt idx="271">
                  <c:v>0.22209999999999999</c:v>
                </c:pt>
                <c:pt idx="272">
                  <c:v>0.22320000000000001</c:v>
                </c:pt>
                <c:pt idx="273">
                  <c:v>0.22420000000000001</c:v>
                </c:pt>
                <c:pt idx="274">
                  <c:v>0.22520000000000001</c:v>
                </c:pt>
                <c:pt idx="275">
                  <c:v>0.2263</c:v>
                </c:pt>
                <c:pt idx="276">
                  <c:v>0.2273</c:v>
                </c:pt>
                <c:pt idx="277">
                  <c:v>0.22839999999999999</c:v>
                </c:pt>
                <c:pt idx="278">
                  <c:v>0.22939999999999999</c:v>
                </c:pt>
                <c:pt idx="279">
                  <c:v>0.23039999999999999</c:v>
                </c:pt>
                <c:pt idx="280">
                  <c:v>0.23150000000000001</c:v>
                </c:pt>
                <c:pt idx="281">
                  <c:v>0.23250000000000001</c:v>
                </c:pt>
                <c:pt idx="282">
                  <c:v>0.2336</c:v>
                </c:pt>
                <c:pt idx="283">
                  <c:v>0.2346</c:v>
                </c:pt>
                <c:pt idx="284">
                  <c:v>0.23569999999999999</c:v>
                </c:pt>
                <c:pt idx="285">
                  <c:v>0.23669999999999999</c:v>
                </c:pt>
                <c:pt idx="286">
                  <c:v>0.23769999999999999</c:v>
                </c:pt>
                <c:pt idx="287">
                  <c:v>0.23880000000000001</c:v>
                </c:pt>
                <c:pt idx="288">
                  <c:v>0.23980000000000001</c:v>
                </c:pt>
                <c:pt idx="289">
                  <c:v>0.2409</c:v>
                </c:pt>
                <c:pt idx="290">
                  <c:v>0.2419</c:v>
                </c:pt>
                <c:pt idx="291">
                  <c:v>0.24299999999999999</c:v>
                </c:pt>
                <c:pt idx="292">
                  <c:v>0.24399999999999999</c:v>
                </c:pt>
                <c:pt idx="293">
                  <c:v>0.245</c:v>
                </c:pt>
                <c:pt idx="294">
                  <c:v>0.24610000000000001</c:v>
                </c:pt>
                <c:pt idx="295">
                  <c:v>0.24709999999999999</c:v>
                </c:pt>
                <c:pt idx="296">
                  <c:v>0.2482</c:v>
                </c:pt>
                <c:pt idx="297">
                  <c:v>0.2492</c:v>
                </c:pt>
                <c:pt idx="298">
                  <c:v>0.25019999999999998</c:v>
                </c:pt>
                <c:pt idx="299">
                  <c:v>0.25130000000000002</c:v>
                </c:pt>
                <c:pt idx="300">
                  <c:v>0.25230000000000002</c:v>
                </c:pt>
                <c:pt idx="301">
                  <c:v>0.25340000000000001</c:v>
                </c:pt>
                <c:pt idx="302">
                  <c:v>0.25440000000000002</c:v>
                </c:pt>
                <c:pt idx="303">
                  <c:v>0.2555</c:v>
                </c:pt>
                <c:pt idx="304">
                  <c:v>0.25650000000000001</c:v>
                </c:pt>
                <c:pt idx="305">
                  <c:v>0.25750000000000001</c:v>
                </c:pt>
                <c:pt idx="306">
                  <c:v>0.2586</c:v>
                </c:pt>
                <c:pt idx="307">
                  <c:v>0.2596</c:v>
                </c:pt>
                <c:pt idx="308">
                  <c:v>0.26069999999999999</c:v>
                </c:pt>
                <c:pt idx="309">
                  <c:v>0.26169999999999999</c:v>
                </c:pt>
                <c:pt idx="310">
                  <c:v>0.26269999999999999</c:v>
                </c:pt>
                <c:pt idx="311">
                  <c:v>0.26379999999999998</c:v>
                </c:pt>
                <c:pt idx="312">
                  <c:v>0.26479999999999998</c:v>
                </c:pt>
                <c:pt idx="313">
                  <c:v>0.26590000000000003</c:v>
                </c:pt>
                <c:pt idx="314">
                  <c:v>0.26690000000000003</c:v>
                </c:pt>
                <c:pt idx="315">
                  <c:v>0.26800000000000002</c:v>
                </c:pt>
                <c:pt idx="316">
                  <c:v>0.26900000000000002</c:v>
                </c:pt>
                <c:pt idx="317">
                  <c:v>0.27</c:v>
                </c:pt>
                <c:pt idx="318">
                  <c:v>0.27110000000000001</c:v>
                </c:pt>
                <c:pt idx="319">
                  <c:v>0.27210000000000001</c:v>
                </c:pt>
                <c:pt idx="320">
                  <c:v>0.2732</c:v>
                </c:pt>
                <c:pt idx="321">
                  <c:v>0.2742</c:v>
                </c:pt>
                <c:pt idx="322">
                  <c:v>0.27529999999999999</c:v>
                </c:pt>
                <c:pt idx="323">
                  <c:v>0.27629999999999999</c:v>
                </c:pt>
                <c:pt idx="324">
                  <c:v>0.27729999999999999</c:v>
                </c:pt>
                <c:pt idx="325">
                  <c:v>0.27839999999999998</c:v>
                </c:pt>
                <c:pt idx="326">
                  <c:v>0.27939999999999998</c:v>
                </c:pt>
                <c:pt idx="327">
                  <c:v>0.28050000000000003</c:v>
                </c:pt>
                <c:pt idx="328">
                  <c:v>0.28149999999999997</c:v>
                </c:pt>
                <c:pt idx="329">
                  <c:v>0.28249999999999997</c:v>
                </c:pt>
                <c:pt idx="330">
                  <c:v>0.28360000000000002</c:v>
                </c:pt>
                <c:pt idx="331">
                  <c:v>0.28460000000000002</c:v>
                </c:pt>
                <c:pt idx="332">
                  <c:v>0.28570000000000001</c:v>
                </c:pt>
                <c:pt idx="333">
                  <c:v>0.28670000000000001</c:v>
                </c:pt>
                <c:pt idx="334">
                  <c:v>0.2878</c:v>
                </c:pt>
                <c:pt idx="335">
                  <c:v>0.2888</c:v>
                </c:pt>
                <c:pt idx="336">
                  <c:v>0.2898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0.30959999999999999</c:v>
                </c:pt>
                <c:pt idx="356">
                  <c:v>0.31069999999999998</c:v>
                </c:pt>
                <c:pt idx="357">
                  <c:v>0.31169999999999998</c:v>
                </c:pt>
                <c:pt idx="358">
                  <c:v>0.31280000000000002</c:v>
                </c:pt>
                <c:pt idx="359">
                  <c:v>0.31380000000000002</c:v>
                </c:pt>
                <c:pt idx="360">
                  <c:v>0.31480000000000002</c:v>
                </c:pt>
                <c:pt idx="361">
                  <c:v>0.31590000000000001</c:v>
                </c:pt>
                <c:pt idx="362">
                  <c:v>0.31690000000000002</c:v>
                </c:pt>
                <c:pt idx="363">
                  <c:v>0.318</c:v>
                </c:pt>
                <c:pt idx="364">
                  <c:v>0.31900000000000001</c:v>
                </c:pt>
                <c:pt idx="365">
                  <c:v>0.3201</c:v>
                </c:pt>
                <c:pt idx="366">
                  <c:v>0.3211</c:v>
                </c:pt>
                <c:pt idx="367">
                  <c:v>0.3221</c:v>
                </c:pt>
                <c:pt idx="368">
                  <c:v>0.32319999999999999</c:v>
                </c:pt>
                <c:pt idx="369">
                  <c:v>0.32419999999999999</c:v>
                </c:pt>
                <c:pt idx="370">
                  <c:v>0.32529999999999998</c:v>
                </c:pt>
                <c:pt idx="371">
                  <c:v>0.32629999999999998</c:v>
                </c:pt>
                <c:pt idx="372">
                  <c:v>0.32740000000000002</c:v>
                </c:pt>
                <c:pt idx="373">
                  <c:v>0.32840000000000003</c:v>
                </c:pt>
                <c:pt idx="374">
                  <c:v>0.32940000000000003</c:v>
                </c:pt>
                <c:pt idx="375">
                  <c:v>0.33050000000000002</c:v>
                </c:pt>
                <c:pt idx="376">
                  <c:v>0.33150000000000002</c:v>
                </c:pt>
                <c:pt idx="377">
                  <c:v>0.33260000000000001</c:v>
                </c:pt>
                <c:pt idx="378">
                  <c:v>0.33360000000000001</c:v>
                </c:pt>
                <c:pt idx="379">
                  <c:v>0.33460000000000001</c:v>
                </c:pt>
                <c:pt idx="380">
                  <c:v>0.3357</c:v>
                </c:pt>
                <c:pt idx="381">
                  <c:v>0.3367</c:v>
                </c:pt>
                <c:pt idx="382">
                  <c:v>0.33779999999999999</c:v>
                </c:pt>
                <c:pt idx="383">
                  <c:v>0.33879999999999999</c:v>
                </c:pt>
                <c:pt idx="384">
                  <c:v>0.33989999999999998</c:v>
                </c:pt>
                <c:pt idx="385">
                  <c:v>0.34089999999999998</c:v>
                </c:pt>
                <c:pt idx="386">
                  <c:v>0.34189999999999998</c:v>
                </c:pt>
                <c:pt idx="387">
                  <c:v>0.34300000000000003</c:v>
                </c:pt>
                <c:pt idx="388">
                  <c:v>0.34399999999999997</c:v>
                </c:pt>
                <c:pt idx="389">
                  <c:v>0.34510000000000002</c:v>
                </c:pt>
                <c:pt idx="390">
                  <c:v>0.34610000000000002</c:v>
                </c:pt>
                <c:pt idx="391">
                  <c:v>0.34720000000000001</c:v>
                </c:pt>
                <c:pt idx="392">
                  <c:v>0.34820000000000001</c:v>
                </c:pt>
                <c:pt idx="393">
                  <c:v>0.34920000000000001</c:v>
                </c:pt>
                <c:pt idx="394">
                  <c:v>0.3503</c:v>
                </c:pt>
                <c:pt idx="395">
                  <c:v>0.3513</c:v>
                </c:pt>
                <c:pt idx="396">
                  <c:v>0.35239999999999999</c:v>
                </c:pt>
                <c:pt idx="397">
                  <c:v>0.35339999999999999</c:v>
                </c:pt>
                <c:pt idx="398">
                  <c:v>0.35439999999999999</c:v>
                </c:pt>
                <c:pt idx="399">
                  <c:v>0.35549999999999998</c:v>
                </c:pt>
                <c:pt idx="400">
                  <c:v>0.35649999999999998</c:v>
                </c:pt>
                <c:pt idx="401">
                  <c:v>0.35759999999999997</c:v>
                </c:pt>
                <c:pt idx="402">
                  <c:v>0.35859999999999997</c:v>
                </c:pt>
                <c:pt idx="403">
                  <c:v>0.35970000000000002</c:v>
                </c:pt>
                <c:pt idx="404">
                  <c:v>0.36070000000000002</c:v>
                </c:pt>
                <c:pt idx="405">
                  <c:v>0.36170000000000002</c:v>
                </c:pt>
                <c:pt idx="406">
                  <c:v>0.36280000000000001</c:v>
                </c:pt>
                <c:pt idx="407">
                  <c:v>0.36380000000000001</c:v>
                </c:pt>
                <c:pt idx="408">
                  <c:v>0.3649</c:v>
                </c:pt>
                <c:pt idx="409">
                  <c:v>0.3659</c:v>
                </c:pt>
                <c:pt idx="410">
                  <c:v>0.3669</c:v>
                </c:pt>
                <c:pt idx="411">
                  <c:v>0.36799999999999999</c:v>
                </c:pt>
                <c:pt idx="412">
                  <c:v>0.36899999999999999</c:v>
                </c:pt>
                <c:pt idx="413">
                  <c:v>0.37009999999999998</c:v>
                </c:pt>
                <c:pt idx="414">
                  <c:v>0.37109999999999999</c:v>
                </c:pt>
                <c:pt idx="415">
                  <c:v>0.37219999999999998</c:v>
                </c:pt>
                <c:pt idx="416">
                  <c:v>0.37319999999999998</c:v>
                </c:pt>
                <c:pt idx="417">
                  <c:v>0.37419999999999998</c:v>
                </c:pt>
                <c:pt idx="418">
                  <c:v>0.37530000000000002</c:v>
                </c:pt>
                <c:pt idx="419">
                  <c:v>0.37630000000000002</c:v>
                </c:pt>
                <c:pt idx="420">
                  <c:v>0.37740000000000001</c:v>
                </c:pt>
                <c:pt idx="421">
                  <c:v>0.37840000000000001</c:v>
                </c:pt>
                <c:pt idx="422">
                  <c:v>0.3795</c:v>
                </c:pt>
                <c:pt idx="423">
                  <c:v>0.3805</c:v>
                </c:pt>
                <c:pt idx="424">
                  <c:v>0.38150000000000001</c:v>
                </c:pt>
                <c:pt idx="425">
                  <c:v>0.3826</c:v>
                </c:pt>
                <c:pt idx="426">
                  <c:v>0.3836</c:v>
                </c:pt>
                <c:pt idx="427">
                  <c:v>0.38469999999999999</c:v>
                </c:pt>
                <c:pt idx="428">
                  <c:v>0.38569999999999999</c:v>
                </c:pt>
                <c:pt idx="429">
                  <c:v>0.38669999999999999</c:v>
                </c:pt>
                <c:pt idx="430">
                  <c:v>0.38779999999999998</c:v>
                </c:pt>
                <c:pt idx="431">
                  <c:v>0.38879999999999998</c:v>
                </c:pt>
                <c:pt idx="432">
                  <c:v>0.38990000000000002</c:v>
                </c:pt>
                <c:pt idx="433">
                  <c:v>0.39090000000000003</c:v>
                </c:pt>
                <c:pt idx="434">
                  <c:v>0.39200000000000002</c:v>
                </c:pt>
                <c:pt idx="435">
                  <c:v>0.39300000000000002</c:v>
                </c:pt>
                <c:pt idx="436">
                  <c:v>0.39400000000000002</c:v>
                </c:pt>
                <c:pt idx="437">
                  <c:v>0.39510000000000001</c:v>
                </c:pt>
                <c:pt idx="438">
                  <c:v>0.39610000000000001</c:v>
                </c:pt>
                <c:pt idx="439">
                  <c:v>0.3972</c:v>
                </c:pt>
                <c:pt idx="440">
                  <c:v>0.3982</c:v>
                </c:pt>
                <c:pt idx="441">
                  <c:v>0.39929999999999999</c:v>
                </c:pt>
                <c:pt idx="442">
                  <c:v>0.40029999999999999</c:v>
                </c:pt>
                <c:pt idx="443">
                  <c:v>0.40129999999999999</c:v>
                </c:pt>
                <c:pt idx="444">
                  <c:v>0.40239999999999998</c:v>
                </c:pt>
                <c:pt idx="445">
                  <c:v>0.40339999999999998</c:v>
                </c:pt>
                <c:pt idx="446">
                  <c:v>0.40450000000000003</c:v>
                </c:pt>
                <c:pt idx="447">
                  <c:v>0.40550000000000003</c:v>
                </c:pt>
                <c:pt idx="448">
                  <c:v>0.40649999999999997</c:v>
                </c:pt>
                <c:pt idx="449">
                  <c:v>0.40760000000000002</c:v>
                </c:pt>
                <c:pt idx="450">
                  <c:v>0.40860000000000002</c:v>
                </c:pt>
                <c:pt idx="451">
                  <c:v>0.40970000000000001</c:v>
                </c:pt>
                <c:pt idx="452">
                  <c:v>0.41070000000000001</c:v>
                </c:pt>
                <c:pt idx="453">
                  <c:v>0.4118</c:v>
                </c:pt>
                <c:pt idx="454">
                  <c:v>0.4128</c:v>
                </c:pt>
                <c:pt idx="455">
                  <c:v>0.4138</c:v>
                </c:pt>
                <c:pt idx="456">
                  <c:v>0.41489999999999999</c:v>
                </c:pt>
                <c:pt idx="457">
                  <c:v>0.41589999999999999</c:v>
                </c:pt>
                <c:pt idx="458">
                  <c:v>0.41699999999999998</c:v>
                </c:pt>
                <c:pt idx="459">
                  <c:v>0.41799999999999998</c:v>
                </c:pt>
                <c:pt idx="460">
                  <c:v>0.41899999999999998</c:v>
                </c:pt>
                <c:pt idx="461">
                  <c:v>0.42009999999999997</c:v>
                </c:pt>
                <c:pt idx="462">
                  <c:v>0.42109999999999997</c:v>
                </c:pt>
                <c:pt idx="463">
                  <c:v>0.42220000000000002</c:v>
                </c:pt>
                <c:pt idx="464">
                  <c:v>0.42320000000000002</c:v>
                </c:pt>
                <c:pt idx="465">
                  <c:v>0.42430000000000001</c:v>
                </c:pt>
                <c:pt idx="466">
                  <c:v>0.42530000000000001</c:v>
                </c:pt>
                <c:pt idx="467">
                  <c:v>0.42630000000000001</c:v>
                </c:pt>
                <c:pt idx="468">
                  <c:v>0.4274</c:v>
                </c:pt>
                <c:pt idx="469">
                  <c:v>0.4284</c:v>
                </c:pt>
                <c:pt idx="470">
                  <c:v>0.42949999999999999</c:v>
                </c:pt>
                <c:pt idx="471">
                  <c:v>0.43049999999999999</c:v>
                </c:pt>
                <c:pt idx="472">
                  <c:v>0.43159999999999998</c:v>
                </c:pt>
                <c:pt idx="473">
                  <c:v>0.43259999999999998</c:v>
                </c:pt>
                <c:pt idx="474">
                  <c:v>0.43359999999999999</c:v>
                </c:pt>
                <c:pt idx="475">
                  <c:v>0.43469999999999998</c:v>
                </c:pt>
                <c:pt idx="476">
                  <c:v>0.43569999999999998</c:v>
                </c:pt>
                <c:pt idx="477">
                  <c:v>0.43680000000000002</c:v>
                </c:pt>
                <c:pt idx="478">
                  <c:v>0.43780000000000002</c:v>
                </c:pt>
                <c:pt idx="479">
                  <c:v>0.43880000000000002</c:v>
                </c:pt>
                <c:pt idx="480">
                  <c:v>0.43990000000000001</c:v>
                </c:pt>
                <c:pt idx="481">
                  <c:v>0.44090000000000001</c:v>
                </c:pt>
                <c:pt idx="482">
                  <c:v>0.442</c:v>
                </c:pt>
                <c:pt idx="483">
                  <c:v>0.443</c:v>
                </c:pt>
                <c:pt idx="484">
                  <c:v>0.44409999999999999</c:v>
                </c:pt>
                <c:pt idx="485">
                  <c:v>0.4451</c:v>
                </c:pt>
                <c:pt idx="486">
                  <c:v>0.4461</c:v>
                </c:pt>
                <c:pt idx="487">
                  <c:v>0.44719999999999999</c:v>
                </c:pt>
                <c:pt idx="488">
                  <c:v>0.44819999999999999</c:v>
                </c:pt>
                <c:pt idx="489">
                  <c:v>0.44929999999999998</c:v>
                </c:pt>
                <c:pt idx="490">
                  <c:v>0.45029999999999998</c:v>
                </c:pt>
                <c:pt idx="491">
                  <c:v>0.45140000000000002</c:v>
                </c:pt>
                <c:pt idx="492">
                  <c:v>0.45240000000000002</c:v>
                </c:pt>
                <c:pt idx="493">
                  <c:v>0.45340000000000003</c:v>
                </c:pt>
                <c:pt idx="494">
                  <c:v>0.45450000000000002</c:v>
                </c:pt>
                <c:pt idx="495">
                  <c:v>0.45550000000000002</c:v>
                </c:pt>
                <c:pt idx="496">
                  <c:v>0.45660000000000001</c:v>
                </c:pt>
                <c:pt idx="497">
                  <c:v>0.45760000000000001</c:v>
                </c:pt>
                <c:pt idx="498">
                  <c:v>0.45860000000000001</c:v>
                </c:pt>
                <c:pt idx="499">
                  <c:v>0.4597</c:v>
                </c:pt>
                <c:pt idx="500">
                  <c:v>0.4607</c:v>
                </c:pt>
                <c:pt idx="501">
                  <c:v>0.46179999999999999</c:v>
                </c:pt>
                <c:pt idx="502">
                  <c:v>0.46279999999999999</c:v>
                </c:pt>
                <c:pt idx="503">
                  <c:v>0.46389999999999998</c:v>
                </c:pt>
                <c:pt idx="504">
                  <c:v>0.46489999999999998</c:v>
                </c:pt>
                <c:pt idx="505">
                  <c:v>0.46589999999999998</c:v>
                </c:pt>
                <c:pt idx="506">
                  <c:v>0.46700000000000003</c:v>
                </c:pt>
                <c:pt idx="507">
                  <c:v>0.46800000000000003</c:v>
                </c:pt>
                <c:pt idx="508">
                  <c:v>0.46910000000000002</c:v>
                </c:pt>
                <c:pt idx="509">
                  <c:v>0.47010000000000002</c:v>
                </c:pt>
                <c:pt idx="510">
                  <c:v>0.47110000000000002</c:v>
                </c:pt>
                <c:pt idx="511">
                  <c:v>0.47220000000000001</c:v>
                </c:pt>
                <c:pt idx="512">
                  <c:v>0.47320000000000001</c:v>
                </c:pt>
                <c:pt idx="513">
                  <c:v>0.4743</c:v>
                </c:pt>
                <c:pt idx="514">
                  <c:v>0.4753</c:v>
                </c:pt>
                <c:pt idx="515">
                  <c:v>0.47639999999999999</c:v>
                </c:pt>
                <c:pt idx="516">
                  <c:v>0.47739999999999999</c:v>
                </c:pt>
                <c:pt idx="517">
                  <c:v>0.47839999999999999</c:v>
                </c:pt>
                <c:pt idx="518">
                  <c:v>0.47949999999999998</c:v>
                </c:pt>
                <c:pt idx="519">
                  <c:v>0.48049999999999998</c:v>
                </c:pt>
                <c:pt idx="520">
                  <c:v>0.48159999999999997</c:v>
                </c:pt>
                <c:pt idx="521">
                  <c:v>0.48259999999999997</c:v>
                </c:pt>
                <c:pt idx="522">
                  <c:v>0.48370000000000002</c:v>
                </c:pt>
                <c:pt idx="523">
                  <c:v>0.48470000000000002</c:v>
                </c:pt>
                <c:pt idx="524">
                  <c:v>0.48570000000000002</c:v>
                </c:pt>
                <c:pt idx="525">
                  <c:v>0.48680000000000001</c:v>
                </c:pt>
                <c:pt idx="526">
                  <c:v>0.48780000000000001</c:v>
                </c:pt>
                <c:pt idx="527">
                  <c:v>0.4889</c:v>
                </c:pt>
                <c:pt idx="528">
                  <c:v>0.4899</c:v>
                </c:pt>
                <c:pt idx="529">
                  <c:v>0.4909</c:v>
                </c:pt>
                <c:pt idx="530">
                  <c:v>0.49199999999999999</c:v>
                </c:pt>
                <c:pt idx="531">
                  <c:v>0.49299999999999999</c:v>
                </c:pt>
                <c:pt idx="532">
                  <c:v>0.49409999999999998</c:v>
                </c:pt>
                <c:pt idx="533">
                  <c:v>0.49509999999999998</c:v>
                </c:pt>
                <c:pt idx="534">
                  <c:v>0.49619999999999997</c:v>
                </c:pt>
                <c:pt idx="535">
                  <c:v>0.49719999999999998</c:v>
                </c:pt>
                <c:pt idx="536">
                  <c:v>0.49819999999999998</c:v>
                </c:pt>
                <c:pt idx="537">
                  <c:v>0.49930000000000002</c:v>
                </c:pt>
                <c:pt idx="538">
                  <c:v>0.50029999999999997</c:v>
                </c:pt>
                <c:pt idx="539">
                  <c:v>0.50139999999999996</c:v>
                </c:pt>
                <c:pt idx="540">
                  <c:v>0.50239999999999996</c:v>
                </c:pt>
                <c:pt idx="541">
                  <c:v>0.50349999999999995</c:v>
                </c:pt>
                <c:pt idx="542">
                  <c:v>0.50449999999999995</c:v>
                </c:pt>
                <c:pt idx="543">
                  <c:v>0.50549999999999995</c:v>
                </c:pt>
                <c:pt idx="544">
                  <c:v>0.50660000000000005</c:v>
                </c:pt>
                <c:pt idx="545">
                  <c:v>0.50760000000000005</c:v>
                </c:pt>
                <c:pt idx="546">
                  <c:v>0.50870000000000004</c:v>
                </c:pt>
                <c:pt idx="547">
                  <c:v>0.50970000000000004</c:v>
                </c:pt>
                <c:pt idx="548">
                  <c:v>0.51070000000000004</c:v>
                </c:pt>
                <c:pt idx="549">
                  <c:v>0.51180000000000003</c:v>
                </c:pt>
                <c:pt idx="550">
                  <c:v>0.51280000000000003</c:v>
                </c:pt>
                <c:pt idx="551">
                  <c:v>0.51390000000000002</c:v>
                </c:pt>
                <c:pt idx="552">
                  <c:v>0.51490000000000002</c:v>
                </c:pt>
                <c:pt idx="553">
                  <c:v>0.51600000000000001</c:v>
                </c:pt>
                <c:pt idx="554">
                  <c:v>0.51700000000000002</c:v>
                </c:pt>
                <c:pt idx="555">
                  <c:v>0.51800000000000002</c:v>
                </c:pt>
                <c:pt idx="556">
                  <c:v>0.51910000000000001</c:v>
                </c:pt>
                <c:pt idx="557">
                  <c:v>0.52010000000000001</c:v>
                </c:pt>
                <c:pt idx="558">
                  <c:v>0.5212</c:v>
                </c:pt>
                <c:pt idx="559">
                  <c:v>0.5222</c:v>
                </c:pt>
                <c:pt idx="560">
                  <c:v>0.52329999999999999</c:v>
                </c:pt>
                <c:pt idx="561">
                  <c:v>0.52429999999999999</c:v>
                </c:pt>
                <c:pt idx="562">
                  <c:v>0.52529999999999999</c:v>
                </c:pt>
                <c:pt idx="563">
                  <c:v>0.52639999999999998</c:v>
                </c:pt>
                <c:pt idx="564">
                  <c:v>0.52739999999999998</c:v>
                </c:pt>
                <c:pt idx="565">
                  <c:v>0.52849999999999997</c:v>
                </c:pt>
                <c:pt idx="566">
                  <c:v>0.52949999999999997</c:v>
                </c:pt>
                <c:pt idx="567">
                  <c:v>0.53049999999999997</c:v>
                </c:pt>
                <c:pt idx="568">
                  <c:v>0.53159999999999996</c:v>
                </c:pt>
                <c:pt idx="569">
                  <c:v>0.53259999999999996</c:v>
                </c:pt>
                <c:pt idx="570">
                  <c:v>0.53369999999999995</c:v>
                </c:pt>
                <c:pt idx="571">
                  <c:v>0.53469999999999995</c:v>
                </c:pt>
                <c:pt idx="572">
                  <c:v>0.53580000000000005</c:v>
                </c:pt>
                <c:pt idx="573">
                  <c:v>0.53680000000000005</c:v>
                </c:pt>
                <c:pt idx="574">
                  <c:v>0.53779999999999994</c:v>
                </c:pt>
                <c:pt idx="575">
                  <c:v>0.53890000000000005</c:v>
                </c:pt>
                <c:pt idx="576">
                  <c:v>0.53990000000000005</c:v>
                </c:pt>
                <c:pt idx="577">
                  <c:v>0.54100000000000004</c:v>
                </c:pt>
                <c:pt idx="578">
                  <c:v>0.54200000000000004</c:v>
                </c:pt>
                <c:pt idx="579">
                  <c:v>0.54300000000000004</c:v>
                </c:pt>
                <c:pt idx="580">
                  <c:v>0.54410000000000003</c:v>
                </c:pt>
                <c:pt idx="581">
                  <c:v>0.54510000000000003</c:v>
                </c:pt>
                <c:pt idx="582">
                  <c:v>0.54620000000000002</c:v>
                </c:pt>
                <c:pt idx="583">
                  <c:v>0.54720000000000002</c:v>
                </c:pt>
                <c:pt idx="584">
                  <c:v>0.54830000000000001</c:v>
                </c:pt>
                <c:pt idx="585">
                  <c:v>0.54930000000000001</c:v>
                </c:pt>
                <c:pt idx="586">
                  <c:v>0.55030000000000001</c:v>
                </c:pt>
                <c:pt idx="587">
                  <c:v>0.5514</c:v>
                </c:pt>
                <c:pt idx="588">
                  <c:v>0.5524</c:v>
                </c:pt>
                <c:pt idx="589">
                  <c:v>0.55349999999999999</c:v>
                </c:pt>
                <c:pt idx="590">
                  <c:v>0.55449999999999999</c:v>
                </c:pt>
                <c:pt idx="591">
                  <c:v>0.55559999999999998</c:v>
                </c:pt>
                <c:pt idx="592">
                  <c:v>0.55659999999999998</c:v>
                </c:pt>
                <c:pt idx="593">
                  <c:v>0.55759999999999998</c:v>
                </c:pt>
                <c:pt idx="594">
                  <c:v>0.55869999999999997</c:v>
                </c:pt>
                <c:pt idx="595">
                  <c:v>0.55969999999999998</c:v>
                </c:pt>
                <c:pt idx="596">
                  <c:v>0.56079999999999997</c:v>
                </c:pt>
                <c:pt idx="597">
                  <c:v>0.56179999999999997</c:v>
                </c:pt>
                <c:pt idx="598">
                  <c:v>0.56279999999999997</c:v>
                </c:pt>
                <c:pt idx="599">
                  <c:v>0.56389999999999996</c:v>
                </c:pt>
                <c:pt idx="600">
                  <c:v>0.56489999999999996</c:v>
                </c:pt>
                <c:pt idx="601">
                  <c:v>0.56599999999999995</c:v>
                </c:pt>
                <c:pt idx="602">
                  <c:v>0.56699999999999995</c:v>
                </c:pt>
                <c:pt idx="603">
                  <c:v>0.56810000000000005</c:v>
                </c:pt>
                <c:pt idx="604">
                  <c:v>0.56910000000000005</c:v>
                </c:pt>
                <c:pt idx="605">
                  <c:v>0.57010000000000005</c:v>
                </c:pt>
                <c:pt idx="606">
                  <c:v>0.57120000000000004</c:v>
                </c:pt>
                <c:pt idx="607">
                  <c:v>0.57220000000000004</c:v>
                </c:pt>
                <c:pt idx="608">
                  <c:v>0.57330000000000003</c:v>
                </c:pt>
                <c:pt idx="609">
                  <c:v>0.57430000000000003</c:v>
                </c:pt>
                <c:pt idx="610">
                  <c:v>0.57540000000000002</c:v>
                </c:pt>
                <c:pt idx="611">
                  <c:v>0.57640000000000002</c:v>
                </c:pt>
                <c:pt idx="612">
                  <c:v>0.57740000000000002</c:v>
                </c:pt>
                <c:pt idx="613">
                  <c:v>0.57850000000000001</c:v>
                </c:pt>
                <c:pt idx="614">
                  <c:v>0.57950000000000002</c:v>
                </c:pt>
                <c:pt idx="615">
                  <c:v>0.5806</c:v>
                </c:pt>
                <c:pt idx="616">
                  <c:v>0.58160000000000001</c:v>
                </c:pt>
                <c:pt idx="617">
                  <c:v>0.58260000000000001</c:v>
                </c:pt>
                <c:pt idx="618">
                  <c:v>0.5837</c:v>
                </c:pt>
                <c:pt idx="619">
                  <c:v>0.5847</c:v>
                </c:pt>
                <c:pt idx="620">
                  <c:v>0.58579999999999999</c:v>
                </c:pt>
                <c:pt idx="621">
                  <c:v>0.58679999999999999</c:v>
                </c:pt>
                <c:pt idx="622">
                  <c:v>0.58789999999999998</c:v>
                </c:pt>
                <c:pt idx="623">
                  <c:v>0.58889999999999998</c:v>
                </c:pt>
                <c:pt idx="624">
                  <c:v>0.58989999999999998</c:v>
                </c:pt>
                <c:pt idx="625">
                  <c:v>0.59099999999999997</c:v>
                </c:pt>
                <c:pt idx="626">
                  <c:v>0.59199999999999997</c:v>
                </c:pt>
                <c:pt idx="627">
                  <c:v>0.59309999999999996</c:v>
                </c:pt>
                <c:pt idx="628">
                  <c:v>0.59409999999999996</c:v>
                </c:pt>
                <c:pt idx="629">
                  <c:v>0.59509999999999996</c:v>
                </c:pt>
                <c:pt idx="630">
                  <c:v>0.59619999999999995</c:v>
                </c:pt>
                <c:pt idx="631">
                  <c:v>0.59719999999999995</c:v>
                </c:pt>
                <c:pt idx="632">
                  <c:v>0.59830000000000005</c:v>
                </c:pt>
                <c:pt idx="633">
                  <c:v>0.59930000000000005</c:v>
                </c:pt>
                <c:pt idx="634">
                  <c:v>0.60040000000000004</c:v>
                </c:pt>
                <c:pt idx="635">
                  <c:v>0.60140000000000005</c:v>
                </c:pt>
                <c:pt idx="636">
                  <c:v>0.60240000000000005</c:v>
                </c:pt>
                <c:pt idx="637">
                  <c:v>0.60350000000000004</c:v>
                </c:pt>
                <c:pt idx="638">
                  <c:v>0.60450000000000004</c:v>
                </c:pt>
                <c:pt idx="639">
                  <c:v>0.60560000000000003</c:v>
                </c:pt>
                <c:pt idx="640">
                  <c:v>0.60660000000000003</c:v>
                </c:pt>
                <c:pt idx="641">
                  <c:v>0.60770000000000002</c:v>
                </c:pt>
                <c:pt idx="642">
                  <c:v>0.60870000000000002</c:v>
                </c:pt>
                <c:pt idx="643">
                  <c:v>0.60970000000000002</c:v>
                </c:pt>
                <c:pt idx="644">
                  <c:v>0.61080000000000001</c:v>
                </c:pt>
                <c:pt idx="645">
                  <c:v>0.61180000000000001</c:v>
                </c:pt>
                <c:pt idx="646">
                  <c:v>0.6129</c:v>
                </c:pt>
                <c:pt idx="647">
                  <c:v>0.6139</c:v>
                </c:pt>
                <c:pt idx="648">
                  <c:v>0.6149</c:v>
                </c:pt>
                <c:pt idx="649">
                  <c:v>0.61599999999999999</c:v>
                </c:pt>
                <c:pt idx="650">
                  <c:v>0.61699999999999999</c:v>
                </c:pt>
                <c:pt idx="651">
                  <c:v>0.61809999999999998</c:v>
                </c:pt>
                <c:pt idx="652">
                  <c:v>0.61909999999999998</c:v>
                </c:pt>
                <c:pt idx="653">
                  <c:v>0.62019999999999997</c:v>
                </c:pt>
                <c:pt idx="654">
                  <c:v>0.62119999999999997</c:v>
                </c:pt>
                <c:pt idx="655">
                  <c:v>0.62219999999999998</c:v>
                </c:pt>
                <c:pt idx="656">
                  <c:v>0.62329999999999997</c:v>
                </c:pt>
                <c:pt idx="657">
                  <c:v>0.62429999999999997</c:v>
                </c:pt>
                <c:pt idx="658">
                  <c:v>0.62539999999999996</c:v>
                </c:pt>
                <c:pt idx="659">
                  <c:v>0.62639999999999996</c:v>
                </c:pt>
                <c:pt idx="660">
                  <c:v>0.62749999999999995</c:v>
                </c:pt>
                <c:pt idx="661">
                  <c:v>0.62849999999999995</c:v>
                </c:pt>
                <c:pt idx="662">
                  <c:v>0.62949999999999995</c:v>
                </c:pt>
                <c:pt idx="663">
                  <c:v>0.63060000000000005</c:v>
                </c:pt>
                <c:pt idx="664">
                  <c:v>0.63160000000000005</c:v>
                </c:pt>
                <c:pt idx="665">
                  <c:v>0.63270000000000004</c:v>
                </c:pt>
                <c:pt idx="666">
                  <c:v>0.63370000000000004</c:v>
                </c:pt>
                <c:pt idx="667">
                  <c:v>0.63470000000000004</c:v>
                </c:pt>
                <c:pt idx="668">
                  <c:v>0.63580000000000003</c:v>
                </c:pt>
                <c:pt idx="669">
                  <c:v>0.63680000000000003</c:v>
                </c:pt>
                <c:pt idx="670">
                  <c:v>0.63790000000000002</c:v>
                </c:pt>
                <c:pt idx="671">
                  <c:v>0.63890000000000002</c:v>
                </c:pt>
                <c:pt idx="672">
                  <c:v>0.64</c:v>
                </c:pt>
                <c:pt idx="673">
                  <c:v>0.64100000000000001</c:v>
                </c:pt>
                <c:pt idx="674">
                  <c:v>0.64200000000000002</c:v>
                </c:pt>
                <c:pt idx="675">
                  <c:v>0.6431</c:v>
                </c:pt>
                <c:pt idx="676">
                  <c:v>0.64410000000000001</c:v>
                </c:pt>
                <c:pt idx="677">
                  <c:v>0.6452</c:v>
                </c:pt>
                <c:pt idx="678">
                  <c:v>0.6462</c:v>
                </c:pt>
                <c:pt idx="679">
                  <c:v>0.6472</c:v>
                </c:pt>
                <c:pt idx="680">
                  <c:v>0.64829999999999999</c:v>
                </c:pt>
                <c:pt idx="681">
                  <c:v>0.64929999999999999</c:v>
                </c:pt>
                <c:pt idx="682">
                  <c:v>0.65039999999999998</c:v>
                </c:pt>
                <c:pt idx="683">
                  <c:v>0.65139999999999998</c:v>
                </c:pt>
                <c:pt idx="684">
                  <c:v>0.65249999999999997</c:v>
                </c:pt>
                <c:pt idx="685">
                  <c:v>0.65349999999999997</c:v>
                </c:pt>
                <c:pt idx="686">
                  <c:v>0.65449999999999997</c:v>
                </c:pt>
                <c:pt idx="687">
                  <c:v>0.65559999999999996</c:v>
                </c:pt>
                <c:pt idx="688">
                  <c:v>0.65659999999999996</c:v>
                </c:pt>
                <c:pt idx="689">
                  <c:v>0.65769999999999995</c:v>
                </c:pt>
                <c:pt idx="690">
                  <c:v>0.65869999999999995</c:v>
                </c:pt>
                <c:pt idx="691">
                  <c:v>0.65980000000000005</c:v>
                </c:pt>
                <c:pt idx="692">
                  <c:v>0.66080000000000005</c:v>
                </c:pt>
                <c:pt idx="693">
                  <c:v>0.66180000000000005</c:v>
                </c:pt>
                <c:pt idx="694">
                  <c:v>0.66290000000000004</c:v>
                </c:pt>
                <c:pt idx="695">
                  <c:v>0.66390000000000005</c:v>
                </c:pt>
                <c:pt idx="696">
                  <c:v>0.66500000000000004</c:v>
                </c:pt>
                <c:pt idx="697">
                  <c:v>0.66600000000000004</c:v>
                </c:pt>
                <c:pt idx="698">
                  <c:v>0.66700000000000004</c:v>
                </c:pt>
                <c:pt idx="699">
                  <c:v>0.66810000000000003</c:v>
                </c:pt>
                <c:pt idx="700">
                  <c:v>0.66910000000000003</c:v>
                </c:pt>
                <c:pt idx="701">
                  <c:v>0.67020000000000002</c:v>
                </c:pt>
                <c:pt idx="702">
                  <c:v>0.67120000000000002</c:v>
                </c:pt>
                <c:pt idx="703">
                  <c:v>0.67230000000000001</c:v>
                </c:pt>
                <c:pt idx="704">
                  <c:v>0.67330000000000001</c:v>
                </c:pt>
                <c:pt idx="705">
                  <c:v>0.67430000000000001</c:v>
                </c:pt>
                <c:pt idx="706">
                  <c:v>0.6754</c:v>
                </c:pt>
                <c:pt idx="707">
                  <c:v>0.6764</c:v>
                </c:pt>
                <c:pt idx="708">
                  <c:v>0.67749999999999999</c:v>
                </c:pt>
                <c:pt idx="709">
                  <c:v>0.67849999999999999</c:v>
                </c:pt>
                <c:pt idx="710">
                  <c:v>0.67959999999999998</c:v>
                </c:pt>
                <c:pt idx="711">
                  <c:v>0.68059999999999998</c:v>
                </c:pt>
                <c:pt idx="712">
                  <c:v>0.68159999999999998</c:v>
                </c:pt>
                <c:pt idx="713">
                  <c:v>0.68269999999999997</c:v>
                </c:pt>
                <c:pt idx="714">
                  <c:v>0.68369999999999997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0.69</c:v>
                </c:pt>
                <c:pt idx="721">
                  <c:v>0.69099999999999995</c:v>
                </c:pt>
                <c:pt idx="722">
                  <c:v>0.69210000000000005</c:v>
                </c:pt>
                <c:pt idx="723">
                  <c:v>0.69310000000000005</c:v>
                </c:pt>
                <c:pt idx="724">
                  <c:v>0.69410000000000005</c:v>
                </c:pt>
                <c:pt idx="725">
                  <c:v>0.69520000000000004</c:v>
                </c:pt>
                <c:pt idx="726">
                  <c:v>0.69620000000000004</c:v>
                </c:pt>
                <c:pt idx="727">
                  <c:v>0.69730000000000003</c:v>
                </c:pt>
                <c:pt idx="728">
                  <c:v>0.69830000000000003</c:v>
                </c:pt>
                <c:pt idx="729">
                  <c:v>0.69930000000000003</c:v>
                </c:pt>
                <c:pt idx="730">
                  <c:v>0.70040000000000002</c:v>
                </c:pt>
                <c:pt idx="731">
                  <c:v>0.70140000000000002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0.7077</c:v>
                </c:pt>
                <c:pt idx="738">
                  <c:v>0.7087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0.71499999999999997</c:v>
                </c:pt>
                <c:pt idx="745">
                  <c:v>0.71599999999999997</c:v>
                </c:pt>
                <c:pt idx="746">
                  <c:v>0.71709999999999996</c:v>
                </c:pt>
                <c:pt idx="747">
                  <c:v>0.71809999999999996</c:v>
                </c:pt>
                <c:pt idx="748">
                  <c:v>0.71909999999999996</c:v>
                </c:pt>
                <c:pt idx="749">
                  <c:v>0.72019999999999995</c:v>
                </c:pt>
                <c:pt idx="750">
                  <c:v>0.72119999999999995</c:v>
                </c:pt>
                <c:pt idx="751">
                  <c:v>0.72230000000000005</c:v>
                </c:pt>
                <c:pt idx="752">
                  <c:v>0.72330000000000005</c:v>
                </c:pt>
                <c:pt idx="753">
                  <c:v>0.72440000000000004</c:v>
                </c:pt>
                <c:pt idx="754">
                  <c:v>0.72540000000000004</c:v>
                </c:pt>
                <c:pt idx="755">
                  <c:v>0.72640000000000005</c:v>
                </c:pt>
                <c:pt idx="756">
                  <c:v>0.72750000000000004</c:v>
                </c:pt>
                <c:pt idx="757">
                  <c:v>0.72850000000000004</c:v>
                </c:pt>
                <c:pt idx="758">
                  <c:v>0.72960000000000003</c:v>
                </c:pt>
                <c:pt idx="759">
                  <c:v>0.73060000000000003</c:v>
                </c:pt>
                <c:pt idx="760">
                  <c:v>0.73170000000000002</c:v>
                </c:pt>
                <c:pt idx="761">
                  <c:v>0.73270000000000002</c:v>
                </c:pt>
                <c:pt idx="762">
                  <c:v>0.73370000000000002</c:v>
                </c:pt>
                <c:pt idx="763">
                  <c:v>0.73480000000000001</c:v>
                </c:pt>
                <c:pt idx="764">
                  <c:v>0.73580000000000001</c:v>
                </c:pt>
                <c:pt idx="765">
                  <c:v>0.7369</c:v>
                </c:pt>
                <c:pt idx="766">
                  <c:v>0.7379</c:v>
                </c:pt>
                <c:pt idx="767">
                  <c:v>0.7389</c:v>
                </c:pt>
                <c:pt idx="768">
                  <c:v>0.74</c:v>
                </c:pt>
                <c:pt idx="769">
                  <c:v>0.74099999999999999</c:v>
                </c:pt>
                <c:pt idx="770">
                  <c:v>0.74209999999999998</c:v>
                </c:pt>
                <c:pt idx="771">
                  <c:v>0.74309999999999998</c:v>
                </c:pt>
                <c:pt idx="772">
                  <c:v>0.74419999999999997</c:v>
                </c:pt>
                <c:pt idx="773">
                  <c:v>0.74519999999999997</c:v>
                </c:pt>
                <c:pt idx="774">
                  <c:v>0.74619999999999997</c:v>
                </c:pt>
                <c:pt idx="775">
                  <c:v>0.74729999999999996</c:v>
                </c:pt>
                <c:pt idx="776">
                  <c:v>0.74829999999999997</c:v>
                </c:pt>
                <c:pt idx="777">
                  <c:v>0.74939999999999996</c:v>
                </c:pt>
                <c:pt idx="778">
                  <c:v>0.75039999999999996</c:v>
                </c:pt>
                <c:pt idx="779">
                  <c:v>0.75139999999999996</c:v>
                </c:pt>
                <c:pt idx="780">
                  <c:v>0.75249999999999995</c:v>
                </c:pt>
                <c:pt idx="781">
                  <c:v>0.75349999999999995</c:v>
                </c:pt>
                <c:pt idx="782">
                  <c:v>0.75460000000000005</c:v>
                </c:pt>
                <c:pt idx="783">
                  <c:v>0.75560000000000005</c:v>
                </c:pt>
                <c:pt idx="784">
                  <c:v>0.75670000000000004</c:v>
                </c:pt>
                <c:pt idx="785">
                  <c:v>0.75770000000000004</c:v>
                </c:pt>
                <c:pt idx="786">
                  <c:v>0.75870000000000004</c:v>
                </c:pt>
                <c:pt idx="787">
                  <c:v>0.75980000000000003</c:v>
                </c:pt>
                <c:pt idx="788">
                  <c:v>0.76080000000000003</c:v>
                </c:pt>
                <c:pt idx="789">
                  <c:v>0.76190000000000002</c:v>
                </c:pt>
                <c:pt idx="790">
                  <c:v>0.76290000000000002</c:v>
                </c:pt>
                <c:pt idx="791">
                  <c:v>0.76400000000000001</c:v>
                </c:pt>
                <c:pt idx="792">
                  <c:v>0.76500000000000001</c:v>
                </c:pt>
                <c:pt idx="793">
                  <c:v>0.76600000000000001</c:v>
                </c:pt>
                <c:pt idx="794">
                  <c:v>0.7671</c:v>
                </c:pt>
                <c:pt idx="795">
                  <c:v>0.7681</c:v>
                </c:pt>
                <c:pt idx="796">
                  <c:v>0.76919999999999999</c:v>
                </c:pt>
                <c:pt idx="797">
                  <c:v>0.7702</c:v>
                </c:pt>
                <c:pt idx="798">
                  <c:v>0.7712</c:v>
                </c:pt>
                <c:pt idx="799">
                  <c:v>0.77229999999999999</c:v>
                </c:pt>
                <c:pt idx="800">
                  <c:v>0.77329999999999999</c:v>
                </c:pt>
                <c:pt idx="801">
                  <c:v>0.77439999999999998</c:v>
                </c:pt>
                <c:pt idx="802">
                  <c:v>0.77539999999999998</c:v>
                </c:pt>
                <c:pt idx="803">
                  <c:v>0.77649999999999997</c:v>
                </c:pt>
                <c:pt idx="804">
                  <c:v>0.77749999999999997</c:v>
                </c:pt>
                <c:pt idx="805">
                  <c:v>0.77849999999999997</c:v>
                </c:pt>
                <c:pt idx="806">
                  <c:v>0.77959999999999996</c:v>
                </c:pt>
                <c:pt idx="807">
                  <c:v>0.78059999999999996</c:v>
                </c:pt>
                <c:pt idx="808">
                  <c:v>0.78169999999999995</c:v>
                </c:pt>
                <c:pt idx="809">
                  <c:v>0.78269999999999995</c:v>
                </c:pt>
                <c:pt idx="810">
                  <c:v>0.78380000000000005</c:v>
                </c:pt>
                <c:pt idx="811">
                  <c:v>0.78480000000000005</c:v>
                </c:pt>
                <c:pt idx="812">
                  <c:v>0.78580000000000005</c:v>
                </c:pt>
                <c:pt idx="813">
                  <c:v>0.78690000000000004</c:v>
                </c:pt>
                <c:pt idx="814">
                  <c:v>0.78790000000000004</c:v>
                </c:pt>
                <c:pt idx="815">
                  <c:v>0.78900000000000003</c:v>
                </c:pt>
                <c:pt idx="816">
                  <c:v>0.79</c:v>
                </c:pt>
                <c:pt idx="817">
                  <c:v>0.79100000000000004</c:v>
                </c:pt>
                <c:pt idx="818">
                  <c:v>0.79210000000000003</c:v>
                </c:pt>
                <c:pt idx="819">
                  <c:v>0.79310000000000003</c:v>
                </c:pt>
                <c:pt idx="820">
                  <c:v>0.79420000000000002</c:v>
                </c:pt>
                <c:pt idx="821">
                  <c:v>0.79520000000000002</c:v>
                </c:pt>
                <c:pt idx="822">
                  <c:v>0.79630000000000001</c:v>
                </c:pt>
                <c:pt idx="823">
                  <c:v>0.79730000000000001</c:v>
                </c:pt>
                <c:pt idx="824">
                  <c:v>0.79830000000000001</c:v>
                </c:pt>
                <c:pt idx="825">
                  <c:v>0.7994</c:v>
                </c:pt>
                <c:pt idx="826">
                  <c:v>0.8004</c:v>
                </c:pt>
                <c:pt idx="827">
                  <c:v>0.80149999999999999</c:v>
                </c:pt>
                <c:pt idx="828">
                  <c:v>0.80249999999999999</c:v>
                </c:pt>
                <c:pt idx="829">
                  <c:v>0.80359999999999998</c:v>
                </c:pt>
                <c:pt idx="830">
                  <c:v>0.80459999999999998</c:v>
                </c:pt>
                <c:pt idx="831">
                  <c:v>0.80559999999999998</c:v>
                </c:pt>
                <c:pt idx="832">
                  <c:v>0.80669999999999997</c:v>
                </c:pt>
                <c:pt idx="833">
                  <c:v>0.80769999999999997</c:v>
                </c:pt>
                <c:pt idx="834">
                  <c:v>0.80879999999999996</c:v>
                </c:pt>
                <c:pt idx="835">
                  <c:v>0.80979999999999996</c:v>
                </c:pt>
                <c:pt idx="836">
                  <c:v>0.81079999999999997</c:v>
                </c:pt>
                <c:pt idx="837">
                  <c:v>0.81189999999999996</c:v>
                </c:pt>
                <c:pt idx="838">
                  <c:v>0.81289999999999996</c:v>
                </c:pt>
                <c:pt idx="839">
                  <c:v>0.81399999999999995</c:v>
                </c:pt>
                <c:pt idx="840">
                  <c:v>0.81499999999999995</c:v>
                </c:pt>
                <c:pt idx="841">
                  <c:v>0.81610000000000005</c:v>
                </c:pt>
                <c:pt idx="842">
                  <c:v>0.81710000000000005</c:v>
                </c:pt>
                <c:pt idx="843">
                  <c:v>0.81810000000000005</c:v>
                </c:pt>
                <c:pt idx="844">
                  <c:v>0.81920000000000004</c:v>
                </c:pt>
                <c:pt idx="845">
                  <c:v>0.82020000000000004</c:v>
                </c:pt>
                <c:pt idx="846">
                  <c:v>0.82130000000000003</c:v>
                </c:pt>
                <c:pt idx="847">
                  <c:v>0.82230000000000003</c:v>
                </c:pt>
                <c:pt idx="848">
                  <c:v>0.82330000000000003</c:v>
                </c:pt>
                <c:pt idx="849">
                  <c:v>0.82440000000000002</c:v>
                </c:pt>
                <c:pt idx="850">
                  <c:v>0.82540000000000002</c:v>
                </c:pt>
                <c:pt idx="851">
                  <c:v>0.82650000000000001</c:v>
                </c:pt>
                <c:pt idx="852">
                  <c:v>0.82750000000000001</c:v>
                </c:pt>
                <c:pt idx="853">
                  <c:v>0.8286</c:v>
                </c:pt>
                <c:pt idx="854">
                  <c:v>0.8296</c:v>
                </c:pt>
                <c:pt idx="855">
                  <c:v>0.8306</c:v>
                </c:pt>
                <c:pt idx="856">
                  <c:v>0.83169999999999999</c:v>
                </c:pt>
                <c:pt idx="857">
                  <c:v>0.8327</c:v>
                </c:pt>
                <c:pt idx="858">
                  <c:v>0.83379999999999999</c:v>
                </c:pt>
                <c:pt idx="859">
                  <c:v>0.83479999999999999</c:v>
                </c:pt>
                <c:pt idx="860">
                  <c:v>0.83589999999999998</c:v>
                </c:pt>
                <c:pt idx="861">
                  <c:v>0.83689999999999998</c:v>
                </c:pt>
                <c:pt idx="862">
                  <c:v>0.83789999999999998</c:v>
                </c:pt>
                <c:pt idx="863">
                  <c:v>0.83899999999999997</c:v>
                </c:pt>
                <c:pt idx="864">
                  <c:v>0.84</c:v>
                </c:pt>
                <c:pt idx="865">
                  <c:v>0.84109999999999996</c:v>
                </c:pt>
                <c:pt idx="866">
                  <c:v>0.84209999999999996</c:v>
                </c:pt>
                <c:pt idx="867">
                  <c:v>0.84309999999999996</c:v>
                </c:pt>
              </c:numCache>
            </c:numRef>
          </c:xVal>
          <c:yVal>
            <c:numRef>
              <c:f>NEMI!$I$3:$I$870</c:f>
              <c:numCache>
                <c:formatCode>0.00E+00</c:formatCode>
                <c:ptCount val="868"/>
                <c:pt idx="0">
                  <c:v>9.0120000000000002E-8</c:v>
                </c:pt>
                <c:pt idx="1">
                  <c:v>9.0120000000000002E-8</c:v>
                </c:pt>
                <c:pt idx="2">
                  <c:v>9.0030000000000006E-8</c:v>
                </c:pt>
                <c:pt idx="3">
                  <c:v>9.013E-8</c:v>
                </c:pt>
                <c:pt idx="4">
                  <c:v>9.013E-8</c:v>
                </c:pt>
                <c:pt idx="5">
                  <c:v>9.0139999999999999E-8</c:v>
                </c:pt>
                <c:pt idx="6">
                  <c:v>9.0149999999999997E-8</c:v>
                </c:pt>
                <c:pt idx="7">
                  <c:v>9.0170000000000006E-8</c:v>
                </c:pt>
                <c:pt idx="8">
                  <c:v>9.0209999999999998E-8</c:v>
                </c:pt>
                <c:pt idx="9">
                  <c:v>9.0260000000000002E-8</c:v>
                </c:pt>
                <c:pt idx="10">
                  <c:v>9.034E-8</c:v>
                </c:pt>
                <c:pt idx="11">
                  <c:v>9.0460000000000004E-8</c:v>
                </c:pt>
                <c:pt idx="12">
                  <c:v>9.062E-8</c:v>
                </c:pt>
                <c:pt idx="13">
                  <c:v>9.0839999999999998E-8</c:v>
                </c:pt>
                <c:pt idx="14">
                  <c:v>9.111E-8</c:v>
                </c:pt>
                <c:pt idx="15">
                  <c:v>9.1440000000000004E-8</c:v>
                </c:pt>
                <c:pt idx="16">
                  <c:v>9.181E-8</c:v>
                </c:pt>
                <c:pt idx="17">
                  <c:v>9.2200000000000005E-8</c:v>
                </c:pt>
                <c:pt idx="18">
                  <c:v>9.2579999999999999E-8</c:v>
                </c:pt>
                <c:pt idx="19">
                  <c:v>9.2910000000000003E-8</c:v>
                </c:pt>
                <c:pt idx="20">
                  <c:v>9.3149999999999997E-8</c:v>
                </c:pt>
                <c:pt idx="21">
                  <c:v>9.3299999999999995E-8</c:v>
                </c:pt>
                <c:pt idx="22">
                  <c:v>9.3359999999999997E-8</c:v>
                </c:pt>
                <c:pt idx="23">
                  <c:v>9.3340000000000001E-8</c:v>
                </c:pt>
                <c:pt idx="24">
                  <c:v>9.3279999999999999E-8</c:v>
                </c:pt>
                <c:pt idx="25">
                  <c:v>9.3200000000000001E-8</c:v>
                </c:pt>
                <c:pt idx="26">
                  <c:v>9.3139999999999999E-8</c:v>
                </c:pt>
                <c:pt idx="27">
                  <c:v>9.3120000000000003E-8</c:v>
                </c:pt>
                <c:pt idx="28">
                  <c:v>9.3159999999999995E-8</c:v>
                </c:pt>
                <c:pt idx="29">
                  <c:v>9.3260000000000003E-8</c:v>
                </c:pt>
                <c:pt idx="30">
                  <c:v>9.3419999999999999E-8</c:v>
                </c:pt>
                <c:pt idx="31">
                  <c:v>9.3620000000000001E-8</c:v>
                </c:pt>
                <c:pt idx="32">
                  <c:v>9.3800000000000006E-8</c:v>
                </c:pt>
                <c:pt idx="33">
                  <c:v>9.3919999999999997E-8</c:v>
                </c:pt>
                <c:pt idx="34">
                  <c:v>9.3989999999999997E-8</c:v>
                </c:pt>
                <c:pt idx="35">
                  <c:v>9.4030000000000002E-8</c:v>
                </c:pt>
                <c:pt idx="36">
                  <c:v>9.4069999999999995E-8</c:v>
                </c:pt>
                <c:pt idx="37">
                  <c:v>9.411E-8</c:v>
                </c:pt>
                <c:pt idx="38">
                  <c:v>9.4150000000000006E-8</c:v>
                </c:pt>
                <c:pt idx="39">
                  <c:v>9.4189999999999998E-8</c:v>
                </c:pt>
                <c:pt idx="40">
                  <c:v>9.4240000000000002E-8</c:v>
                </c:pt>
                <c:pt idx="41">
                  <c:v>9.4310000000000002E-8</c:v>
                </c:pt>
                <c:pt idx="42">
                  <c:v>9.4399999999999998E-8</c:v>
                </c:pt>
                <c:pt idx="43">
                  <c:v>9.453E-8</c:v>
                </c:pt>
                <c:pt idx="44">
                  <c:v>9.4679999999999998E-8</c:v>
                </c:pt>
                <c:pt idx="45">
                  <c:v>9.4850000000000006E-8</c:v>
                </c:pt>
                <c:pt idx="46">
                  <c:v>9.5000000000000004E-8</c:v>
                </c:pt>
                <c:pt idx="47">
                  <c:v>9.5070000000000004E-8</c:v>
                </c:pt>
                <c:pt idx="48">
                  <c:v>9.509E-8</c:v>
                </c:pt>
                <c:pt idx="49">
                  <c:v>9.5150000000000002E-8</c:v>
                </c:pt>
                <c:pt idx="50">
                  <c:v>9.5280000000000004E-8</c:v>
                </c:pt>
                <c:pt idx="51">
                  <c:v>9.5420000000000003E-8</c:v>
                </c:pt>
                <c:pt idx="52">
                  <c:v>9.5469999999999994E-8</c:v>
                </c:pt>
                <c:pt idx="53">
                  <c:v>9.5399999999999994E-8</c:v>
                </c:pt>
                <c:pt idx="54">
                  <c:v>9.5309999999999998E-8</c:v>
                </c:pt>
                <c:pt idx="55">
                  <c:v>9.53E-8</c:v>
                </c:pt>
                <c:pt idx="56">
                  <c:v>9.544E-8</c:v>
                </c:pt>
                <c:pt idx="57">
                  <c:v>9.5770000000000003E-8</c:v>
                </c:pt>
                <c:pt idx="58">
                  <c:v>9.6250000000000005E-8</c:v>
                </c:pt>
                <c:pt idx="59">
                  <c:v>9.6859999999999995E-8</c:v>
                </c:pt>
                <c:pt idx="60">
                  <c:v>9.7549999999999997E-8</c:v>
                </c:pt>
                <c:pt idx="61">
                  <c:v>9.8220000000000002E-8</c:v>
                </c:pt>
                <c:pt idx="62">
                  <c:v>9.8669999999999996E-8</c:v>
                </c:pt>
                <c:pt idx="63">
                  <c:v>9.8729999999999998E-8</c:v>
                </c:pt>
                <c:pt idx="64">
                  <c:v>9.8420000000000004E-8</c:v>
                </c:pt>
                <c:pt idx="65">
                  <c:v>9.795E-8</c:v>
                </c:pt>
                <c:pt idx="66">
                  <c:v>9.767E-8</c:v>
                </c:pt>
                <c:pt idx="67">
                  <c:v>9.7769999999999995E-8</c:v>
                </c:pt>
                <c:pt idx="68">
                  <c:v>9.8290000000000002E-8</c:v>
                </c:pt>
                <c:pt idx="69">
                  <c:v>9.9120000000000003E-8</c:v>
                </c:pt>
                <c:pt idx="70">
                  <c:v>9.9900000000000001E-8</c:v>
                </c:pt>
                <c:pt idx="71">
                  <c:v>1.003E-7</c:v>
                </c:pt>
                <c:pt idx="72">
                  <c:v>1.002E-7</c:v>
                </c:pt>
                <c:pt idx="73">
                  <c:v>9.9820000000000003E-8</c:v>
                </c:pt>
                <c:pt idx="74">
                  <c:v>9.9449999999999994E-8</c:v>
                </c:pt>
                <c:pt idx="75">
                  <c:v>9.9309999999999994E-8</c:v>
                </c:pt>
                <c:pt idx="76">
                  <c:v>9.9359999999999998E-8</c:v>
                </c:pt>
                <c:pt idx="77">
                  <c:v>9.9410000000000001E-8</c:v>
                </c:pt>
                <c:pt idx="78">
                  <c:v>9.9289999999999998E-8</c:v>
                </c:pt>
                <c:pt idx="79">
                  <c:v>9.893E-8</c:v>
                </c:pt>
                <c:pt idx="80">
                  <c:v>9.844E-8</c:v>
                </c:pt>
                <c:pt idx="81">
                  <c:v>9.7979999999999995E-8</c:v>
                </c:pt>
                <c:pt idx="82">
                  <c:v>9.7650000000000004E-8</c:v>
                </c:pt>
                <c:pt idx="83">
                  <c:v>9.7469999999999999E-8</c:v>
                </c:pt>
                <c:pt idx="84">
                  <c:v>9.7399999999999999E-8</c:v>
                </c:pt>
                <c:pt idx="85">
                  <c:v>9.7300000000000004E-8</c:v>
                </c:pt>
                <c:pt idx="86">
                  <c:v>9.7059999999999997E-8</c:v>
                </c:pt>
                <c:pt idx="87">
                  <c:v>9.6639999999999997E-8</c:v>
                </c:pt>
                <c:pt idx="88">
                  <c:v>9.6120000000000003E-8</c:v>
                </c:pt>
                <c:pt idx="89">
                  <c:v>9.558E-8</c:v>
                </c:pt>
                <c:pt idx="90">
                  <c:v>9.5070000000000004E-8</c:v>
                </c:pt>
                <c:pt idx="91">
                  <c:v>9.4590000000000002E-8</c:v>
                </c:pt>
                <c:pt idx="92">
                  <c:v>9.4119999999999998E-8</c:v>
                </c:pt>
                <c:pt idx="93">
                  <c:v>9.3660000000000006E-8</c:v>
                </c:pt>
                <c:pt idx="94">
                  <c:v>9.3229999999999995E-8</c:v>
                </c:pt>
                <c:pt idx="95">
                  <c:v>9.2859999999999999E-8</c:v>
                </c:pt>
                <c:pt idx="96">
                  <c:v>9.2550000000000005E-8</c:v>
                </c:pt>
                <c:pt idx="97">
                  <c:v>9.2299999999999999E-8</c:v>
                </c:pt>
                <c:pt idx="98">
                  <c:v>9.2119999999999994E-8</c:v>
                </c:pt>
                <c:pt idx="99">
                  <c:v>9.2029999999999998E-8</c:v>
                </c:pt>
                <c:pt idx="100">
                  <c:v>9.2039999999999996E-8</c:v>
                </c:pt>
                <c:pt idx="101">
                  <c:v>9.2189999999999994E-8</c:v>
                </c:pt>
                <c:pt idx="102">
                  <c:v>9.2599999999999995E-8</c:v>
                </c:pt>
                <c:pt idx="103">
                  <c:v>9.3359999999999997E-8</c:v>
                </c:pt>
                <c:pt idx="104">
                  <c:v>9.4380000000000002E-8</c:v>
                </c:pt>
                <c:pt idx="105">
                  <c:v>9.5389999999999996E-8</c:v>
                </c:pt>
                <c:pt idx="106">
                  <c:v>9.6190000000000003E-8</c:v>
                </c:pt>
                <c:pt idx="107">
                  <c:v>9.6880000000000005E-8</c:v>
                </c:pt>
                <c:pt idx="108">
                  <c:v>9.8099999999999998E-8</c:v>
                </c:pt>
                <c:pt idx="109">
                  <c:v>1.003E-7</c:v>
                </c:pt>
                <c:pt idx="110">
                  <c:v>1.03E-7</c:v>
                </c:pt>
                <c:pt idx="111">
                  <c:v>1.0490000000000001E-7</c:v>
                </c:pt>
                <c:pt idx="112">
                  <c:v>1.05E-7</c:v>
                </c:pt>
                <c:pt idx="113">
                  <c:v>1.0349999999999999E-7</c:v>
                </c:pt>
                <c:pt idx="114">
                  <c:v>1.0139999999999999E-7</c:v>
                </c:pt>
                <c:pt idx="115">
                  <c:v>9.9659999999999994E-8</c:v>
                </c:pt>
                <c:pt idx="116">
                  <c:v>9.8570000000000002E-8</c:v>
                </c:pt>
                <c:pt idx="117">
                  <c:v>9.8119999999999995E-8</c:v>
                </c:pt>
                <c:pt idx="118">
                  <c:v>9.7489999999999995E-8</c:v>
                </c:pt>
                <c:pt idx="119">
                  <c:v>9.6060000000000001E-8</c:v>
                </c:pt>
                <c:pt idx="120">
                  <c:v>9.432E-8</c:v>
                </c:pt>
                <c:pt idx="121">
                  <c:v>9.2949999999999995E-8</c:v>
                </c:pt>
                <c:pt idx="122">
                  <c:v>9.2200000000000005E-8</c:v>
                </c:pt>
                <c:pt idx="123">
                  <c:v>9.188E-8</c:v>
                </c:pt>
                <c:pt idx="124">
                  <c:v>9.1679999999999998E-8</c:v>
                </c:pt>
                <c:pt idx="125">
                  <c:v>9.1559999999999994E-8</c:v>
                </c:pt>
                <c:pt idx="126">
                  <c:v>9.1520000000000002E-8</c:v>
                </c:pt>
                <c:pt idx="127">
                  <c:v>9.1510000000000003E-8</c:v>
                </c:pt>
                <c:pt idx="128">
                  <c:v>9.1489999999999994E-8</c:v>
                </c:pt>
                <c:pt idx="129">
                  <c:v>9.1479999999999996E-8</c:v>
                </c:pt>
                <c:pt idx="130">
                  <c:v>9.1479999999999996E-8</c:v>
                </c:pt>
                <c:pt idx="131">
                  <c:v>9.1479999999999996E-8</c:v>
                </c:pt>
                <c:pt idx="132">
                  <c:v>9.1479999999999996E-8</c:v>
                </c:pt>
                <c:pt idx="133">
                  <c:v>9.1479999999999996E-8</c:v>
                </c:pt>
                <c:pt idx="134">
                  <c:v>9.1469999999999998E-8</c:v>
                </c:pt>
                <c:pt idx="135">
                  <c:v>9.1469999999999998E-8</c:v>
                </c:pt>
                <c:pt idx="136">
                  <c:v>9.1469999999999998E-8</c:v>
                </c:pt>
                <c:pt idx="137">
                  <c:v>9.1469999999999998E-8</c:v>
                </c:pt>
                <c:pt idx="138">
                  <c:v>9.1469999999999998E-8</c:v>
                </c:pt>
                <c:pt idx="139">
                  <c:v>9.1469999999999998E-8</c:v>
                </c:pt>
                <c:pt idx="140">
                  <c:v>9.1469999999999998E-8</c:v>
                </c:pt>
                <c:pt idx="141">
                  <c:v>9.1469999999999998E-8</c:v>
                </c:pt>
                <c:pt idx="142">
                  <c:v>9.1469999999999998E-8</c:v>
                </c:pt>
                <c:pt idx="143">
                  <c:v>9.1469999999999998E-8</c:v>
                </c:pt>
                <c:pt idx="144">
                  <c:v>9.1469999999999998E-8</c:v>
                </c:pt>
                <c:pt idx="145">
                  <c:v>9.1469999999999998E-8</c:v>
                </c:pt>
                <c:pt idx="146">
                  <c:v>9.1469999999999998E-8</c:v>
                </c:pt>
                <c:pt idx="147">
                  <c:v>9.1469999999999998E-8</c:v>
                </c:pt>
                <c:pt idx="148">
                  <c:v>9.1469999999999998E-8</c:v>
                </c:pt>
                <c:pt idx="149">
                  <c:v>9.1469999999999998E-8</c:v>
                </c:pt>
                <c:pt idx="150">
                  <c:v>9.1469999999999998E-8</c:v>
                </c:pt>
                <c:pt idx="151">
                  <c:v>9.1469999999999998E-8</c:v>
                </c:pt>
                <c:pt idx="152">
                  <c:v>9.1469999999999998E-8</c:v>
                </c:pt>
                <c:pt idx="153">
                  <c:v>9.1469999999999998E-8</c:v>
                </c:pt>
                <c:pt idx="154">
                  <c:v>9.1469999999999998E-8</c:v>
                </c:pt>
                <c:pt idx="155">
                  <c:v>9.1469999999999998E-8</c:v>
                </c:pt>
                <c:pt idx="156">
                  <c:v>9.1469999999999998E-8</c:v>
                </c:pt>
                <c:pt idx="157">
                  <c:v>9.1469999999999998E-8</c:v>
                </c:pt>
                <c:pt idx="158">
                  <c:v>9.1469999999999998E-8</c:v>
                </c:pt>
                <c:pt idx="159">
                  <c:v>9.1469999999999998E-8</c:v>
                </c:pt>
                <c:pt idx="160">
                  <c:v>9.1469999999999998E-8</c:v>
                </c:pt>
                <c:pt idx="161">
                  <c:v>9.1469999999999998E-8</c:v>
                </c:pt>
                <c:pt idx="162">
                  <c:v>9.1469999999999998E-8</c:v>
                </c:pt>
                <c:pt idx="163">
                  <c:v>9.1469999999999998E-8</c:v>
                </c:pt>
                <c:pt idx="164">
                  <c:v>9.1469999999999998E-8</c:v>
                </c:pt>
                <c:pt idx="165">
                  <c:v>9.1469999999999998E-8</c:v>
                </c:pt>
                <c:pt idx="166">
                  <c:v>9.1469999999999998E-8</c:v>
                </c:pt>
                <c:pt idx="167">
                  <c:v>9.1469999999999998E-8</c:v>
                </c:pt>
                <c:pt idx="168">
                  <c:v>9.1469999999999998E-8</c:v>
                </c:pt>
                <c:pt idx="169">
                  <c:v>9.1469999999999998E-8</c:v>
                </c:pt>
                <c:pt idx="170">
                  <c:v>9.1469999999999998E-8</c:v>
                </c:pt>
                <c:pt idx="171">
                  <c:v>9.1469999999999998E-8</c:v>
                </c:pt>
                <c:pt idx="172">
                  <c:v>9.1469999999999998E-8</c:v>
                </c:pt>
                <c:pt idx="173">
                  <c:v>9.1469999999999998E-8</c:v>
                </c:pt>
                <c:pt idx="174">
                  <c:v>9.1469999999999998E-8</c:v>
                </c:pt>
                <c:pt idx="175">
                  <c:v>9.1469999999999998E-8</c:v>
                </c:pt>
                <c:pt idx="176">
                  <c:v>9.1469999999999998E-8</c:v>
                </c:pt>
                <c:pt idx="177">
                  <c:v>9.1469999999999998E-8</c:v>
                </c:pt>
                <c:pt idx="178">
                  <c:v>9.1469999999999998E-8</c:v>
                </c:pt>
                <c:pt idx="179">
                  <c:v>9.1469999999999998E-8</c:v>
                </c:pt>
                <c:pt idx="180">
                  <c:v>9.1469999999999998E-8</c:v>
                </c:pt>
                <c:pt idx="181">
                  <c:v>9.1469999999999998E-8</c:v>
                </c:pt>
                <c:pt idx="182">
                  <c:v>9.1469999999999998E-8</c:v>
                </c:pt>
                <c:pt idx="183">
                  <c:v>9.1469999999999998E-8</c:v>
                </c:pt>
                <c:pt idx="184">
                  <c:v>9.1469999999999998E-8</c:v>
                </c:pt>
                <c:pt idx="185">
                  <c:v>9.1469999999999998E-8</c:v>
                </c:pt>
                <c:pt idx="186">
                  <c:v>9.1469999999999998E-8</c:v>
                </c:pt>
                <c:pt idx="187">
                  <c:v>9.1469999999999998E-8</c:v>
                </c:pt>
                <c:pt idx="188">
                  <c:v>9.1469999999999998E-8</c:v>
                </c:pt>
                <c:pt idx="189">
                  <c:v>9.1469999999999998E-8</c:v>
                </c:pt>
                <c:pt idx="190">
                  <c:v>9.1469999999999998E-8</c:v>
                </c:pt>
                <c:pt idx="191">
                  <c:v>9.1469999999999998E-8</c:v>
                </c:pt>
                <c:pt idx="192">
                  <c:v>9.1469999999999998E-8</c:v>
                </c:pt>
                <c:pt idx="193">
                  <c:v>9.1469999999999998E-8</c:v>
                </c:pt>
                <c:pt idx="194">
                  <c:v>9.1469999999999998E-8</c:v>
                </c:pt>
                <c:pt idx="195">
                  <c:v>9.1469999999999998E-8</c:v>
                </c:pt>
                <c:pt idx="196">
                  <c:v>9.1469999999999998E-8</c:v>
                </c:pt>
                <c:pt idx="197">
                  <c:v>9.1469999999999998E-8</c:v>
                </c:pt>
                <c:pt idx="198">
                  <c:v>9.1469999999999998E-8</c:v>
                </c:pt>
                <c:pt idx="199">
                  <c:v>9.1469999999999998E-8</c:v>
                </c:pt>
                <c:pt idx="200">
                  <c:v>9.1469999999999998E-8</c:v>
                </c:pt>
                <c:pt idx="201">
                  <c:v>9.1469999999999998E-8</c:v>
                </c:pt>
                <c:pt idx="202">
                  <c:v>9.1469999999999998E-8</c:v>
                </c:pt>
                <c:pt idx="203">
                  <c:v>9.1469999999999998E-8</c:v>
                </c:pt>
                <c:pt idx="204">
                  <c:v>9.1469999999999998E-8</c:v>
                </c:pt>
                <c:pt idx="205">
                  <c:v>9.1469999999999998E-8</c:v>
                </c:pt>
                <c:pt idx="206">
                  <c:v>9.1469999999999998E-8</c:v>
                </c:pt>
                <c:pt idx="207">
                  <c:v>9.1469999999999998E-8</c:v>
                </c:pt>
                <c:pt idx="208">
                  <c:v>9.1469999999999998E-8</c:v>
                </c:pt>
                <c:pt idx="209">
                  <c:v>9.1469999999999998E-8</c:v>
                </c:pt>
                <c:pt idx="210">
                  <c:v>9.1469999999999998E-8</c:v>
                </c:pt>
                <c:pt idx="211">
                  <c:v>9.1469999999999998E-8</c:v>
                </c:pt>
                <c:pt idx="212">
                  <c:v>9.1469999999999998E-8</c:v>
                </c:pt>
                <c:pt idx="213">
                  <c:v>9.1469999999999998E-8</c:v>
                </c:pt>
                <c:pt idx="214">
                  <c:v>9.1469999999999998E-8</c:v>
                </c:pt>
                <c:pt idx="215">
                  <c:v>9.1469999999999998E-8</c:v>
                </c:pt>
                <c:pt idx="216">
                  <c:v>9.1469999999999998E-8</c:v>
                </c:pt>
                <c:pt idx="217">
                  <c:v>9.1469999999999998E-8</c:v>
                </c:pt>
                <c:pt idx="218">
                  <c:v>9.1469999999999998E-8</c:v>
                </c:pt>
                <c:pt idx="219">
                  <c:v>9.1469999999999998E-8</c:v>
                </c:pt>
                <c:pt idx="220">
                  <c:v>9.1469999999999998E-8</c:v>
                </c:pt>
                <c:pt idx="221">
                  <c:v>9.1469999999999998E-8</c:v>
                </c:pt>
                <c:pt idx="222">
                  <c:v>9.1469999999999998E-8</c:v>
                </c:pt>
                <c:pt idx="223">
                  <c:v>9.1469999999999998E-8</c:v>
                </c:pt>
                <c:pt idx="224">
                  <c:v>9.1469999999999998E-8</c:v>
                </c:pt>
                <c:pt idx="225">
                  <c:v>9.1469999999999998E-8</c:v>
                </c:pt>
                <c:pt idx="226">
                  <c:v>9.1469999999999998E-8</c:v>
                </c:pt>
                <c:pt idx="227">
                  <c:v>9.1469999999999998E-8</c:v>
                </c:pt>
                <c:pt idx="228">
                  <c:v>9.1469999999999998E-8</c:v>
                </c:pt>
                <c:pt idx="229">
                  <c:v>9.1469999999999998E-8</c:v>
                </c:pt>
                <c:pt idx="230">
                  <c:v>9.1469999999999998E-8</c:v>
                </c:pt>
                <c:pt idx="231">
                  <c:v>9.1469999999999998E-8</c:v>
                </c:pt>
                <c:pt idx="232">
                  <c:v>9.1469999999999998E-8</c:v>
                </c:pt>
                <c:pt idx="233">
                  <c:v>9.1469999999999998E-8</c:v>
                </c:pt>
                <c:pt idx="234">
                  <c:v>9.1469999999999998E-8</c:v>
                </c:pt>
                <c:pt idx="235">
                  <c:v>9.1469999999999998E-8</c:v>
                </c:pt>
                <c:pt idx="236">
                  <c:v>9.1469999999999998E-8</c:v>
                </c:pt>
                <c:pt idx="237">
                  <c:v>9.1469999999999998E-8</c:v>
                </c:pt>
                <c:pt idx="238">
                  <c:v>9.1469999999999998E-8</c:v>
                </c:pt>
                <c:pt idx="239">
                  <c:v>9.1469999999999998E-8</c:v>
                </c:pt>
                <c:pt idx="240">
                  <c:v>9.1469999999999998E-8</c:v>
                </c:pt>
                <c:pt idx="241">
                  <c:v>9.1469999999999998E-8</c:v>
                </c:pt>
                <c:pt idx="242">
                  <c:v>9.1469999999999998E-8</c:v>
                </c:pt>
                <c:pt idx="243">
                  <c:v>9.1469999999999998E-8</c:v>
                </c:pt>
                <c:pt idx="244">
                  <c:v>9.1469999999999998E-8</c:v>
                </c:pt>
                <c:pt idx="245">
                  <c:v>9.1469999999999998E-8</c:v>
                </c:pt>
                <c:pt idx="246">
                  <c:v>9.1469999999999998E-8</c:v>
                </c:pt>
                <c:pt idx="247">
                  <c:v>9.1469999999999998E-8</c:v>
                </c:pt>
                <c:pt idx="248">
                  <c:v>9.1469999999999998E-8</c:v>
                </c:pt>
                <c:pt idx="249">
                  <c:v>9.1469999999999998E-8</c:v>
                </c:pt>
                <c:pt idx="250">
                  <c:v>9.1469999999999998E-8</c:v>
                </c:pt>
                <c:pt idx="251">
                  <c:v>9.1469999999999998E-8</c:v>
                </c:pt>
                <c:pt idx="252">
                  <c:v>9.1469999999999998E-8</c:v>
                </c:pt>
                <c:pt idx="253">
                  <c:v>9.1469999999999998E-8</c:v>
                </c:pt>
                <c:pt idx="254">
                  <c:v>9.1469999999999998E-8</c:v>
                </c:pt>
                <c:pt idx="255">
                  <c:v>9.1469999999999998E-8</c:v>
                </c:pt>
                <c:pt idx="256">
                  <c:v>9.1469999999999998E-8</c:v>
                </c:pt>
                <c:pt idx="257">
                  <c:v>9.1469999999999998E-8</c:v>
                </c:pt>
                <c:pt idx="258">
                  <c:v>9.1469999999999998E-8</c:v>
                </c:pt>
                <c:pt idx="259">
                  <c:v>9.1469999999999998E-8</c:v>
                </c:pt>
                <c:pt idx="260">
                  <c:v>9.1469999999999998E-8</c:v>
                </c:pt>
                <c:pt idx="261">
                  <c:v>9.1469999999999998E-8</c:v>
                </c:pt>
                <c:pt idx="262">
                  <c:v>9.1469999999999998E-8</c:v>
                </c:pt>
                <c:pt idx="263">
                  <c:v>9.1469999999999998E-8</c:v>
                </c:pt>
                <c:pt idx="264">
                  <c:v>9.1469999999999998E-8</c:v>
                </c:pt>
                <c:pt idx="265">
                  <c:v>9.1469999999999998E-8</c:v>
                </c:pt>
                <c:pt idx="266">
                  <c:v>9.1469999999999998E-8</c:v>
                </c:pt>
                <c:pt idx="267">
                  <c:v>9.1469999999999998E-8</c:v>
                </c:pt>
                <c:pt idx="268">
                  <c:v>9.1469999999999998E-8</c:v>
                </c:pt>
                <c:pt idx="269">
                  <c:v>9.1469999999999998E-8</c:v>
                </c:pt>
                <c:pt idx="270">
                  <c:v>9.1469999999999998E-8</c:v>
                </c:pt>
                <c:pt idx="271">
                  <c:v>9.1469999999999998E-8</c:v>
                </c:pt>
                <c:pt idx="272">
                  <c:v>9.1469999999999998E-8</c:v>
                </c:pt>
                <c:pt idx="273">
                  <c:v>9.1469999999999998E-8</c:v>
                </c:pt>
                <c:pt idx="274">
                  <c:v>9.1469999999999998E-8</c:v>
                </c:pt>
                <c:pt idx="275">
                  <c:v>9.1469999999999998E-8</c:v>
                </c:pt>
                <c:pt idx="276">
                  <c:v>9.1469999999999998E-8</c:v>
                </c:pt>
                <c:pt idx="277">
                  <c:v>9.1469999999999998E-8</c:v>
                </c:pt>
                <c:pt idx="278">
                  <c:v>9.1469999999999998E-8</c:v>
                </c:pt>
                <c:pt idx="279">
                  <c:v>9.1469999999999998E-8</c:v>
                </c:pt>
                <c:pt idx="280">
                  <c:v>9.1469999999999998E-8</c:v>
                </c:pt>
                <c:pt idx="281">
                  <c:v>9.1469999999999998E-8</c:v>
                </c:pt>
                <c:pt idx="282">
                  <c:v>9.1469999999999998E-8</c:v>
                </c:pt>
                <c:pt idx="283">
                  <c:v>9.1469999999999998E-8</c:v>
                </c:pt>
                <c:pt idx="284">
                  <c:v>9.1469999999999998E-8</c:v>
                </c:pt>
                <c:pt idx="285">
                  <c:v>9.1469999999999998E-8</c:v>
                </c:pt>
                <c:pt idx="286">
                  <c:v>9.1469999999999998E-8</c:v>
                </c:pt>
                <c:pt idx="287">
                  <c:v>9.1469999999999998E-8</c:v>
                </c:pt>
                <c:pt idx="288">
                  <c:v>9.1469999999999998E-8</c:v>
                </c:pt>
                <c:pt idx="289">
                  <c:v>9.1469999999999998E-8</c:v>
                </c:pt>
                <c:pt idx="290">
                  <c:v>9.1469999999999998E-8</c:v>
                </c:pt>
                <c:pt idx="291">
                  <c:v>9.1469999999999998E-8</c:v>
                </c:pt>
                <c:pt idx="292">
                  <c:v>9.1469999999999998E-8</c:v>
                </c:pt>
                <c:pt idx="293">
                  <c:v>9.1469999999999998E-8</c:v>
                </c:pt>
                <c:pt idx="294">
                  <c:v>9.1469999999999998E-8</c:v>
                </c:pt>
                <c:pt idx="295">
                  <c:v>9.1469999999999998E-8</c:v>
                </c:pt>
                <c:pt idx="296">
                  <c:v>9.1469999999999998E-8</c:v>
                </c:pt>
                <c:pt idx="297">
                  <c:v>9.1469999999999998E-8</c:v>
                </c:pt>
                <c:pt idx="298">
                  <c:v>9.1469999999999998E-8</c:v>
                </c:pt>
                <c:pt idx="299">
                  <c:v>9.1469999999999998E-8</c:v>
                </c:pt>
                <c:pt idx="300">
                  <c:v>9.1469999999999998E-8</c:v>
                </c:pt>
                <c:pt idx="301">
                  <c:v>9.1469999999999998E-8</c:v>
                </c:pt>
                <c:pt idx="302">
                  <c:v>9.1469999999999998E-8</c:v>
                </c:pt>
                <c:pt idx="303">
                  <c:v>9.1469999999999998E-8</c:v>
                </c:pt>
                <c:pt idx="304">
                  <c:v>9.1469999999999998E-8</c:v>
                </c:pt>
                <c:pt idx="305">
                  <c:v>9.1469999999999998E-8</c:v>
                </c:pt>
                <c:pt idx="306">
                  <c:v>9.1469999999999998E-8</c:v>
                </c:pt>
                <c:pt idx="307">
                  <c:v>9.1469999999999998E-8</c:v>
                </c:pt>
                <c:pt idx="308">
                  <c:v>9.1469999999999998E-8</c:v>
                </c:pt>
                <c:pt idx="309">
                  <c:v>9.1469999999999998E-8</c:v>
                </c:pt>
                <c:pt idx="310">
                  <c:v>9.1469999999999998E-8</c:v>
                </c:pt>
                <c:pt idx="311">
                  <c:v>9.1469999999999998E-8</c:v>
                </c:pt>
                <c:pt idx="312">
                  <c:v>9.1469999999999998E-8</c:v>
                </c:pt>
                <c:pt idx="313">
                  <c:v>9.1469999999999998E-8</c:v>
                </c:pt>
                <c:pt idx="314">
                  <c:v>9.1469999999999998E-8</c:v>
                </c:pt>
                <c:pt idx="315">
                  <c:v>9.1469999999999998E-8</c:v>
                </c:pt>
                <c:pt idx="316">
                  <c:v>9.1469999999999998E-8</c:v>
                </c:pt>
                <c:pt idx="317">
                  <c:v>9.1469999999999998E-8</c:v>
                </c:pt>
                <c:pt idx="318">
                  <c:v>9.1469999999999998E-8</c:v>
                </c:pt>
                <c:pt idx="319">
                  <c:v>9.1469999999999998E-8</c:v>
                </c:pt>
                <c:pt idx="320">
                  <c:v>9.1469999999999998E-8</c:v>
                </c:pt>
                <c:pt idx="321">
                  <c:v>9.1469999999999998E-8</c:v>
                </c:pt>
                <c:pt idx="322">
                  <c:v>9.1469999999999998E-8</c:v>
                </c:pt>
                <c:pt idx="323">
                  <c:v>9.1469999999999998E-8</c:v>
                </c:pt>
                <c:pt idx="324">
                  <c:v>9.1469999999999998E-8</c:v>
                </c:pt>
                <c:pt idx="325">
                  <c:v>9.1469999999999998E-8</c:v>
                </c:pt>
                <c:pt idx="326">
                  <c:v>9.1469999999999998E-8</c:v>
                </c:pt>
                <c:pt idx="327">
                  <c:v>9.1469999999999998E-8</c:v>
                </c:pt>
                <c:pt idx="328">
                  <c:v>9.1469999999999998E-8</c:v>
                </c:pt>
                <c:pt idx="329">
                  <c:v>9.1469999999999998E-8</c:v>
                </c:pt>
                <c:pt idx="330">
                  <c:v>9.1469999999999998E-8</c:v>
                </c:pt>
                <c:pt idx="331">
                  <c:v>9.1469999999999998E-8</c:v>
                </c:pt>
                <c:pt idx="332">
                  <c:v>9.1469999999999998E-8</c:v>
                </c:pt>
                <c:pt idx="333">
                  <c:v>9.1469999999999998E-8</c:v>
                </c:pt>
                <c:pt idx="334">
                  <c:v>9.1469999999999998E-8</c:v>
                </c:pt>
                <c:pt idx="335">
                  <c:v>9.1469999999999998E-8</c:v>
                </c:pt>
                <c:pt idx="336">
                  <c:v>9.1469999999999998E-8</c:v>
                </c:pt>
                <c:pt idx="337">
                  <c:v>9.1469999999999998E-8</c:v>
                </c:pt>
                <c:pt idx="338">
                  <c:v>9.1469999999999998E-8</c:v>
                </c:pt>
                <c:pt idx="339">
                  <c:v>9.1469999999999998E-8</c:v>
                </c:pt>
                <c:pt idx="340">
                  <c:v>9.1469999999999998E-8</c:v>
                </c:pt>
                <c:pt idx="341">
                  <c:v>9.1469999999999998E-8</c:v>
                </c:pt>
                <c:pt idx="342">
                  <c:v>9.1469999999999998E-8</c:v>
                </c:pt>
                <c:pt idx="343">
                  <c:v>9.1469999999999998E-8</c:v>
                </c:pt>
                <c:pt idx="344">
                  <c:v>9.1469999999999998E-8</c:v>
                </c:pt>
                <c:pt idx="345">
                  <c:v>9.1469999999999998E-8</c:v>
                </c:pt>
                <c:pt idx="346">
                  <c:v>9.1469999999999998E-8</c:v>
                </c:pt>
                <c:pt idx="347">
                  <c:v>9.1469999999999998E-8</c:v>
                </c:pt>
                <c:pt idx="348">
                  <c:v>9.1469999999999998E-8</c:v>
                </c:pt>
                <c:pt idx="349">
                  <c:v>9.1469999999999998E-8</c:v>
                </c:pt>
                <c:pt idx="350">
                  <c:v>9.1469999999999998E-8</c:v>
                </c:pt>
                <c:pt idx="351">
                  <c:v>9.1469999999999998E-8</c:v>
                </c:pt>
                <c:pt idx="352">
                  <c:v>9.1469999999999998E-8</c:v>
                </c:pt>
                <c:pt idx="353">
                  <c:v>9.1469999999999998E-8</c:v>
                </c:pt>
                <c:pt idx="354">
                  <c:v>9.1469999999999998E-8</c:v>
                </c:pt>
                <c:pt idx="355">
                  <c:v>9.1469999999999998E-8</c:v>
                </c:pt>
                <c:pt idx="356">
                  <c:v>9.1469999999999998E-8</c:v>
                </c:pt>
                <c:pt idx="357">
                  <c:v>9.1469999999999998E-8</c:v>
                </c:pt>
                <c:pt idx="358">
                  <c:v>9.1469999999999998E-8</c:v>
                </c:pt>
                <c:pt idx="359">
                  <c:v>9.1469999999999998E-8</c:v>
                </c:pt>
                <c:pt idx="360">
                  <c:v>9.1469999999999998E-8</c:v>
                </c:pt>
                <c:pt idx="361">
                  <c:v>9.1469999999999998E-8</c:v>
                </c:pt>
                <c:pt idx="362">
                  <c:v>9.1469999999999998E-8</c:v>
                </c:pt>
                <c:pt idx="363">
                  <c:v>9.1469999999999998E-8</c:v>
                </c:pt>
                <c:pt idx="364">
                  <c:v>9.1469999999999998E-8</c:v>
                </c:pt>
                <c:pt idx="365">
                  <c:v>9.1469999999999998E-8</c:v>
                </c:pt>
                <c:pt idx="366">
                  <c:v>9.1469999999999998E-8</c:v>
                </c:pt>
                <c:pt idx="367">
                  <c:v>9.1469999999999998E-8</c:v>
                </c:pt>
                <c:pt idx="368">
                  <c:v>9.1469999999999998E-8</c:v>
                </c:pt>
                <c:pt idx="369">
                  <c:v>9.1469999999999998E-8</c:v>
                </c:pt>
                <c:pt idx="370">
                  <c:v>9.1469999999999998E-8</c:v>
                </c:pt>
                <c:pt idx="371">
                  <c:v>9.1469999999999998E-8</c:v>
                </c:pt>
                <c:pt idx="372">
                  <c:v>9.1469999999999998E-8</c:v>
                </c:pt>
                <c:pt idx="373">
                  <c:v>9.1469999999999998E-8</c:v>
                </c:pt>
                <c:pt idx="374">
                  <c:v>9.1469999999999998E-8</c:v>
                </c:pt>
                <c:pt idx="375">
                  <c:v>9.1469999999999998E-8</c:v>
                </c:pt>
                <c:pt idx="376">
                  <c:v>9.1469999999999998E-8</c:v>
                </c:pt>
                <c:pt idx="377">
                  <c:v>9.1469999999999998E-8</c:v>
                </c:pt>
                <c:pt idx="378">
                  <c:v>9.1469999999999998E-8</c:v>
                </c:pt>
                <c:pt idx="379">
                  <c:v>9.1469999999999998E-8</c:v>
                </c:pt>
                <c:pt idx="380">
                  <c:v>9.1469999999999998E-8</c:v>
                </c:pt>
                <c:pt idx="381">
                  <c:v>9.1469999999999998E-8</c:v>
                </c:pt>
                <c:pt idx="382">
                  <c:v>9.1469999999999998E-8</c:v>
                </c:pt>
                <c:pt idx="383">
                  <c:v>9.1469999999999998E-8</c:v>
                </c:pt>
                <c:pt idx="384">
                  <c:v>9.1469999999999998E-8</c:v>
                </c:pt>
                <c:pt idx="385">
                  <c:v>9.1469999999999998E-8</c:v>
                </c:pt>
                <c:pt idx="386">
                  <c:v>9.1469999999999998E-8</c:v>
                </c:pt>
                <c:pt idx="387">
                  <c:v>9.1469999999999998E-8</c:v>
                </c:pt>
                <c:pt idx="388">
                  <c:v>9.1469999999999998E-8</c:v>
                </c:pt>
                <c:pt idx="389">
                  <c:v>9.1469999999999998E-8</c:v>
                </c:pt>
                <c:pt idx="390">
                  <c:v>9.1469999999999998E-8</c:v>
                </c:pt>
                <c:pt idx="391">
                  <c:v>9.1469999999999998E-8</c:v>
                </c:pt>
                <c:pt idx="392">
                  <c:v>9.1469999999999998E-8</c:v>
                </c:pt>
                <c:pt idx="393">
                  <c:v>9.1469999999999998E-8</c:v>
                </c:pt>
                <c:pt idx="394">
                  <c:v>9.1469999999999998E-8</c:v>
                </c:pt>
                <c:pt idx="395">
                  <c:v>9.1469999999999998E-8</c:v>
                </c:pt>
                <c:pt idx="396">
                  <c:v>9.1469999999999998E-8</c:v>
                </c:pt>
                <c:pt idx="397">
                  <c:v>9.1469999999999998E-8</c:v>
                </c:pt>
                <c:pt idx="398">
                  <c:v>9.1469999999999998E-8</c:v>
                </c:pt>
                <c:pt idx="399">
                  <c:v>9.1469999999999998E-8</c:v>
                </c:pt>
                <c:pt idx="400">
                  <c:v>9.1469999999999998E-8</c:v>
                </c:pt>
                <c:pt idx="401">
                  <c:v>9.1469999999999998E-8</c:v>
                </c:pt>
                <c:pt idx="402">
                  <c:v>9.1469999999999998E-8</c:v>
                </c:pt>
                <c:pt idx="403">
                  <c:v>9.1469999999999998E-8</c:v>
                </c:pt>
                <c:pt idx="404">
                  <c:v>9.1469999999999998E-8</c:v>
                </c:pt>
                <c:pt idx="405">
                  <c:v>9.1469999999999998E-8</c:v>
                </c:pt>
                <c:pt idx="406">
                  <c:v>9.1469999999999998E-8</c:v>
                </c:pt>
                <c:pt idx="407">
                  <c:v>9.1469999999999998E-8</c:v>
                </c:pt>
                <c:pt idx="408">
                  <c:v>9.1469999999999998E-8</c:v>
                </c:pt>
                <c:pt idx="409">
                  <c:v>9.1469999999999998E-8</c:v>
                </c:pt>
                <c:pt idx="410">
                  <c:v>9.1469999999999998E-8</c:v>
                </c:pt>
                <c:pt idx="411">
                  <c:v>9.1469999999999998E-8</c:v>
                </c:pt>
                <c:pt idx="412">
                  <c:v>9.1469999999999998E-8</c:v>
                </c:pt>
                <c:pt idx="413">
                  <c:v>9.1469999999999998E-8</c:v>
                </c:pt>
                <c:pt idx="414">
                  <c:v>9.1469999999999998E-8</c:v>
                </c:pt>
                <c:pt idx="415">
                  <c:v>9.1469999999999998E-8</c:v>
                </c:pt>
                <c:pt idx="416">
                  <c:v>9.1469999999999998E-8</c:v>
                </c:pt>
                <c:pt idx="417">
                  <c:v>9.1469999999999998E-8</c:v>
                </c:pt>
                <c:pt idx="418">
                  <c:v>9.1469999999999998E-8</c:v>
                </c:pt>
                <c:pt idx="419">
                  <c:v>9.1469999999999998E-8</c:v>
                </c:pt>
                <c:pt idx="420">
                  <c:v>9.1469999999999998E-8</c:v>
                </c:pt>
                <c:pt idx="421">
                  <c:v>9.1469999999999998E-8</c:v>
                </c:pt>
                <c:pt idx="422">
                  <c:v>9.1469999999999998E-8</c:v>
                </c:pt>
                <c:pt idx="423">
                  <c:v>9.1469999999999998E-8</c:v>
                </c:pt>
                <c:pt idx="424">
                  <c:v>9.1469999999999998E-8</c:v>
                </c:pt>
                <c:pt idx="425">
                  <c:v>9.1469999999999998E-8</c:v>
                </c:pt>
                <c:pt idx="426">
                  <c:v>9.1469999999999998E-8</c:v>
                </c:pt>
                <c:pt idx="427">
                  <c:v>9.1469999999999998E-8</c:v>
                </c:pt>
                <c:pt idx="428">
                  <c:v>9.1469999999999998E-8</c:v>
                </c:pt>
                <c:pt idx="429">
                  <c:v>9.1469999999999998E-8</c:v>
                </c:pt>
                <c:pt idx="430">
                  <c:v>9.1469999999999998E-8</c:v>
                </c:pt>
                <c:pt idx="431">
                  <c:v>9.1469999999999998E-8</c:v>
                </c:pt>
                <c:pt idx="432">
                  <c:v>9.1469999999999998E-8</c:v>
                </c:pt>
                <c:pt idx="433">
                  <c:v>9.1469999999999998E-8</c:v>
                </c:pt>
                <c:pt idx="434">
                  <c:v>9.1469999999999998E-8</c:v>
                </c:pt>
                <c:pt idx="435">
                  <c:v>9.1469999999999998E-8</c:v>
                </c:pt>
                <c:pt idx="436">
                  <c:v>9.1469999999999998E-8</c:v>
                </c:pt>
                <c:pt idx="437">
                  <c:v>9.1469999999999998E-8</c:v>
                </c:pt>
                <c:pt idx="438">
                  <c:v>9.1469999999999998E-8</c:v>
                </c:pt>
                <c:pt idx="439">
                  <c:v>9.1469999999999998E-8</c:v>
                </c:pt>
                <c:pt idx="440">
                  <c:v>9.1469999999999998E-8</c:v>
                </c:pt>
                <c:pt idx="441">
                  <c:v>9.1469999999999998E-8</c:v>
                </c:pt>
                <c:pt idx="442">
                  <c:v>9.1469999999999998E-8</c:v>
                </c:pt>
                <c:pt idx="443">
                  <c:v>9.1469999999999998E-8</c:v>
                </c:pt>
                <c:pt idx="444">
                  <c:v>9.1469999999999998E-8</c:v>
                </c:pt>
                <c:pt idx="445">
                  <c:v>9.1469999999999998E-8</c:v>
                </c:pt>
                <c:pt idx="446">
                  <c:v>9.1469999999999998E-8</c:v>
                </c:pt>
                <c:pt idx="447">
                  <c:v>9.1469999999999998E-8</c:v>
                </c:pt>
                <c:pt idx="448">
                  <c:v>9.1469999999999998E-8</c:v>
                </c:pt>
                <c:pt idx="449">
                  <c:v>9.1469999999999998E-8</c:v>
                </c:pt>
                <c:pt idx="450">
                  <c:v>9.1469999999999998E-8</c:v>
                </c:pt>
                <c:pt idx="451">
                  <c:v>9.1469999999999998E-8</c:v>
                </c:pt>
                <c:pt idx="452">
                  <c:v>9.1469999999999998E-8</c:v>
                </c:pt>
                <c:pt idx="453">
                  <c:v>9.1469999999999998E-8</c:v>
                </c:pt>
                <c:pt idx="454">
                  <c:v>9.1469999999999998E-8</c:v>
                </c:pt>
                <c:pt idx="455">
                  <c:v>9.1469999999999998E-8</c:v>
                </c:pt>
                <c:pt idx="456">
                  <c:v>9.1469999999999998E-8</c:v>
                </c:pt>
                <c:pt idx="457">
                  <c:v>9.1469999999999998E-8</c:v>
                </c:pt>
                <c:pt idx="458">
                  <c:v>9.1469999999999998E-8</c:v>
                </c:pt>
                <c:pt idx="459">
                  <c:v>9.1469999999999998E-8</c:v>
                </c:pt>
                <c:pt idx="460">
                  <c:v>9.1469999999999998E-8</c:v>
                </c:pt>
                <c:pt idx="461">
                  <c:v>9.1469999999999998E-8</c:v>
                </c:pt>
                <c:pt idx="462">
                  <c:v>9.1469999999999998E-8</c:v>
                </c:pt>
                <c:pt idx="463">
                  <c:v>9.1469999999999998E-8</c:v>
                </c:pt>
                <c:pt idx="464">
                  <c:v>9.1469999999999998E-8</c:v>
                </c:pt>
                <c:pt idx="465">
                  <c:v>9.1469999999999998E-8</c:v>
                </c:pt>
                <c:pt idx="466">
                  <c:v>9.1469999999999998E-8</c:v>
                </c:pt>
                <c:pt idx="467">
                  <c:v>9.1469999999999998E-8</c:v>
                </c:pt>
                <c:pt idx="468">
                  <c:v>9.1469999999999998E-8</c:v>
                </c:pt>
                <c:pt idx="469">
                  <c:v>9.1469999999999998E-8</c:v>
                </c:pt>
                <c:pt idx="470">
                  <c:v>9.1469999999999998E-8</c:v>
                </c:pt>
                <c:pt idx="471">
                  <c:v>9.1469999999999998E-8</c:v>
                </c:pt>
                <c:pt idx="472">
                  <c:v>9.1469999999999998E-8</c:v>
                </c:pt>
                <c:pt idx="473">
                  <c:v>9.1469999999999998E-8</c:v>
                </c:pt>
                <c:pt idx="474">
                  <c:v>9.1469999999999998E-8</c:v>
                </c:pt>
                <c:pt idx="475">
                  <c:v>9.1469999999999998E-8</c:v>
                </c:pt>
                <c:pt idx="476">
                  <c:v>9.1469999999999998E-8</c:v>
                </c:pt>
                <c:pt idx="477">
                  <c:v>9.1469999999999998E-8</c:v>
                </c:pt>
                <c:pt idx="478">
                  <c:v>9.1469999999999998E-8</c:v>
                </c:pt>
                <c:pt idx="479">
                  <c:v>9.1469999999999998E-8</c:v>
                </c:pt>
                <c:pt idx="480">
                  <c:v>9.1469999999999998E-8</c:v>
                </c:pt>
                <c:pt idx="481">
                  <c:v>9.1469999999999998E-8</c:v>
                </c:pt>
                <c:pt idx="482">
                  <c:v>9.1469999999999998E-8</c:v>
                </c:pt>
                <c:pt idx="483">
                  <c:v>9.1469999999999998E-8</c:v>
                </c:pt>
                <c:pt idx="484">
                  <c:v>9.1469999999999998E-8</c:v>
                </c:pt>
                <c:pt idx="485">
                  <c:v>9.1469999999999998E-8</c:v>
                </c:pt>
                <c:pt idx="486">
                  <c:v>9.1469999999999998E-8</c:v>
                </c:pt>
                <c:pt idx="487">
                  <c:v>9.1469999999999998E-8</c:v>
                </c:pt>
                <c:pt idx="488">
                  <c:v>9.1469999999999998E-8</c:v>
                </c:pt>
                <c:pt idx="489">
                  <c:v>9.1469999999999998E-8</c:v>
                </c:pt>
                <c:pt idx="490">
                  <c:v>9.1469999999999998E-8</c:v>
                </c:pt>
                <c:pt idx="491">
                  <c:v>9.1469999999999998E-8</c:v>
                </c:pt>
                <c:pt idx="492">
                  <c:v>9.1469999999999998E-8</c:v>
                </c:pt>
                <c:pt idx="493">
                  <c:v>9.1469999999999998E-8</c:v>
                </c:pt>
                <c:pt idx="494">
                  <c:v>9.1469999999999998E-8</c:v>
                </c:pt>
                <c:pt idx="495">
                  <c:v>9.1469999999999998E-8</c:v>
                </c:pt>
                <c:pt idx="496">
                  <c:v>9.1469999999999998E-8</c:v>
                </c:pt>
                <c:pt idx="497">
                  <c:v>9.1469999999999998E-8</c:v>
                </c:pt>
                <c:pt idx="498">
                  <c:v>9.1469999999999998E-8</c:v>
                </c:pt>
                <c:pt idx="499">
                  <c:v>9.1469999999999998E-8</c:v>
                </c:pt>
                <c:pt idx="500">
                  <c:v>9.1469999999999998E-8</c:v>
                </c:pt>
                <c:pt idx="501">
                  <c:v>9.1469999999999998E-8</c:v>
                </c:pt>
                <c:pt idx="502">
                  <c:v>9.1469999999999998E-8</c:v>
                </c:pt>
                <c:pt idx="503">
                  <c:v>9.1469999999999998E-8</c:v>
                </c:pt>
                <c:pt idx="504">
                  <c:v>9.1469999999999998E-8</c:v>
                </c:pt>
                <c:pt idx="505">
                  <c:v>9.1469999999999998E-8</c:v>
                </c:pt>
                <c:pt idx="506">
                  <c:v>9.1469999999999998E-8</c:v>
                </c:pt>
                <c:pt idx="507">
                  <c:v>9.1469999999999998E-8</c:v>
                </c:pt>
                <c:pt idx="508">
                  <c:v>9.1469999999999998E-8</c:v>
                </c:pt>
                <c:pt idx="509">
                  <c:v>9.1469999999999998E-8</c:v>
                </c:pt>
                <c:pt idx="510">
                  <c:v>9.1469999999999998E-8</c:v>
                </c:pt>
                <c:pt idx="511">
                  <c:v>9.1469999999999998E-8</c:v>
                </c:pt>
                <c:pt idx="512">
                  <c:v>9.1469999999999998E-8</c:v>
                </c:pt>
                <c:pt idx="513">
                  <c:v>9.1469999999999998E-8</c:v>
                </c:pt>
                <c:pt idx="514">
                  <c:v>9.1469999999999998E-8</c:v>
                </c:pt>
                <c:pt idx="515">
                  <c:v>9.1469999999999998E-8</c:v>
                </c:pt>
                <c:pt idx="516">
                  <c:v>9.1469999999999998E-8</c:v>
                </c:pt>
                <c:pt idx="517">
                  <c:v>9.1469999999999998E-8</c:v>
                </c:pt>
                <c:pt idx="518">
                  <c:v>9.1469999999999998E-8</c:v>
                </c:pt>
                <c:pt idx="519">
                  <c:v>9.1469999999999998E-8</c:v>
                </c:pt>
                <c:pt idx="520">
                  <c:v>9.1469999999999998E-8</c:v>
                </c:pt>
                <c:pt idx="521">
                  <c:v>9.1469999999999998E-8</c:v>
                </c:pt>
                <c:pt idx="522">
                  <c:v>9.1469999999999998E-8</c:v>
                </c:pt>
                <c:pt idx="523">
                  <c:v>9.1469999999999998E-8</c:v>
                </c:pt>
                <c:pt idx="524">
                  <c:v>9.1469999999999998E-8</c:v>
                </c:pt>
                <c:pt idx="525">
                  <c:v>9.1469999999999998E-8</c:v>
                </c:pt>
                <c:pt idx="526">
                  <c:v>9.1469999999999998E-8</c:v>
                </c:pt>
                <c:pt idx="527">
                  <c:v>9.1469999999999998E-8</c:v>
                </c:pt>
                <c:pt idx="528">
                  <c:v>9.1469999999999998E-8</c:v>
                </c:pt>
                <c:pt idx="529">
                  <c:v>9.1469999999999998E-8</c:v>
                </c:pt>
                <c:pt idx="530">
                  <c:v>9.1469999999999998E-8</c:v>
                </c:pt>
                <c:pt idx="531">
                  <c:v>9.1469999999999998E-8</c:v>
                </c:pt>
                <c:pt idx="532">
                  <c:v>9.1469999999999998E-8</c:v>
                </c:pt>
                <c:pt idx="533">
                  <c:v>9.1469999999999998E-8</c:v>
                </c:pt>
                <c:pt idx="534">
                  <c:v>9.1469999999999998E-8</c:v>
                </c:pt>
                <c:pt idx="535">
                  <c:v>9.1469999999999998E-8</c:v>
                </c:pt>
                <c:pt idx="536">
                  <c:v>9.1469999999999998E-8</c:v>
                </c:pt>
                <c:pt idx="537">
                  <c:v>9.1469999999999998E-8</c:v>
                </c:pt>
                <c:pt idx="538">
                  <c:v>9.1469999999999998E-8</c:v>
                </c:pt>
                <c:pt idx="539">
                  <c:v>9.1469999999999998E-8</c:v>
                </c:pt>
                <c:pt idx="540">
                  <c:v>9.1469999999999998E-8</c:v>
                </c:pt>
                <c:pt idx="541">
                  <c:v>9.1469999999999998E-8</c:v>
                </c:pt>
                <c:pt idx="542">
                  <c:v>9.1469999999999998E-8</c:v>
                </c:pt>
                <c:pt idx="543">
                  <c:v>9.1469999999999998E-8</c:v>
                </c:pt>
                <c:pt idx="544">
                  <c:v>9.1469999999999998E-8</c:v>
                </c:pt>
                <c:pt idx="545">
                  <c:v>9.1469999999999998E-8</c:v>
                </c:pt>
                <c:pt idx="546">
                  <c:v>9.1469999999999998E-8</c:v>
                </c:pt>
                <c:pt idx="547">
                  <c:v>9.1469999999999998E-8</c:v>
                </c:pt>
                <c:pt idx="548">
                  <c:v>9.1469999999999998E-8</c:v>
                </c:pt>
                <c:pt idx="549">
                  <c:v>9.1469999999999998E-8</c:v>
                </c:pt>
                <c:pt idx="550">
                  <c:v>9.1469999999999998E-8</c:v>
                </c:pt>
                <c:pt idx="551">
                  <c:v>9.1469999999999998E-8</c:v>
                </c:pt>
                <c:pt idx="552">
                  <c:v>9.1469999999999998E-8</c:v>
                </c:pt>
                <c:pt idx="553">
                  <c:v>9.1469999999999998E-8</c:v>
                </c:pt>
                <c:pt idx="554">
                  <c:v>9.1469999999999998E-8</c:v>
                </c:pt>
                <c:pt idx="555">
                  <c:v>9.1469999999999998E-8</c:v>
                </c:pt>
                <c:pt idx="556">
                  <c:v>9.1469999999999998E-8</c:v>
                </c:pt>
                <c:pt idx="557">
                  <c:v>9.1469999999999998E-8</c:v>
                </c:pt>
                <c:pt idx="558">
                  <c:v>9.1469999999999998E-8</c:v>
                </c:pt>
                <c:pt idx="559">
                  <c:v>9.1469999999999998E-8</c:v>
                </c:pt>
                <c:pt idx="560">
                  <c:v>9.1469999999999998E-8</c:v>
                </c:pt>
                <c:pt idx="561">
                  <c:v>9.1469999999999998E-8</c:v>
                </c:pt>
                <c:pt idx="562">
                  <c:v>9.1469999999999998E-8</c:v>
                </c:pt>
                <c:pt idx="563">
                  <c:v>9.1469999999999998E-8</c:v>
                </c:pt>
                <c:pt idx="564">
                  <c:v>9.1469999999999998E-8</c:v>
                </c:pt>
                <c:pt idx="565">
                  <c:v>9.1469999999999998E-8</c:v>
                </c:pt>
                <c:pt idx="566">
                  <c:v>9.1469999999999998E-8</c:v>
                </c:pt>
                <c:pt idx="567">
                  <c:v>9.1469999999999998E-8</c:v>
                </c:pt>
                <c:pt idx="568">
                  <c:v>9.1469999999999998E-8</c:v>
                </c:pt>
                <c:pt idx="569">
                  <c:v>9.1469999999999998E-8</c:v>
                </c:pt>
                <c:pt idx="570">
                  <c:v>9.1469999999999998E-8</c:v>
                </c:pt>
                <c:pt idx="571">
                  <c:v>9.1469999999999998E-8</c:v>
                </c:pt>
                <c:pt idx="572">
                  <c:v>9.1469999999999998E-8</c:v>
                </c:pt>
                <c:pt idx="573">
                  <c:v>9.1469999999999998E-8</c:v>
                </c:pt>
                <c:pt idx="574">
                  <c:v>9.1469999999999998E-8</c:v>
                </c:pt>
                <c:pt idx="575">
                  <c:v>9.1469999999999998E-8</c:v>
                </c:pt>
                <c:pt idx="576">
                  <c:v>9.1469999999999998E-8</c:v>
                </c:pt>
                <c:pt idx="577">
                  <c:v>9.1469999999999998E-8</c:v>
                </c:pt>
                <c:pt idx="578">
                  <c:v>9.1469999999999998E-8</c:v>
                </c:pt>
                <c:pt idx="579">
                  <c:v>9.1469999999999998E-8</c:v>
                </c:pt>
                <c:pt idx="580">
                  <c:v>9.1469999999999998E-8</c:v>
                </c:pt>
                <c:pt idx="581">
                  <c:v>9.1469999999999998E-8</c:v>
                </c:pt>
                <c:pt idx="582">
                  <c:v>9.1469999999999998E-8</c:v>
                </c:pt>
                <c:pt idx="583">
                  <c:v>9.1469999999999998E-8</c:v>
                </c:pt>
                <c:pt idx="584">
                  <c:v>9.1469999999999998E-8</c:v>
                </c:pt>
                <c:pt idx="585">
                  <c:v>9.1469999999999998E-8</c:v>
                </c:pt>
                <c:pt idx="586">
                  <c:v>9.1469999999999998E-8</c:v>
                </c:pt>
                <c:pt idx="587">
                  <c:v>9.1469999999999998E-8</c:v>
                </c:pt>
                <c:pt idx="588">
                  <c:v>9.1469999999999998E-8</c:v>
                </c:pt>
                <c:pt idx="589">
                  <c:v>9.1469999999999998E-8</c:v>
                </c:pt>
                <c:pt idx="590">
                  <c:v>9.1469999999999998E-8</c:v>
                </c:pt>
                <c:pt idx="591">
                  <c:v>9.1469999999999998E-8</c:v>
                </c:pt>
                <c:pt idx="592">
                  <c:v>9.1469999999999998E-8</c:v>
                </c:pt>
                <c:pt idx="593">
                  <c:v>9.1469999999999998E-8</c:v>
                </c:pt>
                <c:pt idx="594">
                  <c:v>9.1469999999999998E-8</c:v>
                </c:pt>
                <c:pt idx="595">
                  <c:v>9.1469999999999998E-8</c:v>
                </c:pt>
                <c:pt idx="596">
                  <c:v>9.1469999999999998E-8</c:v>
                </c:pt>
                <c:pt idx="597">
                  <c:v>9.1469999999999998E-8</c:v>
                </c:pt>
                <c:pt idx="598">
                  <c:v>9.1469999999999998E-8</c:v>
                </c:pt>
                <c:pt idx="599">
                  <c:v>9.1469999999999998E-8</c:v>
                </c:pt>
                <c:pt idx="600">
                  <c:v>9.1469999999999998E-8</c:v>
                </c:pt>
                <c:pt idx="601">
                  <c:v>9.1469999999999998E-8</c:v>
                </c:pt>
                <c:pt idx="602">
                  <c:v>9.1469999999999998E-8</c:v>
                </c:pt>
                <c:pt idx="603">
                  <c:v>9.1469999999999998E-8</c:v>
                </c:pt>
                <c:pt idx="604">
                  <c:v>9.1469999999999998E-8</c:v>
                </c:pt>
                <c:pt idx="605">
                  <c:v>9.1469999999999998E-8</c:v>
                </c:pt>
                <c:pt idx="606">
                  <c:v>9.1469999999999998E-8</c:v>
                </c:pt>
                <c:pt idx="607">
                  <c:v>9.1469999999999998E-8</c:v>
                </c:pt>
                <c:pt idx="608">
                  <c:v>9.1469999999999998E-8</c:v>
                </c:pt>
                <c:pt idx="609">
                  <c:v>9.1469999999999998E-8</c:v>
                </c:pt>
                <c:pt idx="610">
                  <c:v>9.1469999999999998E-8</c:v>
                </c:pt>
                <c:pt idx="611">
                  <c:v>9.1469999999999998E-8</c:v>
                </c:pt>
                <c:pt idx="612">
                  <c:v>9.1469999999999998E-8</c:v>
                </c:pt>
                <c:pt idx="613">
                  <c:v>9.1469999999999998E-8</c:v>
                </c:pt>
                <c:pt idx="614">
                  <c:v>9.1469999999999998E-8</c:v>
                </c:pt>
                <c:pt idx="615">
                  <c:v>9.1469999999999998E-8</c:v>
                </c:pt>
                <c:pt idx="616">
                  <c:v>9.1469999999999998E-8</c:v>
                </c:pt>
                <c:pt idx="617">
                  <c:v>9.1469999999999998E-8</c:v>
                </c:pt>
                <c:pt idx="618">
                  <c:v>9.1469999999999998E-8</c:v>
                </c:pt>
                <c:pt idx="619">
                  <c:v>9.1469999999999998E-8</c:v>
                </c:pt>
                <c:pt idx="620">
                  <c:v>9.1469999999999998E-8</c:v>
                </c:pt>
                <c:pt idx="621">
                  <c:v>9.1469999999999998E-8</c:v>
                </c:pt>
                <c:pt idx="622">
                  <c:v>9.1469999999999998E-8</c:v>
                </c:pt>
                <c:pt idx="623">
                  <c:v>9.1469999999999998E-8</c:v>
                </c:pt>
                <c:pt idx="624">
                  <c:v>9.1469999999999998E-8</c:v>
                </c:pt>
                <c:pt idx="625">
                  <c:v>9.1469999999999998E-8</c:v>
                </c:pt>
                <c:pt idx="626">
                  <c:v>9.1469999999999998E-8</c:v>
                </c:pt>
                <c:pt idx="627">
                  <c:v>9.1469999999999998E-8</c:v>
                </c:pt>
                <c:pt idx="628">
                  <c:v>9.1469999999999998E-8</c:v>
                </c:pt>
                <c:pt idx="629">
                  <c:v>9.1469999999999998E-8</c:v>
                </c:pt>
                <c:pt idx="630">
                  <c:v>9.1469999999999998E-8</c:v>
                </c:pt>
                <c:pt idx="631">
                  <c:v>9.1469999999999998E-8</c:v>
                </c:pt>
                <c:pt idx="632">
                  <c:v>9.1469999999999998E-8</c:v>
                </c:pt>
                <c:pt idx="633">
                  <c:v>9.1469999999999998E-8</c:v>
                </c:pt>
                <c:pt idx="634">
                  <c:v>9.1469999999999998E-8</c:v>
                </c:pt>
                <c:pt idx="635">
                  <c:v>9.1469999999999998E-8</c:v>
                </c:pt>
                <c:pt idx="636">
                  <c:v>9.1469999999999998E-8</c:v>
                </c:pt>
                <c:pt idx="637">
                  <c:v>9.1469999999999998E-8</c:v>
                </c:pt>
                <c:pt idx="638">
                  <c:v>9.1469999999999998E-8</c:v>
                </c:pt>
                <c:pt idx="639">
                  <c:v>9.1469999999999998E-8</c:v>
                </c:pt>
                <c:pt idx="640">
                  <c:v>9.1469999999999998E-8</c:v>
                </c:pt>
                <c:pt idx="641">
                  <c:v>9.1469999999999998E-8</c:v>
                </c:pt>
                <c:pt idx="642">
                  <c:v>9.1469999999999998E-8</c:v>
                </c:pt>
                <c:pt idx="643">
                  <c:v>9.1469999999999998E-8</c:v>
                </c:pt>
                <c:pt idx="644">
                  <c:v>9.1469999999999998E-8</c:v>
                </c:pt>
                <c:pt idx="645">
                  <c:v>9.1469999999999998E-8</c:v>
                </c:pt>
                <c:pt idx="646">
                  <c:v>9.1469999999999998E-8</c:v>
                </c:pt>
                <c:pt idx="647">
                  <c:v>9.1469999999999998E-8</c:v>
                </c:pt>
                <c:pt idx="648">
                  <c:v>9.1469999999999998E-8</c:v>
                </c:pt>
                <c:pt idx="649">
                  <c:v>9.1469999999999998E-8</c:v>
                </c:pt>
                <c:pt idx="650">
                  <c:v>9.1469999999999998E-8</c:v>
                </c:pt>
                <c:pt idx="651">
                  <c:v>9.1469999999999998E-8</c:v>
                </c:pt>
                <c:pt idx="652">
                  <c:v>9.1469999999999998E-8</c:v>
                </c:pt>
                <c:pt idx="653">
                  <c:v>9.1469999999999998E-8</c:v>
                </c:pt>
                <c:pt idx="654">
                  <c:v>9.1469999999999998E-8</c:v>
                </c:pt>
                <c:pt idx="655">
                  <c:v>9.1469999999999998E-8</c:v>
                </c:pt>
                <c:pt idx="656">
                  <c:v>9.1469999999999998E-8</c:v>
                </c:pt>
                <c:pt idx="657">
                  <c:v>9.1469999999999998E-8</c:v>
                </c:pt>
                <c:pt idx="658">
                  <c:v>9.1469999999999998E-8</c:v>
                </c:pt>
                <c:pt idx="659">
                  <c:v>9.1469999999999998E-8</c:v>
                </c:pt>
                <c:pt idx="660">
                  <c:v>9.1469999999999998E-8</c:v>
                </c:pt>
                <c:pt idx="661">
                  <c:v>9.1469999999999998E-8</c:v>
                </c:pt>
                <c:pt idx="662">
                  <c:v>9.1469999999999998E-8</c:v>
                </c:pt>
                <c:pt idx="663">
                  <c:v>9.1469999999999998E-8</c:v>
                </c:pt>
                <c:pt idx="664">
                  <c:v>9.1469999999999998E-8</c:v>
                </c:pt>
                <c:pt idx="665">
                  <c:v>9.1469999999999998E-8</c:v>
                </c:pt>
                <c:pt idx="666">
                  <c:v>9.1469999999999998E-8</c:v>
                </c:pt>
                <c:pt idx="667">
                  <c:v>9.1469999999999998E-8</c:v>
                </c:pt>
                <c:pt idx="668">
                  <c:v>9.1469999999999998E-8</c:v>
                </c:pt>
                <c:pt idx="669">
                  <c:v>9.1469999999999998E-8</c:v>
                </c:pt>
                <c:pt idx="670">
                  <c:v>9.1469999999999998E-8</c:v>
                </c:pt>
                <c:pt idx="671">
                  <c:v>9.1469999999999998E-8</c:v>
                </c:pt>
                <c:pt idx="672">
                  <c:v>9.1469999999999998E-8</c:v>
                </c:pt>
                <c:pt idx="673">
                  <c:v>9.1469999999999998E-8</c:v>
                </c:pt>
                <c:pt idx="674">
                  <c:v>9.1469999999999998E-8</c:v>
                </c:pt>
                <c:pt idx="675">
                  <c:v>9.1469999999999998E-8</c:v>
                </c:pt>
                <c:pt idx="676">
                  <c:v>9.1469999999999998E-8</c:v>
                </c:pt>
                <c:pt idx="677">
                  <c:v>9.1469999999999998E-8</c:v>
                </c:pt>
                <c:pt idx="678">
                  <c:v>9.1469999999999998E-8</c:v>
                </c:pt>
                <c:pt idx="679">
                  <c:v>9.1469999999999998E-8</c:v>
                </c:pt>
                <c:pt idx="680">
                  <c:v>9.1469999999999998E-8</c:v>
                </c:pt>
                <c:pt idx="681">
                  <c:v>9.1469999999999998E-8</c:v>
                </c:pt>
                <c:pt idx="682">
                  <c:v>9.1469999999999998E-8</c:v>
                </c:pt>
                <c:pt idx="683">
                  <c:v>9.1469999999999998E-8</c:v>
                </c:pt>
                <c:pt idx="684">
                  <c:v>9.1469999999999998E-8</c:v>
                </c:pt>
                <c:pt idx="685">
                  <c:v>9.1469999999999998E-8</c:v>
                </c:pt>
                <c:pt idx="686">
                  <c:v>9.1469999999999998E-8</c:v>
                </c:pt>
                <c:pt idx="687">
                  <c:v>9.1469999999999998E-8</c:v>
                </c:pt>
                <c:pt idx="688">
                  <c:v>9.1469999999999998E-8</c:v>
                </c:pt>
                <c:pt idx="689">
                  <c:v>9.1469999999999998E-8</c:v>
                </c:pt>
                <c:pt idx="690">
                  <c:v>9.1469999999999998E-8</c:v>
                </c:pt>
                <c:pt idx="691">
                  <c:v>9.1469999999999998E-8</c:v>
                </c:pt>
                <c:pt idx="692">
                  <c:v>9.1469999999999998E-8</c:v>
                </c:pt>
                <c:pt idx="693">
                  <c:v>9.1469999999999998E-8</c:v>
                </c:pt>
                <c:pt idx="694">
                  <c:v>9.1469999999999998E-8</c:v>
                </c:pt>
                <c:pt idx="695">
                  <c:v>9.1469999999999998E-8</c:v>
                </c:pt>
                <c:pt idx="696">
                  <c:v>9.1469999999999998E-8</c:v>
                </c:pt>
                <c:pt idx="697">
                  <c:v>9.1469999999999998E-8</c:v>
                </c:pt>
                <c:pt idx="698">
                  <c:v>9.1469999999999998E-8</c:v>
                </c:pt>
                <c:pt idx="699">
                  <c:v>9.1469999999999998E-8</c:v>
                </c:pt>
                <c:pt idx="700">
                  <c:v>9.1469999999999998E-8</c:v>
                </c:pt>
                <c:pt idx="701">
                  <c:v>9.1469999999999998E-8</c:v>
                </c:pt>
                <c:pt idx="702">
                  <c:v>9.1469999999999998E-8</c:v>
                </c:pt>
                <c:pt idx="703">
                  <c:v>9.1469999999999998E-8</c:v>
                </c:pt>
                <c:pt idx="704">
                  <c:v>9.1469999999999998E-8</c:v>
                </c:pt>
                <c:pt idx="705">
                  <c:v>9.1469999999999998E-8</c:v>
                </c:pt>
                <c:pt idx="706">
                  <c:v>9.1469999999999998E-8</c:v>
                </c:pt>
                <c:pt idx="707">
                  <c:v>9.1469999999999998E-8</c:v>
                </c:pt>
                <c:pt idx="708">
                  <c:v>9.1469999999999998E-8</c:v>
                </c:pt>
                <c:pt idx="709">
                  <c:v>9.1469999999999998E-8</c:v>
                </c:pt>
                <c:pt idx="710">
                  <c:v>9.1469999999999998E-8</c:v>
                </c:pt>
                <c:pt idx="711">
                  <c:v>9.1469999999999998E-8</c:v>
                </c:pt>
                <c:pt idx="712">
                  <c:v>9.1469999999999998E-8</c:v>
                </c:pt>
                <c:pt idx="713">
                  <c:v>9.1469999999999998E-8</c:v>
                </c:pt>
                <c:pt idx="714">
                  <c:v>9.1469999999999998E-8</c:v>
                </c:pt>
                <c:pt idx="715">
                  <c:v>9.1469999999999998E-8</c:v>
                </c:pt>
                <c:pt idx="716">
                  <c:v>9.1469999999999998E-8</c:v>
                </c:pt>
                <c:pt idx="717">
                  <c:v>9.1469999999999998E-8</c:v>
                </c:pt>
                <c:pt idx="718">
                  <c:v>9.1469999999999998E-8</c:v>
                </c:pt>
                <c:pt idx="719">
                  <c:v>9.1469999999999998E-8</c:v>
                </c:pt>
                <c:pt idx="720">
                  <c:v>9.1469999999999998E-8</c:v>
                </c:pt>
                <c:pt idx="721">
                  <c:v>9.1469999999999998E-8</c:v>
                </c:pt>
                <c:pt idx="722">
                  <c:v>9.1469999999999998E-8</c:v>
                </c:pt>
                <c:pt idx="723">
                  <c:v>9.1469999999999998E-8</c:v>
                </c:pt>
                <c:pt idx="724">
                  <c:v>9.1469999999999998E-8</c:v>
                </c:pt>
                <c:pt idx="725">
                  <c:v>9.1469999999999998E-8</c:v>
                </c:pt>
                <c:pt idx="726">
                  <c:v>9.1469999999999998E-8</c:v>
                </c:pt>
                <c:pt idx="727">
                  <c:v>9.1469999999999998E-8</c:v>
                </c:pt>
                <c:pt idx="728">
                  <c:v>9.1469999999999998E-8</c:v>
                </c:pt>
                <c:pt idx="729">
                  <c:v>9.1469999999999998E-8</c:v>
                </c:pt>
                <c:pt idx="730">
                  <c:v>9.1469999999999998E-8</c:v>
                </c:pt>
                <c:pt idx="731">
                  <c:v>9.1469999999999998E-8</c:v>
                </c:pt>
                <c:pt idx="732">
                  <c:v>9.1469999999999998E-8</c:v>
                </c:pt>
                <c:pt idx="733">
                  <c:v>9.1469999999999998E-8</c:v>
                </c:pt>
                <c:pt idx="734">
                  <c:v>9.1469999999999998E-8</c:v>
                </c:pt>
                <c:pt idx="735">
                  <c:v>9.1469999999999998E-8</c:v>
                </c:pt>
                <c:pt idx="736">
                  <c:v>9.1469999999999998E-8</c:v>
                </c:pt>
                <c:pt idx="737">
                  <c:v>9.1469999999999998E-8</c:v>
                </c:pt>
                <c:pt idx="738">
                  <c:v>9.1469999999999998E-8</c:v>
                </c:pt>
                <c:pt idx="739">
                  <c:v>9.1469999999999998E-8</c:v>
                </c:pt>
                <c:pt idx="740">
                  <c:v>9.1469999999999998E-8</c:v>
                </c:pt>
                <c:pt idx="741">
                  <c:v>9.1469999999999998E-8</c:v>
                </c:pt>
                <c:pt idx="742">
                  <c:v>9.1469999999999998E-8</c:v>
                </c:pt>
                <c:pt idx="743">
                  <c:v>9.1469999999999998E-8</c:v>
                </c:pt>
                <c:pt idx="744">
                  <c:v>9.1469999999999998E-8</c:v>
                </c:pt>
                <c:pt idx="745">
                  <c:v>9.1469999999999998E-8</c:v>
                </c:pt>
                <c:pt idx="746">
                  <c:v>9.1469999999999998E-8</c:v>
                </c:pt>
                <c:pt idx="747">
                  <c:v>9.1469999999999998E-8</c:v>
                </c:pt>
                <c:pt idx="748">
                  <c:v>9.1469999999999998E-8</c:v>
                </c:pt>
                <c:pt idx="749">
                  <c:v>9.1469999999999998E-8</c:v>
                </c:pt>
                <c:pt idx="750">
                  <c:v>9.1469999999999998E-8</c:v>
                </c:pt>
                <c:pt idx="751">
                  <c:v>9.1469999999999998E-8</c:v>
                </c:pt>
                <c:pt idx="752">
                  <c:v>9.1469999999999998E-8</c:v>
                </c:pt>
                <c:pt idx="753">
                  <c:v>9.1469999999999998E-8</c:v>
                </c:pt>
                <c:pt idx="754">
                  <c:v>9.1469999999999998E-8</c:v>
                </c:pt>
                <c:pt idx="755">
                  <c:v>9.1469999999999998E-8</c:v>
                </c:pt>
                <c:pt idx="756">
                  <c:v>9.1469999999999998E-8</c:v>
                </c:pt>
                <c:pt idx="757">
                  <c:v>9.1469999999999998E-8</c:v>
                </c:pt>
                <c:pt idx="758">
                  <c:v>9.1469999999999998E-8</c:v>
                </c:pt>
                <c:pt idx="759">
                  <c:v>9.1469999999999998E-8</c:v>
                </c:pt>
                <c:pt idx="760">
                  <c:v>9.1469999999999998E-8</c:v>
                </c:pt>
                <c:pt idx="761">
                  <c:v>9.1469999999999998E-8</c:v>
                </c:pt>
                <c:pt idx="762">
                  <c:v>9.1469999999999998E-8</c:v>
                </c:pt>
                <c:pt idx="763">
                  <c:v>9.1469999999999998E-8</c:v>
                </c:pt>
                <c:pt idx="764">
                  <c:v>9.1469999999999998E-8</c:v>
                </c:pt>
                <c:pt idx="765">
                  <c:v>9.1469999999999998E-8</c:v>
                </c:pt>
                <c:pt idx="766">
                  <c:v>9.1469999999999998E-8</c:v>
                </c:pt>
                <c:pt idx="767">
                  <c:v>9.1469999999999998E-8</c:v>
                </c:pt>
                <c:pt idx="768">
                  <c:v>9.1469999999999998E-8</c:v>
                </c:pt>
                <c:pt idx="769">
                  <c:v>9.1469999999999998E-8</c:v>
                </c:pt>
                <c:pt idx="770">
                  <c:v>9.1469999999999998E-8</c:v>
                </c:pt>
                <c:pt idx="771">
                  <c:v>9.1469999999999998E-8</c:v>
                </c:pt>
                <c:pt idx="772">
                  <c:v>9.1469999999999998E-8</c:v>
                </c:pt>
                <c:pt idx="773">
                  <c:v>9.1469999999999998E-8</c:v>
                </c:pt>
                <c:pt idx="774">
                  <c:v>9.1469999999999998E-8</c:v>
                </c:pt>
                <c:pt idx="775">
                  <c:v>9.1469999999999998E-8</c:v>
                </c:pt>
                <c:pt idx="776">
                  <c:v>9.1469999999999998E-8</c:v>
                </c:pt>
                <c:pt idx="777">
                  <c:v>9.1469999999999998E-8</c:v>
                </c:pt>
                <c:pt idx="778">
                  <c:v>9.1469999999999998E-8</c:v>
                </c:pt>
                <c:pt idx="779">
                  <c:v>9.1469999999999998E-8</c:v>
                </c:pt>
                <c:pt idx="780">
                  <c:v>9.1469999999999998E-8</c:v>
                </c:pt>
                <c:pt idx="781">
                  <c:v>9.1469999999999998E-8</c:v>
                </c:pt>
                <c:pt idx="782">
                  <c:v>9.1469999999999998E-8</c:v>
                </c:pt>
                <c:pt idx="783">
                  <c:v>9.1469999999999998E-8</c:v>
                </c:pt>
                <c:pt idx="784">
                  <c:v>9.1469999999999998E-8</c:v>
                </c:pt>
                <c:pt idx="785">
                  <c:v>9.1469999999999998E-8</c:v>
                </c:pt>
                <c:pt idx="786">
                  <c:v>9.1469999999999998E-8</c:v>
                </c:pt>
                <c:pt idx="787">
                  <c:v>9.1469999999999998E-8</c:v>
                </c:pt>
                <c:pt idx="788">
                  <c:v>9.1469999999999998E-8</c:v>
                </c:pt>
                <c:pt idx="789">
                  <c:v>9.1469999999999998E-8</c:v>
                </c:pt>
                <c:pt idx="790">
                  <c:v>9.1469999999999998E-8</c:v>
                </c:pt>
                <c:pt idx="791">
                  <c:v>9.1469999999999998E-8</c:v>
                </c:pt>
                <c:pt idx="792">
                  <c:v>9.1469999999999998E-8</c:v>
                </c:pt>
                <c:pt idx="793">
                  <c:v>9.1469999999999998E-8</c:v>
                </c:pt>
                <c:pt idx="794">
                  <c:v>9.1469999999999998E-8</c:v>
                </c:pt>
                <c:pt idx="795">
                  <c:v>9.1469999999999998E-8</c:v>
                </c:pt>
                <c:pt idx="796">
                  <c:v>9.1469999999999998E-8</c:v>
                </c:pt>
                <c:pt idx="797">
                  <c:v>9.1469999999999998E-8</c:v>
                </c:pt>
                <c:pt idx="798">
                  <c:v>9.1469999999999998E-8</c:v>
                </c:pt>
                <c:pt idx="799">
                  <c:v>9.1469999999999998E-8</c:v>
                </c:pt>
                <c:pt idx="800">
                  <c:v>9.1469999999999998E-8</c:v>
                </c:pt>
                <c:pt idx="801">
                  <c:v>9.1469999999999998E-8</c:v>
                </c:pt>
                <c:pt idx="802">
                  <c:v>9.1469999999999998E-8</c:v>
                </c:pt>
                <c:pt idx="803">
                  <c:v>9.1469999999999998E-8</c:v>
                </c:pt>
                <c:pt idx="804">
                  <c:v>9.1469999999999998E-8</c:v>
                </c:pt>
                <c:pt idx="805">
                  <c:v>9.1469999999999998E-8</c:v>
                </c:pt>
                <c:pt idx="806">
                  <c:v>9.1469999999999998E-8</c:v>
                </c:pt>
                <c:pt idx="807">
                  <c:v>9.1469999999999998E-8</c:v>
                </c:pt>
                <c:pt idx="808">
                  <c:v>9.1469999999999998E-8</c:v>
                </c:pt>
                <c:pt idx="809">
                  <c:v>9.1469999999999998E-8</c:v>
                </c:pt>
                <c:pt idx="810">
                  <c:v>9.1469999999999998E-8</c:v>
                </c:pt>
                <c:pt idx="811">
                  <c:v>9.1469999999999998E-8</c:v>
                </c:pt>
                <c:pt idx="812">
                  <c:v>9.1469999999999998E-8</c:v>
                </c:pt>
                <c:pt idx="813">
                  <c:v>9.1469999999999998E-8</c:v>
                </c:pt>
                <c:pt idx="814">
                  <c:v>9.1469999999999998E-8</c:v>
                </c:pt>
                <c:pt idx="815">
                  <c:v>9.1469999999999998E-8</c:v>
                </c:pt>
                <c:pt idx="816">
                  <c:v>9.1469999999999998E-8</c:v>
                </c:pt>
                <c:pt idx="817">
                  <c:v>9.1469999999999998E-8</c:v>
                </c:pt>
                <c:pt idx="818">
                  <c:v>9.1469999999999998E-8</c:v>
                </c:pt>
                <c:pt idx="819">
                  <c:v>9.1469999999999998E-8</c:v>
                </c:pt>
                <c:pt idx="820">
                  <c:v>9.1469999999999998E-8</c:v>
                </c:pt>
                <c:pt idx="821">
                  <c:v>9.1469999999999998E-8</c:v>
                </c:pt>
                <c:pt idx="822">
                  <c:v>9.1469999999999998E-8</c:v>
                </c:pt>
                <c:pt idx="823">
                  <c:v>9.1469999999999998E-8</c:v>
                </c:pt>
                <c:pt idx="824">
                  <c:v>9.1469999999999998E-8</c:v>
                </c:pt>
                <c:pt idx="825">
                  <c:v>9.1469999999999998E-8</c:v>
                </c:pt>
                <c:pt idx="826">
                  <c:v>9.1469999999999998E-8</c:v>
                </c:pt>
                <c:pt idx="827">
                  <c:v>9.1469999999999998E-8</c:v>
                </c:pt>
                <c:pt idx="828">
                  <c:v>9.1469999999999998E-8</c:v>
                </c:pt>
                <c:pt idx="829">
                  <c:v>9.1469999999999998E-8</c:v>
                </c:pt>
                <c:pt idx="830">
                  <c:v>9.1469999999999998E-8</c:v>
                </c:pt>
                <c:pt idx="831">
                  <c:v>9.1469999999999998E-8</c:v>
                </c:pt>
                <c:pt idx="832">
                  <c:v>9.1469999999999998E-8</c:v>
                </c:pt>
                <c:pt idx="833">
                  <c:v>9.1469999999999998E-8</c:v>
                </c:pt>
                <c:pt idx="834">
                  <c:v>9.1469999999999998E-8</c:v>
                </c:pt>
                <c:pt idx="835">
                  <c:v>9.1469999999999998E-8</c:v>
                </c:pt>
                <c:pt idx="836">
                  <c:v>9.1469999999999998E-8</c:v>
                </c:pt>
                <c:pt idx="837">
                  <c:v>9.1469999999999998E-8</c:v>
                </c:pt>
                <c:pt idx="838">
                  <c:v>9.1469999999999998E-8</c:v>
                </c:pt>
                <c:pt idx="839">
                  <c:v>9.1469999999999998E-8</c:v>
                </c:pt>
                <c:pt idx="840">
                  <c:v>9.1469999999999998E-8</c:v>
                </c:pt>
                <c:pt idx="841">
                  <c:v>9.1469999999999998E-8</c:v>
                </c:pt>
                <c:pt idx="842">
                  <c:v>9.1469999999999998E-8</c:v>
                </c:pt>
                <c:pt idx="843">
                  <c:v>9.1469999999999998E-8</c:v>
                </c:pt>
                <c:pt idx="844">
                  <c:v>9.1469999999999998E-8</c:v>
                </c:pt>
                <c:pt idx="845">
                  <c:v>9.1469999999999998E-8</c:v>
                </c:pt>
                <c:pt idx="846">
                  <c:v>9.1469999999999998E-8</c:v>
                </c:pt>
                <c:pt idx="847">
                  <c:v>9.1469999999999998E-8</c:v>
                </c:pt>
                <c:pt idx="848">
                  <c:v>9.1469999999999998E-8</c:v>
                </c:pt>
                <c:pt idx="849">
                  <c:v>9.1469999999999998E-8</c:v>
                </c:pt>
                <c:pt idx="850">
                  <c:v>9.1469999999999998E-8</c:v>
                </c:pt>
                <c:pt idx="851">
                  <c:v>9.1469999999999998E-8</c:v>
                </c:pt>
                <c:pt idx="852">
                  <c:v>9.1469999999999998E-8</c:v>
                </c:pt>
                <c:pt idx="853">
                  <c:v>9.1469999999999998E-8</c:v>
                </c:pt>
                <c:pt idx="854">
                  <c:v>9.1469999999999998E-8</c:v>
                </c:pt>
                <c:pt idx="855">
                  <c:v>9.1469999999999998E-8</c:v>
                </c:pt>
                <c:pt idx="856">
                  <c:v>9.1469999999999998E-8</c:v>
                </c:pt>
                <c:pt idx="857">
                  <c:v>9.1469999999999998E-8</c:v>
                </c:pt>
                <c:pt idx="858">
                  <c:v>9.1469999999999998E-8</c:v>
                </c:pt>
                <c:pt idx="859">
                  <c:v>9.1469999999999998E-8</c:v>
                </c:pt>
                <c:pt idx="860">
                  <c:v>9.1469999999999998E-8</c:v>
                </c:pt>
                <c:pt idx="861">
                  <c:v>9.1469999999999998E-8</c:v>
                </c:pt>
                <c:pt idx="862">
                  <c:v>9.1469999999999998E-8</c:v>
                </c:pt>
                <c:pt idx="863">
                  <c:v>9.1469999999999998E-8</c:v>
                </c:pt>
                <c:pt idx="864">
                  <c:v>9.1469999999999998E-8</c:v>
                </c:pt>
                <c:pt idx="865">
                  <c:v>9.1469999999999998E-8</c:v>
                </c:pt>
                <c:pt idx="866">
                  <c:v>9.1469999999999998E-8</c:v>
                </c:pt>
                <c:pt idx="867">
                  <c:v>9.1469999999999998E-8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D62-44B2-9619-D6A39C497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565432"/>
        <c:axId val="453566088"/>
        <c:extLst/>
      </c:scatterChart>
      <c:valAx>
        <c:axId val="453565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6088"/>
        <c:crosses val="autoZero"/>
        <c:crossBetween val="midCat"/>
        <c:dispUnits>
          <c:custUnit val="1.0000000000000002E-2"/>
        </c:dispUnits>
      </c:valAx>
      <c:valAx>
        <c:axId val="45356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</a:t>
                </a:r>
              </a:p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[</a:t>
                </a:r>
                <a:r>
                  <a:rPr lang="el-GR"/>
                  <a:t>π </a:t>
                </a:r>
                <a:r>
                  <a:rPr lang="en-US"/>
                  <a:t>mm mrad]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5432"/>
        <c:crosses val="autoZero"/>
        <c:crossBetween val="midCat"/>
        <c:dispUnits>
          <c:custUnit val="1.0000000000000004E-6"/>
        </c:dispUnits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tx>
            <c:v>Horiztonal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786"/>
              <c:layout>
                <c:manualLayout>
                  <c:x val="-8.1148564294631714E-2"/>
                  <c:y val="0.16499418049706122"/>
                </c:manualLayout>
              </c:layout>
              <c:numFmt formatCode="#,##0.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C7FE-44F5-A7F6-050A058269F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'ArcTan x_z'!$I$3:$I$870</c:f>
              <c:numCache>
                <c:formatCode>0.00E+00</c:formatCode>
                <c:ptCount val="868"/>
                <c:pt idx="0">
                  <c:v>8.6063948168147908E-6</c:v>
                </c:pt>
                <c:pt idx="1">
                  <c:v>1.65398183434191E-5</c:v>
                </c:pt>
                <c:pt idx="2">
                  <c:v>2.7040476210824099E-5</c:v>
                </c:pt>
                <c:pt idx="3">
                  <c:v>4.40842865922364E-5</c:v>
                </c:pt>
                <c:pt idx="4">
                  <c:v>7.1510255905540598E-5</c:v>
                </c:pt>
                <c:pt idx="5">
                  <c:v>1.0664410309777599E-4</c:v>
                </c:pt>
                <c:pt idx="6">
                  <c:v>1.49491037366208E-4</c:v>
                </c:pt>
                <c:pt idx="7">
                  <c:v>2.0005740164838901E-4</c:v>
                </c:pt>
                <c:pt idx="8">
                  <c:v>2.5835066769549798E-4</c:v>
                </c:pt>
                <c:pt idx="9">
                  <c:v>3.2437943022556E-4</c:v>
                </c:pt>
                <c:pt idx="10">
                  <c:v>3.9815338534775999E-4</c:v>
                </c:pt>
                <c:pt idx="11">
                  <c:v>4.7968321901944701E-4</c:v>
                </c:pt>
                <c:pt idx="12">
                  <c:v>5.68980517164025E-4</c:v>
                </c:pt>
                <c:pt idx="13">
                  <c:v>6.6605773683283602E-4</c:v>
                </c:pt>
                <c:pt idx="14">
                  <c:v>7.7092817837682496E-4</c:v>
                </c:pt>
                <c:pt idx="15">
                  <c:v>8.83605833966093E-4</c:v>
                </c:pt>
                <c:pt idx="16">
                  <c:v>1.0041049954346601E-3</c:v>
                </c:pt>
                <c:pt idx="17">
                  <c:v>1.13244010620606E-3</c:v>
                </c:pt>
                <c:pt idx="18">
                  <c:v>1.2686258049850699E-3</c:v>
                </c:pt>
                <c:pt idx="19">
                  <c:v>1.4126786019392401E-3</c:v>
                </c:pt>
                <c:pt idx="20">
                  <c:v>1.5646193726638899E-3</c:v>
                </c:pt>
                <c:pt idx="21">
                  <c:v>1.7244743510319599E-3</c:v>
                </c:pt>
                <c:pt idx="22">
                  <c:v>1.8922769234984999E-3</c:v>
                </c:pt>
                <c:pt idx="23">
                  <c:v>2.06806983403364E-3</c:v>
                </c:pt>
                <c:pt idx="24">
                  <c:v>2.2519040732862801E-3</c:v>
                </c:pt>
                <c:pt idx="25">
                  <c:v>2.4438368164797801E-3</c:v>
                </c:pt>
                <c:pt idx="26">
                  <c:v>2.6439311827563699E-3</c:v>
                </c:pt>
                <c:pt idx="27">
                  <c:v>2.8522550063264499E-3</c:v>
                </c:pt>
                <c:pt idx="28">
                  <c:v>3.0688790098782402E-3</c:v>
                </c:pt>
                <c:pt idx="29">
                  <c:v>3.2938768573120901E-3</c:v>
                </c:pt>
                <c:pt idx="30">
                  <c:v>3.52732601141171E-3</c:v>
                </c:pt>
                <c:pt idx="31">
                  <c:v>3.7693088899861098E-3</c:v>
                </c:pt>
                <c:pt idx="32">
                  <c:v>4.0199153462909297E-3</c:v>
                </c:pt>
                <c:pt idx="33">
                  <c:v>4.2792429167112797E-3</c:v>
                </c:pt>
                <c:pt idx="34">
                  <c:v>4.5473955796997102E-3</c:v>
                </c:pt>
                <c:pt idx="35">
                  <c:v>4.8244826219231898E-3</c:v>
                </c:pt>
                <c:pt idx="36">
                  <c:v>5.1106174149654201E-3</c:v>
                </c:pt>
                <c:pt idx="37">
                  <c:v>5.4059148165725704E-3</c:v>
                </c:pt>
                <c:pt idx="38">
                  <c:v>5.7104907338334501E-3</c:v>
                </c:pt>
                <c:pt idx="39">
                  <c:v>6.0244629715957201E-3</c:v>
                </c:pt>
                <c:pt idx="40">
                  <c:v>6.3479512885319901E-3</c:v>
                </c:pt>
                <c:pt idx="41">
                  <c:v>6.6810766150113502E-3</c:v>
                </c:pt>
                <c:pt idx="42">
                  <c:v>7.0239591622012001E-3</c:v>
                </c:pt>
                <c:pt idx="43">
                  <c:v>7.3767172975602001E-3</c:v>
                </c:pt>
                <c:pt idx="44">
                  <c:v>7.7394669901473603E-3</c:v>
                </c:pt>
                <c:pt idx="45">
                  <c:v>8.1123216829276593E-3</c:v>
                </c:pt>
                <c:pt idx="46">
                  <c:v>8.4953929064403699E-3</c:v>
                </c:pt>
                <c:pt idx="47">
                  <c:v>8.8887921019325297E-3</c:v>
                </c:pt>
                <c:pt idx="48">
                  <c:v>9.2926303263186107E-3</c:v>
                </c:pt>
                <c:pt idx="49">
                  <c:v>9.7070146042220994E-3</c:v>
                </c:pt>
                <c:pt idx="50">
                  <c:v>1.01320435961955E-2</c:v>
                </c:pt>
                <c:pt idx="51">
                  <c:v>1.05678067403603E-2</c:v>
                </c:pt>
                <c:pt idx="52">
                  <c:v>1.1014383914153001E-2</c:v>
                </c:pt>
                <c:pt idx="53">
                  <c:v>1.14718462078407E-2</c:v>
                </c:pt>
                <c:pt idx="54">
                  <c:v>1.1940259285706099E-2</c:v>
                </c:pt>
                <c:pt idx="55">
                  <c:v>1.2419687006891399E-2</c:v>
                </c:pt>
                <c:pt idx="56">
                  <c:v>1.29101914950762E-2</c:v>
                </c:pt>
                <c:pt idx="57">
                  <c:v>1.34118323212577E-2</c:v>
                </c:pt>
                <c:pt idx="58">
                  <c:v>1.3924663702363199E-2</c:v>
                </c:pt>
                <c:pt idx="59">
                  <c:v>1.4448728740933701E-2</c:v>
                </c:pt>
                <c:pt idx="60">
                  <c:v>1.49840564592155E-2</c:v>
                </c:pt>
                <c:pt idx="61">
                  <c:v>1.5530661662147499E-2</c:v>
                </c:pt>
                <c:pt idx="62">
                  <c:v>1.60885457250643E-2</c:v>
                </c:pt>
                <c:pt idx="63">
                  <c:v>1.6657699679569701E-2</c:v>
                </c:pt>
                <c:pt idx="64">
                  <c:v>1.7238109945324698E-2</c:v>
                </c:pt>
                <c:pt idx="65">
                  <c:v>1.7829759665568701E-2</c:v>
                </c:pt>
                <c:pt idx="66">
                  <c:v>1.84326254102627E-2</c:v>
                </c:pt>
                <c:pt idx="67">
                  <c:v>1.9046674613566201E-2</c:v>
                </c:pt>
                <c:pt idx="68">
                  <c:v>1.9671864373346799E-2</c:v>
                </c:pt>
                <c:pt idx="69">
                  <c:v>2.0308140784084001E-2</c:v>
                </c:pt>
                <c:pt idx="70">
                  <c:v>2.0955440624559101E-2</c:v>
                </c:pt>
                <c:pt idx="71">
                  <c:v>2.1613694850038799E-2</c:v>
                </c:pt>
                <c:pt idx="72">
                  <c:v>2.2282828960983901E-2</c:v>
                </c:pt>
                <c:pt idx="73">
                  <c:v>2.2962761736427199E-2</c:v>
                </c:pt>
                <c:pt idx="74">
                  <c:v>2.3653405855377199E-2</c:v>
                </c:pt>
                <c:pt idx="75">
                  <c:v>2.4354668852322601E-2</c:v>
                </c:pt>
                <c:pt idx="76">
                  <c:v>2.50664523525981E-2</c:v>
                </c:pt>
                <c:pt idx="77">
                  <c:v>2.5788651186159701E-2</c:v>
                </c:pt>
                <c:pt idx="78">
                  <c:v>2.6521154638741998E-2</c:v>
                </c:pt>
                <c:pt idx="79">
                  <c:v>2.7263846973470101E-2</c:v>
                </c:pt>
                <c:pt idx="80">
                  <c:v>2.80166068918908E-2</c:v>
                </c:pt>
                <c:pt idx="81">
                  <c:v>2.8779307868536601E-2</c:v>
                </c:pt>
                <c:pt idx="82">
                  <c:v>2.9551820475708802E-2</c:v>
                </c:pt>
                <c:pt idx="83">
                  <c:v>3.0334013937553399E-2</c:v>
                </c:pt>
                <c:pt idx="84">
                  <c:v>3.1125756733136101E-2</c:v>
                </c:pt>
                <c:pt idx="85">
                  <c:v>3.1926916406099203E-2</c:v>
                </c:pt>
                <c:pt idx="86">
                  <c:v>3.2737360491616199E-2</c:v>
                </c:pt>
                <c:pt idx="87">
                  <c:v>3.3556957715152401E-2</c:v>
                </c:pt>
                <c:pt idx="88">
                  <c:v>3.4385577642691401E-2</c:v>
                </c:pt>
                <c:pt idx="89">
                  <c:v>3.5223090235140801E-2</c:v>
                </c:pt>
                <c:pt idx="90">
                  <c:v>3.6069366435904901E-2</c:v>
                </c:pt>
                <c:pt idx="91">
                  <c:v>3.6924278519850598E-2</c:v>
                </c:pt>
                <c:pt idx="92">
                  <c:v>3.7787699963330298E-2</c:v>
                </c:pt>
                <c:pt idx="93">
                  <c:v>3.8659505390190897E-2</c:v>
                </c:pt>
                <c:pt idx="94">
                  <c:v>3.95395704030682E-2</c:v>
                </c:pt>
                <c:pt idx="95">
                  <c:v>4.0427771593339698E-2</c:v>
                </c:pt>
                <c:pt idx="96">
                  <c:v>4.1323986114172997E-2</c:v>
                </c:pt>
                <c:pt idx="97">
                  <c:v>4.2228090414442802E-2</c:v>
                </c:pt>
                <c:pt idx="98">
                  <c:v>4.3139959384237599E-2</c:v>
                </c:pt>
                <c:pt idx="99">
                  <c:v>4.4059466137726398E-2</c:v>
                </c:pt>
                <c:pt idx="100">
                  <c:v>4.4986481579482103E-2</c:v>
                </c:pt>
                <c:pt idx="101">
                  <c:v>4.5920873394845498E-2</c:v>
                </c:pt>
                <c:pt idx="102">
                  <c:v>4.68625053906278E-2</c:v>
                </c:pt>
                <c:pt idx="103">
                  <c:v>4.78112374608567E-2</c:v>
                </c:pt>
                <c:pt idx="104">
                  <c:v>4.8766922343671699E-2</c:v>
                </c:pt>
                <c:pt idx="105">
                  <c:v>4.9729401888022398E-2</c:v>
                </c:pt>
                <c:pt idx="106">
                  <c:v>5.0698507594092002E-2</c:v>
                </c:pt>
                <c:pt idx="107">
                  <c:v>5.1674062486369098E-2</c:v>
                </c:pt>
                <c:pt idx="108">
                  <c:v>5.26558740399184E-2</c:v>
                </c:pt>
                <c:pt idx="109">
                  <c:v>5.36437227843777E-2</c:v>
                </c:pt>
                <c:pt idx="110">
                  <c:v>5.4637363190426801E-2</c:v>
                </c:pt>
                <c:pt idx="111">
                  <c:v>5.56365259614972E-2</c:v>
                </c:pt>
                <c:pt idx="112">
                  <c:v>5.6640916018927401E-2</c:v>
                </c:pt>
                <c:pt idx="113">
                  <c:v>5.7650203902457099E-2</c:v>
                </c:pt>
                <c:pt idx="114">
                  <c:v>5.8664030938366203E-2</c:v>
                </c:pt>
                <c:pt idx="115">
                  <c:v>5.9682011932808997E-2</c:v>
                </c:pt>
                <c:pt idx="116">
                  <c:v>6.0703735901519999E-2</c:v>
                </c:pt>
                <c:pt idx="117">
                  <c:v>6.1728773996082599E-2</c:v>
                </c:pt>
                <c:pt idx="118">
                  <c:v>6.2756696861480998E-2</c:v>
                </c:pt>
                <c:pt idx="119">
                  <c:v>6.3787088314172097E-2</c:v>
                </c:pt>
                <c:pt idx="120">
                  <c:v>6.4819563597656796E-2</c:v>
                </c:pt>
                <c:pt idx="121">
                  <c:v>6.5853771402843597E-2</c:v>
                </c:pt>
                <c:pt idx="122">
                  <c:v>6.6889394811511599E-2</c:v>
                </c:pt>
                <c:pt idx="123">
                  <c:v>6.7926169096510697E-2</c:v>
                </c:pt>
                <c:pt idx="124">
                  <c:v>6.8963882649074701E-2</c:v>
                </c:pt>
                <c:pt idx="125">
                  <c:v>7.00023587061194E-2</c:v>
                </c:pt>
                <c:pt idx="126">
                  <c:v>7.1041451223855204E-2</c:v>
                </c:pt>
                <c:pt idx="127">
                  <c:v>7.2081042343901003E-2</c:v>
                </c:pt>
                <c:pt idx="128">
                  <c:v>7.3121032955291904E-2</c:v>
                </c:pt>
                <c:pt idx="129">
                  <c:v>7.4161341021521304E-2</c:v>
                </c:pt>
                <c:pt idx="130">
                  <c:v>7.5201901729661E-2</c:v>
                </c:pt>
                <c:pt idx="131">
                  <c:v>7.6242667131480701E-2</c:v>
                </c:pt>
                <c:pt idx="132">
                  <c:v>7.7283603438880605E-2</c:v>
                </c:pt>
                <c:pt idx="133">
                  <c:v>7.8324682878828794E-2</c:v>
                </c:pt>
                <c:pt idx="134">
                  <c:v>7.9365880490404994E-2</c:v>
                </c:pt>
                <c:pt idx="135">
                  <c:v>8.0407174535033293E-2</c:v>
                </c:pt>
                <c:pt idx="136">
                  <c:v>8.1448547859319098E-2</c:v>
                </c:pt>
                <c:pt idx="137">
                  <c:v>8.24899868969763E-2</c:v>
                </c:pt>
                <c:pt idx="138">
                  <c:v>8.3531480698528796E-2</c:v>
                </c:pt>
                <c:pt idx="139">
                  <c:v>8.4573020874007199E-2</c:v>
                </c:pt>
                <c:pt idx="140">
                  <c:v>8.5614601338794394E-2</c:v>
                </c:pt>
                <c:pt idx="141">
                  <c:v>8.6656216941878597E-2</c:v>
                </c:pt>
                <c:pt idx="142">
                  <c:v>8.76978625931326E-2</c:v>
                </c:pt>
                <c:pt idx="143">
                  <c:v>8.8739533272474205E-2</c:v>
                </c:pt>
                <c:pt idx="144">
                  <c:v>8.97812243577404E-2</c:v>
                </c:pt>
                <c:pt idx="145">
                  <c:v>9.0822931948576296E-2</c:v>
                </c:pt>
                <c:pt idx="146">
                  <c:v>9.1864652912014802E-2</c:v>
                </c:pt>
                <c:pt idx="147">
                  <c:v>9.2906384874994793E-2</c:v>
                </c:pt>
                <c:pt idx="148">
                  <c:v>9.3948126202351198E-2</c:v>
                </c:pt>
                <c:pt idx="149">
                  <c:v>9.4989875788891204E-2</c:v>
                </c:pt>
                <c:pt idx="150">
                  <c:v>9.6031632787205098E-2</c:v>
                </c:pt>
                <c:pt idx="151">
                  <c:v>9.7073396549650498E-2</c:v>
                </c:pt>
                <c:pt idx="152">
                  <c:v>9.8115166624014802E-2</c:v>
                </c:pt>
                <c:pt idx="153">
                  <c:v>9.9156942721906005E-2</c:v>
                </c:pt>
                <c:pt idx="154">
                  <c:v>0.100198724638407</c:v>
                </c:pt>
                <c:pt idx="155">
                  <c:v>0.10124051224431201</c:v>
                </c:pt>
                <c:pt idx="156">
                  <c:v>0.10228230549617599</c:v>
                </c:pt>
                <c:pt idx="157">
                  <c:v>0.10332410444376899</c:v>
                </c:pt>
                <c:pt idx="158">
                  <c:v>0.10436590923076899</c:v>
                </c:pt>
                <c:pt idx="159">
                  <c:v>0.105407720053873</c:v>
                </c:pt>
                <c:pt idx="160">
                  <c:v>0.106449537115089</c:v>
                </c:pt>
                <c:pt idx="161">
                  <c:v>0.10749136061496101</c:v>
                </c:pt>
                <c:pt idx="162">
                  <c:v>0.108533190748449</c:v>
                </c:pt>
                <c:pt idx="163">
                  <c:v>0.109575027701456</c:v>
                </c:pt>
                <c:pt idx="164">
                  <c:v>0.11061687165192501</c:v>
                </c:pt>
                <c:pt idx="165">
                  <c:v>0.111658722771438</c:v>
                </c:pt>
                <c:pt idx="166">
                  <c:v>0.112700581225664</c:v>
                </c:pt>
                <c:pt idx="167">
                  <c:v>0.11374244716648201</c:v>
                </c:pt>
                <c:pt idx="168">
                  <c:v>0.11478432071264399</c:v>
                </c:pt>
                <c:pt idx="169">
                  <c:v>0.115826201949754</c:v>
                </c:pt>
                <c:pt idx="170">
                  <c:v>0.116868090932002</c:v>
                </c:pt>
                <c:pt idx="171">
                  <c:v>0.11790998768348999</c:v>
                </c:pt>
                <c:pt idx="172">
                  <c:v>0.11895189220920301</c:v>
                </c:pt>
                <c:pt idx="173">
                  <c:v>0.119993804497985</c:v>
                </c:pt>
                <c:pt idx="174">
                  <c:v>0.12103572449753799</c:v>
                </c:pt>
                <c:pt idx="175">
                  <c:v>0.122077652107094</c:v>
                </c:pt>
                <c:pt idx="176">
                  <c:v>0.123119587176336</c:v>
                </c:pt>
                <c:pt idx="177">
                  <c:v>0.124161529506903</c:v>
                </c:pt>
                <c:pt idx="178">
                  <c:v>0.12520347887264199</c:v>
                </c:pt>
                <c:pt idx="179">
                  <c:v>0.126245435042981</c:v>
                </c:pt>
                <c:pt idx="180">
                  <c:v>0.12728739777967199</c:v>
                </c:pt>
                <c:pt idx="181">
                  <c:v>0.12832936683507101</c:v>
                </c:pt>
                <c:pt idx="182">
                  <c:v>0.12937134195289801</c:v>
                </c:pt>
                <c:pt idx="183">
                  <c:v>0.13041332286787399</c:v>
                </c:pt>
                <c:pt idx="184">
                  <c:v>0.13145530930642399</c:v>
                </c:pt>
                <c:pt idx="185">
                  <c:v>0.13249730099392901</c:v>
                </c:pt>
                <c:pt idx="186">
                  <c:v>0.133539297626387</c:v>
                </c:pt>
                <c:pt idx="187">
                  <c:v>0.13458129844862199</c:v>
                </c:pt>
                <c:pt idx="188">
                  <c:v>0.135623302418726</c:v>
                </c:pt>
                <c:pt idx="189">
                  <c:v>0.136665308542676</c:v>
                </c:pt>
                <c:pt idx="190">
                  <c:v>0.137707315880988</c:v>
                </c:pt>
                <c:pt idx="191">
                  <c:v>0.138749323577887</c:v>
                </c:pt>
                <c:pt idx="192">
                  <c:v>0.139791331283001</c:v>
                </c:pt>
                <c:pt idx="193">
                  <c:v>0.14083333898811501</c:v>
                </c:pt>
                <c:pt idx="194">
                  <c:v>0.14187534669322899</c:v>
                </c:pt>
                <c:pt idx="195">
                  <c:v>0.14291735439834299</c:v>
                </c:pt>
                <c:pt idx="196">
                  <c:v>0.143959362103457</c:v>
                </c:pt>
                <c:pt idx="197">
                  <c:v>0.14500136980857101</c:v>
                </c:pt>
                <c:pt idx="198">
                  <c:v>0.14604337751368501</c:v>
                </c:pt>
                <c:pt idx="199">
                  <c:v>0.14708538521879899</c:v>
                </c:pt>
                <c:pt idx="200">
                  <c:v>0.148127392923913</c:v>
                </c:pt>
                <c:pt idx="201">
                  <c:v>0.149169400629027</c:v>
                </c:pt>
                <c:pt idx="202">
                  <c:v>0.15021140833414101</c:v>
                </c:pt>
                <c:pt idx="203">
                  <c:v>0.15125341603925499</c:v>
                </c:pt>
                <c:pt idx="204">
                  <c:v>0.152295423744369</c:v>
                </c:pt>
                <c:pt idx="205">
                  <c:v>0.153337431449483</c:v>
                </c:pt>
                <c:pt idx="206">
                  <c:v>0.15437943915459701</c:v>
                </c:pt>
                <c:pt idx="207">
                  <c:v>0.15542144685971099</c:v>
                </c:pt>
                <c:pt idx="208">
                  <c:v>0.15646345456482399</c:v>
                </c:pt>
                <c:pt idx="209">
                  <c:v>0.157505462269939</c:v>
                </c:pt>
                <c:pt idx="210">
                  <c:v>0.15854746997505301</c:v>
                </c:pt>
                <c:pt idx="211">
                  <c:v>0.15958947768016701</c:v>
                </c:pt>
                <c:pt idx="212">
                  <c:v>0.16063148538528099</c:v>
                </c:pt>
                <c:pt idx="213">
                  <c:v>0.161673493090394</c:v>
                </c:pt>
                <c:pt idx="214">
                  <c:v>0.162715500795509</c:v>
                </c:pt>
                <c:pt idx="215">
                  <c:v>0.16375750850062301</c:v>
                </c:pt>
                <c:pt idx="216">
                  <c:v>0.16479951620573599</c:v>
                </c:pt>
                <c:pt idx="217">
                  <c:v>0.16584152391085</c:v>
                </c:pt>
                <c:pt idx="218">
                  <c:v>0.166883531615964</c:v>
                </c:pt>
                <c:pt idx="219">
                  <c:v>0.16792553932107901</c:v>
                </c:pt>
                <c:pt idx="220">
                  <c:v>0.16896754702619199</c:v>
                </c:pt>
                <c:pt idx="221">
                  <c:v>0.170009554731306</c:v>
                </c:pt>
                <c:pt idx="222">
                  <c:v>0.17105156243642</c:v>
                </c:pt>
                <c:pt idx="223">
                  <c:v>0.17209357014153401</c:v>
                </c:pt>
                <c:pt idx="224">
                  <c:v>0.17313557784664799</c:v>
                </c:pt>
                <c:pt idx="225">
                  <c:v>0.17417758555176199</c:v>
                </c:pt>
                <c:pt idx="226">
                  <c:v>0.175219593256876</c:v>
                </c:pt>
                <c:pt idx="227">
                  <c:v>0.17626160096199001</c:v>
                </c:pt>
                <c:pt idx="228">
                  <c:v>0.17730360866710401</c:v>
                </c:pt>
                <c:pt idx="229">
                  <c:v>0.17834561637221799</c:v>
                </c:pt>
                <c:pt idx="230">
                  <c:v>0.179387624077332</c:v>
                </c:pt>
                <c:pt idx="231">
                  <c:v>0.180429631782446</c:v>
                </c:pt>
                <c:pt idx="232">
                  <c:v>0.18147163948756001</c:v>
                </c:pt>
                <c:pt idx="233">
                  <c:v>0.18251364719267299</c:v>
                </c:pt>
                <c:pt idx="234">
                  <c:v>0.183555654897788</c:v>
                </c:pt>
                <c:pt idx="235">
                  <c:v>0.184597662602902</c:v>
                </c:pt>
                <c:pt idx="236">
                  <c:v>0.18563967030801601</c:v>
                </c:pt>
                <c:pt idx="237">
                  <c:v>0.18668167801312999</c:v>
                </c:pt>
                <c:pt idx="238">
                  <c:v>0.18772368571824399</c:v>
                </c:pt>
                <c:pt idx="239">
                  <c:v>0.188765693423357</c:v>
                </c:pt>
                <c:pt idx="240">
                  <c:v>0.18980770112847101</c:v>
                </c:pt>
                <c:pt idx="241">
                  <c:v>0.19084970883358601</c:v>
                </c:pt>
                <c:pt idx="242">
                  <c:v>0.19189171653869899</c:v>
                </c:pt>
                <c:pt idx="243">
                  <c:v>0.192933724243813</c:v>
                </c:pt>
                <c:pt idx="244">
                  <c:v>0.193975731948927</c:v>
                </c:pt>
                <c:pt idx="245">
                  <c:v>0.19501773965404201</c:v>
                </c:pt>
                <c:pt idx="246">
                  <c:v>0.19605974735915499</c:v>
                </c:pt>
                <c:pt idx="247">
                  <c:v>0.197101755064269</c:v>
                </c:pt>
                <c:pt idx="248">
                  <c:v>0.198143762769383</c:v>
                </c:pt>
                <c:pt idx="249">
                  <c:v>0.19918577047449801</c:v>
                </c:pt>
                <c:pt idx="250">
                  <c:v>0.20022777817961099</c:v>
                </c:pt>
                <c:pt idx="251">
                  <c:v>0.20126978588472499</c:v>
                </c:pt>
                <c:pt idx="252">
                  <c:v>0.202311793589839</c:v>
                </c:pt>
                <c:pt idx="253">
                  <c:v>0.20335380129495301</c:v>
                </c:pt>
                <c:pt idx="254">
                  <c:v>0.20439580900006701</c:v>
                </c:pt>
                <c:pt idx="255">
                  <c:v>0.20543781670518099</c:v>
                </c:pt>
                <c:pt idx="256">
                  <c:v>0.206479824410295</c:v>
                </c:pt>
                <c:pt idx="257">
                  <c:v>0.20752183211540901</c:v>
                </c:pt>
                <c:pt idx="258">
                  <c:v>0.20856383982052301</c:v>
                </c:pt>
                <c:pt idx="259">
                  <c:v>0.20960584752563699</c:v>
                </c:pt>
                <c:pt idx="260">
                  <c:v>0.210647855230751</c:v>
                </c:pt>
                <c:pt idx="261">
                  <c:v>0.211689862935865</c:v>
                </c:pt>
                <c:pt idx="262">
                  <c:v>0.21273187064097901</c:v>
                </c:pt>
                <c:pt idx="263">
                  <c:v>0.21377387834609299</c:v>
                </c:pt>
                <c:pt idx="264">
                  <c:v>0.21481588605120699</c:v>
                </c:pt>
                <c:pt idx="265">
                  <c:v>0.215857893756321</c:v>
                </c:pt>
                <c:pt idx="266">
                  <c:v>0.21689990146143401</c:v>
                </c:pt>
                <c:pt idx="267">
                  <c:v>0.21794190916654799</c:v>
                </c:pt>
                <c:pt idx="268">
                  <c:v>0.21898391687166299</c:v>
                </c:pt>
                <c:pt idx="269">
                  <c:v>0.220025924576777</c:v>
                </c:pt>
                <c:pt idx="270">
                  <c:v>0.22106793228189101</c:v>
                </c:pt>
                <c:pt idx="271">
                  <c:v>0.22210993998700501</c:v>
                </c:pt>
                <c:pt idx="272">
                  <c:v>0.22315194769211899</c:v>
                </c:pt>
                <c:pt idx="273">
                  <c:v>0.224193955397232</c:v>
                </c:pt>
                <c:pt idx="274">
                  <c:v>0.225235963102347</c:v>
                </c:pt>
                <c:pt idx="275">
                  <c:v>0.22627797080746001</c:v>
                </c:pt>
                <c:pt idx="276">
                  <c:v>0.22731997851257399</c:v>
                </c:pt>
                <c:pt idx="277">
                  <c:v>0.22836198621768899</c:v>
                </c:pt>
                <c:pt idx="278">
                  <c:v>0.229403993922802</c:v>
                </c:pt>
                <c:pt idx="279">
                  <c:v>0.23044600162791601</c:v>
                </c:pt>
                <c:pt idx="280">
                  <c:v>0.23148800933302999</c:v>
                </c:pt>
                <c:pt idx="281">
                  <c:v>0.23253001703814399</c:v>
                </c:pt>
                <c:pt idx="282">
                  <c:v>0.233572024743257</c:v>
                </c:pt>
                <c:pt idx="283">
                  <c:v>0.23461403244837201</c:v>
                </c:pt>
                <c:pt idx="284">
                  <c:v>0.23565604015348601</c:v>
                </c:pt>
                <c:pt idx="285">
                  <c:v>0.23669804785860099</c:v>
                </c:pt>
                <c:pt idx="286">
                  <c:v>0.237740055563714</c:v>
                </c:pt>
                <c:pt idx="287">
                  <c:v>0.238782063268828</c:v>
                </c:pt>
                <c:pt idx="288">
                  <c:v>0.23982407097394101</c:v>
                </c:pt>
                <c:pt idx="289">
                  <c:v>0.24086607867905599</c:v>
                </c:pt>
                <c:pt idx="290">
                  <c:v>0.24190808638417</c:v>
                </c:pt>
                <c:pt idx="291">
                  <c:v>0.242950094089284</c:v>
                </c:pt>
                <c:pt idx="292">
                  <c:v>0.24399210179439801</c:v>
                </c:pt>
                <c:pt idx="293">
                  <c:v>0.24503410949951199</c:v>
                </c:pt>
                <c:pt idx="294">
                  <c:v>0.24607611720462599</c:v>
                </c:pt>
                <c:pt idx="295">
                  <c:v>0.247118124909739</c:v>
                </c:pt>
                <c:pt idx="296">
                  <c:v>0.24816013261485301</c:v>
                </c:pt>
                <c:pt idx="297">
                  <c:v>0.24920214031996801</c:v>
                </c:pt>
                <c:pt idx="298">
                  <c:v>0.25024414802508099</c:v>
                </c:pt>
                <c:pt idx="299">
                  <c:v>0.25128615573019503</c:v>
                </c:pt>
                <c:pt idx="300">
                  <c:v>0.25232816343531</c:v>
                </c:pt>
                <c:pt idx="301">
                  <c:v>0.25337017114042398</c:v>
                </c:pt>
                <c:pt idx="302">
                  <c:v>0.25441217884553802</c:v>
                </c:pt>
                <c:pt idx="303">
                  <c:v>0.255454186550652</c:v>
                </c:pt>
                <c:pt idx="304">
                  <c:v>0.25649619425576498</c:v>
                </c:pt>
                <c:pt idx="305">
                  <c:v>0.25753820196088001</c:v>
                </c:pt>
                <c:pt idx="306">
                  <c:v>0.25858020966599299</c:v>
                </c:pt>
                <c:pt idx="307">
                  <c:v>0.25962221737110702</c:v>
                </c:pt>
                <c:pt idx="308">
                  <c:v>0.260664225076222</c:v>
                </c:pt>
                <c:pt idx="309">
                  <c:v>0.26170623278133498</c:v>
                </c:pt>
                <c:pt idx="310">
                  <c:v>0.26274824048644901</c:v>
                </c:pt>
                <c:pt idx="311">
                  <c:v>0.26379024819156299</c:v>
                </c:pt>
                <c:pt idx="312">
                  <c:v>0.26483225589667703</c:v>
                </c:pt>
                <c:pt idx="313">
                  <c:v>0.26587426360179101</c:v>
                </c:pt>
                <c:pt idx="314">
                  <c:v>0.26691627130690498</c:v>
                </c:pt>
                <c:pt idx="315">
                  <c:v>0.26795827901201902</c:v>
                </c:pt>
                <c:pt idx="316">
                  <c:v>0.269000286717133</c:v>
                </c:pt>
                <c:pt idx="317">
                  <c:v>0.27004229442224698</c:v>
                </c:pt>
                <c:pt idx="318">
                  <c:v>0.27108430212736001</c:v>
                </c:pt>
                <c:pt idx="319">
                  <c:v>0.27212630983247499</c:v>
                </c:pt>
                <c:pt idx="320">
                  <c:v>0.27316831753758902</c:v>
                </c:pt>
                <c:pt idx="321">
                  <c:v>0.274210325242703</c:v>
                </c:pt>
                <c:pt idx="322">
                  <c:v>0.27525233294781598</c:v>
                </c:pt>
                <c:pt idx="323">
                  <c:v>0.27629434065293101</c:v>
                </c:pt>
                <c:pt idx="324">
                  <c:v>0.27733634835804499</c:v>
                </c:pt>
                <c:pt idx="325">
                  <c:v>0.27837835606315903</c:v>
                </c:pt>
                <c:pt idx="326">
                  <c:v>0.27942036376827301</c:v>
                </c:pt>
                <c:pt idx="327">
                  <c:v>0.28046237147338599</c:v>
                </c:pt>
                <c:pt idx="328">
                  <c:v>0.28150437917850002</c:v>
                </c:pt>
                <c:pt idx="329">
                  <c:v>0.282546386883614</c:v>
                </c:pt>
                <c:pt idx="330">
                  <c:v>0.28358839458872898</c:v>
                </c:pt>
                <c:pt idx="331">
                  <c:v>0.28463040229384301</c:v>
                </c:pt>
                <c:pt idx="332">
                  <c:v>0.28567240999895699</c:v>
                </c:pt>
                <c:pt idx="333">
                  <c:v>0.28671441770407102</c:v>
                </c:pt>
                <c:pt idx="334">
                  <c:v>0.287756425409184</c:v>
                </c:pt>
                <c:pt idx="335">
                  <c:v>0.28879843311429898</c:v>
                </c:pt>
                <c:pt idx="336">
                  <c:v>0.28984044081941202</c:v>
                </c:pt>
                <c:pt idx="337">
                  <c:v>0.29088244852452699</c:v>
                </c:pt>
                <c:pt idx="338">
                  <c:v>0.29192445622963997</c:v>
                </c:pt>
                <c:pt idx="339">
                  <c:v>0.29296646393475401</c:v>
                </c:pt>
                <c:pt idx="340">
                  <c:v>0.29400847163986799</c:v>
                </c:pt>
                <c:pt idx="341">
                  <c:v>0.29505047934498202</c:v>
                </c:pt>
                <c:pt idx="342">
                  <c:v>0.296092487050096</c:v>
                </c:pt>
                <c:pt idx="343">
                  <c:v>0.29713449475521098</c:v>
                </c:pt>
                <c:pt idx="344">
                  <c:v>0.29817650246032301</c:v>
                </c:pt>
                <c:pt idx="345">
                  <c:v>0.29921851016543799</c:v>
                </c:pt>
                <c:pt idx="346">
                  <c:v>0.30026051787055202</c:v>
                </c:pt>
                <c:pt idx="347">
                  <c:v>0.301302525575666</c:v>
                </c:pt>
                <c:pt idx="348">
                  <c:v>0.30234453328077898</c:v>
                </c:pt>
                <c:pt idx="349">
                  <c:v>0.30338654098589402</c:v>
                </c:pt>
                <c:pt idx="350">
                  <c:v>0.30442854869100799</c:v>
                </c:pt>
                <c:pt idx="351">
                  <c:v>0.30547055639612197</c:v>
                </c:pt>
                <c:pt idx="352">
                  <c:v>0.30651256410123601</c:v>
                </c:pt>
                <c:pt idx="353">
                  <c:v>0.30755457180634899</c:v>
                </c:pt>
                <c:pt idx="354">
                  <c:v>0.30859657951146402</c:v>
                </c:pt>
                <c:pt idx="355">
                  <c:v>0.309638587216578</c:v>
                </c:pt>
                <c:pt idx="356">
                  <c:v>0.31068059492169198</c:v>
                </c:pt>
                <c:pt idx="357">
                  <c:v>0.31172260262680601</c:v>
                </c:pt>
                <c:pt idx="358">
                  <c:v>0.31276461033191999</c:v>
                </c:pt>
                <c:pt idx="359">
                  <c:v>0.31380661803703302</c:v>
                </c:pt>
                <c:pt idx="360">
                  <c:v>0.314848625742147</c:v>
                </c:pt>
                <c:pt idx="361">
                  <c:v>0.31589063344726098</c:v>
                </c:pt>
                <c:pt idx="362">
                  <c:v>0.31693264115237602</c:v>
                </c:pt>
                <c:pt idx="363">
                  <c:v>0.31797464885748999</c:v>
                </c:pt>
                <c:pt idx="364">
                  <c:v>0.31901665656260297</c:v>
                </c:pt>
                <c:pt idx="365">
                  <c:v>0.32005866426771701</c:v>
                </c:pt>
                <c:pt idx="366">
                  <c:v>0.32110067197283099</c:v>
                </c:pt>
                <c:pt idx="367">
                  <c:v>0.32214267967794402</c:v>
                </c:pt>
                <c:pt idx="368">
                  <c:v>0.323184687383059</c:v>
                </c:pt>
                <c:pt idx="369">
                  <c:v>0.32422669508817398</c:v>
                </c:pt>
                <c:pt idx="370">
                  <c:v>0.32526870279328701</c:v>
                </c:pt>
                <c:pt idx="371">
                  <c:v>0.32631071049840099</c:v>
                </c:pt>
                <c:pt idx="372">
                  <c:v>0.32735271820351403</c:v>
                </c:pt>
                <c:pt idx="373">
                  <c:v>0.328394725908629</c:v>
                </c:pt>
                <c:pt idx="374">
                  <c:v>0.32943673361374298</c:v>
                </c:pt>
                <c:pt idx="375">
                  <c:v>0.33047874131885702</c:v>
                </c:pt>
                <c:pt idx="376">
                  <c:v>0.33152074902397</c:v>
                </c:pt>
                <c:pt idx="377">
                  <c:v>0.33256275672908397</c:v>
                </c:pt>
                <c:pt idx="378">
                  <c:v>0.33360476443419901</c:v>
                </c:pt>
                <c:pt idx="379">
                  <c:v>0.33464677213931299</c:v>
                </c:pt>
                <c:pt idx="380">
                  <c:v>0.33568877984442702</c:v>
                </c:pt>
                <c:pt idx="381">
                  <c:v>0.33673078754954</c:v>
                </c:pt>
                <c:pt idx="382">
                  <c:v>0.33777279525465498</c:v>
                </c:pt>
                <c:pt idx="383">
                  <c:v>0.33881480295976801</c:v>
                </c:pt>
                <c:pt idx="384">
                  <c:v>0.33985681066488199</c:v>
                </c:pt>
                <c:pt idx="385">
                  <c:v>0.34089881836999603</c:v>
                </c:pt>
                <c:pt idx="386">
                  <c:v>0.341940826075111</c:v>
                </c:pt>
                <c:pt idx="387">
                  <c:v>0.34298283378022398</c:v>
                </c:pt>
                <c:pt idx="388">
                  <c:v>0.34402484148533802</c:v>
                </c:pt>
                <c:pt idx="389">
                  <c:v>0.345066849190452</c:v>
                </c:pt>
                <c:pt idx="390">
                  <c:v>0.34610885689556498</c:v>
                </c:pt>
                <c:pt idx="391">
                  <c:v>0.34715086460067901</c:v>
                </c:pt>
                <c:pt idx="392">
                  <c:v>0.34819287230579399</c:v>
                </c:pt>
                <c:pt idx="393">
                  <c:v>0.34923488001090802</c:v>
                </c:pt>
                <c:pt idx="394">
                  <c:v>0.350276887716021</c:v>
                </c:pt>
                <c:pt idx="395">
                  <c:v>0.35131889542113498</c:v>
                </c:pt>
                <c:pt idx="396">
                  <c:v>0.35236090312625001</c:v>
                </c:pt>
                <c:pt idx="397">
                  <c:v>0.35340291083136299</c:v>
                </c:pt>
                <c:pt idx="398">
                  <c:v>0.35444491853647703</c:v>
                </c:pt>
                <c:pt idx="399">
                  <c:v>0.35548692624159201</c:v>
                </c:pt>
                <c:pt idx="400">
                  <c:v>0.35652893394670399</c:v>
                </c:pt>
                <c:pt idx="401">
                  <c:v>0.35757094165181902</c:v>
                </c:pt>
                <c:pt idx="402">
                  <c:v>0.358612949356933</c:v>
                </c:pt>
                <c:pt idx="403">
                  <c:v>0.35965495706204698</c:v>
                </c:pt>
                <c:pt idx="404">
                  <c:v>0.36069696476716001</c:v>
                </c:pt>
                <c:pt idx="405">
                  <c:v>0.36173897247227399</c:v>
                </c:pt>
                <c:pt idx="406">
                  <c:v>0.36278098017738902</c:v>
                </c:pt>
                <c:pt idx="407">
                  <c:v>0.363822987882502</c:v>
                </c:pt>
                <c:pt idx="408">
                  <c:v>0.36486499558761598</c:v>
                </c:pt>
                <c:pt idx="409">
                  <c:v>0.36590700329273002</c:v>
                </c:pt>
                <c:pt idx="410">
                  <c:v>0.36694901099784399</c:v>
                </c:pt>
                <c:pt idx="411">
                  <c:v>0.36799101870295797</c:v>
                </c:pt>
                <c:pt idx="412">
                  <c:v>0.36903302640807201</c:v>
                </c:pt>
                <c:pt idx="413">
                  <c:v>0.37007503411318599</c:v>
                </c:pt>
                <c:pt idx="414">
                  <c:v>0.37111704181830002</c:v>
                </c:pt>
                <c:pt idx="415">
                  <c:v>0.372159049523415</c:v>
                </c:pt>
                <c:pt idx="416">
                  <c:v>0.37320105722852798</c:v>
                </c:pt>
                <c:pt idx="417">
                  <c:v>0.37424306493364201</c:v>
                </c:pt>
                <c:pt idx="418">
                  <c:v>0.37528507263875499</c:v>
                </c:pt>
                <c:pt idx="419">
                  <c:v>0.37632708034387002</c:v>
                </c:pt>
                <c:pt idx="420">
                  <c:v>0.377369088048983</c:v>
                </c:pt>
                <c:pt idx="421">
                  <c:v>0.37841109575409598</c:v>
                </c:pt>
                <c:pt idx="422">
                  <c:v>0.37945310345921102</c:v>
                </c:pt>
                <c:pt idx="423">
                  <c:v>0.380495111164325</c:v>
                </c:pt>
                <c:pt idx="424">
                  <c:v>0.38153711886943997</c:v>
                </c:pt>
                <c:pt idx="425">
                  <c:v>0.38257912657455301</c:v>
                </c:pt>
                <c:pt idx="426">
                  <c:v>0.38362113427966599</c:v>
                </c:pt>
                <c:pt idx="427">
                  <c:v>0.38466314198478102</c:v>
                </c:pt>
                <c:pt idx="428">
                  <c:v>0.385705149689895</c:v>
                </c:pt>
                <c:pt idx="429">
                  <c:v>0.38674715739500898</c:v>
                </c:pt>
                <c:pt idx="430">
                  <c:v>0.38778916510012301</c:v>
                </c:pt>
                <c:pt idx="431">
                  <c:v>0.38883117280523699</c:v>
                </c:pt>
                <c:pt idx="432">
                  <c:v>0.38987318051035003</c:v>
                </c:pt>
                <c:pt idx="433">
                  <c:v>0.390915188215464</c:v>
                </c:pt>
                <c:pt idx="434">
                  <c:v>0.39195719592057798</c:v>
                </c:pt>
                <c:pt idx="435">
                  <c:v>0.39299920362569302</c:v>
                </c:pt>
                <c:pt idx="436">
                  <c:v>0.394041211330805</c:v>
                </c:pt>
                <c:pt idx="437">
                  <c:v>0.39508321903591997</c:v>
                </c:pt>
                <c:pt idx="438">
                  <c:v>0.39612522674103401</c:v>
                </c:pt>
                <c:pt idx="439">
                  <c:v>0.39716723444614699</c:v>
                </c:pt>
                <c:pt idx="440">
                  <c:v>0.39820924215126102</c:v>
                </c:pt>
                <c:pt idx="441">
                  <c:v>0.399251249856375</c:v>
                </c:pt>
                <c:pt idx="442">
                  <c:v>0.40029325756148898</c:v>
                </c:pt>
                <c:pt idx="443">
                  <c:v>0.40133526526660301</c:v>
                </c:pt>
                <c:pt idx="444">
                  <c:v>0.40237727297171799</c:v>
                </c:pt>
                <c:pt idx="445">
                  <c:v>0.40341928067683103</c:v>
                </c:pt>
                <c:pt idx="446">
                  <c:v>0.40446128838194501</c:v>
                </c:pt>
                <c:pt idx="447">
                  <c:v>0.40550329608705998</c:v>
                </c:pt>
                <c:pt idx="448">
                  <c:v>0.40654530379217202</c:v>
                </c:pt>
                <c:pt idx="449">
                  <c:v>0.407587311497287</c:v>
                </c:pt>
                <c:pt idx="450">
                  <c:v>0.40862931920240098</c:v>
                </c:pt>
                <c:pt idx="451">
                  <c:v>0.40967132690751601</c:v>
                </c:pt>
                <c:pt idx="452">
                  <c:v>0.41071333461262899</c:v>
                </c:pt>
                <c:pt idx="453">
                  <c:v>0.41175534231774202</c:v>
                </c:pt>
                <c:pt idx="454">
                  <c:v>0.412797350022857</c:v>
                </c:pt>
                <c:pt idx="455">
                  <c:v>0.41383935772797098</c:v>
                </c:pt>
                <c:pt idx="456">
                  <c:v>0.41488136543308402</c:v>
                </c:pt>
                <c:pt idx="457">
                  <c:v>0.41592337313819899</c:v>
                </c:pt>
                <c:pt idx="458">
                  <c:v>0.41696538084331197</c:v>
                </c:pt>
                <c:pt idx="459">
                  <c:v>0.41800738854842601</c:v>
                </c:pt>
                <c:pt idx="460">
                  <c:v>0.41904939625354098</c:v>
                </c:pt>
                <c:pt idx="461">
                  <c:v>0.42009140395865502</c:v>
                </c:pt>
                <c:pt idx="462">
                  <c:v>0.421133411663767</c:v>
                </c:pt>
                <c:pt idx="463">
                  <c:v>0.42217541936888198</c:v>
                </c:pt>
                <c:pt idx="464">
                  <c:v>0.42321742707399501</c:v>
                </c:pt>
                <c:pt idx="465">
                  <c:v>0.42425943477910999</c:v>
                </c:pt>
                <c:pt idx="466">
                  <c:v>0.42530144248422302</c:v>
                </c:pt>
                <c:pt idx="467">
                  <c:v>0.426343450189339</c:v>
                </c:pt>
                <c:pt idx="468">
                  <c:v>0.42738545789445198</c:v>
                </c:pt>
                <c:pt idx="469">
                  <c:v>0.42842746559956502</c:v>
                </c:pt>
                <c:pt idx="470">
                  <c:v>0.42946947330467899</c:v>
                </c:pt>
                <c:pt idx="471">
                  <c:v>0.43051148100979297</c:v>
                </c:pt>
                <c:pt idx="472">
                  <c:v>0.43155348871490801</c:v>
                </c:pt>
                <c:pt idx="473">
                  <c:v>0.43259549642002099</c:v>
                </c:pt>
                <c:pt idx="474">
                  <c:v>0.43363750412513502</c:v>
                </c:pt>
                <c:pt idx="475">
                  <c:v>0.434679511830249</c:v>
                </c:pt>
                <c:pt idx="476">
                  <c:v>0.43572151953536298</c:v>
                </c:pt>
                <c:pt idx="477">
                  <c:v>0.43676352724047701</c:v>
                </c:pt>
                <c:pt idx="478">
                  <c:v>0.43780553494558999</c:v>
                </c:pt>
                <c:pt idx="479">
                  <c:v>0.43884754265070403</c:v>
                </c:pt>
                <c:pt idx="480">
                  <c:v>0.43988955035582</c:v>
                </c:pt>
                <c:pt idx="481">
                  <c:v>0.44093155806093098</c:v>
                </c:pt>
                <c:pt idx="482">
                  <c:v>0.44197356576604702</c:v>
                </c:pt>
                <c:pt idx="483">
                  <c:v>0.44301557347116099</c:v>
                </c:pt>
                <c:pt idx="484">
                  <c:v>0.44405758117627397</c:v>
                </c:pt>
                <c:pt idx="485">
                  <c:v>0.44509958888138901</c:v>
                </c:pt>
                <c:pt idx="486">
                  <c:v>0.44614159658650099</c:v>
                </c:pt>
                <c:pt idx="487">
                  <c:v>0.44718360429161602</c:v>
                </c:pt>
                <c:pt idx="488">
                  <c:v>0.44822561199673</c:v>
                </c:pt>
                <c:pt idx="489">
                  <c:v>0.44926761970184298</c:v>
                </c:pt>
                <c:pt idx="490">
                  <c:v>0.45030962740695801</c:v>
                </c:pt>
                <c:pt idx="491">
                  <c:v>0.45135163511207199</c:v>
                </c:pt>
                <c:pt idx="492">
                  <c:v>0.45239364281718603</c:v>
                </c:pt>
                <c:pt idx="493">
                  <c:v>0.4534356505223</c:v>
                </c:pt>
                <c:pt idx="494">
                  <c:v>0.45447765822741298</c:v>
                </c:pt>
                <c:pt idx="495">
                  <c:v>0.45551966593252802</c:v>
                </c:pt>
                <c:pt idx="496">
                  <c:v>0.456561673637642</c:v>
                </c:pt>
                <c:pt idx="497">
                  <c:v>0.45760368134275398</c:v>
                </c:pt>
                <c:pt idx="498">
                  <c:v>0.45864568904787001</c:v>
                </c:pt>
                <c:pt idx="499">
                  <c:v>0.45968769675298299</c:v>
                </c:pt>
                <c:pt idx="500">
                  <c:v>0.46072970445809702</c:v>
                </c:pt>
                <c:pt idx="501">
                  <c:v>0.461771712163211</c:v>
                </c:pt>
                <c:pt idx="502">
                  <c:v>0.46281371986832498</c:v>
                </c:pt>
                <c:pt idx="503">
                  <c:v>0.46385572757343901</c:v>
                </c:pt>
                <c:pt idx="504">
                  <c:v>0.46489773527855199</c:v>
                </c:pt>
                <c:pt idx="505">
                  <c:v>0.46593974298366703</c:v>
                </c:pt>
                <c:pt idx="506">
                  <c:v>0.46698175068878101</c:v>
                </c:pt>
                <c:pt idx="507">
                  <c:v>0.46802375839389398</c:v>
                </c:pt>
                <c:pt idx="508">
                  <c:v>0.46906576609900802</c:v>
                </c:pt>
                <c:pt idx="509">
                  <c:v>0.470107773804123</c:v>
                </c:pt>
                <c:pt idx="510">
                  <c:v>0.47114978150923598</c:v>
                </c:pt>
                <c:pt idx="511">
                  <c:v>0.47219178921435101</c:v>
                </c:pt>
                <c:pt idx="512">
                  <c:v>0.47323379691946299</c:v>
                </c:pt>
                <c:pt idx="513">
                  <c:v>0.47427580462457802</c:v>
                </c:pt>
                <c:pt idx="514">
                  <c:v>0.475317812329692</c:v>
                </c:pt>
                <c:pt idx="515">
                  <c:v>0.47635982003480498</c:v>
                </c:pt>
                <c:pt idx="516">
                  <c:v>0.47740182773992001</c:v>
                </c:pt>
                <c:pt idx="517">
                  <c:v>0.47844383544503299</c:v>
                </c:pt>
                <c:pt idx="518">
                  <c:v>0.47948584315014797</c:v>
                </c:pt>
                <c:pt idx="519">
                  <c:v>0.48052785085526201</c:v>
                </c:pt>
                <c:pt idx="520">
                  <c:v>0.48156985856037599</c:v>
                </c:pt>
                <c:pt idx="521">
                  <c:v>0.48261186626548902</c:v>
                </c:pt>
                <c:pt idx="522">
                  <c:v>0.483653873970603</c:v>
                </c:pt>
                <c:pt idx="523">
                  <c:v>0.48469588167571698</c:v>
                </c:pt>
                <c:pt idx="524">
                  <c:v>0.48573788938083201</c:v>
                </c:pt>
                <c:pt idx="525">
                  <c:v>0.48677989708594399</c:v>
                </c:pt>
                <c:pt idx="526">
                  <c:v>0.48782190479105902</c:v>
                </c:pt>
                <c:pt idx="527">
                  <c:v>0.488863912496173</c:v>
                </c:pt>
                <c:pt idx="528">
                  <c:v>0.48990592020128598</c:v>
                </c:pt>
                <c:pt idx="529">
                  <c:v>0.49094792790640002</c:v>
                </c:pt>
                <c:pt idx="530">
                  <c:v>0.49198993561151499</c:v>
                </c:pt>
                <c:pt idx="531">
                  <c:v>0.49303194331662997</c:v>
                </c:pt>
                <c:pt idx="532">
                  <c:v>0.49407395102174301</c:v>
                </c:pt>
                <c:pt idx="533">
                  <c:v>0.49511595872685699</c:v>
                </c:pt>
                <c:pt idx="534">
                  <c:v>0.49615796643197002</c:v>
                </c:pt>
                <c:pt idx="535">
                  <c:v>0.497199974137084</c:v>
                </c:pt>
                <c:pt idx="536">
                  <c:v>0.49824198184219798</c:v>
                </c:pt>
                <c:pt idx="537">
                  <c:v>0.49928398954731301</c:v>
                </c:pt>
                <c:pt idx="538">
                  <c:v>0.50032599725242799</c:v>
                </c:pt>
                <c:pt idx="539">
                  <c:v>0.50136800495754097</c:v>
                </c:pt>
                <c:pt idx="540">
                  <c:v>0.50241001266265295</c:v>
                </c:pt>
                <c:pt idx="541">
                  <c:v>0.50345202036776804</c:v>
                </c:pt>
                <c:pt idx="542">
                  <c:v>0.50449402807288202</c:v>
                </c:pt>
                <c:pt idx="543">
                  <c:v>0.505536035777996</c:v>
                </c:pt>
                <c:pt idx="544">
                  <c:v>0.50657804348310898</c:v>
                </c:pt>
                <c:pt idx="545">
                  <c:v>0.50762005118822295</c:v>
                </c:pt>
                <c:pt idx="546">
                  <c:v>0.50866205889333704</c:v>
                </c:pt>
                <c:pt idx="547">
                  <c:v>0.50970406659845202</c:v>
                </c:pt>
                <c:pt idx="548">
                  <c:v>0.510746074303567</c:v>
                </c:pt>
                <c:pt idx="549">
                  <c:v>0.51178808200867998</c:v>
                </c:pt>
                <c:pt idx="550">
                  <c:v>0.51283008971379296</c:v>
                </c:pt>
                <c:pt idx="551">
                  <c:v>0.51387209741890805</c:v>
                </c:pt>
                <c:pt idx="552">
                  <c:v>0.51491410512402103</c:v>
                </c:pt>
                <c:pt idx="553">
                  <c:v>0.51595611282913401</c:v>
                </c:pt>
                <c:pt idx="554">
                  <c:v>0.51699812053424898</c:v>
                </c:pt>
                <c:pt idx="555">
                  <c:v>0.51804012823936196</c:v>
                </c:pt>
                <c:pt idx="556">
                  <c:v>0.51908213594447705</c:v>
                </c:pt>
                <c:pt idx="557">
                  <c:v>0.52012414364959203</c:v>
                </c:pt>
                <c:pt idx="558">
                  <c:v>0.52116615135470501</c:v>
                </c:pt>
                <c:pt idx="559">
                  <c:v>0.52220815905981799</c:v>
                </c:pt>
                <c:pt idx="560">
                  <c:v>0.52325016676493197</c:v>
                </c:pt>
                <c:pt idx="561">
                  <c:v>0.52429217447004695</c:v>
                </c:pt>
                <c:pt idx="562">
                  <c:v>0.52533418217516004</c:v>
                </c:pt>
                <c:pt idx="563">
                  <c:v>0.52637618988027601</c:v>
                </c:pt>
                <c:pt idx="564">
                  <c:v>0.52741819758538899</c:v>
                </c:pt>
                <c:pt idx="565">
                  <c:v>0.52846020529050197</c:v>
                </c:pt>
                <c:pt idx="566">
                  <c:v>0.52950221299561495</c:v>
                </c:pt>
                <c:pt idx="567">
                  <c:v>0.53054422070073004</c:v>
                </c:pt>
                <c:pt idx="568">
                  <c:v>0.53158622840584402</c:v>
                </c:pt>
                <c:pt idx="569">
                  <c:v>0.532628236110959</c:v>
                </c:pt>
                <c:pt idx="570">
                  <c:v>0.53367024381607198</c:v>
                </c:pt>
                <c:pt idx="571">
                  <c:v>0.53471225152118596</c:v>
                </c:pt>
                <c:pt idx="572">
                  <c:v>0.53575425922630104</c:v>
                </c:pt>
                <c:pt idx="573">
                  <c:v>0.53679626693141202</c:v>
                </c:pt>
                <c:pt idx="574">
                  <c:v>0.537838274636528</c:v>
                </c:pt>
                <c:pt idx="575">
                  <c:v>0.53888028234164198</c:v>
                </c:pt>
                <c:pt idx="576">
                  <c:v>0.53992229004675496</c:v>
                </c:pt>
                <c:pt idx="577">
                  <c:v>0.54096429775186905</c:v>
                </c:pt>
                <c:pt idx="578">
                  <c:v>0.54200630545698403</c:v>
                </c:pt>
                <c:pt idx="579">
                  <c:v>0.54304831316209601</c:v>
                </c:pt>
                <c:pt idx="580">
                  <c:v>0.54409032086721099</c:v>
                </c:pt>
                <c:pt idx="581">
                  <c:v>0.54513232857232397</c:v>
                </c:pt>
                <c:pt idx="582">
                  <c:v>0.54617433627743905</c:v>
                </c:pt>
                <c:pt idx="583">
                  <c:v>0.54721634398255303</c:v>
                </c:pt>
                <c:pt idx="584">
                  <c:v>0.54825835168766601</c:v>
                </c:pt>
                <c:pt idx="585">
                  <c:v>0.54930035939277899</c:v>
                </c:pt>
                <c:pt idx="586">
                  <c:v>0.55034236709789397</c:v>
                </c:pt>
                <c:pt idx="587">
                  <c:v>0.55138437480300795</c:v>
                </c:pt>
                <c:pt idx="588">
                  <c:v>0.55242638250812404</c:v>
                </c:pt>
                <c:pt idx="589">
                  <c:v>0.55346839021323702</c:v>
                </c:pt>
                <c:pt idx="590">
                  <c:v>0.55451039791835099</c:v>
                </c:pt>
                <c:pt idx="591">
                  <c:v>0.55555240562346297</c:v>
                </c:pt>
                <c:pt idx="592">
                  <c:v>0.55659441332857795</c:v>
                </c:pt>
                <c:pt idx="593">
                  <c:v>0.55763642103369204</c:v>
                </c:pt>
                <c:pt idx="594">
                  <c:v>0.55867842873880602</c:v>
                </c:pt>
                <c:pt idx="595">
                  <c:v>0.55972043644392</c:v>
                </c:pt>
                <c:pt idx="596">
                  <c:v>0.56076244414903298</c:v>
                </c:pt>
                <c:pt idx="597">
                  <c:v>0.56180445185414896</c:v>
                </c:pt>
                <c:pt idx="598">
                  <c:v>0.56284645955926205</c:v>
                </c:pt>
                <c:pt idx="599">
                  <c:v>0.56388846726437603</c:v>
                </c:pt>
                <c:pt idx="600">
                  <c:v>0.564930474969489</c:v>
                </c:pt>
                <c:pt idx="601">
                  <c:v>0.56597248267460398</c:v>
                </c:pt>
                <c:pt idx="602">
                  <c:v>0.56701449037971796</c:v>
                </c:pt>
                <c:pt idx="603">
                  <c:v>0.56805649808483205</c:v>
                </c:pt>
                <c:pt idx="604">
                  <c:v>0.56909850578994503</c:v>
                </c:pt>
                <c:pt idx="605">
                  <c:v>0.57014051349505901</c:v>
                </c:pt>
                <c:pt idx="606">
                  <c:v>0.57118252120017499</c:v>
                </c:pt>
                <c:pt idx="607">
                  <c:v>0.57222452890528597</c:v>
                </c:pt>
                <c:pt idx="608">
                  <c:v>0.57326653661040095</c:v>
                </c:pt>
                <c:pt idx="609">
                  <c:v>0.57430854431551404</c:v>
                </c:pt>
                <c:pt idx="610">
                  <c:v>0.57535055202062602</c:v>
                </c:pt>
                <c:pt idx="611">
                  <c:v>0.57639255972574199</c:v>
                </c:pt>
                <c:pt idx="612">
                  <c:v>0.57743456743085597</c:v>
                </c:pt>
                <c:pt idx="613">
                  <c:v>0.57847657513596995</c:v>
                </c:pt>
                <c:pt idx="614">
                  <c:v>0.57951858284108604</c:v>
                </c:pt>
                <c:pt idx="615">
                  <c:v>0.58056059054619802</c:v>
                </c:pt>
                <c:pt idx="616">
                  <c:v>0.581602598251312</c:v>
                </c:pt>
                <c:pt idx="617">
                  <c:v>0.58264460595642797</c:v>
                </c:pt>
                <c:pt idx="618">
                  <c:v>0.58368661366153995</c:v>
                </c:pt>
                <c:pt idx="619">
                  <c:v>0.58472862136665404</c:v>
                </c:pt>
                <c:pt idx="620">
                  <c:v>0.58577062907176702</c:v>
                </c:pt>
                <c:pt idx="621">
                  <c:v>0.586812636776884</c:v>
                </c:pt>
                <c:pt idx="622">
                  <c:v>0.58785464448199598</c:v>
                </c:pt>
                <c:pt idx="623">
                  <c:v>0.58889665218710896</c:v>
                </c:pt>
                <c:pt idx="624">
                  <c:v>0.58993865989222305</c:v>
                </c:pt>
                <c:pt idx="625">
                  <c:v>0.59098066759733703</c:v>
                </c:pt>
                <c:pt idx="626">
                  <c:v>0.59202267530245201</c:v>
                </c:pt>
                <c:pt idx="627">
                  <c:v>0.59306468300756598</c:v>
                </c:pt>
                <c:pt idx="628">
                  <c:v>0.59410669071267996</c:v>
                </c:pt>
                <c:pt idx="629">
                  <c:v>0.59514869841779305</c:v>
                </c:pt>
                <c:pt idx="630">
                  <c:v>0.59619070612290803</c:v>
                </c:pt>
                <c:pt idx="631">
                  <c:v>0.59723271382802001</c:v>
                </c:pt>
                <c:pt idx="632">
                  <c:v>0.59827472153313399</c:v>
                </c:pt>
                <c:pt idx="633">
                  <c:v>0.59931672923824897</c:v>
                </c:pt>
                <c:pt idx="634">
                  <c:v>0.60035873694336195</c:v>
                </c:pt>
                <c:pt idx="635">
                  <c:v>0.60140074464847704</c:v>
                </c:pt>
                <c:pt idx="636">
                  <c:v>0.60244275235359102</c:v>
                </c:pt>
                <c:pt idx="637">
                  <c:v>0.603484760058704</c:v>
                </c:pt>
                <c:pt idx="638">
                  <c:v>0.60452676776381897</c:v>
                </c:pt>
                <c:pt idx="639">
                  <c:v>0.60556877546893195</c:v>
                </c:pt>
                <c:pt idx="640">
                  <c:v>0.60661078317404604</c:v>
                </c:pt>
                <c:pt idx="641">
                  <c:v>0.60765279087916002</c:v>
                </c:pt>
                <c:pt idx="642">
                  <c:v>0.608694798584274</c:v>
                </c:pt>
                <c:pt idx="643">
                  <c:v>0.60973680628938798</c:v>
                </c:pt>
                <c:pt idx="644">
                  <c:v>0.61077881399450196</c:v>
                </c:pt>
                <c:pt idx="645">
                  <c:v>0.61182082169961705</c:v>
                </c:pt>
                <c:pt idx="646">
                  <c:v>0.61286282940472903</c:v>
                </c:pt>
                <c:pt idx="647">
                  <c:v>0.613904837109843</c:v>
                </c:pt>
                <c:pt idx="648">
                  <c:v>0.61494684481495798</c:v>
                </c:pt>
                <c:pt idx="649">
                  <c:v>0.61598885252007196</c:v>
                </c:pt>
                <c:pt idx="650">
                  <c:v>0.61703086022518605</c:v>
                </c:pt>
                <c:pt idx="651">
                  <c:v>0.61807286793030003</c:v>
                </c:pt>
                <c:pt idx="652">
                  <c:v>0.61911487563541401</c:v>
                </c:pt>
                <c:pt idx="653">
                  <c:v>0.62015688334052799</c:v>
                </c:pt>
                <c:pt idx="654">
                  <c:v>0.62119889104563997</c:v>
                </c:pt>
                <c:pt idx="655">
                  <c:v>0.62224089875075395</c:v>
                </c:pt>
                <c:pt idx="656">
                  <c:v>0.62328290645587103</c:v>
                </c:pt>
                <c:pt idx="657">
                  <c:v>0.62432491416098501</c:v>
                </c:pt>
                <c:pt idx="658">
                  <c:v>0.62536692186609499</c:v>
                </c:pt>
                <c:pt idx="659">
                  <c:v>0.62640892957120997</c:v>
                </c:pt>
                <c:pt idx="660">
                  <c:v>0.62745093727632495</c:v>
                </c:pt>
                <c:pt idx="661">
                  <c:v>0.62849294498143804</c:v>
                </c:pt>
                <c:pt idx="662">
                  <c:v>0.62953495268655202</c:v>
                </c:pt>
                <c:pt idx="663">
                  <c:v>0.630576960391665</c:v>
                </c:pt>
                <c:pt idx="664">
                  <c:v>0.63161896809678097</c:v>
                </c:pt>
                <c:pt idx="665">
                  <c:v>0.63266097580189495</c:v>
                </c:pt>
                <c:pt idx="666">
                  <c:v>0.63370298350701004</c:v>
                </c:pt>
                <c:pt idx="667">
                  <c:v>0.63474499121212302</c:v>
                </c:pt>
                <c:pt idx="668">
                  <c:v>0.635786998917236</c:v>
                </c:pt>
                <c:pt idx="669">
                  <c:v>0.63682900662234998</c:v>
                </c:pt>
                <c:pt idx="670">
                  <c:v>0.63787101432746496</c:v>
                </c:pt>
                <c:pt idx="671">
                  <c:v>0.63891302203257805</c:v>
                </c:pt>
                <c:pt idx="672">
                  <c:v>0.63995502973769003</c:v>
                </c:pt>
                <c:pt idx="673">
                  <c:v>0.64099703744280601</c:v>
                </c:pt>
                <c:pt idx="674">
                  <c:v>0.64203904514791998</c:v>
                </c:pt>
                <c:pt idx="675">
                  <c:v>0.64308105285303296</c:v>
                </c:pt>
                <c:pt idx="676">
                  <c:v>0.64412306055814805</c:v>
                </c:pt>
                <c:pt idx="677">
                  <c:v>0.64516506826326203</c:v>
                </c:pt>
                <c:pt idx="678">
                  <c:v>0.64620707596837501</c:v>
                </c:pt>
                <c:pt idx="679">
                  <c:v>0.64724908367349099</c:v>
                </c:pt>
                <c:pt idx="680">
                  <c:v>0.64829109137860397</c:v>
                </c:pt>
                <c:pt idx="681">
                  <c:v>0.64933309908371895</c:v>
                </c:pt>
                <c:pt idx="682">
                  <c:v>0.65037510678883204</c:v>
                </c:pt>
                <c:pt idx="683">
                  <c:v>0.65141711449394402</c:v>
                </c:pt>
                <c:pt idx="684">
                  <c:v>0.652459122199057</c:v>
                </c:pt>
                <c:pt idx="685">
                  <c:v>0.65350112990417297</c:v>
                </c:pt>
                <c:pt idx="686">
                  <c:v>0.65454313760928595</c:v>
                </c:pt>
                <c:pt idx="687">
                  <c:v>0.65558514531440204</c:v>
                </c:pt>
                <c:pt idx="688">
                  <c:v>0.65662715301951502</c:v>
                </c:pt>
                <c:pt idx="689">
                  <c:v>0.657669160724629</c:v>
                </c:pt>
                <c:pt idx="690">
                  <c:v>0.65871116842974298</c:v>
                </c:pt>
                <c:pt idx="691">
                  <c:v>0.65975317613485596</c:v>
                </c:pt>
                <c:pt idx="692">
                  <c:v>0.66079518383997005</c:v>
                </c:pt>
                <c:pt idx="693">
                  <c:v>0.66183719154508402</c:v>
                </c:pt>
                <c:pt idx="694">
                  <c:v>0.662879199250198</c:v>
                </c:pt>
                <c:pt idx="695">
                  <c:v>0.66392120695531098</c:v>
                </c:pt>
                <c:pt idx="696">
                  <c:v>0.66496321466042496</c:v>
                </c:pt>
                <c:pt idx="697">
                  <c:v>0.66600522236554005</c:v>
                </c:pt>
                <c:pt idx="698">
                  <c:v>0.66704723007065503</c:v>
                </c:pt>
                <c:pt idx="699">
                  <c:v>0.66808923777576701</c:v>
                </c:pt>
                <c:pt idx="700">
                  <c:v>0.66913124548088199</c:v>
                </c:pt>
                <c:pt idx="701">
                  <c:v>0.67017325318599597</c:v>
                </c:pt>
                <c:pt idx="702">
                  <c:v>0.67121526089111005</c:v>
                </c:pt>
                <c:pt idx="703">
                  <c:v>0.67225726859622204</c:v>
                </c:pt>
                <c:pt idx="704">
                  <c:v>0.67329927630133801</c:v>
                </c:pt>
                <c:pt idx="705">
                  <c:v>0.67434128400645099</c:v>
                </c:pt>
                <c:pt idx="706">
                  <c:v>0.67538329171156497</c:v>
                </c:pt>
                <c:pt idx="707">
                  <c:v>0.67642529941667995</c:v>
                </c:pt>
                <c:pt idx="708">
                  <c:v>0.67746730712179204</c:v>
                </c:pt>
                <c:pt idx="709">
                  <c:v>0.67850931482690702</c:v>
                </c:pt>
                <c:pt idx="710">
                  <c:v>0.679551322532022</c:v>
                </c:pt>
                <c:pt idx="711">
                  <c:v>0.68059333023713497</c:v>
                </c:pt>
                <c:pt idx="712">
                  <c:v>0.68163533794224895</c:v>
                </c:pt>
                <c:pt idx="713">
                  <c:v>0.68267734564736304</c:v>
                </c:pt>
                <c:pt idx="714">
                  <c:v>0.68371935335247602</c:v>
                </c:pt>
                <c:pt idx="715">
                  <c:v>0.68476136105759</c:v>
                </c:pt>
                <c:pt idx="716">
                  <c:v>0.68580336876270398</c:v>
                </c:pt>
                <c:pt idx="717">
                  <c:v>0.68684537646781896</c:v>
                </c:pt>
                <c:pt idx="718">
                  <c:v>0.68788738417293405</c:v>
                </c:pt>
                <c:pt idx="719">
                  <c:v>0.68892939187804603</c:v>
                </c:pt>
                <c:pt idx="720">
                  <c:v>0.68997139958316001</c:v>
                </c:pt>
                <c:pt idx="721">
                  <c:v>0.69101340728827298</c:v>
                </c:pt>
                <c:pt idx="722">
                  <c:v>0.69205541499338896</c:v>
                </c:pt>
                <c:pt idx="723">
                  <c:v>0.69309742269850305</c:v>
                </c:pt>
                <c:pt idx="724">
                  <c:v>0.69413943040361403</c:v>
                </c:pt>
                <c:pt idx="725">
                  <c:v>0.69518143810872901</c:v>
                </c:pt>
                <c:pt idx="726">
                  <c:v>0.69622344581384399</c:v>
                </c:pt>
                <c:pt idx="727">
                  <c:v>0.69726545351895697</c:v>
                </c:pt>
                <c:pt idx="728">
                  <c:v>0.69830746122407195</c:v>
                </c:pt>
                <c:pt idx="729">
                  <c:v>0.69934946892918703</c:v>
                </c:pt>
                <c:pt idx="730">
                  <c:v>0.70039147663430001</c:v>
                </c:pt>
                <c:pt idx="731">
                  <c:v>0.70143348433941299</c:v>
                </c:pt>
                <c:pt idx="732">
                  <c:v>0.70247549204452597</c:v>
                </c:pt>
                <c:pt idx="733">
                  <c:v>0.70351749974964195</c:v>
                </c:pt>
                <c:pt idx="734">
                  <c:v>0.70455950745475504</c:v>
                </c:pt>
                <c:pt idx="735">
                  <c:v>0.70560151515986902</c:v>
                </c:pt>
                <c:pt idx="736">
                  <c:v>0.706643522864983</c:v>
                </c:pt>
                <c:pt idx="737">
                  <c:v>0.70768553057009498</c:v>
                </c:pt>
                <c:pt idx="738">
                  <c:v>0.70872753827520996</c:v>
                </c:pt>
                <c:pt idx="739">
                  <c:v>0.70976954598032505</c:v>
                </c:pt>
                <c:pt idx="740">
                  <c:v>0.71081155368543802</c:v>
                </c:pt>
                <c:pt idx="741">
                  <c:v>0.711853561390551</c:v>
                </c:pt>
                <c:pt idx="742">
                  <c:v>0.71289556909566598</c:v>
                </c:pt>
                <c:pt idx="743">
                  <c:v>0.71393757680077896</c:v>
                </c:pt>
                <c:pt idx="744">
                  <c:v>0.71497958450589405</c:v>
                </c:pt>
                <c:pt idx="745">
                  <c:v>0.71602159221100803</c:v>
                </c:pt>
                <c:pt idx="746">
                  <c:v>0.71706359991612201</c:v>
                </c:pt>
                <c:pt idx="747">
                  <c:v>0.71810560762123699</c:v>
                </c:pt>
                <c:pt idx="748">
                  <c:v>0.71914761532635096</c:v>
                </c:pt>
                <c:pt idx="749">
                  <c:v>0.72018962303146405</c:v>
                </c:pt>
                <c:pt idx="750">
                  <c:v>0.72123163073657903</c:v>
                </c:pt>
                <c:pt idx="751">
                  <c:v>0.72227363844168901</c:v>
                </c:pt>
                <c:pt idx="752">
                  <c:v>0.72331564614680699</c:v>
                </c:pt>
                <c:pt idx="753">
                  <c:v>0.72435765385191897</c:v>
                </c:pt>
                <c:pt idx="754">
                  <c:v>0.72539966155703395</c:v>
                </c:pt>
                <c:pt idx="755">
                  <c:v>0.72644166926214804</c:v>
                </c:pt>
                <c:pt idx="756">
                  <c:v>0.72748367696726202</c:v>
                </c:pt>
                <c:pt idx="757">
                  <c:v>0.728525684672375</c:v>
                </c:pt>
                <c:pt idx="758">
                  <c:v>0.72956769237748798</c:v>
                </c:pt>
                <c:pt idx="759">
                  <c:v>0.73060970008260295</c:v>
                </c:pt>
                <c:pt idx="760">
                  <c:v>0.73165170778771804</c:v>
                </c:pt>
                <c:pt idx="761">
                  <c:v>0.73269371549283102</c:v>
                </c:pt>
                <c:pt idx="762">
                  <c:v>0.733735723197943</c:v>
                </c:pt>
                <c:pt idx="763">
                  <c:v>0.73477773090305798</c:v>
                </c:pt>
                <c:pt idx="764">
                  <c:v>0.73581973860817196</c:v>
                </c:pt>
                <c:pt idx="765">
                  <c:v>0.73686174631328705</c:v>
                </c:pt>
                <c:pt idx="766">
                  <c:v>0.73790375401840003</c:v>
                </c:pt>
                <c:pt idx="767">
                  <c:v>0.73894576172351401</c:v>
                </c:pt>
                <c:pt idx="768">
                  <c:v>0.73998776942862599</c:v>
                </c:pt>
                <c:pt idx="769">
                  <c:v>0.74102977713374196</c:v>
                </c:pt>
                <c:pt idx="770">
                  <c:v>0.74207178483885605</c:v>
                </c:pt>
                <c:pt idx="771">
                  <c:v>0.74311379254397103</c:v>
                </c:pt>
                <c:pt idx="772">
                  <c:v>0.74415580024908301</c:v>
                </c:pt>
                <c:pt idx="773">
                  <c:v>0.74519780795419799</c:v>
                </c:pt>
                <c:pt idx="774">
                  <c:v>0.74623981565931097</c:v>
                </c:pt>
                <c:pt idx="775">
                  <c:v>0.74728182336442595</c:v>
                </c:pt>
                <c:pt idx="776">
                  <c:v>0.74832383106953904</c:v>
                </c:pt>
                <c:pt idx="777">
                  <c:v>0.74936583877465301</c:v>
                </c:pt>
                <c:pt idx="778">
                  <c:v>0.75040784647976799</c:v>
                </c:pt>
                <c:pt idx="779">
                  <c:v>0.75144985418488197</c:v>
                </c:pt>
                <c:pt idx="780">
                  <c:v>0.75249186188999595</c:v>
                </c:pt>
                <c:pt idx="781">
                  <c:v>0.75353386959510804</c:v>
                </c:pt>
                <c:pt idx="782">
                  <c:v>0.75457587730022302</c:v>
                </c:pt>
                <c:pt idx="783">
                  <c:v>0.755617885005338</c:v>
                </c:pt>
                <c:pt idx="784">
                  <c:v>0.75665989271044998</c:v>
                </c:pt>
                <c:pt idx="785">
                  <c:v>0.75770190041556396</c:v>
                </c:pt>
                <c:pt idx="786">
                  <c:v>0.75874390812067805</c:v>
                </c:pt>
                <c:pt idx="787">
                  <c:v>0.75978591582579302</c:v>
                </c:pt>
                <c:pt idx="788">
                  <c:v>0.760827923530905</c:v>
                </c:pt>
                <c:pt idx="789">
                  <c:v>0.76186993123601998</c:v>
                </c:pt>
                <c:pt idx="790">
                  <c:v>0.76291193894113296</c:v>
                </c:pt>
                <c:pt idx="791">
                  <c:v>0.76395394664625005</c:v>
                </c:pt>
                <c:pt idx="792">
                  <c:v>0.76499595435136203</c:v>
                </c:pt>
                <c:pt idx="793">
                  <c:v>0.76603796205647801</c:v>
                </c:pt>
                <c:pt idx="794">
                  <c:v>0.76707996976159099</c:v>
                </c:pt>
                <c:pt idx="795">
                  <c:v>0.76812197746670297</c:v>
                </c:pt>
                <c:pt idx="796">
                  <c:v>0.76916398517181805</c:v>
                </c:pt>
                <c:pt idx="797">
                  <c:v>0.77020599287693303</c:v>
                </c:pt>
                <c:pt idx="798">
                  <c:v>0.77124800058204501</c:v>
                </c:pt>
                <c:pt idx="799">
                  <c:v>0.77229000828715999</c:v>
                </c:pt>
                <c:pt idx="800">
                  <c:v>0.77333201599227197</c:v>
                </c:pt>
                <c:pt idx="801">
                  <c:v>0.77437402369738695</c:v>
                </c:pt>
                <c:pt idx="802">
                  <c:v>0.77541603140250204</c:v>
                </c:pt>
                <c:pt idx="803">
                  <c:v>0.77645803910761602</c:v>
                </c:pt>
                <c:pt idx="804">
                  <c:v>0.777500046812729</c:v>
                </c:pt>
                <c:pt idx="805">
                  <c:v>0.77854205451784297</c:v>
                </c:pt>
                <c:pt idx="806">
                  <c:v>0.77958406222295795</c:v>
                </c:pt>
                <c:pt idx="807">
                  <c:v>0.78062606992807104</c:v>
                </c:pt>
                <c:pt idx="808">
                  <c:v>0.78166807763318502</c:v>
                </c:pt>
                <c:pt idx="809">
                  <c:v>0.782710085338298</c:v>
                </c:pt>
                <c:pt idx="810">
                  <c:v>0.78375209304341298</c:v>
                </c:pt>
                <c:pt idx="811">
                  <c:v>0.78479410074852796</c:v>
                </c:pt>
                <c:pt idx="812">
                  <c:v>0.78583610845364105</c:v>
                </c:pt>
                <c:pt idx="813">
                  <c:v>0.78687811615875403</c:v>
                </c:pt>
                <c:pt idx="814">
                  <c:v>0.787920123863869</c:v>
                </c:pt>
                <c:pt idx="815">
                  <c:v>0.78896213156898198</c:v>
                </c:pt>
                <c:pt idx="816">
                  <c:v>0.79000413927409596</c:v>
                </c:pt>
                <c:pt idx="817">
                  <c:v>0.79104614697921005</c:v>
                </c:pt>
                <c:pt idx="818">
                  <c:v>0.79208815468432703</c:v>
                </c:pt>
                <c:pt idx="819">
                  <c:v>0.79313016238943801</c:v>
                </c:pt>
                <c:pt idx="820">
                  <c:v>0.79417217009455299</c:v>
                </c:pt>
                <c:pt idx="821">
                  <c:v>0.79521417779966597</c:v>
                </c:pt>
                <c:pt idx="822">
                  <c:v>0.79625618550477995</c:v>
                </c:pt>
                <c:pt idx="823">
                  <c:v>0.79729819320989703</c:v>
                </c:pt>
                <c:pt idx="824">
                  <c:v>0.79834020091500801</c:v>
                </c:pt>
                <c:pt idx="825">
                  <c:v>0.79938220862012299</c:v>
                </c:pt>
                <c:pt idx="826">
                  <c:v>0.80042421632523597</c:v>
                </c:pt>
                <c:pt idx="827">
                  <c:v>0.80146622403034995</c:v>
                </c:pt>
                <c:pt idx="828">
                  <c:v>0.80250823173546404</c:v>
                </c:pt>
                <c:pt idx="829">
                  <c:v>0.80355023944057702</c:v>
                </c:pt>
                <c:pt idx="830">
                  <c:v>0.804592247145693</c:v>
                </c:pt>
                <c:pt idx="831">
                  <c:v>0.80563425485080797</c:v>
                </c:pt>
                <c:pt idx="832">
                  <c:v>0.80667626255591796</c:v>
                </c:pt>
                <c:pt idx="833">
                  <c:v>0.80771827026103504</c:v>
                </c:pt>
                <c:pt idx="834">
                  <c:v>0.80876027796615102</c:v>
                </c:pt>
                <c:pt idx="835">
                  <c:v>0.809802285671262</c:v>
                </c:pt>
                <c:pt idx="836">
                  <c:v>0.81084429337637598</c:v>
                </c:pt>
                <c:pt idx="837">
                  <c:v>0.81188630108148996</c:v>
                </c:pt>
                <c:pt idx="838">
                  <c:v>0.81292830878660205</c:v>
                </c:pt>
                <c:pt idx="839">
                  <c:v>0.81397031649171603</c:v>
                </c:pt>
                <c:pt idx="840">
                  <c:v>0.81501232419683001</c:v>
                </c:pt>
                <c:pt idx="841">
                  <c:v>0.81605433190194199</c:v>
                </c:pt>
                <c:pt idx="842">
                  <c:v>0.81709633960705896</c:v>
                </c:pt>
                <c:pt idx="843">
                  <c:v>0.81813834731217305</c:v>
                </c:pt>
                <c:pt idx="844">
                  <c:v>0.81918035501728703</c:v>
                </c:pt>
                <c:pt idx="845">
                  <c:v>0.82022236272240101</c:v>
                </c:pt>
                <c:pt idx="846">
                  <c:v>0.82126437042751599</c:v>
                </c:pt>
                <c:pt idx="847">
                  <c:v>0.82230637813262997</c:v>
                </c:pt>
                <c:pt idx="848">
                  <c:v>0.82334838583774195</c:v>
                </c:pt>
                <c:pt idx="849">
                  <c:v>0.82439039354285504</c:v>
                </c:pt>
                <c:pt idx="850">
                  <c:v>0.82543240124797201</c:v>
                </c:pt>
                <c:pt idx="851">
                  <c:v>0.82647440895308399</c:v>
                </c:pt>
                <c:pt idx="852">
                  <c:v>0.82751641665819697</c:v>
                </c:pt>
                <c:pt idx="853">
                  <c:v>0.82855842436331195</c:v>
                </c:pt>
                <c:pt idx="854">
                  <c:v>0.82960043206842804</c:v>
                </c:pt>
                <c:pt idx="855">
                  <c:v>0.83064243977354102</c:v>
                </c:pt>
                <c:pt idx="856">
                  <c:v>0.831684447478652</c:v>
                </c:pt>
                <c:pt idx="857">
                  <c:v>0.83272645518376598</c:v>
                </c:pt>
                <c:pt idx="858">
                  <c:v>0.83376846288887896</c:v>
                </c:pt>
                <c:pt idx="859">
                  <c:v>0.83481047059399704</c:v>
                </c:pt>
                <c:pt idx="860">
                  <c:v>0.83585247829910903</c:v>
                </c:pt>
                <c:pt idx="861">
                  <c:v>0.836894486004225</c:v>
                </c:pt>
                <c:pt idx="862">
                  <c:v>0.83793649370933598</c:v>
                </c:pt>
                <c:pt idx="863">
                  <c:v>0.83897850141445296</c:v>
                </c:pt>
                <c:pt idx="864">
                  <c:v>0.84002050911956505</c:v>
                </c:pt>
                <c:pt idx="865">
                  <c:v>0.84106251682467903</c:v>
                </c:pt>
                <c:pt idx="866">
                  <c:v>0.84210452452979301</c:v>
                </c:pt>
                <c:pt idx="867">
                  <c:v>0.84314653223490699</c:v>
                </c:pt>
              </c:numCache>
            </c:numRef>
          </c:xVal>
          <c:yVal>
            <c:numRef>
              <c:f>'ArcTan x_z'!$J$3:$J$870</c:f>
              <c:numCache>
                <c:formatCode>0.00E+00</c:formatCode>
                <c:ptCount val="868"/>
                <c:pt idx="0">
                  <c:v>-1.9500315990975691E-2</c:v>
                </c:pt>
                <c:pt idx="1">
                  <c:v>-7.9022952659208445E-3</c:v>
                </c:pt>
                <c:pt idx="2">
                  <c:v>-8.2475003322260096E-5</c:v>
                </c:pt>
                <c:pt idx="3">
                  <c:v>-6.0466762278130973E-4</c:v>
                </c:pt>
                <c:pt idx="4">
                  <c:v>-1.9053360691998104E-4</c:v>
                </c:pt>
                <c:pt idx="5">
                  <c:v>2.2213791524152874E-5</c:v>
                </c:pt>
                <c:pt idx="6">
                  <c:v>1.3881336720147937E-4</c:v>
                </c:pt>
                <c:pt idx="7">
                  <c:v>2.0404855431891856E-4</c:v>
                </c:pt>
                <c:pt idx="8">
                  <c:v>2.3902547720029121E-4</c:v>
                </c:pt>
                <c:pt idx="9">
                  <c:v>2.5461310067838511E-4</c:v>
                </c:pt>
                <c:pt idx="10">
                  <c:v>2.5688504440771426E-4</c:v>
                </c:pt>
                <c:pt idx="11">
                  <c:v>2.4975215989318951E-4</c:v>
                </c:pt>
                <c:pt idx="12">
                  <c:v>2.3603988438258334E-4</c:v>
                </c:pt>
                <c:pt idx="13">
                  <c:v>2.1786740923578836E-4</c:v>
                </c:pt>
                <c:pt idx="14">
                  <c:v>1.9687598631553895E-4</c:v>
                </c:pt>
                <c:pt idx="15">
                  <c:v>1.7449326076606058E-4</c:v>
                </c:pt>
                <c:pt idx="16">
                  <c:v>1.5223564627360215E-4</c:v>
                </c:pt>
                <c:pt idx="17">
                  <c:v>1.3164081941396117E-4</c:v>
                </c:pt>
                <c:pt idx="18">
                  <c:v>1.1417552169029702E-4</c:v>
                </c:pt>
                <c:pt idx="19">
                  <c:v>1.0093579101719851E-4</c:v>
                </c:pt>
                <c:pt idx="20">
                  <c:v>9.2347682280624212E-5</c:v>
                </c:pt>
                <c:pt idx="21">
                  <c:v>8.8126359484321857E-5</c:v>
                </c:pt>
                <c:pt idx="22">
                  <c:v>8.7320148570879108E-5</c:v>
                </c:pt>
                <c:pt idx="23">
                  <c:v>8.8388548740733281E-5</c:v>
                </c:pt>
                <c:pt idx="24">
                  <c:v>8.9603890877755398E-5</c:v>
                </c:pt>
                <c:pt idx="25">
                  <c:v>8.9462264813960668E-5</c:v>
                </c:pt>
                <c:pt idx="26">
                  <c:v>8.6738734907620079E-5</c:v>
                </c:pt>
                <c:pt idx="27">
                  <c:v>8.0628490890255217E-5</c:v>
                </c:pt>
                <c:pt idx="28">
                  <c:v>7.092284728971877E-5</c:v>
                </c:pt>
                <c:pt idx="29">
                  <c:v>5.7999472299481539E-5</c:v>
                </c:pt>
                <c:pt idx="30">
                  <c:v>4.2887895260734806E-5</c:v>
                </c:pt>
                <c:pt idx="31">
                  <c:v>2.6993000723325629E-5</c:v>
                </c:pt>
                <c:pt idx="32">
                  <c:v>1.1594369330070051E-5</c:v>
                </c:pt>
                <c:pt idx="33">
                  <c:v>-2.377066701444411E-6</c:v>
                </c:pt>
                <c:pt idx="34">
                  <c:v>-1.4453557859003089E-5</c:v>
                </c:pt>
                <c:pt idx="35">
                  <c:v>-2.4726507782891422E-5</c:v>
                </c:pt>
                <c:pt idx="36">
                  <c:v>-3.3633554872647573E-5</c:v>
                </c:pt>
                <c:pt idx="37">
                  <c:v>-4.1611816427854249E-5</c:v>
                </c:pt>
                <c:pt idx="38">
                  <c:v>-4.897565955764984E-5</c:v>
                </c:pt>
                <c:pt idx="39">
                  <c:v>-5.5867501431733658E-5</c:v>
                </c:pt>
                <c:pt idx="40">
                  <c:v>-6.23007085747163E-5</c:v>
                </c:pt>
                <c:pt idx="41">
                  <c:v>-6.8211547678855041E-5</c:v>
                </c:pt>
                <c:pt idx="42">
                  <c:v>-7.3469617440736083E-5</c:v>
                </c:pt>
                <c:pt idx="43">
                  <c:v>-7.7894297507694434E-5</c:v>
                </c:pt>
                <c:pt idx="44">
                  <c:v>-8.1271553911780309E-5</c:v>
                </c:pt>
                <c:pt idx="45">
                  <c:v>-8.3374124085884002E-5</c:v>
                </c:pt>
                <c:pt idx="46">
                  <c:v>-8.4013477704555516E-5</c:v>
                </c:pt>
                <c:pt idx="47">
                  <c:v>-8.3160804750105039E-5</c:v>
                </c:pt>
                <c:pt idx="48">
                  <c:v>-8.1056121768808542E-5</c:v>
                </c:pt>
                <c:pt idx="49">
                  <c:v>-7.8230174228109372E-5</c:v>
                </c:pt>
                <c:pt idx="50">
                  <c:v>-7.5416398033767876E-5</c:v>
                </c:pt>
                <c:pt idx="51">
                  <c:v>-7.3410413872003214E-5</c:v>
                </c:pt>
                <c:pt idx="52">
                  <c:v>-7.2889925601844166E-5</c:v>
                </c:pt>
                <c:pt idx="53">
                  <c:v>-7.4255157630578634E-5</c:v>
                </c:pt>
                <c:pt idx="54">
                  <c:v>-7.7569643416689599E-5</c:v>
                </c:pt>
                <c:pt idx="55">
                  <c:v>-8.2596235229338375E-5</c:v>
                </c:pt>
                <c:pt idx="56">
                  <c:v>-8.8875868443399284E-5</c:v>
                </c:pt>
                <c:pt idx="57">
                  <c:v>-9.5827348987730969E-5</c:v>
                </c:pt>
                <c:pt idx="58">
                  <c:v>-1.0289600051322333E-4</c:v>
                </c:pt>
                <c:pt idx="59">
                  <c:v>-1.0974452237095868E-4</c:v>
                </c:pt>
                <c:pt idx="60">
                  <c:v>-1.1633255788174091E-4</c:v>
                </c:pt>
                <c:pt idx="61">
                  <c:v>-1.2288076347694474E-4</c:v>
                </c:pt>
                <c:pt idx="62">
                  <c:v>-1.2976122284636025E-4</c:v>
                </c:pt>
                <c:pt idx="63">
                  <c:v>-1.3732601412067553E-4</c:v>
                </c:pt>
                <c:pt idx="64">
                  <c:v>-1.4573594386213979E-4</c:v>
                </c:pt>
                <c:pt idx="65">
                  <c:v>-1.5490832991116237E-4</c:v>
                </c:pt>
                <c:pt idx="66">
                  <c:v>-1.6455057004847865E-4</c:v>
                </c:pt>
                <c:pt idx="67">
                  <c:v>-1.7424315389064589E-4</c:v>
                </c:pt>
                <c:pt idx="68">
                  <c:v>-1.8352550742341899E-4</c:v>
                </c:pt>
                <c:pt idx="69">
                  <c:v>-1.9194521294265885E-4</c:v>
                </c:pt>
                <c:pt idx="70">
                  <c:v>-1.9917053219455666E-4</c:v>
                </c:pt>
                <c:pt idx="71">
                  <c:v>-2.0512611143933045E-4</c:v>
                </c:pt>
                <c:pt idx="72">
                  <c:v>-2.0997970005755422E-4</c:v>
                </c:pt>
                <c:pt idx="73">
                  <c:v>-2.1407041641839392E-4</c:v>
                </c:pt>
                <c:pt idx="74">
                  <c:v>-2.1780098875599601E-4</c:v>
                </c:pt>
                <c:pt idx="75">
                  <c:v>-2.2148596509003095E-4</c:v>
                </c:pt>
                <c:pt idx="76">
                  <c:v>-2.2524463659593676E-4</c:v>
                </c:pt>
                <c:pt idx="77">
                  <c:v>-2.2903842065658185E-4</c:v>
                </c:pt>
                <c:pt idx="78">
                  <c:v>-2.3274059450033305E-4</c:v>
                </c:pt>
                <c:pt idx="79">
                  <c:v>-2.3621760307143032E-4</c:v>
                </c:pt>
                <c:pt idx="80">
                  <c:v>-2.393839728698604E-4</c:v>
                </c:pt>
                <c:pt idx="81">
                  <c:v>-2.4221847533114493E-4</c:v>
                </c:pt>
                <c:pt idx="82">
                  <c:v>-2.44754641516204E-4</c:v>
                </c:pt>
                <c:pt idx="83">
                  <c:v>-2.47054074015828E-4</c:v>
                </c:pt>
                <c:pt idx="84">
                  <c:v>-2.4917801199644964E-4</c:v>
                </c:pt>
                <c:pt idx="85">
                  <c:v>-2.5117891233389117E-4</c:v>
                </c:pt>
                <c:pt idx="86">
                  <c:v>-2.5308365648962121E-4</c:v>
                </c:pt>
                <c:pt idx="87">
                  <c:v>-2.5488453101807097E-4</c:v>
                </c:pt>
                <c:pt idx="88">
                  <c:v>-2.5656018096206632E-4</c:v>
                </c:pt>
                <c:pt idx="89">
                  <c:v>-2.5809944283917827E-4</c:v>
                </c:pt>
                <c:pt idx="90">
                  <c:v>-2.595010735539395E-4</c:v>
                </c:pt>
                <c:pt idx="91">
                  <c:v>-2.607671981743964E-4</c:v>
                </c:pt>
                <c:pt idx="92">
                  <c:v>-2.6189933279089858E-4</c:v>
                </c:pt>
                <c:pt idx="93">
                  <c:v>-2.6289363355771345E-4</c:v>
                </c:pt>
                <c:pt idx="94">
                  <c:v>-2.6375096618786706E-4</c:v>
                </c:pt>
                <c:pt idx="95">
                  <c:v>-2.6448388904701969E-4</c:v>
                </c:pt>
                <c:pt idx="96">
                  <c:v>-2.6512063006412439E-4</c:v>
                </c:pt>
                <c:pt idx="97">
                  <c:v>-2.6570978304092278E-4</c:v>
                </c:pt>
                <c:pt idx="98">
                  <c:v>-2.6632308808146167E-4</c:v>
                </c:pt>
                <c:pt idx="99">
                  <c:v>-2.6704114115728311E-4</c:v>
                </c:pt>
                <c:pt idx="100">
                  <c:v>-2.6794163289700786E-4</c:v>
                </c:pt>
                <c:pt idx="101">
                  <c:v>-2.6907839604300467E-4</c:v>
                </c:pt>
                <c:pt idx="102">
                  <c:v>-2.7045224678911076E-4</c:v>
                </c:pt>
                <c:pt idx="103">
                  <c:v>-2.7200919234461856E-4</c:v>
                </c:pt>
                <c:pt idx="104">
                  <c:v>-2.7366995252921169E-4</c:v>
                </c:pt>
                <c:pt idx="105">
                  <c:v>-2.7536264909231914E-4</c:v>
                </c:pt>
                <c:pt idx="106">
                  <c:v>-2.7704803716997772E-4</c:v>
                </c:pt>
                <c:pt idx="107">
                  <c:v>-2.7874048608478221E-4</c:v>
                </c:pt>
                <c:pt idx="108">
                  <c:v>-2.8045419339654999E-4</c:v>
                </c:pt>
                <c:pt idx="109">
                  <c:v>-2.8211136005101622E-4</c:v>
                </c:pt>
                <c:pt idx="110">
                  <c:v>-2.8358561125139855E-4</c:v>
                </c:pt>
                <c:pt idx="111">
                  <c:v>-2.8479211337049969E-4</c:v>
                </c:pt>
                <c:pt idx="112">
                  <c:v>-2.8571086795729518E-4</c:v>
                </c:pt>
                <c:pt idx="113">
                  <c:v>-2.8644330619403605E-4</c:v>
                </c:pt>
                <c:pt idx="114">
                  <c:v>-2.8720424121433605E-4</c:v>
                </c:pt>
                <c:pt idx="115">
                  <c:v>-2.8820121277281231E-4</c:v>
                </c:pt>
                <c:pt idx="116">
                  <c:v>-2.895487081923318E-4</c:v>
                </c:pt>
                <c:pt idx="117">
                  <c:v>-2.912799027298346E-4</c:v>
                </c:pt>
                <c:pt idx="118">
                  <c:v>-2.9333283316097472E-4</c:v>
                </c:pt>
                <c:pt idx="119">
                  <c:v>-2.9566141161366829E-4</c:v>
                </c:pt>
                <c:pt idx="120">
                  <c:v>-2.9838654525445567E-4</c:v>
                </c:pt>
                <c:pt idx="121">
                  <c:v>-3.0160342748687983E-4</c:v>
                </c:pt>
                <c:pt idx="122">
                  <c:v>-3.0524042506681695E-4</c:v>
                </c:pt>
                <c:pt idx="123">
                  <c:v>-3.0917946019903944E-4</c:v>
                </c:pt>
                <c:pt idx="124">
                  <c:v>-3.1328363408128436E-4</c:v>
                </c:pt>
                <c:pt idx="125">
                  <c:v>-3.1733276794062367E-4</c:v>
                </c:pt>
                <c:pt idx="126">
                  <c:v>-3.2118916709734371E-4</c:v>
                </c:pt>
                <c:pt idx="127">
                  <c:v>-3.2485185295747605E-4</c:v>
                </c:pt>
                <c:pt idx="128">
                  <c:v>-3.2835885561834668E-4</c:v>
                </c:pt>
                <c:pt idx="129">
                  <c:v>-3.317389783189921E-4</c:v>
                </c:pt>
                <c:pt idx="130">
                  <c:v>-3.3499118890518802E-4</c:v>
                </c:pt>
                <c:pt idx="131">
                  <c:v>-3.3809577689315523E-4</c:v>
                </c:pt>
                <c:pt idx="132">
                  <c:v>-3.4105672870945921E-4</c:v>
                </c:pt>
                <c:pt idx="133">
                  <c:v>-3.4389273880873077E-4</c:v>
                </c:pt>
                <c:pt idx="134">
                  <c:v>-3.4662242838028165E-4</c:v>
                </c:pt>
                <c:pt idx="135">
                  <c:v>-3.4926152115772723E-4</c:v>
                </c:pt>
                <c:pt idx="136">
                  <c:v>-3.5181858567198541E-4</c:v>
                </c:pt>
                <c:pt idx="137">
                  <c:v>-3.542987496950065E-4</c:v>
                </c:pt>
                <c:pt idx="138">
                  <c:v>-3.5670530801589856E-4</c:v>
                </c:pt>
                <c:pt idx="139">
                  <c:v>-3.5903978394974682E-4</c:v>
                </c:pt>
                <c:pt idx="140">
                  <c:v>-3.613026208323433E-4</c:v>
                </c:pt>
                <c:pt idx="141">
                  <c:v>-3.6349531376494895E-4</c:v>
                </c:pt>
                <c:pt idx="142">
                  <c:v>-3.6561993825512444E-4</c:v>
                </c:pt>
                <c:pt idx="143">
                  <c:v>-3.6767884743274705E-4</c:v>
                </c:pt>
                <c:pt idx="144">
                  <c:v>-3.6967470037521411E-4</c:v>
                </c:pt>
                <c:pt idx="145">
                  <c:v>-3.7161056219429776E-4</c:v>
                </c:pt>
                <c:pt idx="146">
                  <c:v>-3.7349007513914667E-4</c:v>
                </c:pt>
                <c:pt idx="147">
                  <c:v>-3.753175740465578E-4</c:v>
                </c:pt>
                <c:pt idx="148">
                  <c:v>-3.7709791386807053E-4</c:v>
                </c:pt>
                <c:pt idx="149">
                  <c:v>-3.7883581632366188E-4</c:v>
                </c:pt>
                <c:pt idx="150">
                  <c:v>-3.805354639640699E-4</c:v>
                </c:pt>
                <c:pt idx="151">
                  <c:v>-3.8220026648196439E-4</c:v>
                </c:pt>
                <c:pt idx="152">
                  <c:v>-3.8383267681983213E-4</c:v>
                </c:pt>
                <c:pt idx="153">
                  <c:v>-3.8543415561416883E-4</c:v>
                </c:pt>
                <c:pt idx="154">
                  <c:v>-3.8700564227479184E-4</c:v>
                </c:pt>
                <c:pt idx="155">
                  <c:v>-3.8854786474964027E-4</c:v>
                </c:pt>
                <c:pt idx="156">
                  <c:v>-3.9006139925637967E-4</c:v>
                </c:pt>
                <c:pt idx="157">
                  <c:v>-3.9154674739593924E-4</c:v>
                </c:pt>
                <c:pt idx="158">
                  <c:v>-3.9300451199118319E-4</c:v>
                </c:pt>
                <c:pt idx="159">
                  <c:v>-3.944353966981085E-4</c:v>
                </c:pt>
                <c:pt idx="160">
                  <c:v>-3.9584011036144584E-4</c:v>
                </c:pt>
                <c:pt idx="161">
                  <c:v>-3.9721934614918948E-4</c:v>
                </c:pt>
                <c:pt idx="162">
                  <c:v>-3.9857378224602061E-4</c:v>
                </c:pt>
                <c:pt idx="163">
                  <c:v>-3.9990408036388257E-4</c:v>
                </c:pt>
                <c:pt idx="164">
                  <c:v>-4.0121086603096975E-4</c:v>
                </c:pt>
                <c:pt idx="165">
                  <c:v>-4.0249471532698318E-4</c:v>
                </c:pt>
                <c:pt idx="166">
                  <c:v>-4.0375615614574842E-4</c:v>
                </c:pt>
                <c:pt idx="167">
                  <c:v>-4.0499569324562302E-4</c:v>
                </c:pt>
                <c:pt idx="168">
                  <c:v>-4.0621385315016569E-4</c:v>
                </c:pt>
                <c:pt idx="169">
                  <c:v>-4.074111893309037E-4</c:v>
                </c:pt>
                <c:pt idx="170">
                  <c:v>-4.0858828551079208E-4</c:v>
                </c:pt>
                <c:pt idx="171">
                  <c:v>-4.0974574765560256E-4</c:v>
                </c:pt>
                <c:pt idx="172">
                  <c:v>-4.108841714450966E-4</c:v>
                </c:pt>
                <c:pt idx="173">
                  <c:v>-4.1200408315933466E-4</c:v>
                </c:pt>
                <c:pt idx="174">
                  <c:v>-4.1310595090296291E-4</c:v>
                </c:pt>
                <c:pt idx="175">
                  <c:v>-4.1419020810490369E-4</c:v>
                </c:pt>
                <c:pt idx="176">
                  <c:v>-4.1525726163269287E-4</c:v>
                </c:pt>
                <c:pt idx="177">
                  <c:v>-4.1630749794741527E-4</c:v>
                </c:pt>
                <c:pt idx="178">
                  <c:v>-4.1734130151260519E-4</c:v>
                </c:pt>
                <c:pt idx="179">
                  <c:v>-4.1835903853666982E-4</c:v>
                </c:pt>
                <c:pt idx="180">
                  <c:v>-4.1936104263725466E-4</c:v>
                </c:pt>
                <c:pt idx="181">
                  <c:v>-4.2034763216915167E-4</c:v>
                </c:pt>
                <c:pt idx="182">
                  <c:v>-4.2131911232743053E-4</c:v>
                </c:pt>
                <c:pt idx="183">
                  <c:v>-4.2227577459474268E-4</c:v>
                </c:pt>
                <c:pt idx="184">
                  <c:v>-4.2321791505861838E-4</c:v>
                </c:pt>
                <c:pt idx="185">
                  <c:v>-4.2414583720843405E-4</c:v>
                </c:pt>
                <c:pt idx="186">
                  <c:v>-4.2505983230772088E-4</c:v>
                </c:pt>
                <c:pt idx="187">
                  <c:v>-4.2596013465440023E-4</c:v>
                </c:pt>
                <c:pt idx="188">
                  <c:v>-4.2684694316370288E-4</c:v>
                </c:pt>
                <c:pt idx="189">
                  <c:v>-4.2772045763578509E-4</c:v>
                </c:pt>
                <c:pt idx="190">
                  <c:v>-4.2858087937103396E-4</c:v>
                </c:pt>
                <c:pt idx="191">
                  <c:v>-4.2942841432172188E-4</c:v>
                </c:pt>
                <c:pt idx="192">
                  <c:v>-4.3026331499298722E-4</c:v>
                </c:pt>
                <c:pt idx="193">
                  <c:v>-4.3108586101896722E-4</c:v>
                </c:pt>
                <c:pt idx="194">
                  <c:v>-4.3189632461685496E-4</c:v>
                </c:pt>
                <c:pt idx="195">
                  <c:v>-4.3269497006491779E-4</c:v>
                </c:pt>
                <c:pt idx="196">
                  <c:v>-4.3348205398982157E-4</c:v>
                </c:pt>
                <c:pt idx="197">
                  <c:v>-4.3425782564155909E-4</c:v>
                </c:pt>
                <c:pt idx="198">
                  <c:v>-4.3502252715660593E-4</c:v>
                </c:pt>
                <c:pt idx="199">
                  <c:v>-4.3577639380989992E-4</c:v>
                </c:pt>
                <c:pt idx="200">
                  <c:v>-4.3651965425617469E-4</c:v>
                </c:pt>
                <c:pt idx="201">
                  <c:v>-4.3725253076118702E-4</c:v>
                </c:pt>
                <c:pt idx="202">
                  <c:v>-4.3797523942331397E-4</c:v>
                </c:pt>
                <c:pt idx="203">
                  <c:v>-4.3868799038599852E-4</c:v>
                </c:pt>
                <c:pt idx="204">
                  <c:v>-4.3939098804145974E-4</c:v>
                </c:pt>
                <c:pt idx="205">
                  <c:v>-4.400844312261141E-4</c:v>
                </c:pt>
                <c:pt idx="206">
                  <c:v>-4.4076851340806657E-4</c:v>
                </c:pt>
                <c:pt idx="207">
                  <c:v>-4.4144342286707178E-4</c:v>
                </c:pt>
                <c:pt idx="208">
                  <c:v>-4.4210934286730534E-4</c:v>
                </c:pt>
                <c:pt idx="209">
                  <c:v>-4.4276645182324932E-4</c:v>
                </c:pt>
                <c:pt idx="210">
                  <c:v>-4.4341492345909245E-4</c:v>
                </c:pt>
                <c:pt idx="211">
                  <c:v>-4.4405492696182115E-4</c:v>
                </c:pt>
                <c:pt idx="212">
                  <c:v>-4.4468662712839887E-4</c:v>
                </c:pt>
                <c:pt idx="213">
                  <c:v>-4.4531018450723602E-4</c:v>
                </c:pt>
                <c:pt idx="214">
                  <c:v>-4.4592575553421067E-4</c:v>
                </c:pt>
                <c:pt idx="215">
                  <c:v>-4.4653349266354124E-4</c:v>
                </c:pt>
                <c:pt idx="216">
                  <c:v>-4.4713354449363535E-4</c:v>
                </c:pt>
                <c:pt idx="217">
                  <c:v>-4.4772605588823346E-4</c:v>
                </c:pt>
                <c:pt idx="218">
                  <c:v>-4.4831116809301098E-4</c:v>
                </c:pt>
                <c:pt idx="219">
                  <c:v>-4.4888901884781703E-4</c:v>
                </c:pt>
                <c:pt idx="220">
                  <c:v>-4.4945974249479772E-4</c:v>
                </c:pt>
                <c:pt idx="221">
                  <c:v>-4.5002347008248929E-4</c:v>
                </c:pt>
                <c:pt idx="222">
                  <c:v>-4.5058032946616611E-4</c:v>
                </c:pt>
                <c:pt idx="223">
                  <c:v>-4.5113044540450001E-4</c:v>
                </c:pt>
                <c:pt idx="224">
                  <c:v>-4.5167393965274806E-4</c:v>
                </c:pt>
                <c:pt idx="225">
                  <c:v>-4.5221093105259075E-4</c:v>
                </c:pt>
                <c:pt idx="226">
                  <c:v>-4.5274153561876754E-4</c:v>
                </c:pt>
                <c:pt idx="227">
                  <c:v>-4.5326586662263222E-4</c:v>
                </c:pt>
                <c:pt idx="228">
                  <c:v>-4.5378403467277164E-4</c:v>
                </c:pt>
                <c:pt idx="229">
                  <c:v>-4.5429614779278986E-4</c:v>
                </c:pt>
                <c:pt idx="230">
                  <c:v>-4.5480231149639197E-4</c:v>
                </c:pt>
                <c:pt idx="231">
                  <c:v>-4.5530262885984857E-4</c:v>
                </c:pt>
                <c:pt idx="232">
                  <c:v>-4.5579720059198104E-4</c:v>
                </c:pt>
                <c:pt idx="233">
                  <c:v>-4.5628612510174724E-4</c:v>
                </c:pt>
                <c:pt idx="234">
                  <c:v>-4.5676949856350167E-4</c:v>
                </c:pt>
                <c:pt idx="235">
                  <c:v>-4.5724741498009324E-4</c:v>
                </c:pt>
                <c:pt idx="236">
                  <c:v>-4.5771996624378804E-4</c:v>
                </c:pt>
                <c:pt idx="237">
                  <c:v>-4.5818724219517883E-4</c:v>
                </c:pt>
                <c:pt idx="238">
                  <c:v>-4.5864933068012363E-4</c:v>
                </c:pt>
                <c:pt idx="239">
                  <c:v>-4.5910631760481368E-4</c:v>
                </c:pt>
                <c:pt idx="240">
                  <c:v>-4.5955828698899241E-4</c:v>
                </c:pt>
                <c:pt idx="241">
                  <c:v>-4.600053210174755E-4</c:v>
                </c:pt>
                <c:pt idx="242">
                  <c:v>-4.6044750008997242E-4</c:v>
                </c:pt>
                <c:pt idx="243">
                  <c:v>-4.6088490286926633E-4</c:v>
                </c:pt>
                <c:pt idx="244">
                  <c:v>-4.6131760632789261E-4</c:v>
                </c:pt>
                <c:pt idx="245">
                  <c:v>-4.6174568579328035E-4</c:v>
                </c:pt>
                <c:pt idx="246">
                  <c:v>-4.621692149914841E-4</c:v>
                </c:pt>
                <c:pt idx="247">
                  <c:v>-4.6258826608949153E-4</c:v>
                </c:pt>
                <c:pt idx="248">
                  <c:v>-4.6300290973623579E-4</c:v>
                </c:pt>
                <c:pt idx="249">
                  <c:v>-4.6341321510229121E-4</c:v>
                </c:pt>
                <c:pt idx="250">
                  <c:v>-4.6381924991836018E-4</c:v>
                </c:pt>
                <c:pt idx="251">
                  <c:v>-4.6422108051251361E-4</c:v>
                </c:pt>
                <c:pt idx="252">
                  <c:v>-4.6461877184634154E-4</c:v>
                </c:pt>
                <c:pt idx="253">
                  <c:v>-4.6501238754995328E-4</c:v>
                </c:pt>
                <c:pt idx="254">
                  <c:v>-4.654019899559087E-4</c:v>
                </c:pt>
                <c:pt idx="255">
                  <c:v>-4.6578764013213551E-4</c:v>
                </c:pt>
                <c:pt idx="256">
                  <c:v>-4.6616939791383659E-4</c:v>
                </c:pt>
                <c:pt idx="257">
                  <c:v>-4.6654732193443369E-4</c:v>
                </c:pt>
                <c:pt idx="258">
                  <c:v>-4.6692146965559851E-4</c:v>
                </c:pt>
                <c:pt idx="259">
                  <c:v>-4.6729189739636772E-4</c:v>
                </c:pt>
                <c:pt idx="260">
                  <c:v>-4.6765866036140963E-4</c:v>
                </c:pt>
                <c:pt idx="261">
                  <c:v>-4.6802181266845125E-4</c:v>
                </c:pt>
                <c:pt idx="262">
                  <c:v>-4.6838140737489529E-4</c:v>
                </c:pt>
                <c:pt idx="263">
                  <c:v>-4.687374965036618E-4</c:v>
                </c:pt>
                <c:pt idx="264">
                  <c:v>-4.6909013106829253E-4</c:v>
                </c:pt>
                <c:pt idx="265">
                  <c:v>-4.6943936109728693E-4</c:v>
                </c:pt>
                <c:pt idx="266">
                  <c:v>-4.6978523565778074E-4</c:v>
                </c:pt>
                <c:pt idx="267">
                  <c:v>-4.701278028785323E-4</c:v>
                </c:pt>
                <c:pt idx="268">
                  <c:v>-4.7046710997223159E-4</c:v>
                </c:pt>
                <c:pt idx="269">
                  <c:v>-4.7080320325720609E-4</c:v>
                </c:pt>
                <c:pt idx="270">
                  <c:v>-4.7113612817850111E-4</c:v>
                </c:pt>
                <c:pt idx="271">
                  <c:v>-4.7146592932834606E-4</c:v>
                </c:pt>
                <c:pt idx="272">
                  <c:v>-4.7179265046607712E-4</c:v>
                </c:pt>
                <c:pt idx="273">
                  <c:v>-4.7211633453750779E-4</c:v>
                </c:pt>
                <c:pt idx="274">
                  <c:v>-4.7243702369371022E-4</c:v>
                </c:pt>
                <c:pt idx="275">
                  <c:v>-4.7275475930935029E-4</c:v>
                </c:pt>
                <c:pt idx="276">
                  <c:v>-4.7306958200046633E-4</c:v>
                </c:pt>
                <c:pt idx="277">
                  <c:v>-4.7338153164177107E-4</c:v>
                </c:pt>
                <c:pt idx="278">
                  <c:v>-4.7369064738350203E-4</c:v>
                </c:pt>
                <c:pt idx="279">
                  <c:v>-4.7399696766779487E-4</c:v>
                </c:pt>
                <c:pt idx="280">
                  <c:v>-4.7430053024461469E-4</c:v>
                </c:pt>
                <c:pt idx="281">
                  <c:v>-4.7460137218726783E-4</c:v>
                </c:pt>
                <c:pt idx="282">
                  <c:v>-4.7489952990751238E-4</c:v>
                </c:pt>
                <c:pt idx="283">
                  <c:v>-4.7519503917021284E-4</c:v>
                </c:pt>
                <c:pt idx="284">
                  <c:v>-4.7548793510767561E-4</c:v>
                </c:pt>
                <c:pt idx="285">
                  <c:v>-4.7577825223356259E-4</c:v>
                </c:pt>
                <c:pt idx="286">
                  <c:v>-4.7606602445644352E-4</c:v>
                </c:pt>
                <c:pt idx="287">
                  <c:v>-4.763512850929934E-4</c:v>
                </c:pt>
                <c:pt idx="288">
                  <c:v>-4.7663406688086497E-4</c:v>
                </c:pt>
                <c:pt idx="289">
                  <c:v>-4.7691440199120957E-4</c:v>
                </c:pt>
                <c:pt idx="290">
                  <c:v>-4.7719232204087078E-4</c:v>
                </c:pt>
                <c:pt idx="291">
                  <c:v>-4.7746785810428503E-4</c:v>
                </c:pt>
                <c:pt idx="292">
                  <c:v>-4.7774104072504498E-4</c:v>
                </c:pt>
                <c:pt idx="293">
                  <c:v>-4.7801189992719648E-4</c:v>
                </c:pt>
                <c:pt idx="294">
                  <c:v>-4.78280465226251E-4</c:v>
                </c:pt>
                <c:pt idx="295">
                  <c:v>-4.785467656398852E-4</c:v>
                </c:pt>
                <c:pt idx="296">
                  <c:v>-4.7881082969839639E-4</c:v>
                </c:pt>
                <c:pt idx="297">
                  <c:v>-4.7907268545491449E-4</c:v>
                </c:pt>
                <c:pt idx="298">
                  <c:v>-4.7933236049531449E-4</c:v>
                </c:pt>
                <c:pt idx="299">
                  <c:v>-4.7958988194790202E-4</c:v>
                </c:pt>
                <c:pt idx="300">
                  <c:v>-4.798452764928719E-4</c:v>
                </c:pt>
                <c:pt idx="301">
                  <c:v>-4.8009857037153129E-4</c:v>
                </c:pt>
                <c:pt idx="302">
                  <c:v>-4.8034978939527092E-4</c:v>
                </c:pt>
                <c:pt idx="303">
                  <c:v>-4.8059895895433277E-4</c:v>
                </c:pt>
                <c:pt idx="304">
                  <c:v>-4.8084610402637659E-4</c:v>
                </c:pt>
                <c:pt idx="305">
                  <c:v>-4.8109124918481244E-4</c:v>
                </c:pt>
                <c:pt idx="306">
                  <c:v>-4.813344186069638E-4</c:v>
                </c:pt>
                <c:pt idx="307">
                  <c:v>-4.8157563608200416E-4</c:v>
                </c:pt>
                <c:pt idx="308">
                  <c:v>-4.8181492501870763E-4</c:v>
                </c:pt>
                <c:pt idx="309">
                  <c:v>-4.8205230845305223E-4</c:v>
                </c:pt>
                <c:pt idx="310">
                  <c:v>-4.8228780905556899E-4</c:v>
                </c:pt>
                <c:pt idx="311">
                  <c:v>-4.825214491385932E-4</c:v>
                </c:pt>
                <c:pt idx="312">
                  <c:v>-4.8275325066329442E-4</c:v>
                </c:pt>
                <c:pt idx="313">
                  <c:v>-4.8298323524657518E-4</c:v>
                </c:pt>
                <c:pt idx="314">
                  <c:v>-4.8321142416776373E-4</c:v>
                </c:pt>
                <c:pt idx="315">
                  <c:v>-4.8343783837520837E-4</c:v>
                </c:pt>
                <c:pt idx="316">
                  <c:v>-4.8366249849266196E-4</c:v>
                </c:pt>
                <c:pt idx="317">
                  <c:v>-4.8388542482555443E-4</c:v>
                </c:pt>
                <c:pt idx="318">
                  <c:v>-4.8410663736712505E-4</c:v>
                </c:pt>
                <c:pt idx="319">
                  <c:v>-4.8432615580436749E-4</c:v>
                </c:pt>
                <c:pt idx="320">
                  <c:v>-4.8454399952389999E-4</c:v>
                </c:pt>
                <c:pt idx="321">
                  <c:v>-4.8476018761766586E-4</c:v>
                </c:pt>
                <c:pt idx="322">
                  <c:v>-4.8497473888849558E-4</c:v>
                </c:pt>
                <c:pt idx="323">
                  <c:v>-4.8518767185557789E-4</c:v>
                </c:pt>
                <c:pt idx="324">
                  <c:v>-4.8539900475978015E-4</c:v>
                </c:pt>
                <c:pt idx="325">
                  <c:v>-4.8560875556885391E-4</c:v>
                </c:pt>
                <c:pt idx="326">
                  <c:v>-4.8581694198252955E-4</c:v>
                </c:pt>
                <c:pt idx="327">
                  <c:v>-4.8602358143750912E-4</c:v>
                </c:pt>
                <c:pt idx="328">
                  <c:v>-4.8622869111230243E-4</c:v>
                </c:pt>
                <c:pt idx="329">
                  <c:v>-4.8643228793202731E-4</c:v>
                </c:pt>
                <c:pt idx="330">
                  <c:v>-4.8663438857302749E-4</c:v>
                </c:pt>
                <c:pt idx="331">
                  <c:v>-4.8683500946746644E-4</c:v>
                </c:pt>
                <c:pt idx="332">
                  <c:v>-4.8703416680772921E-4</c:v>
                </c:pt>
                <c:pt idx="333">
                  <c:v>-4.8723187655083438E-4</c:v>
                </c:pt>
                <c:pt idx="334">
                  <c:v>-4.8742815442265401E-4</c:v>
                </c:pt>
                <c:pt idx="335">
                  <c:v>-4.8762301592210697E-4</c:v>
                </c:pt>
                <c:pt idx="336">
                  <c:v>-4.8781647632523161E-4</c:v>
                </c:pt>
                <c:pt idx="337">
                  <c:v>-4.8800855068916799E-4</c:v>
                </c:pt>
                <c:pt idx="338">
                  <c:v>-4.8819925385608327E-4</c:v>
                </c:pt>
                <c:pt idx="339">
                  <c:v>-4.883886004569837E-4</c:v>
                </c:pt>
                <c:pt idx="340">
                  <c:v>-4.8857660491545172E-4</c:v>
                </c:pt>
                <c:pt idx="341">
                  <c:v>-4.8876328145132624E-4</c:v>
                </c:pt>
                <c:pt idx="342">
                  <c:v>-4.8894864408426672E-4</c:v>
                </c:pt>
                <c:pt idx="343">
                  <c:v>-4.8913270663727471E-4</c:v>
                </c:pt>
                <c:pt idx="344">
                  <c:v>-4.8931548274013306E-4</c:v>
                </c:pt>
                <c:pt idx="345">
                  <c:v>-4.8949698583275914E-4</c:v>
                </c:pt>
                <c:pt idx="346">
                  <c:v>-4.896772291685086E-4</c:v>
                </c:pt>
                <c:pt idx="347">
                  <c:v>-4.8985622581740394E-4</c:v>
                </c:pt>
                <c:pt idx="348">
                  <c:v>-4.9003398866928117E-4</c:v>
                </c:pt>
                <c:pt idx="349">
                  <c:v>-4.9021053043688824E-4</c:v>
                </c:pt>
                <c:pt idx="350">
                  <c:v>-4.9038586365892538E-4</c:v>
                </c:pt>
                <c:pt idx="351">
                  <c:v>-4.9056000070300961E-4</c:v>
                </c:pt>
                <c:pt idx="352">
                  <c:v>-4.9073295376857249E-4</c:v>
                </c:pt>
                <c:pt idx="353">
                  <c:v>-4.9090473488971865E-4</c:v>
                </c:pt>
                <c:pt idx="354">
                  <c:v>-4.9107535593801474E-4</c:v>
                </c:pt>
                <c:pt idx="355">
                  <c:v>-4.9124482862523793E-4</c:v>
                </c:pt>
                <c:pt idx="356">
                  <c:v>-4.9141316450601678E-4</c:v>
                </c:pt>
                <c:pt idx="357">
                  <c:v>-4.9158037498050697E-4</c:v>
                </c:pt>
                <c:pt idx="358">
                  <c:v>-4.917464712969259E-4</c:v>
                </c:pt>
                <c:pt idx="359">
                  <c:v>-4.9191146455410356E-4</c:v>
                </c:pt>
                <c:pt idx="360">
                  <c:v>-4.9207536570392788E-4</c:v>
                </c:pt>
                <c:pt idx="361">
                  <c:v>-4.9223818555378922E-4</c:v>
                </c:pt>
                <c:pt idx="362">
                  <c:v>-4.9239993476894207E-4</c:v>
                </c:pt>
                <c:pt idx="363">
                  <c:v>-4.9256062387485408E-4</c:v>
                </c:pt>
                <c:pt idx="364">
                  <c:v>-4.9272026325945957E-4</c:v>
                </c:pt>
                <c:pt idx="365">
                  <c:v>-4.9287886317542326E-4</c:v>
                </c:pt>
                <c:pt idx="366">
                  <c:v>-4.9303643374232079E-4</c:v>
                </c:pt>
                <c:pt idx="367">
                  <c:v>-4.931929849487964E-4</c:v>
                </c:pt>
                <c:pt idx="368">
                  <c:v>-4.9334852665467593E-4</c:v>
                </c:pt>
                <c:pt idx="369">
                  <c:v>-4.9350306859303312E-4</c:v>
                </c:pt>
                <c:pt idx="370">
                  <c:v>-4.9365662037222069E-4</c:v>
                </c:pt>
                <c:pt idx="371">
                  <c:v>-4.9380919147786362E-4</c:v>
                </c:pt>
                <c:pt idx="372">
                  <c:v>-4.9396079127480598E-4</c:v>
                </c:pt>
                <c:pt idx="373">
                  <c:v>-4.9411142900904041E-4</c:v>
                </c:pt>
                <c:pt idx="374">
                  <c:v>-4.9426111380956601E-4</c:v>
                </c:pt>
                <c:pt idx="375">
                  <c:v>-4.944098546902589E-4</c:v>
                </c:pt>
                <c:pt idx="376">
                  <c:v>-4.9455766055166845E-4</c:v>
                </c:pt>
                <c:pt idx="377">
                  <c:v>-4.9470454018278218E-4</c:v>
                </c:pt>
                <c:pt idx="378">
                  <c:v>-4.9485050226278206E-4</c:v>
                </c:pt>
                <c:pt idx="379">
                  <c:v>-4.949955553627621E-4</c:v>
                </c:pt>
                <c:pt idx="380">
                  <c:v>-4.9513970794738162E-4</c:v>
                </c:pt>
                <c:pt idx="381">
                  <c:v>-4.9528296837652805E-4</c:v>
                </c:pt>
                <c:pt idx="382">
                  <c:v>-4.9542534490693241E-4</c:v>
                </c:pt>
                <c:pt idx="383">
                  <c:v>-4.9556684569375181E-4</c:v>
                </c:pt>
                <c:pt idx="384">
                  <c:v>-4.9570747879212939E-4</c:v>
                </c:pt>
                <c:pt idx="385">
                  <c:v>-4.9584725215871849E-4</c:v>
                </c:pt>
                <c:pt idx="386">
                  <c:v>-4.9598617365318311E-4</c:v>
                </c:pt>
                <c:pt idx="387">
                  <c:v>-4.9612425103968873E-4</c:v>
                </c:pt>
                <c:pt idx="388">
                  <c:v>-4.9626149198831674E-4</c:v>
                </c:pt>
                <c:pt idx="389">
                  <c:v>-4.9639790407650819E-4</c:v>
                </c:pt>
                <c:pt idx="390">
                  <c:v>-4.9653349479046127E-4</c:v>
                </c:pt>
                <c:pt idx="391">
                  <c:v>-4.9666827152647873E-4</c:v>
                </c:pt>
                <c:pt idx="392">
                  <c:v>-4.9680224159232879E-4</c:v>
                </c:pt>
                <c:pt idx="393">
                  <c:v>-4.9693541220857532E-4</c:v>
                </c:pt>
                <c:pt idx="394">
                  <c:v>-4.9706779050985085E-4</c:v>
                </c:pt>
                <c:pt idx="395">
                  <c:v>-4.9719938354614085E-4</c:v>
                </c:pt>
                <c:pt idx="396">
                  <c:v>-4.9733019828405089E-4</c:v>
                </c:pt>
                <c:pt idx="397">
                  <c:v>-4.9746024160800739E-4</c:v>
                </c:pt>
                <c:pt idx="398">
                  <c:v>-4.975895203214888E-4</c:v>
                </c:pt>
                <c:pt idx="399">
                  <c:v>-4.9771804114820547E-4</c:v>
                </c:pt>
                <c:pt idx="400">
                  <c:v>-4.9784581073326342E-4</c:v>
                </c:pt>
                <c:pt idx="401">
                  <c:v>-4.9797283564429579E-4</c:v>
                </c:pt>
                <c:pt idx="402">
                  <c:v>-4.9809912237262538E-4</c:v>
                </c:pt>
                <c:pt idx="403">
                  <c:v>-4.9822467733432851E-4</c:v>
                </c:pt>
                <c:pt idx="404">
                  <c:v>-4.983495068713546E-4</c:v>
                </c:pt>
                <c:pt idx="405">
                  <c:v>-4.9847361725256474E-4</c:v>
                </c:pt>
                <c:pt idx="406">
                  <c:v>-4.9859701467481034E-4</c:v>
                </c:pt>
                <c:pt idx="407">
                  <c:v>-4.9871970526394599E-4</c:v>
                </c:pt>
                <c:pt idx="408">
                  <c:v>-4.9884169507583942E-4</c:v>
                </c:pt>
                <c:pt idx="409">
                  <c:v>-4.9896299009739257E-4</c:v>
                </c:pt>
                <c:pt idx="410">
                  <c:v>-4.9908359624748454E-4</c:v>
                </c:pt>
                <c:pt idx="411">
                  <c:v>-4.9920351937797307E-4</c:v>
                </c:pt>
                <c:pt idx="412">
                  <c:v>-4.9932276527460883E-4</c:v>
                </c:pt>
                <c:pt idx="413">
                  <c:v>-4.9944133965799074E-4</c:v>
                </c:pt>
                <c:pt idx="414">
                  <c:v>-4.9955924818446051E-4</c:v>
                </c:pt>
                <c:pt idx="415">
                  <c:v>-4.9967649644701089E-4</c:v>
                </c:pt>
                <c:pt idx="416">
                  <c:v>-4.9979308997617994E-4</c:v>
                </c:pt>
                <c:pt idx="417">
                  <c:v>-4.999090342409061E-4</c:v>
                </c:pt>
                <c:pt idx="418">
                  <c:v>-5.0002433464937869E-4</c:v>
                </c:pt>
                <c:pt idx="419">
                  <c:v>-5.0013899654990002E-4</c:v>
                </c:pt>
                <c:pt idx="420">
                  <c:v>-5.0025302523169703E-4</c:v>
                </c:pt>
                <c:pt idx="421">
                  <c:v>-5.0036642592574034E-4</c:v>
                </c:pt>
                <c:pt idx="422">
                  <c:v>-5.0047920380553437E-4</c:v>
                </c:pt>
                <c:pt idx="423">
                  <c:v>-5.0059136398791836E-4</c:v>
                </c:pt>
                <c:pt idx="424">
                  <c:v>-5.0070291153383485E-4</c:v>
                </c:pt>
                <c:pt idx="425">
                  <c:v>-5.0081385144908801E-4</c:v>
                </c:pt>
                <c:pt idx="426">
                  <c:v>-5.009241886850882E-4</c:v>
                </c:pt>
                <c:pt idx="427">
                  <c:v>-5.0103392813960186E-4</c:v>
                </c:pt>
                <c:pt idx="428">
                  <c:v>-5.0114307465746522E-4</c:v>
                </c:pt>
                <c:pt idx="429">
                  <c:v>-5.0125163303130628E-4</c:v>
                </c:pt>
                <c:pt idx="430">
                  <c:v>-5.0135960800223184E-4</c:v>
                </c:pt>
                <c:pt idx="431">
                  <c:v>-5.0146700426053974E-4</c:v>
                </c:pt>
                <c:pt idx="432">
                  <c:v>-5.0157382644636832E-4</c:v>
                </c:pt>
                <c:pt idx="433">
                  <c:v>-5.0168007915039631E-4</c:v>
                </c:pt>
                <c:pt idx="434">
                  <c:v>-5.0178576691447608E-4</c:v>
                </c:pt>
                <c:pt idx="435">
                  <c:v>-5.0189089423229819E-4</c:v>
                </c:pt>
                <c:pt idx="436">
                  <c:v>-5.0199546555001692E-4</c:v>
                </c:pt>
                <c:pt idx="437">
                  <c:v>-5.0209948526687821E-4</c:v>
                </c:pt>
                <c:pt idx="438">
                  <c:v>-5.0220295773584407E-4</c:v>
                </c:pt>
                <c:pt idx="439">
                  <c:v>-5.0230588726419222E-4</c:v>
                </c:pt>
                <c:pt idx="440">
                  <c:v>-5.0240827811411136E-4</c:v>
                </c:pt>
                <c:pt idx="441">
                  <c:v>-5.0251013450330602E-4</c:v>
                </c:pt>
                <c:pt idx="442">
                  <c:v>-5.0261146060555275E-4</c:v>
                </c:pt>
                <c:pt idx="443">
                  <c:v>-5.0271226055129158E-4</c:v>
                </c:pt>
                <c:pt idx="444">
                  <c:v>-5.0281253842816885E-4</c:v>
                </c:pt>
                <c:pt idx="445">
                  <c:v>-5.0291229828160298E-4</c:v>
                </c:pt>
                <c:pt idx="446">
                  <c:v>-5.0301154411532402E-4</c:v>
                </c:pt>
                <c:pt idx="447">
                  <c:v>-5.0311027989190303E-4</c:v>
                </c:pt>
                <c:pt idx="448">
                  <c:v>-5.0320850953329966E-4</c:v>
                </c:pt>
                <c:pt idx="449">
                  <c:v>-5.0330623692134823E-4</c:v>
                </c:pt>
                <c:pt idx="450">
                  <c:v>-5.0340346589830282E-4</c:v>
                </c:pt>
                <c:pt idx="451">
                  <c:v>-5.0350020026731818E-4</c:v>
                </c:pt>
                <c:pt idx="452">
                  <c:v>-5.0359644379295815E-4</c:v>
                </c:pt>
                <c:pt idx="453">
                  <c:v>-5.0369220020167742E-4</c:v>
                </c:pt>
                <c:pt idx="454">
                  <c:v>-5.0378747318230498E-4</c:v>
                </c:pt>
                <c:pt idx="455">
                  <c:v>-5.0388226638651613E-4</c:v>
                </c:pt>
                <c:pt idx="456">
                  <c:v>-5.0397658342930839E-4</c:v>
                </c:pt>
                <c:pt idx="457">
                  <c:v>-5.0407042788943278E-4</c:v>
                </c:pt>
                <c:pt idx="458">
                  <c:v>-5.0416380330989177E-4</c:v>
                </c:pt>
                <c:pt idx="459">
                  <c:v>-5.0425671319833938E-4</c:v>
                </c:pt>
                <c:pt idx="460">
                  <c:v>-5.0434916102755454E-4</c:v>
                </c:pt>
                <c:pt idx="461">
                  <c:v>-5.0444115023585523E-4</c:v>
                </c:pt>
                <c:pt idx="462">
                  <c:v>-5.0453268422752883E-4</c:v>
                </c:pt>
                <c:pt idx="463">
                  <c:v>-5.0462376637325289E-4</c:v>
                </c:pt>
                <c:pt idx="464">
                  <c:v>-5.0471440001051372E-4</c:v>
                </c:pt>
                <c:pt idx="465">
                  <c:v>-5.048045884439988E-4</c:v>
                </c:pt>
                <c:pt idx="466">
                  <c:v>-5.0489433494602565E-4</c:v>
                </c:pt>
                <c:pt idx="467">
                  <c:v>-5.0498364275690334E-4</c:v>
                </c:pt>
                <c:pt idx="468">
                  <c:v>-5.0507251508535259E-4</c:v>
                </c:pt>
                <c:pt idx="469">
                  <c:v>-5.0516095510887431E-4</c:v>
                </c:pt>
                <c:pt idx="470">
                  <c:v>-5.0524896597412482E-4</c:v>
                </c:pt>
                <c:pt idx="471">
                  <c:v>-5.0533655079730707E-4</c:v>
                </c:pt>
                <c:pt idx="472">
                  <c:v>-5.0542371266451536E-4</c:v>
                </c:pt>
                <c:pt idx="473">
                  <c:v>-5.0551045463212419E-4</c:v>
                </c:pt>
                <c:pt idx="474">
                  <c:v>-5.0559677972711868E-4</c:v>
                </c:pt>
                <c:pt idx="475">
                  <c:v>-5.0568269094745705E-4</c:v>
                </c:pt>
                <c:pt idx="476">
                  <c:v>-5.0576819126242969E-4</c:v>
                </c:pt>
                <c:pt idx="477">
                  <c:v>-5.058532836129889E-4</c:v>
                </c:pt>
                <c:pt idx="478">
                  <c:v>-5.0593797091208492E-4</c:v>
                </c:pt>
                <c:pt idx="479">
                  <c:v>-5.0602225604499821E-4</c:v>
                </c:pt>
                <c:pt idx="480">
                  <c:v>-5.0610614186967864E-4</c:v>
                </c:pt>
                <c:pt idx="481">
                  <c:v>-5.061896312170606E-4</c:v>
                </c:pt>
                <c:pt idx="482">
                  <c:v>-5.0627272689137109E-4</c:v>
                </c:pt>
                <c:pt idx="483">
                  <c:v>-5.0635543167046662E-4</c:v>
                </c:pt>
                <c:pt idx="484">
                  <c:v>-5.0643774830612311E-4</c:v>
                </c:pt>
                <c:pt idx="485">
                  <c:v>-5.0651967952434367E-4</c:v>
                </c:pt>
                <c:pt idx="486">
                  <c:v>-5.0660122802567763E-4</c:v>
                </c:pt>
                <c:pt idx="487">
                  <c:v>-5.0668239648549314E-4</c:v>
                </c:pt>
                <c:pt idx="488">
                  <c:v>-5.0676318755427834E-4</c:v>
                </c:pt>
                <c:pt idx="489">
                  <c:v>-5.0684360385794042E-4</c:v>
                </c:pt>
                <c:pt idx="490">
                  <c:v>-5.0692364799807582E-4</c:v>
                </c:pt>
                <c:pt idx="491">
                  <c:v>-5.0700332255225662E-4</c:v>
                </c:pt>
                <c:pt idx="492">
                  <c:v>-5.0708263007431126E-4</c:v>
                </c:pt>
                <c:pt idx="493">
                  <c:v>-5.0716157309458742E-4</c:v>
                </c:pt>
                <c:pt idx="494">
                  <c:v>-5.0724015412023063E-4</c:v>
                </c:pt>
                <c:pt idx="495">
                  <c:v>-5.0731837563544114E-4</c:v>
                </c:pt>
                <c:pt idx="496">
                  <c:v>-5.0739624010174471E-4</c:v>
                </c:pt>
                <c:pt idx="497">
                  <c:v>-5.0747374995825157E-4</c:v>
                </c:pt>
                <c:pt idx="498">
                  <c:v>-5.0755090762189133E-4</c:v>
                </c:pt>
                <c:pt idx="499">
                  <c:v>-5.0762771548769348E-4</c:v>
                </c:pt>
                <c:pt idx="500">
                  <c:v>-5.0770417592901299E-4</c:v>
                </c:pt>
                <c:pt idx="501">
                  <c:v>-5.0778029129779024E-4</c:v>
                </c:pt>
                <c:pt idx="502">
                  <c:v>-5.078560639247701E-4</c:v>
                </c:pt>
                <c:pt idx="503">
                  <c:v>-5.0793149611976928E-4</c:v>
                </c:pt>
                <c:pt idx="504">
                  <c:v>-5.0800659017188692E-4</c:v>
                </c:pt>
                <c:pt idx="505">
                  <c:v>-5.0808134834974842E-4</c:v>
                </c:pt>
                <c:pt idx="506">
                  <c:v>-5.0815577290172942E-4</c:v>
                </c:pt>
                <c:pt idx="507">
                  <c:v>-5.0822986605618707E-4</c:v>
                </c:pt>
                <c:pt idx="508">
                  <c:v>-5.0830363002166753E-4</c:v>
                </c:pt>
                <c:pt idx="509">
                  <c:v>-5.0837706698714615E-4</c:v>
                </c:pt>
                <c:pt idx="510">
                  <c:v>-5.0845017912223064E-4</c:v>
                </c:pt>
                <c:pt idx="511">
                  <c:v>-5.085229685773717E-4</c:v>
                </c:pt>
                <c:pt idx="512">
                  <c:v>-5.0859543748409011E-4</c:v>
                </c:pt>
                <c:pt idx="513">
                  <c:v>-5.0866758795515979E-4</c:v>
                </c:pt>
                <c:pt idx="514">
                  <c:v>-5.0873942208484572E-4</c:v>
                </c:pt>
                <c:pt idx="515">
                  <c:v>-5.0881094194907533E-4</c:v>
                </c:pt>
                <c:pt idx="516">
                  <c:v>-5.0888214960565501E-4</c:v>
                </c:pt>
                <c:pt idx="517">
                  <c:v>-5.0895304709447191E-4</c:v>
                </c:pt>
                <c:pt idx="518">
                  <c:v>-5.0902363643766846E-4</c:v>
                </c:pt>
                <c:pt idx="519">
                  <c:v>-5.0909391963985598E-4</c:v>
                </c:pt>
                <c:pt idx="520">
                  <c:v>-5.0916389868829065E-4</c:v>
                </c:pt>
                <c:pt idx="521">
                  <c:v>-5.0923357555307329E-4</c:v>
                </c:pt>
                <c:pt idx="522">
                  <c:v>-5.0930295218731597E-4</c:v>
                </c:pt>
                <c:pt idx="523">
                  <c:v>-5.0937203052734607E-4</c:v>
                </c:pt>
                <c:pt idx="524">
                  <c:v>-5.0944081249286617E-4</c:v>
                </c:pt>
                <c:pt idx="525">
                  <c:v>-5.0950929998715686E-4</c:v>
                </c:pt>
                <c:pt idx="526">
                  <c:v>-5.0957749489721109E-4</c:v>
                </c:pt>
                <c:pt idx="527">
                  <c:v>-5.0964539909395935E-4</c:v>
                </c:pt>
                <c:pt idx="528">
                  <c:v>-5.0971301443239968E-4</c:v>
                </c:pt>
                <c:pt idx="529">
                  <c:v>-5.0978034275178739E-4</c:v>
                </c:pt>
                <c:pt idx="530">
                  <c:v>-5.0984738587579259E-4</c:v>
                </c:pt>
                <c:pt idx="531">
                  <c:v>-5.0991414561266893E-4</c:v>
                </c:pt>
                <c:pt idx="532">
                  <c:v>-5.099806237554229E-4</c:v>
                </c:pt>
                <c:pt idx="533">
                  <c:v>-5.1004682208195557E-4</c:v>
                </c:pt>
                <c:pt idx="534">
                  <c:v>-5.1011274235523779E-4</c:v>
                </c:pt>
                <c:pt idx="535">
                  <c:v>-5.1017838632346315E-4</c:v>
                </c:pt>
                <c:pt idx="536">
                  <c:v>-5.1024375572019829E-4</c:v>
                </c:pt>
                <c:pt idx="537">
                  <c:v>-5.1030885226453521E-4</c:v>
                </c:pt>
                <c:pt idx="538">
                  <c:v>-5.1037367766125366E-4</c:v>
                </c:pt>
                <c:pt idx="539">
                  <c:v>-5.1043823360095335E-4</c:v>
                </c:pt>
                <c:pt idx="540">
                  <c:v>-5.1050252176021427E-4</c:v>
                </c:pt>
                <c:pt idx="541">
                  <c:v>-5.1056654380172615E-4</c:v>
                </c:pt>
                <c:pt idx="542">
                  <c:v>-5.1063030137445304E-4</c:v>
                </c:pt>
                <c:pt idx="543">
                  <c:v>-5.1069379611375608E-4</c:v>
                </c:pt>
                <c:pt idx="544">
                  <c:v>-5.1075702964154901E-4</c:v>
                </c:pt>
                <c:pt idx="545">
                  <c:v>-5.1082000356641728E-4</c:v>
                </c:pt>
                <c:pt idx="546">
                  <c:v>-5.108827194837761E-4</c:v>
                </c:pt>
                <c:pt idx="547">
                  <c:v>-5.1094517897598481E-4</c:v>
                </c:pt>
                <c:pt idx="548">
                  <c:v>-5.1100738361249958E-4</c:v>
                </c:pt>
                <c:pt idx="549">
                  <c:v>-5.1106933494998925E-4</c:v>
                </c:pt>
                <c:pt idx="550">
                  <c:v>-5.1113103453246777E-4</c:v>
                </c:pt>
                <c:pt idx="551">
                  <c:v>-5.1119248389143088E-4</c:v>
                </c:pt>
                <c:pt idx="552">
                  <c:v>-5.1125368454597766E-4</c:v>
                </c:pt>
                <c:pt idx="553">
                  <c:v>-5.1131463800293143E-4</c:v>
                </c:pt>
                <c:pt idx="554">
                  <c:v>-5.1137534575696592E-4</c:v>
                </c:pt>
                <c:pt idx="555">
                  <c:v>-5.1143580929074008E-4</c:v>
                </c:pt>
                <c:pt idx="556">
                  <c:v>-5.1149603007499302E-4</c:v>
                </c:pt>
                <c:pt idx="557">
                  <c:v>-5.1155600956868886E-4</c:v>
                </c:pt>
                <c:pt idx="558">
                  <c:v>-5.1161574921912596E-4</c:v>
                </c:pt>
                <c:pt idx="559">
                  <c:v>-5.1167525046203572E-4</c:v>
                </c:pt>
                <c:pt idx="560">
                  <c:v>-5.1173451472172717E-4</c:v>
                </c:pt>
                <c:pt idx="561">
                  <c:v>-5.1179354341117952E-4</c:v>
                </c:pt>
                <c:pt idx="562">
                  <c:v>-5.1185233793216449E-4</c:v>
                </c:pt>
                <c:pt idx="563">
                  <c:v>-5.1191089967535003E-4</c:v>
                </c:pt>
                <c:pt idx="564">
                  <c:v>-5.1196923002042656E-4</c:v>
                </c:pt>
                <c:pt idx="565">
                  <c:v>-5.1202733033618275E-4</c:v>
                </c:pt>
                <c:pt idx="566">
                  <c:v>-5.1208520198064696E-4</c:v>
                </c:pt>
                <c:pt idx="567">
                  <c:v>-5.1214284630117632E-4</c:v>
                </c:pt>
                <c:pt idx="568">
                  <c:v>-5.1220026463455817E-4</c:v>
                </c:pt>
                <c:pt idx="569">
                  <c:v>-5.1225745830712631E-4</c:v>
                </c:pt>
                <c:pt idx="570">
                  <c:v>-5.123144286348515E-4</c:v>
                </c:pt>
                <c:pt idx="571">
                  <c:v>-5.1237117692344667E-4</c:v>
                </c:pt>
                <c:pt idx="572">
                  <c:v>-5.1242770446846921E-4</c:v>
                </c:pt>
                <c:pt idx="573">
                  <c:v>-5.1248401255541819E-4</c:v>
                </c:pt>
                <c:pt idx="574">
                  <c:v>-5.1254010245981919E-4</c:v>
                </c:pt>
                <c:pt idx="575">
                  <c:v>-5.125959754473451E-4</c:v>
                </c:pt>
                <c:pt idx="576">
                  <c:v>-5.1265163277389658E-4</c:v>
                </c:pt>
                <c:pt idx="577">
                  <c:v>-5.1270707568569084E-4</c:v>
                </c:pt>
                <c:pt idx="578">
                  <c:v>-5.1276230541936433E-4</c:v>
                </c:pt>
                <c:pt idx="579">
                  <c:v>-5.1281732320207051E-4</c:v>
                </c:pt>
                <c:pt idx="580">
                  <c:v>-5.1287213025154766E-4</c:v>
                </c:pt>
                <c:pt idx="581">
                  <c:v>-5.1292672777623351E-4</c:v>
                </c:pt>
                <c:pt idx="582">
                  <c:v>-5.1298111697534101E-4</c:v>
                </c:pt>
                <c:pt idx="583">
                  <c:v>-5.1303529903894986E-4</c:v>
                </c:pt>
                <c:pt idx="584">
                  <c:v>-5.1308927514809191E-4</c:v>
                </c:pt>
                <c:pt idx="585">
                  <c:v>-5.1314304647483383E-4</c:v>
                </c:pt>
                <c:pt idx="586">
                  <c:v>-5.1319661418237092E-4</c:v>
                </c:pt>
                <c:pt idx="587">
                  <c:v>-5.1324997942510441E-4</c:v>
                </c:pt>
                <c:pt idx="588">
                  <c:v>-5.1330314334872037E-4</c:v>
                </c:pt>
                <c:pt idx="589">
                  <c:v>-5.1335610709028778E-4</c:v>
                </c:pt>
                <c:pt idx="590">
                  <c:v>-5.1340887177832057E-4</c:v>
                </c:pt>
                <c:pt idx="591">
                  <c:v>-5.1346143853286887E-4</c:v>
                </c:pt>
                <c:pt idx="592">
                  <c:v>-5.1351380846558772E-4</c:v>
                </c:pt>
                <c:pt idx="593">
                  <c:v>-5.1356598267983692E-4</c:v>
                </c:pt>
                <c:pt idx="594">
                  <c:v>-5.1361796227073495E-4</c:v>
                </c:pt>
                <c:pt idx="595">
                  <c:v>-5.1366974832524608E-4</c:v>
                </c:pt>
                <c:pt idx="596">
                  <c:v>-5.1372134192226163E-4</c:v>
                </c:pt>
                <c:pt idx="597">
                  <c:v>-5.1377274413265666E-4</c:v>
                </c:pt>
                <c:pt idx="598">
                  <c:v>-5.1382395601939099E-4</c:v>
                </c:pt>
                <c:pt idx="599">
                  <c:v>-5.138749786375602E-4</c:v>
                </c:pt>
                <c:pt idx="600">
                  <c:v>-5.1392581303446997E-4</c:v>
                </c:pt>
                <c:pt idx="601">
                  <c:v>-5.1397646024972101E-4</c:v>
                </c:pt>
                <c:pt idx="602">
                  <c:v>-5.1402692131526898E-4</c:v>
                </c:pt>
                <c:pt idx="603">
                  <c:v>-5.1407719725550267E-4</c:v>
                </c:pt>
                <c:pt idx="604">
                  <c:v>-5.1412728908729812E-4</c:v>
                </c:pt>
                <c:pt idx="605">
                  <c:v>-5.1417719782010664E-4</c:v>
                </c:pt>
                <c:pt idx="606">
                  <c:v>-5.14226924456006E-4</c:v>
                </c:pt>
                <c:pt idx="607">
                  <c:v>-5.1427646998978692E-4</c:v>
                </c:pt>
                <c:pt idx="608">
                  <c:v>-5.1432583540899496E-4</c:v>
                </c:pt>
                <c:pt idx="609">
                  <c:v>-5.1437502169401125E-4</c:v>
                </c:pt>
                <c:pt idx="610">
                  <c:v>-5.1442402981811952E-4</c:v>
                </c:pt>
                <c:pt idx="611">
                  <c:v>-5.1447286074756153E-4</c:v>
                </c:pt>
                <c:pt idx="612">
                  <c:v>-5.1452151544160345E-4</c:v>
                </c:pt>
                <c:pt idx="613">
                  <c:v>-5.1456999485260588E-4</c:v>
                </c:pt>
                <c:pt idx="614">
                  <c:v>-5.1461829992606998E-4</c:v>
                </c:pt>
                <c:pt idx="615">
                  <c:v>-5.1466643160072358E-4</c:v>
                </c:pt>
                <c:pt idx="616">
                  <c:v>-5.1471439080854958E-4</c:v>
                </c:pt>
                <c:pt idx="617">
                  <c:v>-5.1476217847487571E-4</c:v>
                </c:pt>
                <c:pt idx="618">
                  <c:v>-5.1480979551842064E-4</c:v>
                </c:pt>
                <c:pt idx="619">
                  <c:v>-5.1485724285135054E-4</c:v>
                </c:pt>
                <c:pt idx="620">
                  <c:v>-5.1490452137934405E-4</c:v>
                </c:pt>
                <c:pt idx="621">
                  <c:v>-5.1495163200164138E-4</c:v>
                </c:pt>
                <c:pt idx="622">
                  <c:v>-5.1499857561111933E-4</c:v>
                </c:pt>
                <c:pt idx="623">
                  <c:v>-5.1504535309432006E-4</c:v>
                </c:pt>
                <c:pt idx="624">
                  <c:v>-5.1509196533153266E-4</c:v>
                </c:pt>
                <c:pt idx="625">
                  <c:v>-5.1513841319683401E-4</c:v>
                </c:pt>
                <c:pt idx="626">
                  <c:v>-5.1518469755814484E-4</c:v>
                </c:pt>
                <c:pt idx="627">
                  <c:v>-5.1523081927729421E-4</c:v>
                </c:pt>
                <c:pt idx="628">
                  <c:v>-5.1527677921005689E-4</c:v>
                </c:pt>
                <c:pt idx="629">
                  <c:v>-5.1532257820621449E-4</c:v>
                </c:pt>
                <c:pt idx="630">
                  <c:v>-5.15368217109615E-4</c:v>
                </c:pt>
                <c:pt idx="631">
                  <c:v>-5.1541369675821324E-4</c:v>
                </c:pt>
                <c:pt idx="632">
                  <c:v>-5.1545901798412115E-4</c:v>
                </c:pt>
                <c:pt idx="633">
                  <c:v>-5.1550418161366927E-4</c:v>
                </c:pt>
                <c:pt idx="634">
                  <c:v>-5.1554918846745076E-4</c:v>
                </c:pt>
                <c:pt idx="635">
                  <c:v>-5.1559403936037094E-4</c:v>
                </c:pt>
                <c:pt idx="636">
                  <c:v>-5.1563873510169827E-4</c:v>
                </c:pt>
                <c:pt idx="637">
                  <c:v>-5.1568327649510889E-4</c:v>
                </c:pt>
                <c:pt idx="638">
                  <c:v>-5.1572766433873886E-4</c:v>
                </c:pt>
                <c:pt idx="639">
                  <c:v>-5.1577189942523865E-4</c:v>
                </c:pt>
                <c:pt idx="640">
                  <c:v>-5.1581598254179606E-4</c:v>
                </c:pt>
                <c:pt idx="641">
                  <c:v>-5.1585991447021323E-4</c:v>
                </c:pt>
                <c:pt idx="642">
                  <c:v>-5.159036959869359E-4</c:v>
                </c:pt>
                <c:pt idx="643">
                  <c:v>-5.1594732786309941E-4</c:v>
                </c:pt>
                <c:pt idx="644">
                  <c:v>-5.1599081086457625E-4</c:v>
                </c:pt>
                <c:pt idx="645">
                  <c:v>-5.1603414575202575E-4</c:v>
                </c:pt>
                <c:pt idx="646">
                  <c:v>-5.1607733328093344E-4</c:v>
                </c:pt>
                <c:pt idx="647">
                  <c:v>-5.161203742016482E-4</c:v>
                </c:pt>
                <c:pt idx="648">
                  <c:v>-5.1616326925944215E-4</c:v>
                </c:pt>
                <c:pt idx="649">
                  <c:v>-5.1620601919454175E-4</c:v>
                </c:pt>
                <c:pt idx="650">
                  <c:v>-5.1624862474217127E-4</c:v>
                </c:pt>
                <c:pt idx="651">
                  <c:v>-5.1629108663259703E-4</c:v>
                </c:pt>
                <c:pt idx="652">
                  <c:v>-5.1633340559117198E-4</c:v>
                </c:pt>
                <c:pt idx="653">
                  <c:v>-5.1637558233837361E-4</c:v>
                </c:pt>
                <c:pt idx="654">
                  <c:v>-5.164176175898442E-4</c:v>
                </c:pt>
                <c:pt idx="655">
                  <c:v>-5.1645951205642898E-4</c:v>
                </c:pt>
                <c:pt idx="656">
                  <c:v>-5.1650126644421982E-4</c:v>
                </c:pt>
                <c:pt idx="657">
                  <c:v>-5.1654288145460618E-4</c:v>
                </c:pt>
                <c:pt idx="658">
                  <c:v>-5.1658435778429183E-4</c:v>
                </c:pt>
                <c:pt idx="659">
                  <c:v>-5.1662569612534275E-4</c:v>
                </c:pt>
                <c:pt idx="660">
                  <c:v>-5.1666689716523473E-4</c:v>
                </c:pt>
                <c:pt idx="661">
                  <c:v>-5.1670796158688156E-4</c:v>
                </c:pt>
                <c:pt idx="662">
                  <c:v>-5.1674889006867526E-4</c:v>
                </c:pt>
                <c:pt idx="663">
                  <c:v>-5.1678968328452881E-4</c:v>
                </c:pt>
                <c:pt idx="664">
                  <c:v>-5.16830341903894E-4</c:v>
                </c:pt>
                <c:pt idx="665">
                  <c:v>-5.1687086659183052E-4</c:v>
                </c:pt>
                <c:pt idx="666">
                  <c:v>-5.1691125800901086E-4</c:v>
                </c:pt>
                <c:pt idx="667">
                  <c:v>-5.1695151681177293E-4</c:v>
                </c:pt>
                <c:pt idx="668">
                  <c:v>-5.1699164365215822E-4</c:v>
                </c:pt>
                <c:pt idx="669">
                  <c:v>-5.1703163917792786E-4</c:v>
                </c:pt>
                <c:pt idx="670">
                  <c:v>-5.1707150403261699E-4</c:v>
                </c:pt>
                <c:pt idx="671">
                  <c:v>-5.1711123885556836E-4</c:v>
                </c:pt>
                <c:pt idx="672">
                  <c:v>-5.171508442819528E-4</c:v>
                </c:pt>
                <c:pt idx="673">
                  <c:v>-5.1719032094280928E-4</c:v>
                </c:pt>
                <c:pt idx="674">
                  <c:v>-5.1722966946508712E-4</c:v>
                </c:pt>
                <c:pt idx="675">
                  <c:v>-5.1726889047167186E-4</c:v>
                </c:pt>
                <c:pt idx="676">
                  <c:v>-5.1730798458140973E-4</c:v>
                </c:pt>
                <c:pt idx="677">
                  <c:v>-5.173469524091611E-4</c:v>
                </c:pt>
                <c:pt idx="678">
                  <c:v>-5.173857945658108E-4</c:v>
                </c:pt>
                <c:pt idx="679">
                  <c:v>-5.1742451165831353E-4</c:v>
                </c:pt>
                <c:pt idx="680">
                  <c:v>-5.1746310428972314E-4</c:v>
                </c:pt>
                <c:pt idx="681">
                  <c:v>-5.1750157305922005E-4</c:v>
                </c:pt>
                <c:pt idx="682">
                  <c:v>-5.1753991856214737E-4</c:v>
                </c:pt>
                <c:pt idx="683">
                  <c:v>-5.1757814139003638E-4</c:v>
                </c:pt>
                <c:pt idx="684">
                  <c:v>-5.1761624213063719E-4</c:v>
                </c:pt>
                <c:pt idx="685">
                  <c:v>-5.1765422136795607E-4</c:v>
                </c:pt>
                <c:pt idx="686">
                  <c:v>-5.1769207968228046E-4</c:v>
                </c:pt>
                <c:pt idx="687">
                  <c:v>-5.177298176502049E-4</c:v>
                </c:pt>
                <c:pt idx="688">
                  <c:v>-5.1776743584466931E-4</c:v>
                </c:pt>
                <c:pt idx="689">
                  <c:v>-5.1780493483497589E-4</c:v>
                </c:pt>
                <c:pt idx="690">
                  <c:v>-5.1784231518682696E-4</c:v>
                </c:pt>
                <c:pt idx="691">
                  <c:v>-5.1787957746235577E-4</c:v>
                </c:pt>
                <c:pt idx="692">
                  <c:v>-5.1791672222014089E-4</c:v>
                </c:pt>
                <c:pt idx="693">
                  <c:v>-5.1795375001525241E-4</c:v>
                </c:pt>
                <c:pt idx="694">
                  <c:v>-5.1799066139926258E-4</c:v>
                </c:pt>
                <c:pt idx="695">
                  <c:v>-5.1802745692028829E-4</c:v>
                </c:pt>
                <c:pt idx="696">
                  <c:v>-5.1806413712300375E-4</c:v>
                </c:pt>
                <c:pt idx="697">
                  <c:v>-5.1810070254867599E-4</c:v>
                </c:pt>
                <c:pt idx="698">
                  <c:v>-5.1813715373519537E-4</c:v>
                </c:pt>
                <c:pt idx="699">
                  <c:v>-5.1817349121709199E-4</c:v>
                </c:pt>
                <c:pt idx="700">
                  <c:v>-5.1820971552556528E-4</c:v>
                </c:pt>
                <c:pt idx="701">
                  <c:v>-5.1824582718851416E-4</c:v>
                </c:pt>
                <c:pt idx="702">
                  <c:v>-5.1828182673055597E-4</c:v>
                </c:pt>
                <c:pt idx="703">
                  <c:v>-5.1831771467306174E-4</c:v>
                </c:pt>
                <c:pt idx="704">
                  <c:v>-5.1835349153416465E-4</c:v>
                </c:pt>
                <c:pt idx="705">
                  <c:v>-5.1838915782880511E-4</c:v>
                </c:pt>
                <c:pt idx="706">
                  <c:v>-5.1842471406874204E-4</c:v>
                </c:pt>
                <c:pt idx="707">
                  <c:v>-5.1846016076257902E-4</c:v>
                </c:pt>
                <c:pt idx="708">
                  <c:v>-5.184954984157954E-4</c:v>
                </c:pt>
                <c:pt idx="709">
                  <c:v>-5.1853072753075657E-4</c:v>
                </c:pt>
                <c:pt idx="710">
                  <c:v>-5.1856584860675737E-4</c:v>
                </c:pt>
                <c:pt idx="711">
                  <c:v>-5.1860086214002867E-4</c:v>
                </c:pt>
                <c:pt idx="712">
                  <c:v>-5.1863576862376905E-4</c:v>
                </c:pt>
                <c:pt idx="713">
                  <c:v>-5.1867056854816411E-4</c:v>
                </c:pt>
                <c:pt idx="714">
                  <c:v>-5.1870526240041319E-4</c:v>
                </c:pt>
                <c:pt idx="715">
                  <c:v>-5.1873985066474497E-4</c:v>
                </c:pt>
                <c:pt idx="716">
                  <c:v>-5.1877433382245704E-4</c:v>
                </c:pt>
                <c:pt idx="717">
                  <c:v>-5.1880871235191091E-4</c:v>
                </c:pt>
                <c:pt idx="718">
                  <c:v>-5.1884298672858246E-4</c:v>
                </c:pt>
                <c:pt idx="719">
                  <c:v>-5.1887715742506663E-4</c:v>
                </c:pt>
                <c:pt idx="720">
                  <c:v>-5.1891122491109901E-4</c:v>
                </c:pt>
                <c:pt idx="721">
                  <c:v>-5.1894518965358465E-4</c:v>
                </c:pt>
                <c:pt idx="722">
                  <c:v>-5.1897905211662062E-4</c:v>
                </c:pt>
                <c:pt idx="723">
                  <c:v>-5.1901281276151045E-4</c:v>
                </c:pt>
                <c:pt idx="724">
                  <c:v>-5.1904647204678816E-4</c:v>
                </c:pt>
                <c:pt idx="725">
                  <c:v>-5.1908003042823079E-4</c:v>
                </c:pt>
                <c:pt idx="726">
                  <c:v>-5.1911348835889833E-4</c:v>
                </c:pt>
                <c:pt idx="727">
                  <c:v>-5.1914684628914202E-4</c:v>
                </c:pt>
                <c:pt idx="728">
                  <c:v>-5.1918010466661365E-4</c:v>
                </c:pt>
                <c:pt idx="729">
                  <c:v>-5.1921326393630557E-4</c:v>
                </c:pt>
                <c:pt idx="730">
                  <c:v>-5.1924632454056544E-4</c:v>
                </c:pt>
                <c:pt idx="731">
                  <c:v>-5.1927928691910446E-4</c:v>
                </c:pt>
                <c:pt idx="732">
                  <c:v>-5.1931215150902697E-4</c:v>
                </c:pt>
                <c:pt idx="733">
                  <c:v>-5.1934491874484911E-4</c:v>
                </c:pt>
                <c:pt idx="734">
                  <c:v>-5.193775890585179E-4</c:v>
                </c:pt>
                <c:pt idx="735">
                  <c:v>-5.1941016287942695E-4</c:v>
                </c:pt>
                <c:pt idx="736">
                  <c:v>-5.1944264063443673E-4</c:v>
                </c:pt>
                <c:pt idx="737">
                  <c:v>-5.1947502274789573E-4</c:v>
                </c:pt>
                <c:pt idx="738">
                  <c:v>-5.1950730964164869E-4</c:v>
                </c:pt>
                <c:pt idx="739">
                  <c:v>-5.195395017350776E-4</c:v>
                </c:pt>
                <c:pt idx="740">
                  <c:v>-5.1957159944509635E-4</c:v>
                </c:pt>
                <c:pt idx="741">
                  <c:v>-5.196036031861758E-4</c:v>
                </c:pt>
                <c:pt idx="742">
                  <c:v>-5.1963551337036668E-4</c:v>
                </c:pt>
                <c:pt idx="743">
                  <c:v>-5.1966733040731948E-4</c:v>
                </c:pt>
                <c:pt idx="744">
                  <c:v>-5.1969905470428438E-4</c:v>
                </c:pt>
                <c:pt idx="745">
                  <c:v>-5.1973068666614976E-4</c:v>
                </c:pt>
                <c:pt idx="746">
                  <c:v>-5.197622266954505E-4</c:v>
                </c:pt>
                <c:pt idx="747">
                  <c:v>-5.1979367519238101E-4</c:v>
                </c:pt>
                <c:pt idx="748">
                  <c:v>-5.1982503255481834E-4</c:v>
                </c:pt>
                <c:pt idx="749">
                  <c:v>-5.1985629917834092E-4</c:v>
                </c:pt>
                <c:pt idx="750">
                  <c:v>-5.1988747545622942E-4</c:v>
                </c:pt>
                <c:pt idx="751">
                  <c:v>-5.1991856177950905E-4</c:v>
                </c:pt>
                <c:pt idx="752">
                  <c:v>-5.1994955853694143E-4</c:v>
                </c:pt>
                <c:pt idx="753">
                  <c:v>-5.1998046611505689E-4</c:v>
                </c:pt>
                <c:pt idx="754">
                  <c:v>-5.2001128489816497E-4</c:v>
                </c:pt>
                <c:pt idx="755">
                  <c:v>-5.2004201526836531E-4</c:v>
                </c:pt>
                <c:pt idx="756">
                  <c:v>-5.2007265760557113E-4</c:v>
                </c:pt>
                <c:pt idx="757">
                  <c:v>-5.2010321228752529E-4</c:v>
                </c:pt>
                <c:pt idx="758">
                  <c:v>-5.2013367968980768E-4</c:v>
                </c:pt>
                <c:pt idx="759">
                  <c:v>-5.2016406018585461E-4</c:v>
                </c:pt>
                <c:pt idx="760">
                  <c:v>-5.20194354146982E-4</c:v>
                </c:pt>
                <c:pt idx="761">
                  <c:v>-5.2022456194238814E-4</c:v>
                </c:pt>
                <c:pt idx="762">
                  <c:v>-5.2025468393917726E-4</c:v>
                </c:pt>
                <c:pt idx="763">
                  <c:v>-5.20284720502365E-4</c:v>
                </c:pt>
                <c:pt idx="764">
                  <c:v>-5.2031467199490516E-4</c:v>
                </c:pt>
                <c:pt idx="765">
                  <c:v>-5.2034453877769949E-4</c:v>
                </c:pt>
                <c:pt idx="766">
                  <c:v>-5.2037432120960524E-4</c:v>
                </c:pt>
                <c:pt idx="767">
                  <c:v>-5.2040401964745979E-4</c:v>
                </c:pt>
                <c:pt idx="768">
                  <c:v>-5.2043363444609163E-4</c:v>
                </c:pt>
                <c:pt idx="769">
                  <c:v>-5.2046316595832898E-4</c:v>
                </c:pt>
                <c:pt idx="770">
                  <c:v>-5.2049261453502346E-4</c:v>
                </c:pt>
                <c:pt idx="771">
                  <c:v>-5.20521980525053E-4</c:v>
                </c:pt>
                <c:pt idx="772">
                  <c:v>-5.2055126427535015E-4</c:v>
                </c:pt>
                <c:pt idx="773">
                  <c:v>-5.2058046613089601E-4</c:v>
                </c:pt>
                <c:pt idx="774">
                  <c:v>-5.2060958643475395E-4</c:v>
                </c:pt>
                <c:pt idx="775">
                  <c:v>-5.2063862552806763E-4</c:v>
                </c:pt>
                <c:pt idx="776">
                  <c:v>-5.2066758375008293E-4</c:v>
                </c:pt>
                <c:pt idx="777">
                  <c:v>-5.2069646143816433E-4</c:v>
                </c:pt>
                <c:pt idx="778">
                  <c:v>-5.2072525892779184E-4</c:v>
                </c:pt>
                <c:pt idx="779">
                  <c:v>-5.2075397655259128E-4</c:v>
                </c:pt>
                <c:pt idx="780">
                  <c:v>-5.2078261464434162E-4</c:v>
                </c:pt>
                <c:pt idx="781">
                  <c:v>-5.2081117353298294E-4</c:v>
                </c:pt>
                <c:pt idx="782">
                  <c:v>-5.2083965354663103E-4</c:v>
                </c:pt>
                <c:pt idx="783">
                  <c:v>-5.2086805501160385E-4</c:v>
                </c:pt>
                <c:pt idx="784">
                  <c:v>-5.2089637825240441E-4</c:v>
                </c:pt>
                <c:pt idx="785">
                  <c:v>-5.2092462359176533E-4</c:v>
                </c:pt>
                <c:pt idx="786">
                  <c:v>-5.2095279135063463E-4</c:v>
                </c:pt>
                <c:pt idx="787">
                  <c:v>-5.2098088184820935E-4</c:v>
                </c:pt>
                <c:pt idx="788">
                  <c:v>-5.2100889540193499E-4</c:v>
                </c:pt>
                <c:pt idx="789">
                  <c:v>-5.2103683232751518E-4</c:v>
                </c:pt>
                <c:pt idx="790">
                  <c:v>-5.2106469293893519E-4</c:v>
                </c:pt>
                <c:pt idx="791">
                  <c:v>-5.2109247754846195E-4</c:v>
                </c:pt>
                <c:pt idx="792">
                  <c:v>-5.2112018646667145E-4</c:v>
                </c:pt>
                <c:pt idx="793">
                  <c:v>-5.2114782000243522E-4</c:v>
                </c:pt>
                <c:pt idx="794">
                  <c:v>-5.2117537846295685E-4</c:v>
                </c:pt>
                <c:pt idx="795">
                  <c:v>-5.2120286215377102E-4</c:v>
                </c:pt>
                <c:pt idx="796">
                  <c:v>-5.2123027137875033E-4</c:v>
                </c:pt>
                <c:pt idx="797">
                  <c:v>-5.212576064401325E-4</c:v>
                </c:pt>
                <c:pt idx="798">
                  <c:v>-5.2128486763851865E-4</c:v>
                </c:pt>
                <c:pt idx="799">
                  <c:v>-5.2131205527288199E-4</c:v>
                </c:pt>
                <c:pt idx="800">
                  <c:v>-5.2133916964059042E-4</c:v>
                </c:pt>
                <c:pt idx="801">
                  <c:v>-5.2136621103741182E-4</c:v>
                </c:pt>
                <c:pt idx="802">
                  <c:v>-5.2139317975751778E-4</c:v>
                </c:pt>
                <c:pt idx="803">
                  <c:v>-5.2142007609350962E-4</c:v>
                </c:pt>
                <c:pt idx="804">
                  <c:v>-5.214469003364141E-4</c:v>
                </c:pt>
                <c:pt idx="805">
                  <c:v>-5.2147365277570008E-4</c:v>
                </c:pt>
                <c:pt idx="806">
                  <c:v>-5.2150033369929014E-4</c:v>
                </c:pt>
                <c:pt idx="807">
                  <c:v>-5.2152694339356847E-4</c:v>
                </c:pt>
                <c:pt idx="808">
                  <c:v>-5.2155348214339814E-4</c:v>
                </c:pt>
                <c:pt idx="809">
                  <c:v>-5.2157995023211607E-4</c:v>
                </c:pt>
                <c:pt idx="810">
                  <c:v>-5.2160634794155359E-4</c:v>
                </c:pt>
                <c:pt idx="811">
                  <c:v>-5.2163267555205717E-4</c:v>
                </c:pt>
                <c:pt idx="812">
                  <c:v>-5.2165893334246596E-4</c:v>
                </c:pt>
                <c:pt idx="813">
                  <c:v>-5.2168512159016765E-4</c:v>
                </c:pt>
                <c:pt idx="814">
                  <c:v>-5.217112405710556E-4</c:v>
                </c:pt>
                <c:pt idx="815">
                  <c:v>-5.2173729055958657E-4</c:v>
                </c:pt>
                <c:pt idx="816">
                  <c:v>-5.21763271828759E-4</c:v>
                </c:pt>
                <c:pt idx="817">
                  <c:v>-5.2178918465013203E-4</c:v>
                </c:pt>
                <c:pt idx="818">
                  <c:v>-5.2181502929383983E-4</c:v>
                </c:pt>
                <c:pt idx="819">
                  <c:v>-5.218408060286017E-4</c:v>
                </c:pt>
                <c:pt idx="820">
                  <c:v>-5.2186651512171596E-4</c:v>
                </c:pt>
                <c:pt idx="821">
                  <c:v>-5.2189215683908776E-4</c:v>
                </c:pt>
                <c:pt idx="822">
                  <c:v>-5.2191773144522557E-4</c:v>
                </c:pt>
                <c:pt idx="823">
                  <c:v>-5.2194323920325429E-4</c:v>
                </c:pt>
                <c:pt idx="824">
                  <c:v>-5.2196868037493547E-4</c:v>
                </c:pt>
                <c:pt idx="825">
                  <c:v>-5.2199405522065391E-4</c:v>
                </c:pt>
                <c:pt idx="826">
                  <c:v>-5.22019363999442E-4</c:v>
                </c:pt>
                <c:pt idx="827">
                  <c:v>-5.220446069689877E-4</c:v>
                </c:pt>
                <c:pt idx="828">
                  <c:v>-5.2206978438563804E-4</c:v>
                </c:pt>
                <c:pt idx="829">
                  <c:v>-5.2209489650441071E-4</c:v>
                </c:pt>
                <c:pt idx="830">
                  <c:v>-5.2211994357900012E-4</c:v>
                </c:pt>
                <c:pt idx="831">
                  <c:v>-5.2214492586179825E-4</c:v>
                </c:pt>
                <c:pt idx="832">
                  <c:v>-5.2216984360388212E-4</c:v>
                </c:pt>
                <c:pt idx="833">
                  <c:v>-5.2219469705503221E-4</c:v>
                </c:pt>
                <c:pt idx="834">
                  <c:v>-5.2221948646374904E-4</c:v>
                </c:pt>
                <c:pt idx="835">
                  <c:v>-5.2224421207725739E-4</c:v>
                </c:pt>
                <c:pt idx="836">
                  <c:v>-5.2226887414149486E-4</c:v>
                </c:pt>
                <c:pt idx="837">
                  <c:v>-5.222934729011533E-4</c:v>
                </c:pt>
                <c:pt idx="838">
                  <c:v>-5.2231800859965844E-4</c:v>
                </c:pt>
                <c:pt idx="839">
                  <c:v>-5.2234248147919925E-4</c:v>
                </c:pt>
                <c:pt idx="840">
                  <c:v>-5.2236689178071624E-4</c:v>
                </c:pt>
                <c:pt idx="841">
                  <c:v>-5.2239123974392944E-4</c:v>
                </c:pt>
                <c:pt idx="842">
                  <c:v>-5.2241552560732376E-4</c:v>
                </c:pt>
                <c:pt idx="843">
                  <c:v>-5.2243974960818236E-4</c:v>
                </c:pt>
                <c:pt idx="844">
                  <c:v>-5.2246391198257618E-4</c:v>
                </c:pt>
                <c:pt idx="845">
                  <c:v>-5.2248801296537117E-4</c:v>
                </c:pt>
                <c:pt idx="846">
                  <c:v>-5.225120527902439E-4</c:v>
                </c:pt>
                <c:pt idx="847">
                  <c:v>-5.2253603168969306E-4</c:v>
                </c:pt>
                <c:pt idx="848">
                  <c:v>-5.2255994989503711E-4</c:v>
                </c:pt>
                <c:pt idx="849">
                  <c:v>-5.2258380763641648E-4</c:v>
                </c:pt>
                <c:pt idx="850">
                  <c:v>-5.2260760514281945E-4</c:v>
                </c:pt>
                <c:pt idx="851">
                  <c:v>-5.2263134264207711E-4</c:v>
                </c:pt>
                <c:pt idx="852">
                  <c:v>-5.2265502036087218E-4</c:v>
                </c:pt>
                <c:pt idx="853">
                  <c:v>-5.2267863852474398E-4</c:v>
                </c:pt>
                <c:pt idx="854">
                  <c:v>-5.2270219735810598E-4</c:v>
                </c:pt>
                <c:pt idx="855">
                  <c:v>-5.2272569708423694E-4</c:v>
                </c:pt>
                <c:pt idx="856">
                  <c:v>-5.2274913792530874E-4</c:v>
                </c:pt>
                <c:pt idx="857">
                  <c:v>-5.2277252010236831E-4</c:v>
                </c:pt>
                <c:pt idx="858">
                  <c:v>-5.2279584383536275E-4</c:v>
                </c:pt>
                <c:pt idx="859">
                  <c:v>-5.2281910934313741E-4</c:v>
                </c:pt>
                <c:pt idx="860">
                  <c:v>-5.2284231684346068E-4</c:v>
                </c:pt>
                <c:pt idx="861">
                  <c:v>-5.2286546655299466E-4</c:v>
                </c:pt>
                <c:pt idx="862">
                  <c:v>-5.2288855868734183E-4</c:v>
                </c:pt>
                <c:pt idx="863">
                  <c:v>-5.2291159346102298E-4</c:v>
                </c:pt>
                <c:pt idx="864">
                  <c:v>-5.2293457108750418E-4</c:v>
                </c:pt>
                <c:pt idx="865">
                  <c:v>-5.2295749177917934E-4</c:v>
                </c:pt>
                <c:pt idx="866">
                  <c:v>-5.2298035574740412E-4</c:v>
                </c:pt>
                <c:pt idx="867">
                  <c:v>-5.2300316320248253E-4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7FE-44F5-A7F6-050A058269F5}"/>
            </c:ext>
          </c:extLst>
        </c:ser>
        <c:ser>
          <c:idx val="3"/>
          <c:order val="1"/>
          <c:tx>
            <c:v>Vertical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777"/>
              <c:layout>
                <c:manualLayout>
                  <c:x val="-3.1210986267166042E-2"/>
                  <c:y val="-0.15528864046782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FE-44F5-A7F6-050A058269F5}"/>
                </c:ext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'ArcTan y_z'!$I$3:$I$870</c:f>
              <c:numCache>
                <c:formatCode>0.00E+00</c:formatCode>
                <c:ptCount val="868"/>
                <c:pt idx="0">
                  <c:v>8.6063948168147908E-6</c:v>
                </c:pt>
                <c:pt idx="1">
                  <c:v>1.65398183434191E-5</c:v>
                </c:pt>
                <c:pt idx="2">
                  <c:v>2.7040476210824099E-5</c:v>
                </c:pt>
                <c:pt idx="3">
                  <c:v>4.40842865922364E-5</c:v>
                </c:pt>
                <c:pt idx="4">
                  <c:v>7.1510255905540598E-5</c:v>
                </c:pt>
                <c:pt idx="5">
                  <c:v>1.0664410309777599E-4</c:v>
                </c:pt>
                <c:pt idx="6">
                  <c:v>1.49491037366208E-4</c:v>
                </c:pt>
                <c:pt idx="7">
                  <c:v>2.0005740164838901E-4</c:v>
                </c:pt>
                <c:pt idx="8">
                  <c:v>2.5835066769549798E-4</c:v>
                </c:pt>
                <c:pt idx="9">
                  <c:v>3.2437943022556E-4</c:v>
                </c:pt>
                <c:pt idx="10">
                  <c:v>3.9815338534775999E-4</c:v>
                </c:pt>
                <c:pt idx="11">
                  <c:v>4.7968321901944701E-4</c:v>
                </c:pt>
                <c:pt idx="12">
                  <c:v>5.68980517164025E-4</c:v>
                </c:pt>
                <c:pt idx="13">
                  <c:v>6.6605773683283602E-4</c:v>
                </c:pt>
                <c:pt idx="14">
                  <c:v>7.7092817837682496E-4</c:v>
                </c:pt>
                <c:pt idx="15">
                  <c:v>8.83605833966093E-4</c:v>
                </c:pt>
                <c:pt idx="16">
                  <c:v>1.0041049954346601E-3</c:v>
                </c:pt>
                <c:pt idx="17">
                  <c:v>1.13244010620606E-3</c:v>
                </c:pt>
                <c:pt idx="18">
                  <c:v>1.2686258049850699E-3</c:v>
                </c:pt>
                <c:pt idx="19">
                  <c:v>1.4126786019392401E-3</c:v>
                </c:pt>
                <c:pt idx="20">
                  <c:v>1.5646193726638899E-3</c:v>
                </c:pt>
                <c:pt idx="21">
                  <c:v>1.7244743510319599E-3</c:v>
                </c:pt>
                <c:pt idx="22">
                  <c:v>1.8922769234984999E-3</c:v>
                </c:pt>
                <c:pt idx="23">
                  <c:v>2.06806983403364E-3</c:v>
                </c:pt>
                <c:pt idx="24">
                  <c:v>2.2519040732862801E-3</c:v>
                </c:pt>
                <c:pt idx="25">
                  <c:v>2.4438368164797801E-3</c:v>
                </c:pt>
                <c:pt idx="26">
                  <c:v>2.6439311827563699E-3</c:v>
                </c:pt>
                <c:pt idx="27">
                  <c:v>2.8522550063264499E-3</c:v>
                </c:pt>
                <c:pt idx="28">
                  <c:v>3.0688790098782402E-3</c:v>
                </c:pt>
                <c:pt idx="29">
                  <c:v>3.2938768573120901E-3</c:v>
                </c:pt>
                <c:pt idx="30">
                  <c:v>3.52732601141171E-3</c:v>
                </c:pt>
                <c:pt idx="31">
                  <c:v>3.7693088899861098E-3</c:v>
                </c:pt>
                <c:pt idx="32">
                  <c:v>4.0199153462909297E-3</c:v>
                </c:pt>
                <c:pt idx="33">
                  <c:v>4.2792429167112797E-3</c:v>
                </c:pt>
                <c:pt idx="34">
                  <c:v>4.5473955796997102E-3</c:v>
                </c:pt>
                <c:pt idx="35">
                  <c:v>4.8244826219231898E-3</c:v>
                </c:pt>
                <c:pt idx="36">
                  <c:v>5.1106174149654201E-3</c:v>
                </c:pt>
                <c:pt idx="37">
                  <c:v>5.4059148165725704E-3</c:v>
                </c:pt>
                <c:pt idx="38">
                  <c:v>5.7104907338334501E-3</c:v>
                </c:pt>
                <c:pt idx="39">
                  <c:v>6.0244629715957201E-3</c:v>
                </c:pt>
                <c:pt idx="40">
                  <c:v>6.3479512885319901E-3</c:v>
                </c:pt>
                <c:pt idx="41">
                  <c:v>6.6810766150113502E-3</c:v>
                </c:pt>
                <c:pt idx="42">
                  <c:v>7.0239591622012001E-3</c:v>
                </c:pt>
                <c:pt idx="43">
                  <c:v>7.3767172975602001E-3</c:v>
                </c:pt>
                <c:pt idx="44">
                  <c:v>7.7394669901473603E-3</c:v>
                </c:pt>
                <c:pt idx="45">
                  <c:v>8.1123216829276593E-3</c:v>
                </c:pt>
                <c:pt idx="46">
                  <c:v>8.4953929064403699E-3</c:v>
                </c:pt>
                <c:pt idx="47">
                  <c:v>8.8887921019325297E-3</c:v>
                </c:pt>
                <c:pt idx="48">
                  <c:v>9.2926303263186107E-3</c:v>
                </c:pt>
                <c:pt idx="49">
                  <c:v>9.7070146042220994E-3</c:v>
                </c:pt>
                <c:pt idx="50">
                  <c:v>1.01320435961955E-2</c:v>
                </c:pt>
                <c:pt idx="51">
                  <c:v>1.05678067403603E-2</c:v>
                </c:pt>
                <c:pt idx="52">
                  <c:v>1.1014383914153001E-2</c:v>
                </c:pt>
                <c:pt idx="53">
                  <c:v>1.14718462078407E-2</c:v>
                </c:pt>
                <c:pt idx="54">
                  <c:v>1.1940259285706099E-2</c:v>
                </c:pt>
                <c:pt idx="55">
                  <c:v>1.2419687006891399E-2</c:v>
                </c:pt>
                <c:pt idx="56">
                  <c:v>1.29101914950762E-2</c:v>
                </c:pt>
                <c:pt idx="57">
                  <c:v>1.34118323212577E-2</c:v>
                </c:pt>
                <c:pt idx="58">
                  <c:v>1.3924663702363199E-2</c:v>
                </c:pt>
                <c:pt idx="59">
                  <c:v>1.4448728740933701E-2</c:v>
                </c:pt>
                <c:pt idx="60">
                  <c:v>1.49840564592155E-2</c:v>
                </c:pt>
                <c:pt idx="61">
                  <c:v>1.5530661662147499E-2</c:v>
                </c:pt>
                <c:pt idx="62">
                  <c:v>1.60885457250643E-2</c:v>
                </c:pt>
                <c:pt idx="63">
                  <c:v>1.6657699679569701E-2</c:v>
                </c:pt>
                <c:pt idx="64">
                  <c:v>1.7238109945324698E-2</c:v>
                </c:pt>
                <c:pt idx="65">
                  <c:v>1.7829759665568701E-2</c:v>
                </c:pt>
                <c:pt idx="66">
                  <c:v>1.84326254102627E-2</c:v>
                </c:pt>
                <c:pt idx="67">
                  <c:v>1.9046674613566201E-2</c:v>
                </c:pt>
                <c:pt idx="68">
                  <c:v>1.9671864373346799E-2</c:v>
                </c:pt>
                <c:pt idx="69">
                  <c:v>2.0308140784084001E-2</c:v>
                </c:pt>
                <c:pt idx="70">
                  <c:v>2.0955440624559101E-2</c:v>
                </c:pt>
                <c:pt idx="71">
                  <c:v>2.1613694850038799E-2</c:v>
                </c:pt>
                <c:pt idx="72">
                  <c:v>2.2282828960983901E-2</c:v>
                </c:pt>
                <c:pt idx="73">
                  <c:v>2.2962761736427199E-2</c:v>
                </c:pt>
                <c:pt idx="74">
                  <c:v>2.3653405855377199E-2</c:v>
                </c:pt>
                <c:pt idx="75">
                  <c:v>2.4354668852322601E-2</c:v>
                </c:pt>
                <c:pt idx="76">
                  <c:v>2.50664523525981E-2</c:v>
                </c:pt>
                <c:pt idx="77">
                  <c:v>2.5788651186159701E-2</c:v>
                </c:pt>
                <c:pt idx="78">
                  <c:v>2.6521154638741998E-2</c:v>
                </c:pt>
                <c:pt idx="79">
                  <c:v>2.7263846973470101E-2</c:v>
                </c:pt>
                <c:pt idx="80">
                  <c:v>2.80166068918908E-2</c:v>
                </c:pt>
                <c:pt idx="81">
                  <c:v>2.8779307868536601E-2</c:v>
                </c:pt>
                <c:pt idx="82">
                  <c:v>2.9551820475708802E-2</c:v>
                </c:pt>
                <c:pt idx="83">
                  <c:v>3.0334013937553399E-2</c:v>
                </c:pt>
                <c:pt idx="84">
                  <c:v>3.1125756733136101E-2</c:v>
                </c:pt>
                <c:pt idx="85">
                  <c:v>3.1926916406099203E-2</c:v>
                </c:pt>
                <c:pt idx="86">
                  <c:v>3.2737360491616199E-2</c:v>
                </c:pt>
                <c:pt idx="87">
                  <c:v>3.3556957715152401E-2</c:v>
                </c:pt>
                <c:pt idx="88">
                  <c:v>3.4385577642691401E-2</c:v>
                </c:pt>
                <c:pt idx="89">
                  <c:v>3.5223090235140801E-2</c:v>
                </c:pt>
                <c:pt idx="90">
                  <c:v>3.6069366435904901E-2</c:v>
                </c:pt>
                <c:pt idx="91">
                  <c:v>3.6924278519850598E-2</c:v>
                </c:pt>
                <c:pt idx="92">
                  <c:v>3.7787699963330298E-2</c:v>
                </c:pt>
                <c:pt idx="93">
                  <c:v>3.8659505390190897E-2</c:v>
                </c:pt>
                <c:pt idx="94">
                  <c:v>3.95395704030682E-2</c:v>
                </c:pt>
                <c:pt idx="95">
                  <c:v>4.0427771593339698E-2</c:v>
                </c:pt>
                <c:pt idx="96">
                  <c:v>4.1323986114172997E-2</c:v>
                </c:pt>
                <c:pt idx="97">
                  <c:v>4.2228090414442802E-2</c:v>
                </c:pt>
                <c:pt idx="98">
                  <c:v>4.3139959384237599E-2</c:v>
                </c:pt>
                <c:pt idx="99">
                  <c:v>4.4059466137726398E-2</c:v>
                </c:pt>
                <c:pt idx="100">
                  <c:v>4.4986481579482103E-2</c:v>
                </c:pt>
                <c:pt idx="101">
                  <c:v>4.5920873394845498E-2</c:v>
                </c:pt>
                <c:pt idx="102">
                  <c:v>4.68625053906278E-2</c:v>
                </c:pt>
                <c:pt idx="103">
                  <c:v>4.78112374608567E-2</c:v>
                </c:pt>
                <c:pt idx="104">
                  <c:v>4.8766922343671699E-2</c:v>
                </c:pt>
                <c:pt idx="105">
                  <c:v>4.9729401888022398E-2</c:v>
                </c:pt>
                <c:pt idx="106">
                  <c:v>5.0698507594092002E-2</c:v>
                </c:pt>
                <c:pt idx="107">
                  <c:v>5.1674062486369098E-2</c:v>
                </c:pt>
                <c:pt idx="108">
                  <c:v>5.26558740399184E-2</c:v>
                </c:pt>
                <c:pt idx="109">
                  <c:v>5.36437227843777E-2</c:v>
                </c:pt>
                <c:pt idx="110">
                  <c:v>5.4637363190426801E-2</c:v>
                </c:pt>
                <c:pt idx="111">
                  <c:v>5.56365259614972E-2</c:v>
                </c:pt>
                <c:pt idx="112">
                  <c:v>5.6640916018927401E-2</c:v>
                </c:pt>
                <c:pt idx="113">
                  <c:v>5.7650203902457099E-2</c:v>
                </c:pt>
                <c:pt idx="114">
                  <c:v>5.8664030938366203E-2</c:v>
                </c:pt>
                <c:pt idx="115">
                  <c:v>5.9682011932808997E-2</c:v>
                </c:pt>
                <c:pt idx="116">
                  <c:v>6.0703735901519999E-2</c:v>
                </c:pt>
                <c:pt idx="117">
                  <c:v>6.1728773996082599E-2</c:v>
                </c:pt>
                <c:pt idx="118">
                  <c:v>6.2756696861480998E-2</c:v>
                </c:pt>
                <c:pt idx="119">
                  <c:v>6.3787088314172097E-2</c:v>
                </c:pt>
                <c:pt idx="120">
                  <c:v>6.4819563597656796E-2</c:v>
                </c:pt>
                <c:pt idx="121">
                  <c:v>6.5853771402843597E-2</c:v>
                </c:pt>
                <c:pt idx="122">
                  <c:v>6.6889394811511599E-2</c:v>
                </c:pt>
                <c:pt idx="123">
                  <c:v>6.7926169096510697E-2</c:v>
                </c:pt>
                <c:pt idx="124">
                  <c:v>6.8963882649074701E-2</c:v>
                </c:pt>
                <c:pt idx="125">
                  <c:v>7.00023587061194E-2</c:v>
                </c:pt>
                <c:pt idx="126">
                  <c:v>7.1041451223855204E-2</c:v>
                </c:pt>
                <c:pt idx="127">
                  <c:v>7.2081042343901003E-2</c:v>
                </c:pt>
                <c:pt idx="128">
                  <c:v>7.3121032955291904E-2</c:v>
                </c:pt>
                <c:pt idx="129">
                  <c:v>7.4161341021521304E-2</c:v>
                </c:pt>
                <c:pt idx="130">
                  <c:v>7.5201901729661E-2</c:v>
                </c:pt>
                <c:pt idx="131">
                  <c:v>7.6242667131480701E-2</c:v>
                </c:pt>
                <c:pt idx="132">
                  <c:v>7.7283603438880605E-2</c:v>
                </c:pt>
                <c:pt idx="133">
                  <c:v>7.8324682878828794E-2</c:v>
                </c:pt>
                <c:pt idx="134">
                  <c:v>7.9365880490404994E-2</c:v>
                </c:pt>
                <c:pt idx="135">
                  <c:v>8.0407174535033293E-2</c:v>
                </c:pt>
                <c:pt idx="136">
                  <c:v>8.1448547859319098E-2</c:v>
                </c:pt>
                <c:pt idx="137">
                  <c:v>8.24899868969763E-2</c:v>
                </c:pt>
                <c:pt idx="138">
                  <c:v>8.3531480698528796E-2</c:v>
                </c:pt>
                <c:pt idx="139">
                  <c:v>8.4573020874007199E-2</c:v>
                </c:pt>
                <c:pt idx="140">
                  <c:v>8.5614601338794394E-2</c:v>
                </c:pt>
                <c:pt idx="141">
                  <c:v>8.6656216941878597E-2</c:v>
                </c:pt>
                <c:pt idx="142">
                  <c:v>8.76978625931326E-2</c:v>
                </c:pt>
                <c:pt idx="143">
                  <c:v>8.8739533272474205E-2</c:v>
                </c:pt>
                <c:pt idx="144">
                  <c:v>8.97812243577404E-2</c:v>
                </c:pt>
                <c:pt idx="145">
                  <c:v>9.0822931948576296E-2</c:v>
                </c:pt>
                <c:pt idx="146">
                  <c:v>9.1864652912014802E-2</c:v>
                </c:pt>
                <c:pt idx="147">
                  <c:v>9.2906384874994793E-2</c:v>
                </c:pt>
                <c:pt idx="148">
                  <c:v>9.3948126202351198E-2</c:v>
                </c:pt>
                <c:pt idx="149">
                  <c:v>9.4989875788891204E-2</c:v>
                </c:pt>
                <c:pt idx="150">
                  <c:v>9.6031632787205098E-2</c:v>
                </c:pt>
                <c:pt idx="151">
                  <c:v>9.7073396549650498E-2</c:v>
                </c:pt>
                <c:pt idx="152">
                  <c:v>9.8115166624014802E-2</c:v>
                </c:pt>
                <c:pt idx="153">
                  <c:v>9.9156942721906005E-2</c:v>
                </c:pt>
                <c:pt idx="154">
                  <c:v>0.100198724638407</c:v>
                </c:pt>
                <c:pt idx="155">
                  <c:v>0.10124051224431201</c:v>
                </c:pt>
                <c:pt idx="156">
                  <c:v>0.10228230549617599</c:v>
                </c:pt>
                <c:pt idx="157">
                  <c:v>0.10332410444376899</c:v>
                </c:pt>
                <c:pt idx="158">
                  <c:v>0.10436590923076899</c:v>
                </c:pt>
                <c:pt idx="159">
                  <c:v>0.105407720053873</c:v>
                </c:pt>
                <c:pt idx="160">
                  <c:v>0.106449537115089</c:v>
                </c:pt>
                <c:pt idx="161">
                  <c:v>0.10749136061496101</c:v>
                </c:pt>
                <c:pt idx="162">
                  <c:v>0.108533190748449</c:v>
                </c:pt>
                <c:pt idx="163">
                  <c:v>0.109575027701456</c:v>
                </c:pt>
                <c:pt idx="164">
                  <c:v>0.11061687165192501</c:v>
                </c:pt>
                <c:pt idx="165">
                  <c:v>0.111658722771438</c:v>
                </c:pt>
                <c:pt idx="166">
                  <c:v>0.112700581225664</c:v>
                </c:pt>
                <c:pt idx="167">
                  <c:v>0.11374244716648201</c:v>
                </c:pt>
                <c:pt idx="168">
                  <c:v>0.11478432071264399</c:v>
                </c:pt>
                <c:pt idx="169">
                  <c:v>0.115826201949754</c:v>
                </c:pt>
                <c:pt idx="170">
                  <c:v>0.116868090932002</c:v>
                </c:pt>
                <c:pt idx="171">
                  <c:v>0.11790998768348999</c:v>
                </c:pt>
                <c:pt idx="172">
                  <c:v>0.11895189220920301</c:v>
                </c:pt>
                <c:pt idx="173">
                  <c:v>0.119993804497985</c:v>
                </c:pt>
                <c:pt idx="174">
                  <c:v>0.12103572449753799</c:v>
                </c:pt>
                <c:pt idx="175">
                  <c:v>0.122077652107094</c:v>
                </c:pt>
                <c:pt idx="176">
                  <c:v>0.123119587176336</c:v>
                </c:pt>
                <c:pt idx="177">
                  <c:v>0.124161529506903</c:v>
                </c:pt>
                <c:pt idx="178">
                  <c:v>0.12520347887264199</c:v>
                </c:pt>
                <c:pt idx="179">
                  <c:v>0.126245435042981</c:v>
                </c:pt>
                <c:pt idx="180">
                  <c:v>0.12728739777967199</c:v>
                </c:pt>
                <c:pt idx="181">
                  <c:v>0.12832936683507101</c:v>
                </c:pt>
                <c:pt idx="182">
                  <c:v>0.12937134195289801</c:v>
                </c:pt>
                <c:pt idx="183">
                  <c:v>0.13041332286787399</c:v>
                </c:pt>
                <c:pt idx="184">
                  <c:v>0.13145530930642399</c:v>
                </c:pt>
                <c:pt idx="185">
                  <c:v>0.13249730099392901</c:v>
                </c:pt>
                <c:pt idx="186">
                  <c:v>0.133539297626387</c:v>
                </c:pt>
                <c:pt idx="187">
                  <c:v>0.13458129844862199</c:v>
                </c:pt>
                <c:pt idx="188">
                  <c:v>0.135623302418726</c:v>
                </c:pt>
                <c:pt idx="189">
                  <c:v>0.136665308542676</c:v>
                </c:pt>
                <c:pt idx="190">
                  <c:v>0.137707315880988</c:v>
                </c:pt>
                <c:pt idx="191">
                  <c:v>0.138749323577887</c:v>
                </c:pt>
                <c:pt idx="192">
                  <c:v>0.139791331283001</c:v>
                </c:pt>
                <c:pt idx="193">
                  <c:v>0.14083333898811501</c:v>
                </c:pt>
                <c:pt idx="194">
                  <c:v>0.14187534669322899</c:v>
                </c:pt>
                <c:pt idx="195">
                  <c:v>0.14291735439834299</c:v>
                </c:pt>
                <c:pt idx="196">
                  <c:v>0.143959362103457</c:v>
                </c:pt>
                <c:pt idx="197">
                  <c:v>0.14500136980857101</c:v>
                </c:pt>
                <c:pt idx="198">
                  <c:v>0.14604337751368501</c:v>
                </c:pt>
                <c:pt idx="199">
                  <c:v>0.14708538521879899</c:v>
                </c:pt>
                <c:pt idx="200">
                  <c:v>0.148127392923913</c:v>
                </c:pt>
                <c:pt idx="201">
                  <c:v>0.149169400629027</c:v>
                </c:pt>
                <c:pt idx="202">
                  <c:v>0.15021140833414101</c:v>
                </c:pt>
                <c:pt idx="203">
                  <c:v>0.15125341603925499</c:v>
                </c:pt>
                <c:pt idx="204">
                  <c:v>0.152295423744369</c:v>
                </c:pt>
                <c:pt idx="205">
                  <c:v>0.153337431449483</c:v>
                </c:pt>
                <c:pt idx="206">
                  <c:v>0.15437943915459701</c:v>
                </c:pt>
                <c:pt idx="207">
                  <c:v>0.15542144685971099</c:v>
                </c:pt>
                <c:pt idx="208">
                  <c:v>0.15646345456482399</c:v>
                </c:pt>
                <c:pt idx="209">
                  <c:v>0.157505462269939</c:v>
                </c:pt>
                <c:pt idx="210">
                  <c:v>0.15854746997505301</c:v>
                </c:pt>
                <c:pt idx="211">
                  <c:v>0.15958947768016701</c:v>
                </c:pt>
                <c:pt idx="212">
                  <c:v>0.16063148538528099</c:v>
                </c:pt>
                <c:pt idx="213">
                  <c:v>0.161673493090394</c:v>
                </c:pt>
                <c:pt idx="214">
                  <c:v>0.162715500795509</c:v>
                </c:pt>
                <c:pt idx="215">
                  <c:v>0.16375750850062301</c:v>
                </c:pt>
                <c:pt idx="216">
                  <c:v>0.16479951620573599</c:v>
                </c:pt>
                <c:pt idx="217">
                  <c:v>0.16584152391085</c:v>
                </c:pt>
                <c:pt idx="218">
                  <c:v>0.166883531615964</c:v>
                </c:pt>
                <c:pt idx="219">
                  <c:v>0.16792553932107901</c:v>
                </c:pt>
                <c:pt idx="220">
                  <c:v>0.16896754702619199</c:v>
                </c:pt>
                <c:pt idx="221">
                  <c:v>0.170009554731306</c:v>
                </c:pt>
                <c:pt idx="222">
                  <c:v>0.17105156243642</c:v>
                </c:pt>
                <c:pt idx="223">
                  <c:v>0.17209357014153401</c:v>
                </c:pt>
                <c:pt idx="224">
                  <c:v>0.17313557784664799</c:v>
                </c:pt>
                <c:pt idx="225">
                  <c:v>0.17417758555176199</c:v>
                </c:pt>
                <c:pt idx="226">
                  <c:v>0.175219593256876</c:v>
                </c:pt>
                <c:pt idx="227">
                  <c:v>0.17626160096199001</c:v>
                </c:pt>
                <c:pt idx="228">
                  <c:v>0.17730360866710401</c:v>
                </c:pt>
                <c:pt idx="229">
                  <c:v>0.17834561637221799</c:v>
                </c:pt>
                <c:pt idx="230">
                  <c:v>0.179387624077332</c:v>
                </c:pt>
                <c:pt idx="231">
                  <c:v>0.180429631782446</c:v>
                </c:pt>
                <c:pt idx="232">
                  <c:v>0.18147163948756001</c:v>
                </c:pt>
                <c:pt idx="233">
                  <c:v>0.18251364719267299</c:v>
                </c:pt>
                <c:pt idx="234">
                  <c:v>0.183555654897788</c:v>
                </c:pt>
                <c:pt idx="235">
                  <c:v>0.184597662602902</c:v>
                </c:pt>
                <c:pt idx="236">
                  <c:v>0.18563967030801601</c:v>
                </c:pt>
                <c:pt idx="237">
                  <c:v>0.18668167801312999</c:v>
                </c:pt>
                <c:pt idx="238">
                  <c:v>0.18772368571824399</c:v>
                </c:pt>
                <c:pt idx="239">
                  <c:v>0.188765693423357</c:v>
                </c:pt>
                <c:pt idx="240">
                  <c:v>0.18980770112847101</c:v>
                </c:pt>
                <c:pt idx="241">
                  <c:v>0.19084970883358601</c:v>
                </c:pt>
                <c:pt idx="242">
                  <c:v>0.19189171653869899</c:v>
                </c:pt>
                <c:pt idx="243">
                  <c:v>0.192933724243813</c:v>
                </c:pt>
                <c:pt idx="244">
                  <c:v>0.193975731948927</c:v>
                </c:pt>
                <c:pt idx="245">
                  <c:v>0.19501773965404201</c:v>
                </c:pt>
                <c:pt idx="246">
                  <c:v>0.19605974735915499</c:v>
                </c:pt>
                <c:pt idx="247">
                  <c:v>0.197101755064269</c:v>
                </c:pt>
                <c:pt idx="248">
                  <c:v>0.198143762769383</c:v>
                </c:pt>
                <c:pt idx="249">
                  <c:v>0.19918577047449801</c:v>
                </c:pt>
                <c:pt idx="250">
                  <c:v>0.20022777817961099</c:v>
                </c:pt>
                <c:pt idx="251">
                  <c:v>0.20126978588472499</c:v>
                </c:pt>
                <c:pt idx="252">
                  <c:v>0.202311793589839</c:v>
                </c:pt>
                <c:pt idx="253">
                  <c:v>0.20335380129495301</c:v>
                </c:pt>
                <c:pt idx="254">
                  <c:v>0.20439580900006701</c:v>
                </c:pt>
                <c:pt idx="255">
                  <c:v>0.20543781670518099</c:v>
                </c:pt>
                <c:pt idx="256">
                  <c:v>0.206479824410295</c:v>
                </c:pt>
                <c:pt idx="257">
                  <c:v>0.20752183211540901</c:v>
                </c:pt>
                <c:pt idx="258">
                  <c:v>0.20856383982052301</c:v>
                </c:pt>
                <c:pt idx="259">
                  <c:v>0.20960584752563699</c:v>
                </c:pt>
                <c:pt idx="260">
                  <c:v>0.210647855230751</c:v>
                </c:pt>
                <c:pt idx="261">
                  <c:v>0.211689862935865</c:v>
                </c:pt>
                <c:pt idx="262">
                  <c:v>0.21273187064097901</c:v>
                </c:pt>
                <c:pt idx="263">
                  <c:v>0.21377387834609299</c:v>
                </c:pt>
                <c:pt idx="264">
                  <c:v>0.21481588605120699</c:v>
                </c:pt>
                <c:pt idx="265">
                  <c:v>0.215857893756321</c:v>
                </c:pt>
                <c:pt idx="266">
                  <c:v>0.21689990146143401</c:v>
                </c:pt>
                <c:pt idx="267">
                  <c:v>0.21794190916654799</c:v>
                </c:pt>
                <c:pt idx="268">
                  <c:v>0.21898391687166299</c:v>
                </c:pt>
                <c:pt idx="269">
                  <c:v>0.220025924576777</c:v>
                </c:pt>
                <c:pt idx="270">
                  <c:v>0.22106793228189101</c:v>
                </c:pt>
                <c:pt idx="271">
                  <c:v>0.22210993998700501</c:v>
                </c:pt>
                <c:pt idx="272">
                  <c:v>0.22315194769211899</c:v>
                </c:pt>
                <c:pt idx="273">
                  <c:v>0.224193955397232</c:v>
                </c:pt>
                <c:pt idx="274">
                  <c:v>0.225235963102347</c:v>
                </c:pt>
                <c:pt idx="275">
                  <c:v>0.22627797080746001</c:v>
                </c:pt>
                <c:pt idx="276">
                  <c:v>0.22731997851257399</c:v>
                </c:pt>
                <c:pt idx="277">
                  <c:v>0.22836198621768899</c:v>
                </c:pt>
                <c:pt idx="278">
                  <c:v>0.229403993922802</c:v>
                </c:pt>
                <c:pt idx="279">
                  <c:v>0.23044600162791601</c:v>
                </c:pt>
                <c:pt idx="280">
                  <c:v>0.23148800933302999</c:v>
                </c:pt>
                <c:pt idx="281">
                  <c:v>0.23253001703814399</c:v>
                </c:pt>
                <c:pt idx="282">
                  <c:v>0.233572024743257</c:v>
                </c:pt>
                <c:pt idx="283">
                  <c:v>0.23461403244837201</c:v>
                </c:pt>
                <c:pt idx="284">
                  <c:v>0.23565604015348601</c:v>
                </c:pt>
                <c:pt idx="285">
                  <c:v>0.23669804785860099</c:v>
                </c:pt>
                <c:pt idx="286">
                  <c:v>0.237740055563714</c:v>
                </c:pt>
                <c:pt idx="287">
                  <c:v>0.238782063268828</c:v>
                </c:pt>
                <c:pt idx="288">
                  <c:v>0.23982407097394101</c:v>
                </c:pt>
                <c:pt idx="289">
                  <c:v>0.24086607867905599</c:v>
                </c:pt>
                <c:pt idx="290">
                  <c:v>0.24190808638417</c:v>
                </c:pt>
                <c:pt idx="291">
                  <c:v>0.242950094089284</c:v>
                </c:pt>
                <c:pt idx="292">
                  <c:v>0.24399210179439801</c:v>
                </c:pt>
                <c:pt idx="293">
                  <c:v>0.24503410949951199</c:v>
                </c:pt>
                <c:pt idx="294">
                  <c:v>0.24607611720462599</c:v>
                </c:pt>
                <c:pt idx="295">
                  <c:v>0.247118124909739</c:v>
                </c:pt>
                <c:pt idx="296">
                  <c:v>0.24816013261485301</c:v>
                </c:pt>
                <c:pt idx="297">
                  <c:v>0.24920214031996801</c:v>
                </c:pt>
                <c:pt idx="298">
                  <c:v>0.25024414802508099</c:v>
                </c:pt>
                <c:pt idx="299">
                  <c:v>0.25128615573019503</c:v>
                </c:pt>
                <c:pt idx="300">
                  <c:v>0.25232816343531</c:v>
                </c:pt>
                <c:pt idx="301">
                  <c:v>0.25337017114042398</c:v>
                </c:pt>
                <c:pt idx="302">
                  <c:v>0.25441217884553802</c:v>
                </c:pt>
                <c:pt idx="303">
                  <c:v>0.255454186550652</c:v>
                </c:pt>
                <c:pt idx="304">
                  <c:v>0.25649619425576498</c:v>
                </c:pt>
                <c:pt idx="305">
                  <c:v>0.25753820196088001</c:v>
                </c:pt>
                <c:pt idx="306">
                  <c:v>0.25858020966599299</c:v>
                </c:pt>
                <c:pt idx="307">
                  <c:v>0.25962221737110702</c:v>
                </c:pt>
                <c:pt idx="308">
                  <c:v>0.260664225076222</c:v>
                </c:pt>
                <c:pt idx="309">
                  <c:v>0.26170623278133498</c:v>
                </c:pt>
                <c:pt idx="310">
                  <c:v>0.26274824048644901</c:v>
                </c:pt>
                <c:pt idx="311">
                  <c:v>0.26379024819156299</c:v>
                </c:pt>
                <c:pt idx="312">
                  <c:v>0.26483225589667703</c:v>
                </c:pt>
                <c:pt idx="313">
                  <c:v>0.26587426360179101</c:v>
                </c:pt>
                <c:pt idx="314">
                  <c:v>0.26691627130690498</c:v>
                </c:pt>
                <c:pt idx="315">
                  <c:v>0.26795827901201902</c:v>
                </c:pt>
                <c:pt idx="316">
                  <c:v>0.269000286717133</c:v>
                </c:pt>
                <c:pt idx="317">
                  <c:v>0.27004229442224698</c:v>
                </c:pt>
                <c:pt idx="318">
                  <c:v>0.27108430212736001</c:v>
                </c:pt>
                <c:pt idx="319">
                  <c:v>0.27212630983247499</c:v>
                </c:pt>
                <c:pt idx="320">
                  <c:v>0.27316831753758902</c:v>
                </c:pt>
                <c:pt idx="321">
                  <c:v>0.274210325242703</c:v>
                </c:pt>
                <c:pt idx="322">
                  <c:v>0.27525233294781598</c:v>
                </c:pt>
                <c:pt idx="323">
                  <c:v>0.27629434065293101</c:v>
                </c:pt>
                <c:pt idx="324">
                  <c:v>0.27733634835804499</c:v>
                </c:pt>
                <c:pt idx="325">
                  <c:v>0.27837835606315903</c:v>
                </c:pt>
                <c:pt idx="326">
                  <c:v>0.27942036376827301</c:v>
                </c:pt>
                <c:pt idx="327">
                  <c:v>0.28046237147338599</c:v>
                </c:pt>
                <c:pt idx="328">
                  <c:v>0.28150437917850002</c:v>
                </c:pt>
                <c:pt idx="329">
                  <c:v>0.282546386883614</c:v>
                </c:pt>
                <c:pt idx="330">
                  <c:v>0.28358839458872898</c:v>
                </c:pt>
                <c:pt idx="331">
                  <c:v>0.28463040229384301</c:v>
                </c:pt>
                <c:pt idx="332">
                  <c:v>0.28567240999895699</c:v>
                </c:pt>
                <c:pt idx="333">
                  <c:v>0.28671441770407102</c:v>
                </c:pt>
                <c:pt idx="334">
                  <c:v>0.287756425409184</c:v>
                </c:pt>
                <c:pt idx="335">
                  <c:v>0.28879843311429898</c:v>
                </c:pt>
                <c:pt idx="336">
                  <c:v>0.28984044081941202</c:v>
                </c:pt>
                <c:pt idx="337">
                  <c:v>0.29088244852452699</c:v>
                </c:pt>
                <c:pt idx="338">
                  <c:v>0.29192445622963997</c:v>
                </c:pt>
                <c:pt idx="339">
                  <c:v>0.29296646393475401</c:v>
                </c:pt>
                <c:pt idx="340">
                  <c:v>0.29400847163986799</c:v>
                </c:pt>
                <c:pt idx="341">
                  <c:v>0.29505047934498202</c:v>
                </c:pt>
                <c:pt idx="342">
                  <c:v>0.296092487050096</c:v>
                </c:pt>
                <c:pt idx="343">
                  <c:v>0.29713449475521098</c:v>
                </c:pt>
                <c:pt idx="344">
                  <c:v>0.29817650246032301</c:v>
                </c:pt>
                <c:pt idx="345">
                  <c:v>0.29921851016543799</c:v>
                </c:pt>
                <c:pt idx="346">
                  <c:v>0.30026051787055202</c:v>
                </c:pt>
                <c:pt idx="347">
                  <c:v>0.301302525575666</c:v>
                </c:pt>
                <c:pt idx="348">
                  <c:v>0.30234453328077898</c:v>
                </c:pt>
                <c:pt idx="349">
                  <c:v>0.30338654098589402</c:v>
                </c:pt>
                <c:pt idx="350">
                  <c:v>0.30442854869100799</c:v>
                </c:pt>
                <c:pt idx="351">
                  <c:v>0.30547055639612197</c:v>
                </c:pt>
                <c:pt idx="352">
                  <c:v>0.30651256410123601</c:v>
                </c:pt>
                <c:pt idx="353">
                  <c:v>0.30755457180634899</c:v>
                </c:pt>
                <c:pt idx="354">
                  <c:v>0.30859657951146402</c:v>
                </c:pt>
                <c:pt idx="355">
                  <c:v>0.309638587216578</c:v>
                </c:pt>
                <c:pt idx="356">
                  <c:v>0.31068059492169198</c:v>
                </c:pt>
                <c:pt idx="357">
                  <c:v>0.31172260262680601</c:v>
                </c:pt>
                <c:pt idx="358">
                  <c:v>0.31276461033191999</c:v>
                </c:pt>
                <c:pt idx="359">
                  <c:v>0.31380661803703302</c:v>
                </c:pt>
                <c:pt idx="360">
                  <c:v>0.314848625742147</c:v>
                </c:pt>
                <c:pt idx="361">
                  <c:v>0.31589063344726098</c:v>
                </c:pt>
                <c:pt idx="362">
                  <c:v>0.31693264115237602</c:v>
                </c:pt>
                <c:pt idx="363">
                  <c:v>0.31797464885748999</c:v>
                </c:pt>
                <c:pt idx="364">
                  <c:v>0.31901665656260297</c:v>
                </c:pt>
                <c:pt idx="365">
                  <c:v>0.32005866426771701</c:v>
                </c:pt>
                <c:pt idx="366">
                  <c:v>0.32110067197283099</c:v>
                </c:pt>
                <c:pt idx="367">
                  <c:v>0.32214267967794402</c:v>
                </c:pt>
                <c:pt idx="368">
                  <c:v>0.323184687383059</c:v>
                </c:pt>
                <c:pt idx="369">
                  <c:v>0.32422669508817398</c:v>
                </c:pt>
                <c:pt idx="370">
                  <c:v>0.32526870279328701</c:v>
                </c:pt>
                <c:pt idx="371">
                  <c:v>0.32631071049840099</c:v>
                </c:pt>
                <c:pt idx="372">
                  <c:v>0.32735271820351403</c:v>
                </c:pt>
                <c:pt idx="373">
                  <c:v>0.328394725908629</c:v>
                </c:pt>
                <c:pt idx="374">
                  <c:v>0.32943673361374298</c:v>
                </c:pt>
                <c:pt idx="375">
                  <c:v>0.33047874131885702</c:v>
                </c:pt>
                <c:pt idx="376">
                  <c:v>0.33152074902397</c:v>
                </c:pt>
                <c:pt idx="377">
                  <c:v>0.33256275672908397</c:v>
                </c:pt>
                <c:pt idx="378">
                  <c:v>0.33360476443419901</c:v>
                </c:pt>
                <c:pt idx="379">
                  <c:v>0.33464677213931299</c:v>
                </c:pt>
                <c:pt idx="380">
                  <c:v>0.33568877984442702</c:v>
                </c:pt>
                <c:pt idx="381">
                  <c:v>0.33673078754954</c:v>
                </c:pt>
                <c:pt idx="382">
                  <c:v>0.33777279525465498</c:v>
                </c:pt>
                <c:pt idx="383">
                  <c:v>0.33881480295976801</c:v>
                </c:pt>
                <c:pt idx="384">
                  <c:v>0.33985681066488199</c:v>
                </c:pt>
                <c:pt idx="385">
                  <c:v>0.34089881836999603</c:v>
                </c:pt>
                <c:pt idx="386">
                  <c:v>0.341940826075111</c:v>
                </c:pt>
                <c:pt idx="387">
                  <c:v>0.34298283378022398</c:v>
                </c:pt>
                <c:pt idx="388">
                  <c:v>0.34402484148533802</c:v>
                </c:pt>
                <c:pt idx="389">
                  <c:v>0.345066849190452</c:v>
                </c:pt>
                <c:pt idx="390">
                  <c:v>0.34610885689556498</c:v>
                </c:pt>
                <c:pt idx="391">
                  <c:v>0.34715086460067901</c:v>
                </c:pt>
                <c:pt idx="392">
                  <c:v>0.34819287230579399</c:v>
                </c:pt>
                <c:pt idx="393">
                  <c:v>0.34923488001090802</c:v>
                </c:pt>
                <c:pt idx="394">
                  <c:v>0.350276887716021</c:v>
                </c:pt>
                <c:pt idx="395">
                  <c:v>0.35131889542113498</c:v>
                </c:pt>
                <c:pt idx="396">
                  <c:v>0.35236090312625001</c:v>
                </c:pt>
                <c:pt idx="397">
                  <c:v>0.35340291083136299</c:v>
                </c:pt>
                <c:pt idx="398">
                  <c:v>0.35444491853647703</c:v>
                </c:pt>
                <c:pt idx="399">
                  <c:v>0.35548692624159201</c:v>
                </c:pt>
                <c:pt idx="400">
                  <c:v>0.35652893394670399</c:v>
                </c:pt>
                <c:pt idx="401">
                  <c:v>0.35757094165181902</c:v>
                </c:pt>
                <c:pt idx="402">
                  <c:v>0.358612949356933</c:v>
                </c:pt>
                <c:pt idx="403">
                  <c:v>0.35965495706204698</c:v>
                </c:pt>
                <c:pt idx="404">
                  <c:v>0.36069696476716001</c:v>
                </c:pt>
                <c:pt idx="405">
                  <c:v>0.36173897247227399</c:v>
                </c:pt>
                <c:pt idx="406">
                  <c:v>0.36278098017738902</c:v>
                </c:pt>
                <c:pt idx="407">
                  <c:v>0.363822987882502</c:v>
                </c:pt>
                <c:pt idx="408">
                  <c:v>0.36486499558761598</c:v>
                </c:pt>
                <c:pt idx="409">
                  <c:v>0.36590700329273002</c:v>
                </c:pt>
                <c:pt idx="410">
                  <c:v>0.36694901099784399</c:v>
                </c:pt>
                <c:pt idx="411">
                  <c:v>0.36799101870295797</c:v>
                </c:pt>
                <c:pt idx="412">
                  <c:v>0.36903302640807201</c:v>
                </c:pt>
                <c:pt idx="413">
                  <c:v>0.37007503411318599</c:v>
                </c:pt>
                <c:pt idx="414">
                  <c:v>0.37111704181830002</c:v>
                </c:pt>
                <c:pt idx="415">
                  <c:v>0.372159049523415</c:v>
                </c:pt>
                <c:pt idx="416">
                  <c:v>0.37320105722852798</c:v>
                </c:pt>
                <c:pt idx="417">
                  <c:v>0.37424306493364201</c:v>
                </c:pt>
                <c:pt idx="418">
                  <c:v>0.37528507263875499</c:v>
                </c:pt>
                <c:pt idx="419">
                  <c:v>0.37632708034387002</c:v>
                </c:pt>
                <c:pt idx="420">
                  <c:v>0.377369088048983</c:v>
                </c:pt>
                <c:pt idx="421">
                  <c:v>0.37841109575409598</c:v>
                </c:pt>
                <c:pt idx="422">
                  <c:v>0.37945310345921102</c:v>
                </c:pt>
                <c:pt idx="423">
                  <c:v>0.380495111164325</c:v>
                </c:pt>
                <c:pt idx="424">
                  <c:v>0.38153711886943997</c:v>
                </c:pt>
                <c:pt idx="425">
                  <c:v>0.38257912657455301</c:v>
                </c:pt>
                <c:pt idx="426">
                  <c:v>0.38362113427966599</c:v>
                </c:pt>
                <c:pt idx="427">
                  <c:v>0.38466314198478102</c:v>
                </c:pt>
                <c:pt idx="428">
                  <c:v>0.385705149689895</c:v>
                </c:pt>
                <c:pt idx="429">
                  <c:v>0.38674715739500898</c:v>
                </c:pt>
                <c:pt idx="430">
                  <c:v>0.38778916510012301</c:v>
                </c:pt>
                <c:pt idx="431">
                  <c:v>0.38883117280523699</c:v>
                </c:pt>
                <c:pt idx="432">
                  <c:v>0.38987318051035003</c:v>
                </c:pt>
                <c:pt idx="433">
                  <c:v>0.390915188215464</c:v>
                </c:pt>
                <c:pt idx="434">
                  <c:v>0.39195719592057798</c:v>
                </c:pt>
                <c:pt idx="435">
                  <c:v>0.39299920362569302</c:v>
                </c:pt>
                <c:pt idx="436">
                  <c:v>0.394041211330805</c:v>
                </c:pt>
                <c:pt idx="437">
                  <c:v>0.39508321903591997</c:v>
                </c:pt>
                <c:pt idx="438">
                  <c:v>0.39612522674103401</c:v>
                </c:pt>
                <c:pt idx="439">
                  <c:v>0.39716723444614699</c:v>
                </c:pt>
                <c:pt idx="440">
                  <c:v>0.39820924215126102</c:v>
                </c:pt>
                <c:pt idx="441">
                  <c:v>0.399251249856375</c:v>
                </c:pt>
                <c:pt idx="442">
                  <c:v>0.40029325756148898</c:v>
                </c:pt>
                <c:pt idx="443">
                  <c:v>0.40133526526660301</c:v>
                </c:pt>
                <c:pt idx="444">
                  <c:v>0.40237727297171799</c:v>
                </c:pt>
                <c:pt idx="445">
                  <c:v>0.40341928067683103</c:v>
                </c:pt>
                <c:pt idx="446">
                  <c:v>0.40446128838194501</c:v>
                </c:pt>
                <c:pt idx="447">
                  <c:v>0.40550329608705998</c:v>
                </c:pt>
                <c:pt idx="448">
                  <c:v>0.40654530379217202</c:v>
                </c:pt>
                <c:pt idx="449">
                  <c:v>0.407587311497287</c:v>
                </c:pt>
                <c:pt idx="450">
                  <c:v>0.40862931920240098</c:v>
                </c:pt>
                <c:pt idx="451">
                  <c:v>0.40967132690751601</c:v>
                </c:pt>
                <c:pt idx="452">
                  <c:v>0.41071333461262899</c:v>
                </c:pt>
                <c:pt idx="453">
                  <c:v>0.41175534231774202</c:v>
                </c:pt>
                <c:pt idx="454">
                  <c:v>0.412797350022857</c:v>
                </c:pt>
                <c:pt idx="455">
                  <c:v>0.41383935772797098</c:v>
                </c:pt>
                <c:pt idx="456">
                  <c:v>0.41488136543308402</c:v>
                </c:pt>
                <c:pt idx="457">
                  <c:v>0.41592337313819899</c:v>
                </c:pt>
                <c:pt idx="458">
                  <c:v>0.41696538084331197</c:v>
                </c:pt>
                <c:pt idx="459">
                  <c:v>0.41800738854842601</c:v>
                </c:pt>
                <c:pt idx="460">
                  <c:v>0.41904939625354098</c:v>
                </c:pt>
                <c:pt idx="461">
                  <c:v>0.42009140395865502</c:v>
                </c:pt>
                <c:pt idx="462">
                  <c:v>0.421133411663767</c:v>
                </c:pt>
                <c:pt idx="463">
                  <c:v>0.42217541936888198</c:v>
                </c:pt>
                <c:pt idx="464">
                  <c:v>0.42321742707399501</c:v>
                </c:pt>
                <c:pt idx="465">
                  <c:v>0.42425943477910999</c:v>
                </c:pt>
                <c:pt idx="466">
                  <c:v>0.42530144248422302</c:v>
                </c:pt>
                <c:pt idx="467">
                  <c:v>0.426343450189339</c:v>
                </c:pt>
                <c:pt idx="468">
                  <c:v>0.42738545789445198</c:v>
                </c:pt>
                <c:pt idx="469">
                  <c:v>0.42842746559956502</c:v>
                </c:pt>
                <c:pt idx="470">
                  <c:v>0.42946947330467899</c:v>
                </c:pt>
                <c:pt idx="471">
                  <c:v>0.43051148100979297</c:v>
                </c:pt>
                <c:pt idx="472">
                  <c:v>0.43155348871490801</c:v>
                </c:pt>
                <c:pt idx="473">
                  <c:v>0.43259549642002099</c:v>
                </c:pt>
                <c:pt idx="474">
                  <c:v>0.43363750412513502</c:v>
                </c:pt>
                <c:pt idx="475">
                  <c:v>0.434679511830249</c:v>
                </c:pt>
                <c:pt idx="476">
                  <c:v>0.43572151953536298</c:v>
                </c:pt>
                <c:pt idx="477">
                  <c:v>0.43676352724047701</c:v>
                </c:pt>
                <c:pt idx="478">
                  <c:v>0.43780553494558999</c:v>
                </c:pt>
                <c:pt idx="479">
                  <c:v>0.43884754265070403</c:v>
                </c:pt>
                <c:pt idx="480">
                  <c:v>0.43988955035582</c:v>
                </c:pt>
                <c:pt idx="481">
                  <c:v>0.44093155806093098</c:v>
                </c:pt>
                <c:pt idx="482">
                  <c:v>0.44197356576604702</c:v>
                </c:pt>
                <c:pt idx="483">
                  <c:v>0.44301557347116099</c:v>
                </c:pt>
                <c:pt idx="484">
                  <c:v>0.44405758117627397</c:v>
                </c:pt>
                <c:pt idx="485">
                  <c:v>0.44509958888138901</c:v>
                </c:pt>
                <c:pt idx="486">
                  <c:v>0.44614159658650099</c:v>
                </c:pt>
                <c:pt idx="487">
                  <c:v>0.44718360429161602</c:v>
                </c:pt>
                <c:pt idx="488">
                  <c:v>0.44822561199673</c:v>
                </c:pt>
                <c:pt idx="489">
                  <c:v>0.44926761970184298</c:v>
                </c:pt>
                <c:pt idx="490">
                  <c:v>0.45030962740695801</c:v>
                </c:pt>
                <c:pt idx="491">
                  <c:v>0.45135163511207199</c:v>
                </c:pt>
                <c:pt idx="492">
                  <c:v>0.45239364281718603</c:v>
                </c:pt>
                <c:pt idx="493">
                  <c:v>0.4534356505223</c:v>
                </c:pt>
                <c:pt idx="494">
                  <c:v>0.45447765822741298</c:v>
                </c:pt>
                <c:pt idx="495">
                  <c:v>0.45551966593252802</c:v>
                </c:pt>
                <c:pt idx="496">
                  <c:v>0.456561673637642</c:v>
                </c:pt>
                <c:pt idx="497">
                  <c:v>0.45760368134275398</c:v>
                </c:pt>
                <c:pt idx="498">
                  <c:v>0.45864568904787001</c:v>
                </c:pt>
                <c:pt idx="499">
                  <c:v>0.45968769675298299</c:v>
                </c:pt>
                <c:pt idx="500">
                  <c:v>0.46072970445809702</c:v>
                </c:pt>
                <c:pt idx="501">
                  <c:v>0.461771712163211</c:v>
                </c:pt>
                <c:pt idx="502">
                  <c:v>0.46281371986832498</c:v>
                </c:pt>
                <c:pt idx="503">
                  <c:v>0.46385572757343901</c:v>
                </c:pt>
                <c:pt idx="504">
                  <c:v>0.46489773527855199</c:v>
                </c:pt>
                <c:pt idx="505">
                  <c:v>0.46593974298366703</c:v>
                </c:pt>
                <c:pt idx="506">
                  <c:v>0.46698175068878101</c:v>
                </c:pt>
                <c:pt idx="507">
                  <c:v>0.46802375839389398</c:v>
                </c:pt>
                <c:pt idx="508">
                  <c:v>0.46906576609900802</c:v>
                </c:pt>
                <c:pt idx="509">
                  <c:v>0.470107773804123</c:v>
                </c:pt>
                <c:pt idx="510">
                  <c:v>0.47114978150923598</c:v>
                </c:pt>
                <c:pt idx="511">
                  <c:v>0.47219178921435101</c:v>
                </c:pt>
                <c:pt idx="512">
                  <c:v>0.47323379691946299</c:v>
                </c:pt>
                <c:pt idx="513">
                  <c:v>0.47427580462457802</c:v>
                </c:pt>
                <c:pt idx="514">
                  <c:v>0.475317812329692</c:v>
                </c:pt>
                <c:pt idx="515">
                  <c:v>0.47635982003480498</c:v>
                </c:pt>
                <c:pt idx="516">
                  <c:v>0.47740182773992001</c:v>
                </c:pt>
                <c:pt idx="517">
                  <c:v>0.47844383544503299</c:v>
                </c:pt>
                <c:pt idx="518">
                  <c:v>0.47948584315014797</c:v>
                </c:pt>
                <c:pt idx="519">
                  <c:v>0.48052785085526201</c:v>
                </c:pt>
                <c:pt idx="520">
                  <c:v>0.48156985856037599</c:v>
                </c:pt>
                <c:pt idx="521">
                  <c:v>0.48261186626548902</c:v>
                </c:pt>
                <c:pt idx="522">
                  <c:v>0.483653873970603</c:v>
                </c:pt>
                <c:pt idx="523">
                  <c:v>0.48469588167571698</c:v>
                </c:pt>
                <c:pt idx="524">
                  <c:v>0.48573788938083201</c:v>
                </c:pt>
                <c:pt idx="525">
                  <c:v>0.48677989708594399</c:v>
                </c:pt>
                <c:pt idx="526">
                  <c:v>0.48782190479105902</c:v>
                </c:pt>
                <c:pt idx="527">
                  <c:v>0.488863912496173</c:v>
                </c:pt>
                <c:pt idx="528">
                  <c:v>0.48990592020128598</c:v>
                </c:pt>
                <c:pt idx="529">
                  <c:v>0.49094792790640002</c:v>
                </c:pt>
                <c:pt idx="530">
                  <c:v>0.49198993561151499</c:v>
                </c:pt>
                <c:pt idx="531">
                  <c:v>0.49303194331662997</c:v>
                </c:pt>
                <c:pt idx="532">
                  <c:v>0.49407395102174301</c:v>
                </c:pt>
                <c:pt idx="533">
                  <c:v>0.49511595872685699</c:v>
                </c:pt>
                <c:pt idx="534">
                  <c:v>0.49615796643197002</c:v>
                </c:pt>
                <c:pt idx="535">
                  <c:v>0.497199974137084</c:v>
                </c:pt>
                <c:pt idx="536">
                  <c:v>0.49824198184219798</c:v>
                </c:pt>
                <c:pt idx="537">
                  <c:v>0.49928398954731301</c:v>
                </c:pt>
                <c:pt idx="538">
                  <c:v>0.50032599725242799</c:v>
                </c:pt>
                <c:pt idx="539">
                  <c:v>0.50136800495754097</c:v>
                </c:pt>
                <c:pt idx="540">
                  <c:v>0.50241001266265295</c:v>
                </c:pt>
                <c:pt idx="541">
                  <c:v>0.50345202036776804</c:v>
                </c:pt>
                <c:pt idx="542">
                  <c:v>0.50449402807288202</c:v>
                </c:pt>
                <c:pt idx="543">
                  <c:v>0.505536035777996</c:v>
                </c:pt>
                <c:pt idx="544">
                  <c:v>0.50657804348310898</c:v>
                </c:pt>
                <c:pt idx="545">
                  <c:v>0.50762005118822295</c:v>
                </c:pt>
                <c:pt idx="546">
                  <c:v>0.50866205889333704</c:v>
                </c:pt>
                <c:pt idx="547">
                  <c:v>0.50970406659845202</c:v>
                </c:pt>
                <c:pt idx="548">
                  <c:v>0.510746074303567</c:v>
                </c:pt>
                <c:pt idx="549">
                  <c:v>0.51178808200867998</c:v>
                </c:pt>
                <c:pt idx="550">
                  <c:v>0.51283008971379296</c:v>
                </c:pt>
                <c:pt idx="551">
                  <c:v>0.51387209741890805</c:v>
                </c:pt>
                <c:pt idx="552">
                  <c:v>0.51491410512402103</c:v>
                </c:pt>
                <c:pt idx="553">
                  <c:v>0.51595611282913401</c:v>
                </c:pt>
                <c:pt idx="554">
                  <c:v>0.51699812053424898</c:v>
                </c:pt>
                <c:pt idx="555">
                  <c:v>0.51804012823936196</c:v>
                </c:pt>
                <c:pt idx="556">
                  <c:v>0.51908213594447705</c:v>
                </c:pt>
                <c:pt idx="557">
                  <c:v>0.52012414364959203</c:v>
                </c:pt>
                <c:pt idx="558">
                  <c:v>0.52116615135470501</c:v>
                </c:pt>
                <c:pt idx="559">
                  <c:v>0.52220815905981799</c:v>
                </c:pt>
                <c:pt idx="560">
                  <c:v>0.52325016676493197</c:v>
                </c:pt>
                <c:pt idx="561">
                  <c:v>0.52429217447004695</c:v>
                </c:pt>
                <c:pt idx="562">
                  <c:v>0.52533418217516004</c:v>
                </c:pt>
                <c:pt idx="563">
                  <c:v>0.52637618988027601</c:v>
                </c:pt>
                <c:pt idx="564">
                  <c:v>0.52741819758538899</c:v>
                </c:pt>
                <c:pt idx="565">
                  <c:v>0.52846020529050197</c:v>
                </c:pt>
                <c:pt idx="566">
                  <c:v>0.52950221299561495</c:v>
                </c:pt>
                <c:pt idx="567">
                  <c:v>0.53054422070073004</c:v>
                </c:pt>
                <c:pt idx="568">
                  <c:v>0.53158622840584402</c:v>
                </c:pt>
                <c:pt idx="569">
                  <c:v>0.532628236110959</c:v>
                </c:pt>
                <c:pt idx="570">
                  <c:v>0.53367024381607198</c:v>
                </c:pt>
                <c:pt idx="571">
                  <c:v>0.53471225152118596</c:v>
                </c:pt>
                <c:pt idx="572">
                  <c:v>0.53575425922630104</c:v>
                </c:pt>
                <c:pt idx="573">
                  <c:v>0.53679626693141202</c:v>
                </c:pt>
                <c:pt idx="574">
                  <c:v>0.537838274636528</c:v>
                </c:pt>
                <c:pt idx="575">
                  <c:v>0.53888028234164198</c:v>
                </c:pt>
                <c:pt idx="576">
                  <c:v>0.53992229004675496</c:v>
                </c:pt>
                <c:pt idx="577">
                  <c:v>0.54096429775186905</c:v>
                </c:pt>
                <c:pt idx="578">
                  <c:v>0.54200630545698403</c:v>
                </c:pt>
                <c:pt idx="579">
                  <c:v>0.54304831316209601</c:v>
                </c:pt>
                <c:pt idx="580">
                  <c:v>0.54409032086721099</c:v>
                </c:pt>
                <c:pt idx="581">
                  <c:v>0.54513232857232397</c:v>
                </c:pt>
                <c:pt idx="582">
                  <c:v>0.54617433627743905</c:v>
                </c:pt>
                <c:pt idx="583">
                  <c:v>0.54721634398255303</c:v>
                </c:pt>
                <c:pt idx="584">
                  <c:v>0.54825835168766601</c:v>
                </c:pt>
                <c:pt idx="585">
                  <c:v>0.54930035939277899</c:v>
                </c:pt>
                <c:pt idx="586">
                  <c:v>0.55034236709789397</c:v>
                </c:pt>
                <c:pt idx="587">
                  <c:v>0.55138437480300795</c:v>
                </c:pt>
                <c:pt idx="588">
                  <c:v>0.55242638250812404</c:v>
                </c:pt>
                <c:pt idx="589">
                  <c:v>0.55346839021323702</c:v>
                </c:pt>
                <c:pt idx="590">
                  <c:v>0.55451039791835099</c:v>
                </c:pt>
                <c:pt idx="591">
                  <c:v>0.55555240562346297</c:v>
                </c:pt>
                <c:pt idx="592">
                  <c:v>0.55659441332857795</c:v>
                </c:pt>
                <c:pt idx="593">
                  <c:v>0.55763642103369204</c:v>
                </c:pt>
                <c:pt idx="594">
                  <c:v>0.55867842873880602</c:v>
                </c:pt>
                <c:pt idx="595">
                  <c:v>0.55972043644392</c:v>
                </c:pt>
                <c:pt idx="596">
                  <c:v>0.56076244414903298</c:v>
                </c:pt>
                <c:pt idx="597">
                  <c:v>0.56180445185414896</c:v>
                </c:pt>
                <c:pt idx="598">
                  <c:v>0.56284645955926205</c:v>
                </c:pt>
                <c:pt idx="599">
                  <c:v>0.56388846726437603</c:v>
                </c:pt>
                <c:pt idx="600">
                  <c:v>0.564930474969489</c:v>
                </c:pt>
                <c:pt idx="601">
                  <c:v>0.56597248267460398</c:v>
                </c:pt>
                <c:pt idx="602">
                  <c:v>0.56701449037971796</c:v>
                </c:pt>
                <c:pt idx="603">
                  <c:v>0.56805649808483205</c:v>
                </c:pt>
                <c:pt idx="604">
                  <c:v>0.56909850578994503</c:v>
                </c:pt>
                <c:pt idx="605">
                  <c:v>0.57014051349505901</c:v>
                </c:pt>
                <c:pt idx="606">
                  <c:v>0.57118252120017499</c:v>
                </c:pt>
                <c:pt idx="607">
                  <c:v>0.57222452890528597</c:v>
                </c:pt>
                <c:pt idx="608">
                  <c:v>0.57326653661040095</c:v>
                </c:pt>
                <c:pt idx="609">
                  <c:v>0.57430854431551404</c:v>
                </c:pt>
                <c:pt idx="610">
                  <c:v>0.57535055202062602</c:v>
                </c:pt>
                <c:pt idx="611">
                  <c:v>0.57639255972574199</c:v>
                </c:pt>
                <c:pt idx="612">
                  <c:v>0.57743456743085597</c:v>
                </c:pt>
                <c:pt idx="613">
                  <c:v>0.57847657513596995</c:v>
                </c:pt>
                <c:pt idx="614">
                  <c:v>0.57951858284108604</c:v>
                </c:pt>
                <c:pt idx="615">
                  <c:v>0.58056059054619802</c:v>
                </c:pt>
                <c:pt idx="616">
                  <c:v>0.581602598251312</c:v>
                </c:pt>
                <c:pt idx="617">
                  <c:v>0.58264460595642797</c:v>
                </c:pt>
                <c:pt idx="618">
                  <c:v>0.58368661366153995</c:v>
                </c:pt>
                <c:pt idx="619">
                  <c:v>0.58472862136665404</c:v>
                </c:pt>
                <c:pt idx="620">
                  <c:v>0.58577062907176702</c:v>
                </c:pt>
                <c:pt idx="621">
                  <c:v>0.586812636776884</c:v>
                </c:pt>
                <c:pt idx="622">
                  <c:v>0.58785464448199598</c:v>
                </c:pt>
                <c:pt idx="623">
                  <c:v>0.58889665218710896</c:v>
                </c:pt>
                <c:pt idx="624">
                  <c:v>0.58993865989222305</c:v>
                </c:pt>
                <c:pt idx="625">
                  <c:v>0.59098066759733703</c:v>
                </c:pt>
                <c:pt idx="626">
                  <c:v>0.59202267530245201</c:v>
                </c:pt>
                <c:pt idx="627">
                  <c:v>0.59306468300756598</c:v>
                </c:pt>
                <c:pt idx="628">
                  <c:v>0.59410669071267996</c:v>
                </c:pt>
                <c:pt idx="629">
                  <c:v>0.59514869841779305</c:v>
                </c:pt>
                <c:pt idx="630">
                  <c:v>0.59619070612290803</c:v>
                </c:pt>
                <c:pt idx="631">
                  <c:v>0.59723271382802001</c:v>
                </c:pt>
                <c:pt idx="632">
                  <c:v>0.59827472153313399</c:v>
                </c:pt>
                <c:pt idx="633">
                  <c:v>0.59931672923824897</c:v>
                </c:pt>
                <c:pt idx="634">
                  <c:v>0.60035873694336195</c:v>
                </c:pt>
                <c:pt idx="635">
                  <c:v>0.60140074464847704</c:v>
                </c:pt>
                <c:pt idx="636">
                  <c:v>0.60244275235359102</c:v>
                </c:pt>
                <c:pt idx="637">
                  <c:v>0.603484760058704</c:v>
                </c:pt>
                <c:pt idx="638">
                  <c:v>0.60452676776381897</c:v>
                </c:pt>
                <c:pt idx="639">
                  <c:v>0.60556877546893195</c:v>
                </c:pt>
                <c:pt idx="640">
                  <c:v>0.60661078317404604</c:v>
                </c:pt>
                <c:pt idx="641">
                  <c:v>0.60765279087916002</c:v>
                </c:pt>
                <c:pt idx="642">
                  <c:v>0.608694798584274</c:v>
                </c:pt>
                <c:pt idx="643">
                  <c:v>0.60973680628938798</c:v>
                </c:pt>
                <c:pt idx="644">
                  <c:v>0.61077881399450196</c:v>
                </c:pt>
                <c:pt idx="645">
                  <c:v>0.61182082169961705</c:v>
                </c:pt>
                <c:pt idx="646">
                  <c:v>0.61286282940472903</c:v>
                </c:pt>
                <c:pt idx="647">
                  <c:v>0.613904837109843</c:v>
                </c:pt>
                <c:pt idx="648">
                  <c:v>0.61494684481495798</c:v>
                </c:pt>
                <c:pt idx="649">
                  <c:v>0.61598885252007196</c:v>
                </c:pt>
                <c:pt idx="650">
                  <c:v>0.61703086022518605</c:v>
                </c:pt>
                <c:pt idx="651">
                  <c:v>0.61807286793030003</c:v>
                </c:pt>
                <c:pt idx="652">
                  <c:v>0.61911487563541401</c:v>
                </c:pt>
                <c:pt idx="653">
                  <c:v>0.62015688334052799</c:v>
                </c:pt>
                <c:pt idx="654">
                  <c:v>0.62119889104563997</c:v>
                </c:pt>
                <c:pt idx="655">
                  <c:v>0.62224089875075395</c:v>
                </c:pt>
                <c:pt idx="656">
                  <c:v>0.62328290645587103</c:v>
                </c:pt>
                <c:pt idx="657">
                  <c:v>0.62432491416098501</c:v>
                </c:pt>
                <c:pt idx="658">
                  <c:v>0.62536692186609499</c:v>
                </c:pt>
                <c:pt idx="659">
                  <c:v>0.62640892957120997</c:v>
                </c:pt>
                <c:pt idx="660">
                  <c:v>0.62745093727632495</c:v>
                </c:pt>
                <c:pt idx="661">
                  <c:v>0.62849294498143804</c:v>
                </c:pt>
                <c:pt idx="662">
                  <c:v>0.62953495268655202</c:v>
                </c:pt>
                <c:pt idx="663">
                  <c:v>0.630576960391665</c:v>
                </c:pt>
                <c:pt idx="664">
                  <c:v>0.63161896809678097</c:v>
                </c:pt>
                <c:pt idx="665">
                  <c:v>0.63266097580189495</c:v>
                </c:pt>
                <c:pt idx="666">
                  <c:v>0.63370298350701004</c:v>
                </c:pt>
                <c:pt idx="667">
                  <c:v>0.63474499121212302</c:v>
                </c:pt>
                <c:pt idx="668">
                  <c:v>0.635786998917236</c:v>
                </c:pt>
                <c:pt idx="669">
                  <c:v>0.63682900662234998</c:v>
                </c:pt>
                <c:pt idx="670">
                  <c:v>0.63787101432746496</c:v>
                </c:pt>
                <c:pt idx="671">
                  <c:v>0.63891302203257805</c:v>
                </c:pt>
                <c:pt idx="672">
                  <c:v>0.63995502973769003</c:v>
                </c:pt>
                <c:pt idx="673">
                  <c:v>0.64099703744280601</c:v>
                </c:pt>
                <c:pt idx="674">
                  <c:v>0.64203904514791998</c:v>
                </c:pt>
                <c:pt idx="675">
                  <c:v>0.64308105285303296</c:v>
                </c:pt>
                <c:pt idx="676">
                  <c:v>0.64412306055814805</c:v>
                </c:pt>
                <c:pt idx="677">
                  <c:v>0.64516506826326203</c:v>
                </c:pt>
                <c:pt idx="678">
                  <c:v>0.64620707596837501</c:v>
                </c:pt>
                <c:pt idx="679">
                  <c:v>0.64724908367349099</c:v>
                </c:pt>
                <c:pt idx="680">
                  <c:v>0.64829109137860397</c:v>
                </c:pt>
                <c:pt idx="681">
                  <c:v>0.64933309908371895</c:v>
                </c:pt>
                <c:pt idx="682">
                  <c:v>0.65037510678883204</c:v>
                </c:pt>
                <c:pt idx="683">
                  <c:v>0.65141711449394402</c:v>
                </c:pt>
                <c:pt idx="684">
                  <c:v>0.652459122199057</c:v>
                </c:pt>
                <c:pt idx="685">
                  <c:v>0.65350112990417297</c:v>
                </c:pt>
                <c:pt idx="686">
                  <c:v>0.65454313760928595</c:v>
                </c:pt>
                <c:pt idx="687">
                  <c:v>0.65558514531440204</c:v>
                </c:pt>
                <c:pt idx="688">
                  <c:v>0.65662715301951502</c:v>
                </c:pt>
                <c:pt idx="689">
                  <c:v>0.657669160724629</c:v>
                </c:pt>
                <c:pt idx="690">
                  <c:v>0.65871116842974298</c:v>
                </c:pt>
                <c:pt idx="691">
                  <c:v>0.65975317613485596</c:v>
                </c:pt>
                <c:pt idx="692">
                  <c:v>0.66079518383997005</c:v>
                </c:pt>
                <c:pt idx="693">
                  <c:v>0.66183719154508402</c:v>
                </c:pt>
                <c:pt idx="694">
                  <c:v>0.662879199250198</c:v>
                </c:pt>
                <c:pt idx="695">
                  <c:v>0.66392120695531098</c:v>
                </c:pt>
                <c:pt idx="696">
                  <c:v>0.66496321466042496</c:v>
                </c:pt>
                <c:pt idx="697">
                  <c:v>0.66600522236554005</c:v>
                </c:pt>
                <c:pt idx="698">
                  <c:v>0.66704723007065503</c:v>
                </c:pt>
                <c:pt idx="699">
                  <c:v>0.66808923777576701</c:v>
                </c:pt>
                <c:pt idx="700">
                  <c:v>0.66913124548088199</c:v>
                </c:pt>
                <c:pt idx="701">
                  <c:v>0.67017325318599597</c:v>
                </c:pt>
                <c:pt idx="702">
                  <c:v>0.67121526089111005</c:v>
                </c:pt>
                <c:pt idx="703">
                  <c:v>0.67225726859622204</c:v>
                </c:pt>
                <c:pt idx="704">
                  <c:v>0.67329927630133801</c:v>
                </c:pt>
                <c:pt idx="705">
                  <c:v>0.67434128400645099</c:v>
                </c:pt>
                <c:pt idx="706">
                  <c:v>0.67538329171156497</c:v>
                </c:pt>
                <c:pt idx="707">
                  <c:v>0.67642529941667995</c:v>
                </c:pt>
                <c:pt idx="708">
                  <c:v>0.67746730712179204</c:v>
                </c:pt>
                <c:pt idx="709">
                  <c:v>0.67850931482690702</c:v>
                </c:pt>
                <c:pt idx="710">
                  <c:v>0.679551322532022</c:v>
                </c:pt>
                <c:pt idx="711">
                  <c:v>0.68059333023713497</c:v>
                </c:pt>
                <c:pt idx="712">
                  <c:v>0.68163533794224895</c:v>
                </c:pt>
                <c:pt idx="713">
                  <c:v>0.68267734564736304</c:v>
                </c:pt>
                <c:pt idx="714">
                  <c:v>0.68371935335247602</c:v>
                </c:pt>
                <c:pt idx="715">
                  <c:v>0.68476136105759</c:v>
                </c:pt>
                <c:pt idx="716">
                  <c:v>0.68580336876270398</c:v>
                </c:pt>
                <c:pt idx="717">
                  <c:v>0.68684537646781896</c:v>
                </c:pt>
                <c:pt idx="718">
                  <c:v>0.68788738417293405</c:v>
                </c:pt>
                <c:pt idx="719">
                  <c:v>0.68892939187804603</c:v>
                </c:pt>
                <c:pt idx="720">
                  <c:v>0.68997139958316001</c:v>
                </c:pt>
                <c:pt idx="721">
                  <c:v>0.69101340728827298</c:v>
                </c:pt>
                <c:pt idx="722">
                  <c:v>0.69205541499338896</c:v>
                </c:pt>
                <c:pt idx="723">
                  <c:v>0.69309742269850305</c:v>
                </c:pt>
                <c:pt idx="724">
                  <c:v>0.69413943040361403</c:v>
                </c:pt>
                <c:pt idx="725">
                  <c:v>0.69518143810872901</c:v>
                </c:pt>
                <c:pt idx="726">
                  <c:v>0.69622344581384399</c:v>
                </c:pt>
                <c:pt idx="727">
                  <c:v>0.69726545351895697</c:v>
                </c:pt>
                <c:pt idx="728">
                  <c:v>0.69830746122407195</c:v>
                </c:pt>
                <c:pt idx="729">
                  <c:v>0.69934946892918703</c:v>
                </c:pt>
                <c:pt idx="730">
                  <c:v>0.70039147663430001</c:v>
                </c:pt>
                <c:pt idx="731">
                  <c:v>0.70143348433941299</c:v>
                </c:pt>
                <c:pt idx="732">
                  <c:v>0.70247549204452597</c:v>
                </c:pt>
                <c:pt idx="733">
                  <c:v>0.70351749974964195</c:v>
                </c:pt>
                <c:pt idx="734">
                  <c:v>0.70455950745475504</c:v>
                </c:pt>
                <c:pt idx="735">
                  <c:v>0.70560151515986902</c:v>
                </c:pt>
                <c:pt idx="736">
                  <c:v>0.706643522864983</c:v>
                </c:pt>
                <c:pt idx="737">
                  <c:v>0.70768553057009498</c:v>
                </c:pt>
                <c:pt idx="738">
                  <c:v>0.70872753827520996</c:v>
                </c:pt>
                <c:pt idx="739">
                  <c:v>0.70976954598032505</c:v>
                </c:pt>
                <c:pt idx="740">
                  <c:v>0.71081155368543802</c:v>
                </c:pt>
                <c:pt idx="741">
                  <c:v>0.711853561390551</c:v>
                </c:pt>
                <c:pt idx="742">
                  <c:v>0.71289556909566598</c:v>
                </c:pt>
                <c:pt idx="743">
                  <c:v>0.71393757680077896</c:v>
                </c:pt>
                <c:pt idx="744">
                  <c:v>0.71497958450589405</c:v>
                </c:pt>
                <c:pt idx="745">
                  <c:v>0.71602159221100803</c:v>
                </c:pt>
                <c:pt idx="746">
                  <c:v>0.71706359991612201</c:v>
                </c:pt>
                <c:pt idx="747">
                  <c:v>0.71810560762123699</c:v>
                </c:pt>
                <c:pt idx="748">
                  <c:v>0.71914761532635096</c:v>
                </c:pt>
                <c:pt idx="749">
                  <c:v>0.72018962303146405</c:v>
                </c:pt>
                <c:pt idx="750">
                  <c:v>0.72123163073657903</c:v>
                </c:pt>
                <c:pt idx="751">
                  <c:v>0.72227363844168901</c:v>
                </c:pt>
                <c:pt idx="752">
                  <c:v>0.72331564614680699</c:v>
                </c:pt>
                <c:pt idx="753">
                  <c:v>0.72435765385191897</c:v>
                </c:pt>
                <c:pt idx="754">
                  <c:v>0.72539966155703395</c:v>
                </c:pt>
                <c:pt idx="755">
                  <c:v>0.72644166926214804</c:v>
                </c:pt>
                <c:pt idx="756">
                  <c:v>0.72748367696726202</c:v>
                </c:pt>
                <c:pt idx="757">
                  <c:v>0.728525684672375</c:v>
                </c:pt>
                <c:pt idx="758">
                  <c:v>0.72956769237748798</c:v>
                </c:pt>
                <c:pt idx="759">
                  <c:v>0.73060970008260295</c:v>
                </c:pt>
                <c:pt idx="760">
                  <c:v>0.73165170778771804</c:v>
                </c:pt>
                <c:pt idx="761">
                  <c:v>0.73269371549283102</c:v>
                </c:pt>
                <c:pt idx="762">
                  <c:v>0.733735723197943</c:v>
                </c:pt>
                <c:pt idx="763">
                  <c:v>0.73477773090305798</c:v>
                </c:pt>
                <c:pt idx="764">
                  <c:v>0.73581973860817196</c:v>
                </c:pt>
                <c:pt idx="765">
                  <c:v>0.73686174631328705</c:v>
                </c:pt>
                <c:pt idx="766">
                  <c:v>0.73790375401840003</c:v>
                </c:pt>
                <c:pt idx="767">
                  <c:v>0.73894576172351401</c:v>
                </c:pt>
                <c:pt idx="768">
                  <c:v>0.73998776942862599</c:v>
                </c:pt>
                <c:pt idx="769">
                  <c:v>0.74102977713374196</c:v>
                </c:pt>
                <c:pt idx="770">
                  <c:v>0.74207178483885605</c:v>
                </c:pt>
                <c:pt idx="771">
                  <c:v>0.74311379254397103</c:v>
                </c:pt>
                <c:pt idx="772">
                  <c:v>0.74415580024908301</c:v>
                </c:pt>
                <c:pt idx="773">
                  <c:v>0.74519780795419799</c:v>
                </c:pt>
                <c:pt idx="774">
                  <c:v>0.74623981565931097</c:v>
                </c:pt>
                <c:pt idx="775">
                  <c:v>0.74728182336442595</c:v>
                </c:pt>
                <c:pt idx="776">
                  <c:v>0.74832383106953904</c:v>
                </c:pt>
                <c:pt idx="777">
                  <c:v>0.74936583877465301</c:v>
                </c:pt>
                <c:pt idx="778">
                  <c:v>0.75040784647976799</c:v>
                </c:pt>
                <c:pt idx="779">
                  <c:v>0.75144985418488197</c:v>
                </c:pt>
                <c:pt idx="780">
                  <c:v>0.75249186188999595</c:v>
                </c:pt>
                <c:pt idx="781">
                  <c:v>0.75353386959510804</c:v>
                </c:pt>
                <c:pt idx="782">
                  <c:v>0.75457587730022302</c:v>
                </c:pt>
                <c:pt idx="783">
                  <c:v>0.755617885005338</c:v>
                </c:pt>
                <c:pt idx="784">
                  <c:v>0.75665989271044998</c:v>
                </c:pt>
                <c:pt idx="785">
                  <c:v>0.75770190041556396</c:v>
                </c:pt>
                <c:pt idx="786">
                  <c:v>0.75874390812067805</c:v>
                </c:pt>
                <c:pt idx="787">
                  <c:v>0.75978591582579302</c:v>
                </c:pt>
                <c:pt idx="788">
                  <c:v>0.760827923530905</c:v>
                </c:pt>
                <c:pt idx="789">
                  <c:v>0.76186993123601998</c:v>
                </c:pt>
                <c:pt idx="790">
                  <c:v>0.76291193894113296</c:v>
                </c:pt>
                <c:pt idx="791">
                  <c:v>0.76395394664625005</c:v>
                </c:pt>
                <c:pt idx="792">
                  <c:v>0.76499595435136203</c:v>
                </c:pt>
                <c:pt idx="793">
                  <c:v>0.76603796205647801</c:v>
                </c:pt>
                <c:pt idx="794">
                  <c:v>0.76707996976159099</c:v>
                </c:pt>
                <c:pt idx="795">
                  <c:v>0.76812197746670297</c:v>
                </c:pt>
                <c:pt idx="796">
                  <c:v>0.76916398517181805</c:v>
                </c:pt>
                <c:pt idx="797">
                  <c:v>0.77020599287693303</c:v>
                </c:pt>
                <c:pt idx="798">
                  <c:v>0.77124800058204501</c:v>
                </c:pt>
                <c:pt idx="799">
                  <c:v>0.77229000828715999</c:v>
                </c:pt>
                <c:pt idx="800">
                  <c:v>0.77333201599227197</c:v>
                </c:pt>
                <c:pt idx="801">
                  <c:v>0.77437402369738695</c:v>
                </c:pt>
                <c:pt idx="802">
                  <c:v>0.77541603140250204</c:v>
                </c:pt>
                <c:pt idx="803">
                  <c:v>0.77645803910761602</c:v>
                </c:pt>
                <c:pt idx="804">
                  <c:v>0.777500046812729</c:v>
                </c:pt>
                <c:pt idx="805">
                  <c:v>0.77854205451784297</c:v>
                </c:pt>
                <c:pt idx="806">
                  <c:v>0.77958406222295795</c:v>
                </c:pt>
                <c:pt idx="807">
                  <c:v>0.78062606992807104</c:v>
                </c:pt>
                <c:pt idx="808">
                  <c:v>0.78166807763318502</c:v>
                </c:pt>
                <c:pt idx="809">
                  <c:v>0.782710085338298</c:v>
                </c:pt>
                <c:pt idx="810">
                  <c:v>0.78375209304341298</c:v>
                </c:pt>
                <c:pt idx="811">
                  <c:v>0.78479410074852796</c:v>
                </c:pt>
                <c:pt idx="812">
                  <c:v>0.78583610845364105</c:v>
                </c:pt>
                <c:pt idx="813">
                  <c:v>0.78687811615875403</c:v>
                </c:pt>
                <c:pt idx="814">
                  <c:v>0.787920123863869</c:v>
                </c:pt>
                <c:pt idx="815">
                  <c:v>0.78896213156898198</c:v>
                </c:pt>
                <c:pt idx="816">
                  <c:v>0.79000413927409596</c:v>
                </c:pt>
                <c:pt idx="817">
                  <c:v>0.79104614697921005</c:v>
                </c:pt>
                <c:pt idx="818">
                  <c:v>0.79208815468432703</c:v>
                </c:pt>
                <c:pt idx="819">
                  <c:v>0.79313016238943801</c:v>
                </c:pt>
                <c:pt idx="820">
                  <c:v>0.79417217009455299</c:v>
                </c:pt>
                <c:pt idx="821">
                  <c:v>0.79521417779966597</c:v>
                </c:pt>
                <c:pt idx="822">
                  <c:v>0.79625618550477995</c:v>
                </c:pt>
                <c:pt idx="823">
                  <c:v>0.79729819320989703</c:v>
                </c:pt>
                <c:pt idx="824">
                  <c:v>0.79834020091500801</c:v>
                </c:pt>
                <c:pt idx="825">
                  <c:v>0.79938220862012299</c:v>
                </c:pt>
                <c:pt idx="826">
                  <c:v>0.80042421632523597</c:v>
                </c:pt>
                <c:pt idx="827">
                  <c:v>0.80146622403034995</c:v>
                </c:pt>
                <c:pt idx="828">
                  <c:v>0.80250823173546404</c:v>
                </c:pt>
                <c:pt idx="829">
                  <c:v>0.80355023944057702</c:v>
                </c:pt>
                <c:pt idx="830">
                  <c:v>0.804592247145693</c:v>
                </c:pt>
                <c:pt idx="831">
                  <c:v>0.80563425485080797</c:v>
                </c:pt>
                <c:pt idx="832">
                  <c:v>0.80667626255591796</c:v>
                </c:pt>
                <c:pt idx="833">
                  <c:v>0.80771827026103504</c:v>
                </c:pt>
                <c:pt idx="834">
                  <c:v>0.80876027796615102</c:v>
                </c:pt>
                <c:pt idx="835">
                  <c:v>0.809802285671262</c:v>
                </c:pt>
                <c:pt idx="836">
                  <c:v>0.81084429337637598</c:v>
                </c:pt>
                <c:pt idx="837">
                  <c:v>0.81188630108148996</c:v>
                </c:pt>
                <c:pt idx="838">
                  <c:v>0.81292830878660205</c:v>
                </c:pt>
                <c:pt idx="839">
                  <c:v>0.81397031649171603</c:v>
                </c:pt>
                <c:pt idx="840">
                  <c:v>0.81501232419683001</c:v>
                </c:pt>
                <c:pt idx="841">
                  <c:v>0.81605433190194199</c:v>
                </c:pt>
                <c:pt idx="842">
                  <c:v>0.81709633960705896</c:v>
                </c:pt>
                <c:pt idx="843">
                  <c:v>0.81813834731217305</c:v>
                </c:pt>
                <c:pt idx="844">
                  <c:v>0.81918035501728703</c:v>
                </c:pt>
                <c:pt idx="845">
                  <c:v>0.82022236272240101</c:v>
                </c:pt>
                <c:pt idx="846">
                  <c:v>0.82126437042751599</c:v>
                </c:pt>
                <c:pt idx="847">
                  <c:v>0.82230637813262997</c:v>
                </c:pt>
                <c:pt idx="848">
                  <c:v>0.82334838583774195</c:v>
                </c:pt>
                <c:pt idx="849">
                  <c:v>0.82439039354285504</c:v>
                </c:pt>
                <c:pt idx="850">
                  <c:v>0.82543240124797201</c:v>
                </c:pt>
                <c:pt idx="851">
                  <c:v>0.82647440895308399</c:v>
                </c:pt>
                <c:pt idx="852">
                  <c:v>0.82751641665819697</c:v>
                </c:pt>
                <c:pt idx="853">
                  <c:v>0.82855842436331195</c:v>
                </c:pt>
                <c:pt idx="854">
                  <c:v>0.82960043206842804</c:v>
                </c:pt>
                <c:pt idx="855">
                  <c:v>0.83064243977354102</c:v>
                </c:pt>
                <c:pt idx="856">
                  <c:v>0.831684447478652</c:v>
                </c:pt>
                <c:pt idx="857">
                  <c:v>0.83272645518376598</c:v>
                </c:pt>
                <c:pt idx="858">
                  <c:v>0.83376846288887896</c:v>
                </c:pt>
                <c:pt idx="859">
                  <c:v>0.83481047059399704</c:v>
                </c:pt>
                <c:pt idx="860">
                  <c:v>0.83585247829910903</c:v>
                </c:pt>
                <c:pt idx="861">
                  <c:v>0.836894486004225</c:v>
                </c:pt>
                <c:pt idx="862">
                  <c:v>0.83793649370933598</c:v>
                </c:pt>
                <c:pt idx="863">
                  <c:v>0.83897850141445296</c:v>
                </c:pt>
                <c:pt idx="864">
                  <c:v>0.84002050911956505</c:v>
                </c:pt>
                <c:pt idx="865">
                  <c:v>0.84106251682467903</c:v>
                </c:pt>
                <c:pt idx="866">
                  <c:v>0.84210452452979301</c:v>
                </c:pt>
                <c:pt idx="867">
                  <c:v>0.84314653223490699</c:v>
                </c:pt>
              </c:numCache>
            </c:numRef>
          </c:xVal>
          <c:yVal>
            <c:numRef>
              <c:f>'ArcTan y_z'!$J$3:$J$870</c:f>
              <c:numCache>
                <c:formatCode>0.00E+00</c:formatCode>
                <c:ptCount val="868"/>
                <c:pt idx="0">
                  <c:v>-2.4257574055639437E-3</c:v>
                </c:pt>
                <c:pt idx="1">
                  <c:v>3.3581038331640246E-3</c:v>
                </c:pt>
                <c:pt idx="2">
                  <c:v>3.7353834790307725E-4</c:v>
                </c:pt>
                <c:pt idx="3">
                  <c:v>6.4260201940327579E-4</c:v>
                </c:pt>
                <c:pt idx="4">
                  <c:v>6.0620130167556409E-4</c:v>
                </c:pt>
                <c:pt idx="5">
                  <c:v>5.860210302648858E-4</c:v>
                </c:pt>
                <c:pt idx="6">
                  <c:v>5.7291008415130955E-4</c:v>
                </c:pt>
                <c:pt idx="7">
                  <c:v>5.6308028774818399E-4</c:v>
                </c:pt>
                <c:pt idx="8">
                  <c:v>5.5478859139351127E-4</c:v>
                </c:pt>
                <c:pt idx="9">
                  <c:v>5.4715703518278685E-4</c:v>
                </c:pt>
                <c:pt idx="10">
                  <c:v>5.3974434833756267E-4</c:v>
                </c:pt>
                <c:pt idx="11">
                  <c:v>5.3252262730893647E-4</c:v>
                </c:pt>
                <c:pt idx="12">
                  <c:v>5.2575067097081543E-4</c:v>
                </c:pt>
                <c:pt idx="13">
                  <c:v>5.1979697226032422E-4</c:v>
                </c:pt>
                <c:pt idx="14">
                  <c:v>5.1505796416647851E-4</c:v>
                </c:pt>
                <c:pt idx="15">
                  <c:v>5.1183903866749026E-4</c:v>
                </c:pt>
                <c:pt idx="16">
                  <c:v>5.1009105835135668E-4</c:v>
                </c:pt>
                <c:pt idx="17">
                  <c:v>5.0945794150634419E-4</c:v>
                </c:pt>
                <c:pt idx="18">
                  <c:v>5.0941844211907093E-4</c:v>
                </c:pt>
                <c:pt idx="19">
                  <c:v>5.0927368954419266E-4</c:v>
                </c:pt>
                <c:pt idx="20">
                  <c:v>5.0815840279283325E-4</c:v>
                </c:pt>
                <c:pt idx="21">
                  <c:v>5.0522963948255203E-4</c:v>
                </c:pt>
                <c:pt idx="22">
                  <c:v>4.9968222399254629E-4</c:v>
                </c:pt>
                <c:pt idx="23">
                  <c:v>4.9071139193816921E-4</c:v>
                </c:pt>
                <c:pt idx="24">
                  <c:v>4.7759474063433318E-4</c:v>
                </c:pt>
                <c:pt idx="25">
                  <c:v>4.5979794273535583E-4</c:v>
                </c:pt>
                <c:pt idx="26">
                  <c:v>4.3696397680825463E-4</c:v>
                </c:pt>
                <c:pt idx="27">
                  <c:v>4.0898047668314915E-4</c:v>
                </c:pt>
                <c:pt idx="28">
                  <c:v>3.7607667708144401E-4</c:v>
                </c:pt>
                <c:pt idx="29">
                  <c:v>3.3877452100355786E-4</c:v>
                </c:pt>
                <c:pt idx="30">
                  <c:v>2.9784753489358348E-4</c:v>
                </c:pt>
                <c:pt idx="31">
                  <c:v>2.541918199989468E-4</c:v>
                </c:pt>
                <c:pt idx="32">
                  <c:v>2.0858981738662734E-4</c:v>
                </c:pt>
                <c:pt idx="33">
                  <c:v>1.6157943847895542E-4</c:v>
                </c:pt>
                <c:pt idx="34">
                  <c:v>1.1343299627532094E-4</c:v>
                </c:pt>
                <c:pt idx="35">
                  <c:v>6.4171570445020816E-5</c:v>
                </c:pt>
                <c:pt idx="36">
                  <c:v>1.3669170142130915E-5</c:v>
                </c:pt>
                <c:pt idx="37">
                  <c:v>-3.8209702848922664E-5</c:v>
                </c:pt>
                <c:pt idx="38">
                  <c:v>-9.1561221712310742E-5</c:v>
                </c:pt>
                <c:pt idx="39">
                  <c:v>-1.4641647168576289E-4</c:v>
                </c:pt>
                <c:pt idx="40">
                  <c:v>-2.0276057108556443E-4</c:v>
                </c:pt>
                <c:pt idx="41">
                  <c:v>-2.6056956652539858E-4</c:v>
                </c:pt>
                <c:pt idx="42">
                  <c:v>-3.1984358366410267E-4</c:v>
                </c:pt>
                <c:pt idx="43">
                  <c:v>-3.80618192596914E-4</c:v>
                </c:pt>
                <c:pt idx="44">
                  <c:v>-4.4296425229736048E-4</c:v>
                </c:pt>
                <c:pt idx="45">
                  <c:v>-5.0697038661178797E-4</c:v>
                </c:pt>
                <c:pt idx="46">
                  <c:v>-5.7268573229845058E-4</c:v>
                </c:pt>
                <c:pt idx="47">
                  <c:v>-6.4001891161924744E-4</c:v>
                </c:pt>
                <c:pt idx="48">
                  <c:v>-7.0879339355417752E-4</c:v>
                </c:pt>
                <c:pt idx="49">
                  <c:v>-7.7886677575182651E-4</c:v>
                </c:pt>
                <c:pt idx="50">
                  <c:v>-8.5014639088249974E-4</c:v>
                </c:pt>
                <c:pt idx="51">
                  <c:v>-9.2256290870592304E-4</c:v>
                </c:pt>
                <c:pt idx="52">
                  <c:v>-9.9607948165293756E-4</c:v>
                </c:pt>
                <c:pt idx="53">
                  <c:v>-1.0706404288183312E-3</c:v>
                </c:pt>
                <c:pt idx="54">
                  <c:v>-1.1461124342365462E-3</c:v>
                </c:pt>
                <c:pt idx="55">
                  <c:v>-1.2223324631005343E-3</c:v>
                </c:pt>
                <c:pt idx="56">
                  <c:v>-1.2991933337016673E-3</c:v>
                </c:pt>
                <c:pt idx="57">
                  <c:v>-1.3767026964926349E-3</c:v>
                </c:pt>
                <c:pt idx="58">
                  <c:v>-1.4549906981547497E-3</c:v>
                </c:pt>
                <c:pt idx="59">
                  <c:v>-1.5342851898173496E-3</c:v>
                </c:pt>
                <c:pt idx="60">
                  <c:v>-1.6148603553943074E-3</c:v>
                </c:pt>
                <c:pt idx="61">
                  <c:v>-1.6969727411548863E-3</c:v>
                </c:pt>
                <c:pt idx="62">
                  <c:v>-1.7807694857451977E-3</c:v>
                </c:pt>
                <c:pt idx="63">
                  <c:v>-1.8661974857768708E-3</c:v>
                </c:pt>
                <c:pt idx="64">
                  <c:v>-1.9529851234249495E-3</c:v>
                </c:pt>
                <c:pt idx="65">
                  <c:v>-2.0407174920898078E-3</c:v>
                </c:pt>
                <c:pt idx="66">
                  <c:v>-2.1289763793315951E-3</c:v>
                </c:pt>
                <c:pt idx="67">
                  <c:v>-2.2174672004532845E-3</c:v>
                </c:pt>
                <c:pt idx="68">
                  <c:v>-2.3061126110060725E-3</c:v>
                </c:pt>
                <c:pt idx="69">
                  <c:v>-2.3950714802453946E-3</c:v>
                </c:pt>
                <c:pt idx="70">
                  <c:v>-2.4845983708482685E-3</c:v>
                </c:pt>
                <c:pt idx="71">
                  <c:v>-2.5748319915432113E-3</c:v>
                </c:pt>
                <c:pt idx="72">
                  <c:v>-2.6657379521210492E-3</c:v>
                </c:pt>
                <c:pt idx="73">
                  <c:v>-2.7571164792962823E-3</c:v>
                </c:pt>
                <c:pt idx="74">
                  <c:v>-2.848652072951467E-3</c:v>
                </c:pt>
                <c:pt idx="75">
                  <c:v>-2.9400308363813281E-3</c:v>
                </c:pt>
                <c:pt idx="76">
                  <c:v>-3.0310439960693583E-3</c:v>
                </c:pt>
                <c:pt idx="77">
                  <c:v>-3.121560371995769E-3</c:v>
                </c:pt>
                <c:pt idx="78">
                  <c:v>-3.2114676668385145E-3</c:v>
                </c:pt>
                <c:pt idx="79">
                  <c:v>-3.300622570856596E-3</c:v>
                </c:pt>
                <c:pt idx="80">
                  <c:v>-3.3888234775039786E-3</c:v>
                </c:pt>
                <c:pt idx="81">
                  <c:v>-3.4758356309497617E-3</c:v>
                </c:pt>
                <c:pt idx="82">
                  <c:v>-3.5614450165956427E-3</c:v>
                </c:pt>
                <c:pt idx="83">
                  <c:v>-3.6455060719616807E-3</c:v>
                </c:pt>
                <c:pt idx="84">
                  <c:v>-3.7279510942678637E-3</c:v>
                </c:pt>
                <c:pt idx="85">
                  <c:v>-3.8087476591928994E-3</c:v>
                </c:pt>
                <c:pt idx="86">
                  <c:v>-3.8878480383509359E-3</c:v>
                </c:pt>
                <c:pt idx="87">
                  <c:v>-3.9651601612227033E-3</c:v>
                </c:pt>
                <c:pt idx="88">
                  <c:v>-4.0405404344690445E-3</c:v>
                </c:pt>
                <c:pt idx="89">
                  <c:v>-4.1137950772254742E-3</c:v>
                </c:pt>
                <c:pt idx="90">
                  <c:v>-4.1847136365498376E-3</c:v>
                </c:pt>
                <c:pt idx="91">
                  <c:v>-4.2530935238475689E-3</c:v>
                </c:pt>
                <c:pt idx="92">
                  <c:v>-4.3187407839933812E-3</c:v>
                </c:pt>
                <c:pt idx="93">
                  <c:v>-4.3814635482957989E-3</c:v>
                </c:pt>
                <c:pt idx="94">
                  <c:v>-4.4410715902871521E-3</c:v>
                </c:pt>
                <c:pt idx="95">
                  <c:v>-4.4973775164724519E-3</c:v>
                </c:pt>
                <c:pt idx="96">
                  <c:v>-4.5501976107948528E-3</c:v>
                </c:pt>
                <c:pt idx="97">
                  <c:v>-4.5993508334653951E-3</c:v>
                </c:pt>
                <c:pt idx="98">
                  <c:v>-4.6446566867349307E-3</c:v>
                </c:pt>
                <c:pt idx="99">
                  <c:v>-4.6859372522346527E-3</c:v>
                </c:pt>
                <c:pt idx="100">
                  <c:v>-4.723014378362804E-3</c:v>
                </c:pt>
                <c:pt idx="101">
                  <c:v>-4.7556731442022597E-3</c:v>
                </c:pt>
                <c:pt idx="102">
                  <c:v>-4.783617471637744E-3</c:v>
                </c:pt>
                <c:pt idx="103">
                  <c:v>-4.8064811454413573E-3</c:v>
                </c:pt>
                <c:pt idx="104">
                  <c:v>-4.8238887086852573E-3</c:v>
                </c:pt>
                <c:pt idx="105">
                  <c:v>-4.835521050598997E-3</c:v>
                </c:pt>
                <c:pt idx="106">
                  <c:v>-4.8411635084517832E-3</c:v>
                </c:pt>
                <c:pt idx="107">
                  <c:v>-4.8407383224262027E-3</c:v>
                </c:pt>
                <c:pt idx="108">
                  <c:v>-4.8341989231600047E-3</c:v>
                </c:pt>
                <c:pt idx="109">
                  <c:v>-4.8213473314477348E-3</c:v>
                </c:pt>
                <c:pt idx="110">
                  <c:v>-4.8019232128505172E-3</c:v>
                </c:pt>
                <c:pt idx="111">
                  <c:v>-4.7757814731995106E-3</c:v>
                </c:pt>
                <c:pt idx="112">
                  <c:v>-4.7429415037770215E-3</c:v>
                </c:pt>
                <c:pt idx="113">
                  <c:v>-4.7037201256381273E-3</c:v>
                </c:pt>
                <c:pt idx="114">
                  <c:v>-4.6588249989426584E-3</c:v>
                </c:pt>
                <c:pt idx="115">
                  <c:v>-4.609099374061165E-3</c:v>
                </c:pt>
                <c:pt idx="116">
                  <c:v>-4.555299689809238E-3</c:v>
                </c:pt>
                <c:pt idx="117">
                  <c:v>-4.498050364363214E-3</c:v>
                </c:pt>
                <c:pt idx="118">
                  <c:v>-4.4378628347217829E-3</c:v>
                </c:pt>
                <c:pt idx="119">
                  <c:v>-4.3753337783370462E-3</c:v>
                </c:pt>
                <c:pt idx="120">
                  <c:v>-4.3112036017864301E-3</c:v>
                </c:pt>
                <c:pt idx="121">
                  <c:v>-4.2462010814807074E-3</c:v>
                </c:pt>
                <c:pt idx="122">
                  <c:v>-4.1810330934491328E-3</c:v>
                </c:pt>
                <c:pt idx="123">
                  <c:v>-4.1164075901248829E-3</c:v>
                </c:pt>
                <c:pt idx="124">
                  <c:v>-4.0528347721595524E-3</c:v>
                </c:pt>
                <c:pt idx="125">
                  <c:v>-3.9906233933307894E-3</c:v>
                </c:pt>
                <c:pt idx="126">
                  <c:v>-3.9300236493620107E-3</c:v>
                </c:pt>
                <c:pt idx="127">
                  <c:v>-3.8712027919660884E-3</c:v>
                </c:pt>
                <c:pt idx="128">
                  <c:v>-3.8141903370302204E-3</c:v>
                </c:pt>
                <c:pt idx="129">
                  <c:v>-3.7589243575764379E-3</c:v>
                </c:pt>
                <c:pt idx="130">
                  <c:v>-3.7052977757781281E-3</c:v>
                </c:pt>
                <c:pt idx="131">
                  <c:v>-3.653191567560186E-3</c:v>
                </c:pt>
                <c:pt idx="132">
                  <c:v>-3.6025184765913197E-3</c:v>
                </c:pt>
                <c:pt idx="133">
                  <c:v>-3.5532120996697803E-3</c:v>
                </c:pt>
                <c:pt idx="134">
                  <c:v>-3.5052109440248834E-3</c:v>
                </c:pt>
                <c:pt idx="135">
                  <c:v>-3.458457714418385E-3</c:v>
                </c:pt>
                <c:pt idx="136">
                  <c:v>-3.4129019884633974E-3</c:v>
                </c:pt>
                <c:pt idx="137">
                  <c:v>-3.3684985972491431E-3</c:v>
                </c:pt>
                <c:pt idx="138">
                  <c:v>-3.3252048816393041E-3</c:v>
                </c:pt>
                <c:pt idx="139">
                  <c:v>-3.2829802708168802E-3</c:v>
                </c:pt>
                <c:pt idx="140">
                  <c:v>-3.2417864098729298E-3</c:v>
                </c:pt>
                <c:pt idx="141">
                  <c:v>-3.2015885872736611E-3</c:v>
                </c:pt>
                <c:pt idx="142">
                  <c:v>-3.1623547959832932E-3</c:v>
                </c:pt>
                <c:pt idx="143">
                  <c:v>-3.1240547619041832E-3</c:v>
                </c:pt>
                <c:pt idx="144">
                  <c:v>-3.0866597326727409E-3</c:v>
                </c:pt>
                <c:pt idx="145">
                  <c:v>-3.0501422575129953E-3</c:v>
                </c:pt>
                <c:pt idx="146">
                  <c:v>-3.0144758741054178E-3</c:v>
                </c:pt>
                <c:pt idx="147">
                  <c:v>-2.9796349055376628E-3</c:v>
                </c:pt>
                <c:pt idx="148">
                  <c:v>-2.9455943809207049E-3</c:v>
                </c:pt>
                <c:pt idx="149">
                  <c:v>-2.912329881772641E-3</c:v>
                </c:pt>
                <c:pt idx="150">
                  <c:v>-2.8798174952795988E-3</c:v>
                </c:pt>
                <c:pt idx="151">
                  <c:v>-2.8480339821022145E-3</c:v>
                </c:pt>
                <c:pt idx="152">
                  <c:v>-2.8169567430901018E-3</c:v>
                </c:pt>
                <c:pt idx="153">
                  <c:v>-2.7865637663260947E-3</c:v>
                </c:pt>
                <c:pt idx="154">
                  <c:v>-2.7568337271195883E-3</c:v>
                </c:pt>
                <c:pt idx="155">
                  <c:v>-2.7277460125178601E-3</c:v>
                </c:pt>
                <c:pt idx="156">
                  <c:v>-2.699280666632743E-3</c:v>
                </c:pt>
                <c:pt idx="157">
                  <c:v>-2.6714184752389897E-3</c:v>
                </c:pt>
                <c:pt idx="158">
                  <c:v>-2.64414098416313E-3</c:v>
                </c:pt>
                <c:pt idx="159">
                  <c:v>-2.6174304468673903E-3</c:v>
                </c:pt>
                <c:pt idx="160">
                  <c:v>-2.5912698060768301E-3</c:v>
                </c:pt>
                <c:pt idx="161">
                  <c:v>-2.5656426647627452E-3</c:v>
                </c:pt>
                <c:pt idx="162">
                  <c:v>-2.5405332501238745E-3</c:v>
                </c:pt>
                <c:pt idx="163">
                  <c:v>-2.5159263449380342E-3</c:v>
                </c:pt>
                <c:pt idx="164">
                  <c:v>-2.4918072019969413E-3</c:v>
                </c:pt>
                <c:pt idx="165">
                  <c:v>-2.4681614922904918E-3</c:v>
                </c:pt>
                <c:pt idx="166">
                  <c:v>-2.444975283445621E-3</c:v>
                </c:pt>
                <c:pt idx="167">
                  <c:v>-2.4222350754759701E-3</c:v>
                </c:pt>
                <c:pt idx="168">
                  <c:v>-2.3999278801494464E-3</c:v>
                </c:pt>
                <c:pt idx="169">
                  <c:v>-2.3780411866372486E-3</c:v>
                </c:pt>
                <c:pt idx="170">
                  <c:v>-2.3565629302013348E-3</c:v>
                </c:pt>
                <c:pt idx="171">
                  <c:v>-2.335481464685193E-3</c:v>
                </c:pt>
                <c:pt idx="172">
                  <c:v>-2.314785491006215E-3</c:v>
                </c:pt>
                <c:pt idx="173">
                  <c:v>-2.2944639810894129E-3</c:v>
                </c:pt>
                <c:pt idx="174">
                  <c:v>-2.2745062495759831E-3</c:v>
                </c:pt>
                <c:pt idx="175">
                  <c:v>-2.254901992338648E-3</c:v>
                </c:pt>
                <c:pt idx="176">
                  <c:v>-2.2356412784437511E-3</c:v>
                </c:pt>
                <c:pt idx="177">
                  <c:v>-2.2167145385642044E-3</c:v>
                </c:pt>
                <c:pt idx="178">
                  <c:v>-2.1981125600266638E-3</c:v>
                </c:pt>
                <c:pt idx="179">
                  <c:v>-2.1798264664832662E-3</c:v>
                </c:pt>
                <c:pt idx="180">
                  <c:v>-2.1618477233857208E-3</c:v>
                </c:pt>
                <c:pt idx="181">
                  <c:v>-2.1441681523751014E-3</c:v>
                </c:pt>
                <c:pt idx="182">
                  <c:v>-2.1267799178591919E-3</c:v>
                </c:pt>
                <c:pt idx="183">
                  <c:v>-2.1096755057758822E-3</c:v>
                </c:pt>
                <c:pt idx="184">
                  <c:v>-2.0928477018042867E-3</c:v>
                </c:pt>
                <c:pt idx="185">
                  <c:v>-2.0762895465833717E-3</c:v>
                </c:pt>
                <c:pt idx="186">
                  <c:v>-2.0599942748822718E-3</c:v>
                </c:pt>
                <c:pt idx="187">
                  <c:v>-2.0439549929711859E-3</c:v>
                </c:pt>
                <c:pt idx="188">
                  <c:v>-2.0281648354457758E-3</c:v>
                </c:pt>
                <c:pt idx="189">
                  <c:v>-2.0126172251855555E-3</c:v>
                </c:pt>
                <c:pt idx="190">
                  <c:v>-1.9973058674955628E-3</c:v>
                </c:pt>
                <c:pt idx="191">
                  <c:v>-1.9822247609020756E-3</c:v>
                </c:pt>
                <c:pt idx="192">
                  <c:v>-1.9673684893689752E-3</c:v>
                </c:pt>
                <c:pt idx="193">
                  <c:v>-1.9527320562592804E-3</c:v>
                </c:pt>
                <c:pt idx="194">
                  <c:v>-1.9383106177681846E-3</c:v>
                </c:pt>
                <c:pt idx="195">
                  <c:v>-1.9240994713543176E-3</c:v>
                </c:pt>
                <c:pt idx="196">
                  <c:v>-1.9100940506273649E-3</c:v>
                </c:pt>
                <c:pt idx="197">
                  <c:v>-1.8962899204560369E-3</c:v>
                </c:pt>
                <c:pt idx="198">
                  <c:v>-1.882682772285475E-3</c:v>
                </c:pt>
                <c:pt idx="199">
                  <c:v>-1.8692684196537491E-3</c:v>
                </c:pt>
                <c:pt idx="200">
                  <c:v>-1.8560427938975237E-3</c:v>
                </c:pt>
                <c:pt idx="201">
                  <c:v>-1.8430019400377455E-3</c:v>
                </c:pt>
                <c:pt idx="202">
                  <c:v>-1.8301420128365624E-3</c:v>
                </c:pt>
                <c:pt idx="203">
                  <c:v>-1.817459273017231E-3</c:v>
                </c:pt>
                <c:pt idx="204">
                  <c:v>-1.8049500836392095E-3</c:v>
                </c:pt>
                <c:pt idx="205">
                  <c:v>-1.7926109066210086E-3</c:v>
                </c:pt>
                <c:pt idx="206">
                  <c:v>-1.7804382994039639E-3</c:v>
                </c:pt>
                <c:pt idx="207">
                  <c:v>-1.7684289117500492E-3</c:v>
                </c:pt>
                <c:pt idx="208">
                  <c:v>-1.7565794826678136E-3</c:v>
                </c:pt>
                <c:pt idx="209">
                  <c:v>-1.7448868374601823E-3</c:v>
                </c:pt>
                <c:pt idx="210">
                  <c:v>-1.7333478848888381E-3</c:v>
                </c:pt>
                <c:pt idx="211">
                  <c:v>-1.7219596144495307E-3</c:v>
                </c:pt>
                <c:pt idx="212">
                  <c:v>-1.7107190937535339E-3</c:v>
                </c:pt>
                <c:pt idx="213">
                  <c:v>-1.6996234660103461E-3</c:v>
                </c:pt>
                <c:pt idx="214">
                  <c:v>-1.6886699476070255E-3</c:v>
                </c:pt>
                <c:pt idx="215">
                  <c:v>-1.6778558257801576E-3</c:v>
                </c:pt>
                <c:pt idx="216">
                  <c:v>-1.6671784563758857E-3</c:v>
                </c:pt>
                <c:pt idx="217">
                  <c:v>-1.656635261694517E-3</c:v>
                </c:pt>
                <c:pt idx="218">
                  <c:v>-1.6462237284159116E-3</c:v>
                </c:pt>
                <c:pt idx="219">
                  <c:v>-1.6359414056020189E-3</c:v>
                </c:pt>
                <c:pt idx="220">
                  <c:v>-1.6257859027733951E-3</c:v>
                </c:pt>
                <c:pt idx="221">
                  <c:v>-1.6157548880563685E-3</c:v>
                </c:pt>
                <c:pt idx="222">
                  <c:v>-1.6058460863980521E-3</c:v>
                </c:pt>
                <c:pt idx="223">
                  <c:v>-1.5960572778460939E-3</c:v>
                </c:pt>
                <c:pt idx="224">
                  <c:v>-1.5863862958905969E-3</c:v>
                </c:pt>
                <c:pt idx="225">
                  <c:v>-1.5768310258655479E-3</c:v>
                </c:pt>
                <c:pt idx="226">
                  <c:v>-1.5673894034072616E-3</c:v>
                </c:pt>
                <c:pt idx="227">
                  <c:v>-1.55805941296755E-3</c:v>
                </c:pt>
                <c:pt idx="228">
                  <c:v>-1.5488390863793078E-3</c:v>
                </c:pt>
                <c:pt idx="229">
                  <c:v>-1.5397265014722866E-3</c:v>
                </c:pt>
                <c:pt idx="230">
                  <c:v>-1.530719780737311E-3</c:v>
                </c:pt>
                <c:pt idx="231">
                  <c:v>-1.5218170900365604E-3</c:v>
                </c:pt>
                <c:pt idx="232">
                  <c:v>-1.5130166373584491E-3</c:v>
                </c:pt>
                <c:pt idx="233">
                  <c:v>-1.5043166716150775E-3</c:v>
                </c:pt>
                <c:pt idx="234">
                  <c:v>-1.4957154814806317E-3</c:v>
                </c:pt>
                <c:pt idx="235">
                  <c:v>-1.4872113942692112E-3</c:v>
                </c:pt>
                <c:pt idx="236">
                  <c:v>-1.4788027748503458E-3</c:v>
                </c:pt>
                <c:pt idx="237">
                  <c:v>-1.4704880246008932E-3</c:v>
                </c:pt>
                <c:pt idx="238">
                  <c:v>-1.4622655803918285E-3</c:v>
                </c:pt>
                <c:pt idx="239">
                  <c:v>-1.4541339136085964E-3</c:v>
                </c:pt>
                <c:pt idx="240">
                  <c:v>-1.4460915292037024E-3</c:v>
                </c:pt>
                <c:pt idx="241">
                  <c:v>-1.43813696478038E-3</c:v>
                </c:pt>
                <c:pt idx="242">
                  <c:v>-1.4302687897061357E-3</c:v>
                </c:pt>
                <c:pt idx="243">
                  <c:v>-1.4224856042548929E-3</c:v>
                </c:pt>
                <c:pt idx="244">
                  <c:v>-1.4147860387769531E-3</c:v>
                </c:pt>
                <c:pt idx="245">
                  <c:v>-1.407168752895441E-3</c:v>
                </c:pt>
                <c:pt idx="246">
                  <c:v>-1.3996324347284649E-3</c:v>
                </c:pt>
                <c:pt idx="247">
                  <c:v>-1.3921758001358376E-3</c:v>
                </c:pt>
                <c:pt idx="248">
                  <c:v>-1.3847975919896829E-3</c:v>
                </c:pt>
                <c:pt idx="249">
                  <c:v>-1.3774965794678747E-3</c:v>
                </c:pt>
                <c:pt idx="250">
                  <c:v>-1.3702715573695754E-3</c:v>
                </c:pt>
                <c:pt idx="251">
                  <c:v>-1.3631213454519261E-3</c:v>
                </c:pt>
                <c:pt idx="252">
                  <c:v>-1.3560447877874159E-3</c:v>
                </c:pt>
                <c:pt idx="253">
                  <c:v>-1.3490407521408584E-3</c:v>
                </c:pt>
                <c:pt idx="254">
                  <c:v>-1.3421081293654941E-3</c:v>
                </c:pt>
                <c:pt idx="255">
                  <c:v>-1.3352458328174356E-3</c:v>
                </c:pt>
                <c:pt idx="256">
                  <c:v>-1.3284527977878895E-3</c:v>
                </c:pt>
                <c:pt idx="257">
                  <c:v>-1.3217279809524343E-3</c:v>
                </c:pt>
                <c:pt idx="258">
                  <c:v>-1.3150703598368569E-3</c:v>
                </c:pt>
                <c:pt idx="259">
                  <c:v>-1.3084789322988467E-3</c:v>
                </c:pt>
                <c:pt idx="260">
                  <c:v>-1.3019527160251713E-3</c:v>
                </c:pt>
                <c:pt idx="261">
                  <c:v>-1.2954907480436058E-3</c:v>
                </c:pt>
                <c:pt idx="262">
                  <c:v>-1.2890920842493088E-3</c:v>
                </c:pt>
                <c:pt idx="263">
                  <c:v>-1.2827557989449245E-3</c:v>
                </c:pt>
                <c:pt idx="264">
                  <c:v>-1.2764809843941933E-3</c:v>
                </c:pt>
                <c:pt idx="265">
                  <c:v>-1.2702667503884102E-3</c:v>
                </c:pt>
                <c:pt idx="266">
                  <c:v>-1.2641122238254237E-3</c:v>
                </c:pt>
                <c:pt idx="267">
                  <c:v>-1.2580165483006504E-3</c:v>
                </c:pt>
                <c:pt idx="268">
                  <c:v>-1.2519788837098669E-3</c:v>
                </c:pt>
                <c:pt idx="269">
                  <c:v>-1.2459984058632145E-3</c:v>
                </c:pt>
                <c:pt idx="270">
                  <c:v>-1.2400743061101106E-3</c:v>
                </c:pt>
                <c:pt idx="271">
                  <c:v>-1.2342057909747652E-3</c:v>
                </c:pt>
                <c:pt idx="272">
                  <c:v>-1.2283920818019092E-3</c:v>
                </c:pt>
                <c:pt idx="273">
                  <c:v>-1.2226324144123271E-3</c:v>
                </c:pt>
                <c:pt idx="274">
                  <c:v>-1.2169260387680269E-3</c:v>
                </c:pt>
                <c:pt idx="275">
                  <c:v>-1.2112722186467227E-3</c:v>
                </c:pt>
                <c:pt idx="276">
                  <c:v>-1.2056702313250347E-3</c:v>
                </c:pt>
                <c:pt idx="277">
                  <c:v>-1.2001193672706348E-3</c:v>
                </c:pt>
                <c:pt idx="278">
                  <c:v>-1.194618929842639E-3</c:v>
                </c:pt>
                <c:pt idx="279">
                  <c:v>-1.1891682350000942E-3</c:v>
                </c:pt>
                <c:pt idx="280">
                  <c:v>-1.1837666110184721E-3</c:v>
                </c:pt>
                <c:pt idx="281">
                  <c:v>-1.1784133982136714E-3</c:v>
                </c:pt>
                <c:pt idx="282">
                  <c:v>-1.1731079486734391E-3</c:v>
                </c:pt>
                <c:pt idx="283">
                  <c:v>-1.1678496259959772E-3</c:v>
                </c:pt>
                <c:pt idx="284">
                  <c:v>-1.1626378050354571E-3</c:v>
                </c:pt>
                <c:pt idx="285">
                  <c:v>-1.1574718716542336E-3</c:v>
                </c:pt>
                <c:pt idx="286">
                  <c:v>-1.1523512224816746E-3</c:v>
                </c:pt>
                <c:pt idx="287">
                  <c:v>-1.1472752646791283E-3</c:v>
                </c:pt>
                <c:pt idx="288">
                  <c:v>-1.1422434157112211E-3</c:v>
                </c:pt>
                <c:pt idx="289">
                  <c:v>-1.1372551031229247E-3</c:v>
                </c:pt>
                <c:pt idx="290">
                  <c:v>-1.1323097643225098E-3</c:v>
                </c:pt>
                <c:pt idx="291">
                  <c:v>-1.1274068463699824E-3</c:v>
                </c:pt>
                <c:pt idx="292">
                  <c:v>-1.1225458057710161E-3</c:v>
                </c:pt>
                <c:pt idx="293">
                  <c:v>-1.1177261082760922E-3</c:v>
                </c:pt>
                <c:pt idx="294">
                  <c:v>-1.1129472286847929E-3</c:v>
                </c:pt>
                <c:pt idx="295">
                  <c:v>-1.1082086506549874E-3</c:v>
                </c:pt>
                <c:pt idx="296">
                  <c:v>-1.1035098665168805E-3</c:v>
                </c:pt>
                <c:pt idx="297">
                  <c:v>-1.0988503770916886E-3</c:v>
                </c:pt>
                <c:pt idx="298">
                  <c:v>-1.0942296915148675E-3</c:v>
                </c:pt>
                <c:pt idx="299">
                  <c:v>-1.0896473270637082E-3</c:v>
                </c:pt>
                <c:pt idx="300">
                  <c:v>-1.0851028089892522E-3</c:v>
                </c:pt>
                <c:pt idx="301">
                  <c:v>-1.0805956703523248E-3</c:v>
                </c:pt>
                <c:pt idx="302">
                  <c:v>-1.0761254518635807E-3</c:v>
                </c:pt>
                <c:pt idx="303">
                  <c:v>-1.071691701727506E-3</c:v>
                </c:pt>
                <c:pt idx="304">
                  <c:v>-1.0672939754901849E-3</c:v>
                </c:pt>
                <c:pt idx="305">
                  <c:v>-1.0629318358907809E-3</c:v>
                </c:pt>
                <c:pt idx="306">
                  <c:v>-1.0586048527166411E-3</c:v>
                </c:pt>
                <c:pt idx="307">
                  <c:v>-1.0543126026617848E-3</c:v>
                </c:pt>
                <c:pt idx="308">
                  <c:v>-1.050054669188926E-3</c:v>
                </c:pt>
                <c:pt idx="309">
                  <c:v>-1.0458306423946854E-3</c:v>
                </c:pt>
                <c:pt idx="310">
                  <c:v>-1.0416401188780558E-3</c:v>
                </c:pt>
                <c:pt idx="311">
                  <c:v>-1.0374827016119798E-3</c:v>
                </c:pt>
                <c:pt idx="312">
                  <c:v>-1.0333579998179356E-3</c:v>
                </c:pt>
                <c:pt idx="313">
                  <c:v>-1.0292656288435318E-3</c:v>
                </c:pt>
                <c:pt idx="314">
                  <c:v>-1.0252052100428928E-3</c:v>
                </c:pt>
                <c:pt idx="315">
                  <c:v>-1.0211763706598764E-3</c:v>
                </c:pt>
                <c:pt idx="316">
                  <c:v>-1.0171787437140206E-3</c:v>
                </c:pt>
                <c:pt idx="317">
                  <c:v>-1.0132119678890948E-3</c:v>
                </c:pt>
                <c:pt idx="318">
                  <c:v>-1.0092756874242488E-3</c:v>
                </c:pt>
                <c:pt idx="319">
                  <c:v>-1.0053695520076209E-3</c:v>
                </c:pt>
                <c:pt idx="320">
                  <c:v>-1.0014932166724695E-3</c:v>
                </c:pt>
                <c:pt idx="321">
                  <c:v>-9.9764634169555036E-4</c:v>
                </c:pt>
                <c:pt idx="322">
                  <c:v>-9.9382859249792896E-4</c:v>
                </c:pt>
                <c:pt idx="323">
                  <c:v>-9.9003963954790125E-4</c:v>
                </c:pt>
                <c:pt idx="324">
                  <c:v>-9.8627915826626843E-4</c:v>
                </c:pt>
                <c:pt idx="325">
                  <c:v>-9.8254682893355997E-4</c:v>
                </c:pt>
                <c:pt idx="326">
                  <c:v>-9.7884233659947546E-4</c:v>
                </c:pt>
                <c:pt idx="327">
                  <c:v>-9.7516537099427323E-4</c:v>
                </c:pt>
                <c:pt idx="328">
                  <c:v>-9.715156264421314E-4</c:v>
                </c:pt>
                <c:pt idx="329">
                  <c:v>-9.6789280177646416E-4</c:v>
                </c:pt>
                <c:pt idx="330">
                  <c:v>-9.6429660025704677E-4</c:v>
                </c:pt>
                <c:pt idx="331">
                  <c:v>-9.6072672948903121E-4</c:v>
                </c:pt>
                <c:pt idx="332">
                  <c:v>-9.5718290134366236E-4</c:v>
                </c:pt>
                <c:pt idx="333">
                  <c:v>-9.5366483188077261E-4</c:v>
                </c:pt>
                <c:pt idx="334">
                  <c:v>-9.5017224127294953E-4</c:v>
                </c:pt>
                <c:pt idx="335">
                  <c:v>-9.4670485373130509E-4</c:v>
                </c:pt>
                <c:pt idx="336">
                  <c:v>-9.4326239743295584E-4</c:v>
                </c:pt>
                <c:pt idx="337">
                  <c:v>-9.3984460444989065E-4</c:v>
                </c:pt>
                <c:pt idx="338">
                  <c:v>-9.3645121067954698E-4</c:v>
                </c:pt>
                <c:pt idx="339">
                  <c:v>-9.3308195577671471E-4</c:v>
                </c:pt>
                <c:pt idx="340">
                  <c:v>-9.2973658308699364E-4</c:v>
                </c:pt>
                <c:pt idx="341">
                  <c:v>-9.2641483958160907E-4</c:v>
                </c:pt>
                <c:pt idx="342">
                  <c:v>-9.2311647579358712E-4</c:v>
                </c:pt>
                <c:pt idx="343">
                  <c:v>-9.1984124575537115E-4</c:v>
                </c:pt>
                <c:pt idx="344">
                  <c:v>-9.1658890693760062E-4</c:v>
                </c:pt>
                <c:pt idx="345">
                  <c:v>-9.1335922018927066E-4</c:v>
                </c:pt>
                <c:pt idx="346">
                  <c:v>-9.1015194967915096E-4</c:v>
                </c:pt>
                <c:pt idx="347">
                  <c:v>-9.0696686283832741E-4</c:v>
                </c:pt>
                <c:pt idx="348">
                  <c:v>-9.0380373030400868E-4</c:v>
                </c:pt>
                <c:pt idx="349">
                  <c:v>-9.006623258644539E-4</c:v>
                </c:pt>
                <c:pt idx="350">
                  <c:v>-8.97542426405078E-4</c:v>
                </c:pt>
                <c:pt idx="351">
                  <c:v>-8.9444381185560442E-4</c:v>
                </c:pt>
                <c:pt idx="352">
                  <c:v>-8.9136626513830702E-4</c:v>
                </c:pt>
                <c:pt idx="353">
                  <c:v>-8.8830957211733549E-4</c:v>
                </c:pt>
                <c:pt idx="354">
                  <c:v>-8.8527352154903606E-4</c:v>
                </c:pt>
                <c:pt idx="355">
                  <c:v>-8.8225790503330698E-4</c:v>
                </c:pt>
                <c:pt idx="356">
                  <c:v>-8.7926251696588656E-4</c:v>
                </c:pt>
                <c:pt idx="357">
                  <c:v>-8.7628715449163531E-4</c:v>
                </c:pt>
                <c:pt idx="358">
                  <c:v>-8.7333161745875858E-4</c:v>
                </c:pt>
                <c:pt idx="359">
                  <c:v>-8.703957083738774E-4</c:v>
                </c:pt>
                <c:pt idx="360">
                  <c:v>-8.6747923235809153E-4</c:v>
                </c:pt>
                <c:pt idx="361">
                  <c:v>-8.6458199710382638E-4</c:v>
                </c:pt>
                <c:pt idx="362">
                  <c:v>-8.6170381283257188E-4</c:v>
                </c:pt>
                <c:pt idx="363">
                  <c:v>-8.5884449225344232E-4</c:v>
                </c:pt>
                <c:pt idx="364">
                  <c:v>-8.5600385052255357E-4</c:v>
                </c:pt>
                <c:pt idx="365">
                  <c:v>-8.5318170520317846E-4</c:v>
                </c:pt>
                <c:pt idx="366">
                  <c:v>-8.5037787622670885E-4</c:v>
                </c:pt>
                <c:pt idx="367">
                  <c:v>-8.4759218585433766E-4</c:v>
                </c:pt>
                <c:pt idx="368">
                  <c:v>-8.4482445863949746E-4</c:v>
                </c:pt>
                <c:pt idx="369">
                  <c:v>-8.4207452139105517E-4</c:v>
                </c:pt>
                <c:pt idx="370">
                  <c:v>-8.3934220313715919E-4</c:v>
                </c:pt>
                <c:pt idx="371">
                  <c:v>-8.3662733508981305E-4</c:v>
                </c:pt>
                <c:pt idx="372">
                  <c:v>-8.3392975061011092E-4</c:v>
                </c:pt>
                <c:pt idx="373">
                  <c:v>-8.3124928517414791E-4</c:v>
                </c:pt>
                <c:pt idx="374">
                  <c:v>-8.2858577633958719E-4</c:v>
                </c:pt>
                <c:pt idx="375">
                  <c:v>-8.2593906371280872E-4</c:v>
                </c:pt>
                <c:pt idx="376">
                  <c:v>-8.2330898891674431E-4</c:v>
                </c:pt>
                <c:pt idx="377">
                  <c:v>-8.2069539555927411E-4</c:v>
                </c:pt>
                <c:pt idx="378">
                  <c:v>-8.1809812920221377E-4</c:v>
                </c:pt>
                <c:pt idx="379">
                  <c:v>-8.1551703733092446E-4</c:v>
                </c:pt>
                <c:pt idx="380">
                  <c:v>-8.1295196932442955E-4</c:v>
                </c:pt>
                <c:pt idx="381">
                  <c:v>-8.1040277642613204E-4</c:v>
                </c:pt>
                <c:pt idx="382">
                  <c:v>-8.0786931171504474E-4</c:v>
                </c:pt>
                <c:pt idx="383">
                  <c:v>-8.0535143007757809E-4</c:v>
                </c:pt>
                <c:pt idx="384">
                  <c:v>-8.0284898817981857E-4</c:v>
                </c:pt>
                <c:pt idx="385">
                  <c:v>-8.0036184444034391E-4</c:v>
                </c:pt>
                <c:pt idx="386">
                  <c:v>-7.978898590034983E-4</c:v>
                </c:pt>
                <c:pt idx="387">
                  <c:v>-7.954328937132205E-4</c:v>
                </c:pt>
                <c:pt idx="388">
                  <c:v>-7.9299081208724287E-4</c:v>
                </c:pt>
                <c:pt idx="389">
                  <c:v>-7.9056347929187375E-4</c:v>
                </c:pt>
                <c:pt idx="390">
                  <c:v>-7.8815076211715708E-4</c:v>
                </c:pt>
                <c:pt idx="391">
                  <c:v>-7.8575252895249955E-4</c:v>
                </c:pt>
                <c:pt idx="392">
                  <c:v>-7.8336864976275152E-4</c:v>
                </c:pt>
                <c:pt idx="393">
                  <c:v>-7.8099899606470541E-4</c:v>
                </c:pt>
                <c:pt idx="394">
                  <c:v>-7.7864344090399287E-4</c:v>
                </c:pt>
                <c:pt idx="395">
                  <c:v>-7.763018588324281E-4</c:v>
                </c:pt>
                <c:pt idx="396">
                  <c:v>-7.7397412588573865E-4</c:v>
                </c:pt>
                <c:pt idx="397">
                  <c:v>-7.7166011956168225E-4</c:v>
                </c:pt>
                <c:pt idx="398">
                  <c:v>-7.6935971879855318E-4</c:v>
                </c:pt>
                <c:pt idx="399">
                  <c:v>-7.6707280395407903E-4</c:v>
                </c:pt>
                <c:pt idx="400">
                  <c:v>-7.6479925678468426E-4</c:v>
                </c:pt>
                <c:pt idx="401">
                  <c:v>-7.6253896042507063E-4</c:v>
                </c:pt>
                <c:pt idx="402">
                  <c:v>-7.6029179936825222E-4</c:v>
                </c:pt>
                <c:pt idx="403">
                  <c:v>-7.5805765944583498E-4</c:v>
                </c:pt>
                <c:pt idx="404">
                  <c:v>-7.558364278087E-4</c:v>
                </c:pt>
                <c:pt idx="405">
                  <c:v>-7.5362799290799181E-4</c:v>
                </c:pt>
                <c:pt idx="406">
                  <c:v>-7.5143224447645732E-4</c:v>
                </c:pt>
                <c:pt idx="407">
                  <c:v>-7.4924907351008496E-4</c:v>
                </c:pt>
                <c:pt idx="408">
                  <c:v>-7.4707837225006333E-4</c:v>
                </c:pt>
                <c:pt idx="409">
                  <c:v>-7.4492003416506145E-4</c:v>
                </c:pt>
                <c:pt idx="410">
                  <c:v>-7.4277395393379617E-4</c:v>
                </c:pt>
                <c:pt idx="411">
                  <c:v>-7.4064002742788785E-4</c:v>
                </c:pt>
                <c:pt idx="412">
                  <c:v>-7.3851815169504614E-4</c:v>
                </c:pt>
                <c:pt idx="413">
                  <c:v>-7.3640822494248925E-4</c:v>
                </c:pt>
                <c:pt idx="414">
                  <c:v>-7.3431014652066773E-4</c:v>
                </c:pt>
                <c:pt idx="415">
                  <c:v>-7.3222381690727105E-4</c:v>
                </c:pt>
                <c:pt idx="416">
                  <c:v>-7.3014913769149062E-4</c:v>
                </c:pt>
                <c:pt idx="417">
                  <c:v>-7.2808601155853177E-4</c:v>
                </c:pt>
                <c:pt idx="418">
                  <c:v>-7.2603434227440779E-4</c:v>
                </c:pt>
                <c:pt idx="419">
                  <c:v>-7.239940346709748E-4</c:v>
                </c:pt>
                <c:pt idx="420">
                  <c:v>-7.2196499463122793E-4</c:v>
                </c:pt>
                <c:pt idx="421">
                  <c:v>-7.1994712907480669E-4</c:v>
                </c:pt>
                <c:pt idx="422">
                  <c:v>-7.1794034594377387E-4</c:v>
                </c:pt>
                <c:pt idx="423">
                  <c:v>-7.1594455418862711E-4</c:v>
                </c:pt>
                <c:pt idx="424">
                  <c:v>-7.1395966375449897E-4</c:v>
                </c:pt>
                <c:pt idx="425">
                  <c:v>-7.1198558556764368E-4</c:v>
                </c:pt>
                <c:pt idx="426">
                  <c:v>-7.10022231522097E-4</c:v>
                </c:pt>
                <c:pt idx="427">
                  <c:v>-7.0806951446655288E-4</c:v>
                </c:pt>
                <c:pt idx="428">
                  <c:v>-7.0612734819150446E-4</c:v>
                </c:pt>
                <c:pt idx="429">
                  <c:v>-7.0419564741652861E-4</c:v>
                </c:pt>
                <c:pt idx="430">
                  <c:v>-7.0227432777780578E-4</c:v>
                </c:pt>
                <c:pt idx="431">
                  <c:v>-7.0036330581585459E-4</c:v>
                </c:pt>
                <c:pt idx="432">
                  <c:v>-6.9846249896342695E-4</c:v>
                </c:pt>
                <c:pt idx="433">
                  <c:v>-6.9657182553362843E-4</c:v>
                </c:pt>
                <c:pt idx="434">
                  <c:v>-6.9469120470821652E-4</c:v>
                </c:pt>
                <c:pt idx="435">
                  <c:v>-6.9282055652607774E-4</c:v>
                </c:pt>
                <c:pt idx="436">
                  <c:v>-6.9095980187190795E-4</c:v>
                </c:pt>
                <c:pt idx="437">
                  <c:v>-6.8910886246503192E-4</c:v>
                </c:pt>
                <c:pt idx="438">
                  <c:v>-6.8726766084846284E-4</c:v>
                </c:pt>
                <c:pt idx="439">
                  <c:v>-6.8543612037806113E-4</c:v>
                </c:pt>
                <c:pt idx="440">
                  <c:v>-6.8361416521192935E-4</c:v>
                </c:pt>
                <c:pt idx="441">
                  <c:v>-6.8180172029991834E-4</c:v>
                </c:pt>
                <c:pt idx="442">
                  <c:v>-6.7999871137334404E-4</c:v>
                </c:pt>
                <c:pt idx="443">
                  <c:v>-6.7820506493481965E-4</c:v>
                </c:pt>
                <c:pt idx="444">
                  <c:v>-6.7642070824829807E-4</c:v>
                </c:pt>
                <c:pt idx="445">
                  <c:v>-6.7464556932921179E-4</c:v>
                </c:pt>
                <c:pt idx="446">
                  <c:v>-6.7287957693480368E-4</c:v>
                </c:pt>
                <c:pt idx="447">
                  <c:v>-6.7112266055459899E-4</c:v>
                </c:pt>
                <c:pt idx="448">
                  <c:v>-6.6937475040102683E-4</c:v>
                </c:pt>
                <c:pt idx="449">
                  <c:v>-6.6763577740014976E-4</c:v>
                </c:pt>
                <c:pt idx="450">
                  <c:v>-6.6590567318260206E-4</c:v>
                </c:pt>
                <c:pt idx="451">
                  <c:v>-6.641843700746085E-4</c:v>
                </c:pt>
                <c:pt idx="452">
                  <c:v>-6.624718010891684E-4</c:v>
                </c:pt>
                <c:pt idx="453">
                  <c:v>-6.6076789991736181E-4</c:v>
                </c:pt>
                <c:pt idx="454">
                  <c:v>-6.5907260091978715E-4</c:v>
                </c:pt>
                <c:pt idx="455">
                  <c:v>-6.5738583911814045E-4</c:v>
                </c:pt>
                <c:pt idx="456">
                  <c:v>-6.5570755018691204E-4</c:v>
                </c:pt>
                <c:pt idx="457">
                  <c:v>-6.5403767044520348E-4</c:v>
                </c:pt>
                <c:pt idx="458">
                  <c:v>-6.5237613684867993E-4</c:v>
                </c:pt>
                <c:pt idx="459">
                  <c:v>-6.5072288698162775E-4</c:v>
                </c:pt>
                <c:pt idx="460">
                  <c:v>-6.4907785904915524E-4</c:v>
                </c:pt>
                <c:pt idx="461">
                  <c:v>-6.4744099186947132E-4</c:v>
                </c:pt>
                <c:pt idx="462">
                  <c:v>-6.4581222486631963E-4</c:v>
                </c:pt>
                <c:pt idx="463">
                  <c:v>-6.4419149806148746E-4</c:v>
                </c:pt>
                <c:pt idx="464">
                  <c:v>-6.42578752067462E-4</c:v>
                </c:pt>
                <c:pt idx="465">
                  <c:v>-6.4097392808016131E-4</c:v>
                </c:pt>
                <c:pt idx="466">
                  <c:v>-6.3937696787180298E-4</c:v>
                </c:pt>
                <c:pt idx="467">
                  <c:v>-6.3778781378383948E-4</c:v>
                </c:pt>
                <c:pt idx="468">
                  <c:v>-6.3620640872004734E-4</c:v>
                </c:pt>
                <c:pt idx="469">
                  <c:v>-6.3463269613966001E-4</c:v>
                </c:pt>
                <c:pt idx="470">
                  <c:v>-6.3306662005064619E-4</c:v>
                </c:pt>
                <c:pt idx="471">
                  <c:v>-6.3150812500306988E-4</c:v>
                </c:pt>
                <c:pt idx="472">
                  <c:v>-6.299571560825321E-4</c:v>
                </c:pt>
                <c:pt idx="473">
                  <c:v>-6.2841365890374502E-4</c:v>
                </c:pt>
                <c:pt idx="474">
                  <c:v>-6.2687757960414015E-4</c:v>
                </c:pt>
                <c:pt idx="475">
                  <c:v>-6.2534886483764547E-4</c:v>
                </c:pt>
                <c:pt idx="476">
                  <c:v>-6.238274617684686E-4</c:v>
                </c:pt>
                <c:pt idx="477">
                  <c:v>-6.2231331806503816E-4</c:v>
                </c:pt>
                <c:pt idx="478">
                  <c:v>-6.2080638189399311E-4</c:v>
                </c:pt>
                <c:pt idx="479">
                  <c:v>-6.1930660191426325E-4</c:v>
                </c:pt>
                <c:pt idx="480">
                  <c:v>-6.1781392727124854E-4</c:v>
                </c:pt>
                <c:pt idx="481">
                  <c:v>-6.1632830759106934E-4</c:v>
                </c:pt>
                <c:pt idx="482">
                  <c:v>-6.1484969297488049E-4</c:v>
                </c:pt>
                <c:pt idx="483">
                  <c:v>-6.1337803399332197E-4</c:v>
                </c:pt>
                <c:pt idx="484">
                  <c:v>-6.1191328168097743E-4</c:v>
                </c:pt>
                <c:pt idx="485">
                  <c:v>-6.1045538753095338E-4</c:v>
                </c:pt>
                <c:pt idx="486">
                  <c:v>-6.0900430348953983E-4</c:v>
                </c:pt>
                <c:pt idx="487">
                  <c:v>-6.0755998195089487E-4</c:v>
                </c:pt>
                <c:pt idx="488">
                  <c:v>-6.0612237575188171E-4</c:v>
                </c:pt>
                <c:pt idx="489">
                  <c:v>-6.0469143816690844E-4</c:v>
                </c:pt>
                <c:pt idx="490">
                  <c:v>-6.0326712290286074E-4</c:v>
                </c:pt>
                <c:pt idx="491">
                  <c:v>-6.0184938409413476E-4</c:v>
                </c:pt>
                <c:pt idx="492">
                  <c:v>-6.0043817629769217E-4</c:v>
                </c:pt>
                <c:pt idx="493">
                  <c:v>-5.9903345448821487E-4</c:v>
                </c:pt>
                <c:pt idx="494">
                  <c:v>-5.9763517405330585E-4</c:v>
                </c:pt>
                <c:pt idx="495">
                  <c:v>-5.962432907887841E-4</c:v>
                </c:pt>
                <c:pt idx="496">
                  <c:v>-5.9485776089400846E-4</c:v>
                </c:pt>
                <c:pt idx="497">
                  <c:v>-5.9347854096729693E-4</c:v>
                </c:pt>
                <c:pt idx="498">
                  <c:v>-5.9210558800137686E-4</c:v>
                </c:pt>
                <c:pt idx="499">
                  <c:v>-5.9073885937894533E-4</c:v>
                </c:pt>
                <c:pt idx="500">
                  <c:v>-5.8937831286821776E-4</c:v>
                </c:pt>
                <c:pt idx="501">
                  <c:v>-5.8802390661862188E-4</c:v>
                </c:pt>
                <c:pt idx="502">
                  <c:v>-5.8667559915646678E-4</c:v>
                </c:pt>
                <c:pt idx="503">
                  <c:v>-5.8533334938074737E-4</c:v>
                </c:pt>
                <c:pt idx="504">
                  <c:v>-5.839971165589263E-4</c:v>
                </c:pt>
                <c:pt idx="505">
                  <c:v>-5.8266686032285248E-4</c:v>
                </c:pt>
                <c:pt idx="506">
                  <c:v>-5.8134254066467806E-4</c:v>
                </c:pt>
                <c:pt idx="507">
                  <c:v>-5.8002411793284291E-4</c:v>
                </c:pt>
                <c:pt idx="508">
                  <c:v>-5.7871155282811844E-4</c:v>
                </c:pt>
                <c:pt idx="509">
                  <c:v>-5.7740480639972066E-4</c:v>
                </c:pt>
                <c:pt idx="510">
                  <c:v>-5.7610384004143887E-4</c:v>
                </c:pt>
                <c:pt idx="511">
                  <c:v>-5.7480861548783236E-4</c:v>
                </c:pt>
                <c:pt idx="512">
                  <c:v>-5.7351909481049808E-4</c:v>
                </c:pt>
                <c:pt idx="513">
                  <c:v>-5.7223524041433561E-4</c:v>
                </c:pt>
                <c:pt idx="514">
                  <c:v>-5.7095701503393165E-4</c:v>
                </c:pt>
                <c:pt idx="515">
                  <c:v>-5.6968438172993097E-4</c:v>
                </c:pt>
                <c:pt idx="516">
                  <c:v>-5.6841730388547341E-4</c:v>
                </c:pt>
                <c:pt idx="517">
                  <c:v>-5.6715574520270593E-4</c:v>
                </c:pt>
                <c:pt idx="518">
                  <c:v>-5.6589966969928813E-4</c:v>
                </c:pt>
                <c:pt idx="519">
                  <c:v>-5.6464904170500216E-4</c:v>
                </c:pt>
                <c:pt idx="520">
                  <c:v>-5.6340382585834371E-4</c:v>
                </c:pt>
                <c:pt idx="521">
                  <c:v>-5.6216398710321087E-4</c:v>
                </c:pt>
                <c:pt idx="522">
                  <c:v>-5.6092949068560049E-4</c:v>
                </c:pt>
                <c:pt idx="523">
                  <c:v>-5.5970030215038219E-4</c:v>
                </c:pt>
                <c:pt idx="524">
                  <c:v>-5.5847638733806789E-4</c:v>
                </c:pt>
                <c:pt idx="525">
                  <c:v>-5.5725771238166887E-4</c:v>
                </c:pt>
                <c:pt idx="526">
                  <c:v>-5.5604424370354335E-4</c:v>
                </c:pt>
                <c:pt idx="527">
                  <c:v>-5.5483594801234619E-4</c:v>
                </c:pt>
                <c:pt idx="528">
                  <c:v>-5.5363279229997105E-4</c:v>
                </c:pt>
                <c:pt idx="529">
                  <c:v>-5.5243474383852688E-4</c:v>
                </c:pt>
                <c:pt idx="530">
                  <c:v>-5.5124177017739761E-4</c:v>
                </c:pt>
                <c:pt idx="531">
                  <c:v>-5.5005383914030054E-4</c:v>
                </c:pt>
                <c:pt idx="532">
                  <c:v>-5.4887091882238918E-4</c:v>
                </c:pt>
                <c:pt idx="533">
                  <c:v>-5.4769297758740145E-4</c:v>
                </c:pt>
                <c:pt idx="534">
                  <c:v>-5.465199840648425E-4</c:v>
                </c:pt>
                <c:pt idx="535">
                  <c:v>-5.4535190714719451E-4</c:v>
                </c:pt>
                <c:pt idx="536">
                  <c:v>-5.4418871598716563E-4</c:v>
                </c:pt>
                <c:pt idx="537">
                  <c:v>-5.4303037999498113E-4</c:v>
                </c:pt>
                <c:pt idx="538">
                  <c:v>-5.4187686883569908E-4</c:v>
                </c:pt>
                <c:pt idx="539">
                  <c:v>-5.4072815242656169E-4</c:v>
                </c:pt>
                <c:pt idx="540">
                  <c:v>-5.3958420093437544E-4</c:v>
                </c:pt>
                <c:pt idx="541">
                  <c:v>-5.3844498477293866E-4</c:v>
                </c:pt>
                <c:pt idx="542">
                  <c:v>-5.3731047460047658E-4</c:v>
                </c:pt>
                <c:pt idx="543">
                  <c:v>-5.3618064131713864E-4</c:v>
                </c:pt>
                <c:pt idx="544">
                  <c:v>-5.3505545606250047E-4</c:v>
                </c:pt>
                <c:pt idx="545">
                  <c:v>-5.339348902131055E-4</c:v>
                </c:pt>
                <c:pt idx="546">
                  <c:v>-5.3281891538004553E-4</c:v>
                </c:pt>
                <c:pt idx="547">
                  <c:v>-5.317075034065509E-4</c:v>
                </c:pt>
                <c:pt idx="548">
                  <c:v>-5.3060062636563741E-4</c:v>
                </c:pt>
                <c:pt idx="549">
                  <c:v>-5.2949825655775897E-4</c:v>
                </c:pt>
                <c:pt idx="550">
                  <c:v>-5.2840036650849364E-4</c:v>
                </c:pt>
                <c:pt idx="551">
                  <c:v>-5.2730692896626682E-4</c:v>
                </c:pt>
                <c:pt idx="552">
                  <c:v>-5.2621791690009366E-4</c:v>
                </c:pt>
                <c:pt idx="553">
                  <c:v>-5.2513330349735984E-4</c:v>
                </c:pt>
                <c:pt idx="554">
                  <c:v>-5.2405306216159815E-4</c:v>
                </c:pt>
                <c:pt idx="555">
                  <c:v>-5.2297716651035009E-4</c:v>
                </c:pt>
                <c:pt idx="556">
                  <c:v>-5.2190559037298436E-4</c:v>
                </c:pt>
                <c:pt idx="557">
                  <c:v>-5.2083830778859076E-4</c:v>
                </c:pt>
                <c:pt idx="558">
                  <c:v>-5.1977529300388915E-4</c:v>
                </c:pt>
                <c:pt idx="559">
                  <c:v>-5.1871652047113734E-4</c:v>
                </c:pt>
                <c:pt idx="560">
                  <c:v>-5.176619648461112E-4</c:v>
                </c:pt>
                <c:pt idx="561">
                  <c:v>-5.1661160098605882E-4</c:v>
                </c:pt>
                <c:pt idx="562">
                  <c:v>-5.1556540394771453E-4</c:v>
                </c:pt>
                <c:pt idx="563">
                  <c:v>-5.1452334898532471E-4</c:v>
                </c:pt>
                <c:pt idx="564">
                  <c:v>-5.1348541154869632E-4</c:v>
                </c:pt>
                <c:pt idx="565">
                  <c:v>-5.1245156728126193E-4</c:v>
                </c:pt>
                <c:pt idx="566">
                  <c:v>-5.1142179201817649E-4</c:v>
                </c:pt>
                <c:pt idx="567">
                  <c:v>-5.1039606178444289E-4</c:v>
                </c:pt>
                <c:pt idx="568">
                  <c:v>-5.0937435279304331E-4</c:v>
                </c:pt>
                <c:pt idx="569">
                  <c:v>-5.0835664144310334E-4</c:v>
                </c:pt>
                <c:pt idx="570">
                  <c:v>-5.0734290431807727E-4</c:v>
                </c:pt>
                <c:pt idx="571">
                  <c:v>-5.0633311818394319E-4</c:v>
                </c:pt>
                <c:pt idx="572">
                  <c:v>-5.0532725998743509E-4</c:v>
                </c:pt>
                <c:pt idx="573">
                  <c:v>-5.04325306854301E-4</c:v>
                </c:pt>
                <c:pt idx="574">
                  <c:v>-5.033272360875238E-4</c:v>
                </c:pt>
                <c:pt idx="575">
                  <c:v>-5.0233302516567379E-4</c:v>
                </c:pt>
                <c:pt idx="576">
                  <c:v>-5.0134265174115779E-4</c:v>
                </c:pt>
                <c:pt idx="577">
                  <c:v>-5.0035609363857452E-4</c:v>
                </c:pt>
                <c:pt idx="578">
                  <c:v>-4.9937332885304463E-4</c:v>
                </c:pt>
                <c:pt idx="579">
                  <c:v>-4.983943355485979E-4</c:v>
                </c:pt>
                <c:pt idx="580">
                  <c:v>-4.9741909205651782E-4</c:v>
                </c:pt>
                <c:pt idx="581">
                  <c:v>-4.9644757687378161E-4</c:v>
                </c:pt>
                <c:pt idx="582">
                  <c:v>-4.9547976866145345E-4</c:v>
                </c:pt>
                <c:pt idx="583">
                  <c:v>-4.9451564624313936E-4</c:v>
                </c:pt>
                <c:pt idx="584">
                  <c:v>-4.9355518860342716E-4</c:v>
                </c:pt>
                <c:pt idx="585">
                  <c:v>-4.9259837488637109E-4</c:v>
                </c:pt>
                <c:pt idx="586">
                  <c:v>-4.9164518439397792E-4</c:v>
                </c:pt>
                <c:pt idx="587">
                  <c:v>-4.9069559658471206E-4</c:v>
                </c:pt>
                <c:pt idx="588">
                  <c:v>-4.8974959107202795E-4</c:v>
                </c:pt>
                <c:pt idx="589">
                  <c:v>-4.8880714762290615E-4</c:v>
                </c:pt>
                <c:pt idx="590">
                  <c:v>-4.878682461564061E-4</c:v>
                </c:pt>
                <c:pt idx="591">
                  <c:v>-4.8693286674224501E-4</c:v>
                </c:pt>
                <c:pt idx="592">
                  <c:v>-4.8600098959938551E-4</c:v>
                </c:pt>
                <c:pt idx="593">
                  <c:v>-4.8507259509465061E-4</c:v>
                </c:pt>
                <c:pt idx="594">
                  <c:v>-4.841476637413274E-4</c:v>
                </c:pt>
                <c:pt idx="595">
                  <c:v>-4.832261761978192E-4</c:v>
                </c:pt>
                <c:pt idx="596">
                  <c:v>-4.8230811326629037E-4</c:v>
                </c:pt>
                <c:pt idx="597">
                  <c:v>-4.8139345589132994E-4</c:v>
                </c:pt>
                <c:pt idx="598">
                  <c:v>-4.8048218515864597E-4</c:v>
                </c:pt>
                <c:pt idx="599">
                  <c:v>-4.7957428229374629E-4</c:v>
                </c:pt>
                <c:pt idx="600">
                  <c:v>-4.7866972866065588E-4</c:v>
                </c:pt>
                <c:pt idx="601">
                  <c:v>-4.7776850576064273E-4</c:v>
                </c:pt>
                <c:pt idx="602">
                  <c:v>-4.7687059523096126E-4</c:v>
                </c:pt>
                <c:pt idx="603">
                  <c:v>-4.7597597884359072E-4</c:v>
                </c:pt>
                <c:pt idx="604">
                  <c:v>-4.750846385040185E-4</c:v>
                </c:pt>
                <c:pt idx="605">
                  <c:v>-4.7419655625000745E-4</c:v>
                </c:pt>
                <c:pt idx="606">
                  <c:v>-4.7331171425039556E-4</c:v>
                </c:pt>
                <c:pt idx="607">
                  <c:v>-4.7243009480390797E-4</c:v>
                </c:pt>
                <c:pt idx="608">
                  <c:v>-4.7155168033795645E-4</c:v>
                </c:pt>
                <c:pt idx="609">
                  <c:v>-4.7067645340749948E-4</c:v>
                </c:pt>
                <c:pt idx="610">
                  <c:v>-4.6980439669386254E-4</c:v>
                </c:pt>
                <c:pt idx="611">
                  <c:v>-4.6893549300360628E-4</c:v>
                </c:pt>
                <c:pt idx="612">
                  <c:v>-4.6806972526741296E-4</c:v>
                </c:pt>
                <c:pt idx="613">
                  <c:v>-4.6720707653893006E-4</c:v>
                </c:pt>
                <c:pt idx="614">
                  <c:v>-4.663475299936993E-4</c:v>
                </c:pt>
                <c:pt idx="615">
                  <c:v>-4.654910689280537E-4</c:v>
                </c:pt>
                <c:pt idx="616">
                  <c:v>-4.6463767675802424E-4</c:v>
                </c:pt>
                <c:pt idx="617">
                  <c:v>-4.6378733701827555E-4</c:v>
                </c:pt>
                <c:pt idx="618">
                  <c:v>-4.629400333610643E-4</c:v>
                </c:pt>
                <c:pt idx="619">
                  <c:v>-4.6209574955515952E-4</c:v>
                </c:pt>
                <c:pt idx="620">
                  <c:v>-4.612544694848339E-4</c:v>
                </c:pt>
                <c:pt idx="621">
                  <c:v>-4.6041617714881564E-4</c:v>
                </c:pt>
                <c:pt idx="622">
                  <c:v>-4.5958085665930221E-4</c:v>
                </c:pt>
                <c:pt idx="623">
                  <c:v>-4.5874849224092622E-4</c:v>
                </c:pt>
                <c:pt idx="624">
                  <c:v>-4.5791906822978103E-4</c:v>
                </c:pt>
                <c:pt idx="625">
                  <c:v>-4.5709256907243607E-4</c:v>
                </c:pt>
                <c:pt idx="626">
                  <c:v>-4.5626897932495508E-4</c:v>
                </c:pt>
                <c:pt idx="627">
                  <c:v>-4.5544828365194851E-4</c:v>
                </c:pt>
                <c:pt idx="628">
                  <c:v>-4.546304668256101E-4</c:v>
                </c:pt>
                <c:pt idx="629">
                  <c:v>-4.5381551372478059E-4</c:v>
                </c:pt>
                <c:pt idx="630">
                  <c:v>-4.5300340933401118E-4</c:v>
                </c:pt>
                <c:pt idx="631">
                  <c:v>-4.521941387426524E-4</c:v>
                </c:pt>
                <c:pt idx="632">
                  <c:v>-4.513876871439209E-4</c:v>
                </c:pt>
                <c:pt idx="633">
                  <c:v>-4.5058403983401843E-4</c:v>
                </c:pt>
                <c:pt idx="634">
                  <c:v>-4.4978318221123041E-4</c:v>
                </c:pt>
                <c:pt idx="635">
                  <c:v>-4.4898509977502976E-4</c:v>
                </c:pt>
                <c:pt idx="636">
                  <c:v>-4.4818977812522391E-4</c:v>
                </c:pt>
                <c:pt idx="637">
                  <c:v>-4.4739720296106613E-4</c:v>
                </c:pt>
                <c:pt idx="638">
                  <c:v>-4.4660736008041678E-4</c:v>
                </c:pt>
                <c:pt idx="639">
                  <c:v>-4.4582023537888569E-4</c:v>
                </c:pt>
                <c:pt idx="640">
                  <c:v>-4.4503581484899208E-4</c:v>
                </c:pt>
                <c:pt idx="641">
                  <c:v>-4.4425408457933398E-4</c:v>
                </c:pt>
                <c:pt idx="642">
                  <c:v>-4.4347503075377179E-4</c:v>
                </c:pt>
                <c:pt idx="643">
                  <c:v>-4.4269863965060808E-4</c:v>
                </c:pt>
                <c:pt idx="644">
                  <c:v>-4.4192489764178589E-4</c:v>
                </c:pt>
                <c:pt idx="645">
                  <c:v>-4.4115379119208186E-4</c:v>
                </c:pt>
                <c:pt idx="646">
                  <c:v>-4.4038530685833839E-4</c:v>
                </c:pt>
                <c:pt idx="647">
                  <c:v>-4.3961943128865679E-4</c:v>
                </c:pt>
                <c:pt idx="648">
                  <c:v>-4.3885615122163699E-4</c:v>
                </c:pt>
                <c:pt idx="649">
                  <c:v>-4.380954534856163E-4</c:v>
                </c:pt>
                <c:pt idx="650">
                  <c:v>-4.3733732499790282E-4</c:v>
                </c:pt>
                <c:pt idx="651">
                  <c:v>-4.3658175276402962E-4</c:v>
                </c:pt>
                <c:pt idx="652">
                  <c:v>-4.3582872387701153E-4</c:v>
                </c:pt>
                <c:pt idx="653">
                  <c:v>-4.3507822551661182E-4</c:v>
                </c:pt>
                <c:pt idx="654">
                  <c:v>-4.3433024494860981E-4</c:v>
                </c:pt>
                <c:pt idx="655">
                  <c:v>-4.3358476952408637E-4</c:v>
                </c:pt>
                <c:pt idx="656">
                  <c:v>-4.32841786678702E-4</c:v>
                </c:pt>
                <c:pt idx="657">
                  <c:v>-4.3210128393201413E-4</c:v>
                </c:pt>
                <c:pt idx="658">
                  <c:v>-4.3136324888674496E-4</c:v>
                </c:pt>
                <c:pt idx="659">
                  <c:v>-4.3062766922811059E-4</c:v>
                </c:pt>
                <c:pt idx="660">
                  <c:v>-4.2989453272313644E-4</c:v>
                </c:pt>
                <c:pt idx="661">
                  <c:v>-4.2916382721997105E-4</c:v>
                </c:pt>
                <c:pt idx="662">
                  <c:v>-4.2843554064721299E-4</c:v>
                </c:pt>
                <c:pt idx="663">
                  <c:v>-4.2770966101326368E-4</c:v>
                </c:pt>
                <c:pt idx="664">
                  <c:v>-4.2698617640564185E-4</c:v>
                </c:pt>
                <c:pt idx="665">
                  <c:v>-4.2626507499036098E-4</c:v>
                </c:pt>
                <c:pt idx="666">
                  <c:v>-4.255463450112572E-4</c:v>
                </c:pt>
                <c:pt idx="667">
                  <c:v>-4.248299747893728E-4</c:v>
                </c:pt>
                <c:pt idx="668">
                  <c:v>-4.2411595272230841E-4</c:v>
                </c:pt>
                <c:pt idx="669">
                  <c:v>-4.2340426728360269E-4</c:v>
                </c:pt>
                <c:pt idx="670">
                  <c:v>-4.2269490702211235E-4</c:v>
                </c:pt>
                <c:pt idx="671">
                  <c:v>-4.219878605613988E-4</c:v>
                </c:pt>
                <c:pt idx="672">
                  <c:v>-4.2128311659911589E-4</c:v>
                </c:pt>
                <c:pt idx="673">
                  <c:v>-4.2058066390640873E-4</c:v>
                </c:pt>
                <c:pt idx="674">
                  <c:v>-4.1988049132732282E-4</c:v>
                </c:pt>
                <c:pt idx="675">
                  <c:v>-4.1918258777820457E-4</c:v>
                </c:pt>
                <c:pt idx="676">
                  <c:v>-4.184869422471215E-4</c:v>
                </c:pt>
                <c:pt idx="677">
                  <c:v>-4.1779354379328977E-4</c:v>
                </c:pt>
                <c:pt idx="678">
                  <c:v>-4.1710238154648823E-4</c:v>
                </c:pt>
                <c:pt idx="679">
                  <c:v>-4.1641344470649014E-4</c:v>
                </c:pt>
                <c:pt idx="680">
                  <c:v>-4.1572672254251741E-4</c:v>
                </c:pt>
                <c:pt idx="681">
                  <c:v>-4.1504220439266324E-4</c:v>
                </c:pt>
                <c:pt idx="682">
                  <c:v>-4.1435987966335669E-4</c:v>
                </c:pt>
                <c:pt idx="683">
                  <c:v>-4.1367973782879965E-4</c:v>
                </c:pt>
                <c:pt idx="684">
                  <c:v>-4.1300176843044468E-4</c:v>
                </c:pt>
                <c:pt idx="685">
                  <c:v>-4.1232596107643827E-4</c:v>
                </c:pt>
                <c:pt idx="686">
                  <c:v>-4.1165230544111178E-4</c:v>
                </c:pt>
                <c:pt idx="687">
                  <c:v>-4.1098079126443508E-4</c:v>
                </c:pt>
                <c:pt idx="688">
                  <c:v>-4.1031140835151288E-4</c:v>
                </c:pt>
                <c:pt idx="689">
                  <c:v>-4.0964414657205579E-4</c:v>
                </c:pt>
                <c:pt idx="690">
                  <c:v>-4.0897899585987303E-4</c:v>
                </c:pt>
                <c:pt idx="691">
                  <c:v>-4.0831594621237215E-4</c:v>
                </c:pt>
                <c:pt idx="692">
                  <c:v>-4.0765498769005092E-4</c:v>
                </c:pt>
                <c:pt idx="693">
                  <c:v>-4.0699611041599895E-4</c:v>
                </c:pt>
                <c:pt idx="694">
                  <c:v>-4.0633930457541933E-4</c:v>
                </c:pt>
                <c:pt idx="695">
                  <c:v>-4.0568456041512155E-4</c:v>
                </c:pt>
                <c:pt idx="696">
                  <c:v>-4.0503186824305274E-4</c:v>
                </c:pt>
                <c:pt idx="697">
                  <c:v>-4.043812184278151E-4</c:v>
                </c:pt>
                <c:pt idx="698">
                  <c:v>-4.0373260139819488E-4</c:v>
                </c:pt>
                <c:pt idx="699">
                  <c:v>-4.0308600764268519E-4</c:v>
                </c:pt>
                <c:pt idx="700">
                  <c:v>-4.0244142770903189E-4</c:v>
                </c:pt>
                <c:pt idx="701">
                  <c:v>-4.017988522037631E-4</c:v>
                </c:pt>
                <c:pt idx="702">
                  <c:v>-4.0115827179173862E-4</c:v>
                </c:pt>
                <c:pt idx="703">
                  <c:v>-4.0051967719570463E-4</c:v>
                </c:pt>
                <c:pt idx="704">
                  <c:v>-3.9988305919581933E-4</c:v>
                </c:pt>
                <c:pt idx="705">
                  <c:v>-3.9924840862924611E-4</c:v>
                </c:pt>
                <c:pt idx="706">
                  <c:v>-3.9861571638968732E-4</c:v>
                </c:pt>
                <c:pt idx="707">
                  <c:v>-3.9798497342695335E-4</c:v>
                </c:pt>
                <c:pt idx="708">
                  <c:v>-3.9735617074654751E-4</c:v>
                </c:pt>
                <c:pt idx="709">
                  <c:v>-3.967292994092093E-4</c:v>
                </c:pt>
                <c:pt idx="710">
                  <c:v>-3.9610435053051844E-4</c:v>
                </c:pt>
                <c:pt idx="711">
                  <c:v>-3.9548131528046188E-4</c:v>
                </c:pt>
                <c:pt idx="712">
                  <c:v>-3.948601848830181E-4</c:v>
                </c:pt>
                <c:pt idx="713">
                  <c:v>-3.9424095061574359E-4</c:v>
                </c:pt>
                <c:pt idx="714">
                  <c:v>-3.936236038093781E-4</c:v>
                </c:pt>
                <c:pt idx="715">
                  <c:v>-3.9300813584741776E-4</c:v>
                </c:pt>
                <c:pt idx="716">
                  <c:v>-3.9239453816573356E-4</c:v>
                </c:pt>
                <c:pt idx="717">
                  <c:v>-3.9178280225216441E-4</c:v>
                </c:pt>
                <c:pt idx="718">
                  <c:v>-3.9117291964612847E-4</c:v>
                </c:pt>
                <c:pt idx="719">
                  <c:v>-3.9056488193822718E-4</c:v>
                </c:pt>
                <c:pt idx="720">
                  <c:v>-3.8995868076986207E-4</c:v>
                </c:pt>
                <c:pt idx="721">
                  <c:v>-3.8935430783285471E-4</c:v>
                </c:pt>
                <c:pt idx="722">
                  <c:v>-3.8875175486906022E-4</c:v>
                </c:pt>
                <c:pt idx="723">
                  <c:v>-3.8815101367000013E-4</c:v>
                </c:pt>
                <c:pt idx="724">
                  <c:v>-3.8755207607648413E-4</c:v>
                </c:pt>
                <c:pt idx="725">
                  <c:v>-3.8695493397823065E-4</c:v>
                </c:pt>
                <c:pt idx="726">
                  <c:v>-3.8635957931352745E-4</c:v>
                </c:pt>
                <c:pt idx="727">
                  <c:v>-3.8576600406884162E-4</c:v>
                </c:pt>
                <c:pt idx="728">
                  <c:v>-3.8517420027847361E-4</c:v>
                </c:pt>
                <c:pt idx="729">
                  <c:v>-3.8458416002420145E-4</c:v>
                </c:pt>
                <c:pt idx="730">
                  <c:v>-3.839958754349205E-4</c:v>
                </c:pt>
                <c:pt idx="731">
                  <c:v>-3.8340933868629936E-4</c:v>
                </c:pt>
                <c:pt idx="732">
                  <c:v>-3.8282454200042927E-4</c:v>
                </c:pt>
                <c:pt idx="733">
                  <c:v>-3.8224147764548644E-4</c:v>
                </c:pt>
                <c:pt idx="734">
                  <c:v>-3.8166013793538455E-4</c:v>
                </c:pt>
                <c:pt idx="735">
                  <c:v>-3.8108051522943562E-4</c:v>
                </c:pt>
                <c:pt idx="736">
                  <c:v>-3.8050260193202453E-4</c:v>
                </c:pt>
                <c:pt idx="737">
                  <c:v>-3.7992639049227084E-4</c:v>
                </c:pt>
                <c:pt idx="738">
                  <c:v>-3.7935187340369729E-4</c:v>
                </c:pt>
                <c:pt idx="739">
                  <c:v>-3.7877904320391287E-4</c:v>
                </c:pt>
                <c:pt idx="740">
                  <c:v>-3.7820789247427995E-4</c:v>
                </c:pt>
                <c:pt idx="741">
                  <c:v>-3.7763841383959987E-4</c:v>
                </c:pt>
                <c:pt idx="742">
                  <c:v>-3.7707059996779292E-4</c:v>
                </c:pt>
                <c:pt idx="743">
                  <c:v>-3.7650444356958926E-4</c:v>
                </c:pt>
                <c:pt idx="744">
                  <c:v>-3.7593993739820387E-4</c:v>
                </c:pt>
                <c:pt idx="745">
                  <c:v>-3.7537707424904396E-4</c:v>
                </c:pt>
                <c:pt idx="746">
                  <c:v>-3.7481584695939088E-4</c:v>
                </c:pt>
                <c:pt idx="747">
                  <c:v>-3.7425624840809965E-4</c:v>
                </c:pt>
                <c:pt idx="748">
                  <c:v>-3.7369827151530129E-4</c:v>
                </c:pt>
                <c:pt idx="749">
                  <c:v>-3.7314190924209401E-4</c:v>
                </c:pt>
                <c:pt idx="750">
                  <c:v>-3.7258715459026102E-4</c:v>
                </c:pt>
                <c:pt idx="751">
                  <c:v>-3.7203400060197131E-4</c:v>
                </c:pt>
                <c:pt idx="752">
                  <c:v>-3.7148244035947427E-4</c:v>
                </c:pt>
                <c:pt idx="753">
                  <c:v>-3.7093246698484308E-4</c:v>
                </c:pt>
                <c:pt idx="754">
                  <c:v>-3.7038407363965841E-4</c:v>
                </c:pt>
                <c:pt idx="755">
                  <c:v>-3.6983725352473813E-4</c:v>
                </c:pt>
                <c:pt idx="756">
                  <c:v>-3.6929199987986261E-4</c:v>
                </c:pt>
                <c:pt idx="757">
                  <c:v>-3.6874830598347956E-4</c:v>
                </c:pt>
                <c:pt idx="758">
                  <c:v>-3.6820616515244331E-4</c:v>
                </c:pt>
                <c:pt idx="759">
                  <c:v>-3.6766557074172714E-4</c:v>
                </c:pt>
                <c:pt idx="760">
                  <c:v>-3.6712651614417065E-4</c:v>
                </c:pt>
                <c:pt idx="761">
                  <c:v>-3.6658899479018864E-4</c:v>
                </c:pt>
                <c:pt idx="762">
                  <c:v>-3.6605300014752557E-4</c:v>
                </c:pt>
                <c:pt idx="763">
                  <c:v>-3.6551852572096335E-4</c:v>
                </c:pt>
                <c:pt idx="764">
                  <c:v>-3.6498556505209508E-4</c:v>
                </c:pt>
                <c:pt idx="765">
                  <c:v>-3.6445411171903171E-4</c:v>
                </c:pt>
                <c:pt idx="766">
                  <c:v>-3.6392415933616591E-4</c:v>
                </c:pt>
                <c:pt idx="767">
                  <c:v>-3.6339570155390408E-4</c:v>
                </c:pt>
                <c:pt idx="768">
                  <c:v>-3.628687320584202E-4</c:v>
                </c:pt>
                <c:pt idx="769">
                  <c:v>-3.6234324457139677E-4</c:v>
                </c:pt>
                <c:pt idx="770">
                  <c:v>-3.6181923284978572E-4</c:v>
                </c:pt>
                <c:pt idx="771">
                  <c:v>-3.6129669068555296E-4</c:v>
                </c:pt>
                <c:pt idx="772">
                  <c:v>-3.6077561190543569E-4</c:v>
                </c:pt>
                <c:pt idx="773">
                  <c:v>-3.6025599037069363E-4</c:v>
                </c:pt>
                <c:pt idx="774">
                  <c:v>-3.5973781997688555E-4</c:v>
                </c:pt>
                <c:pt idx="775">
                  <c:v>-3.5922109465360847E-4</c:v>
                </c:pt>
                <c:pt idx="776">
                  <c:v>-3.5870580836427581E-4</c:v>
                </c:pt>
                <c:pt idx="777">
                  <c:v>-3.5819195510587362E-4</c:v>
                </c:pt>
                <c:pt idx="778">
                  <c:v>-3.5767952890873334E-4</c:v>
                </c:pt>
                <c:pt idx="779">
                  <c:v>-3.5716852383629665E-4</c:v>
                </c:pt>
                <c:pt idx="780">
                  <c:v>-3.5665893398488464E-4</c:v>
                </c:pt>
                <c:pt idx="781">
                  <c:v>-3.5615075348348167E-4</c:v>
                </c:pt>
                <c:pt idx="782">
                  <c:v>-3.556439764934931E-4</c:v>
                </c:pt>
                <c:pt idx="783">
                  <c:v>-3.5513859720853665E-4</c:v>
                </c:pt>
                <c:pt idx="784">
                  <c:v>-3.5463460985421031E-4</c:v>
                </c:pt>
                <c:pt idx="785">
                  <c:v>-3.5413200868787643E-4</c:v>
                </c:pt>
                <c:pt idx="786">
                  <c:v>-3.5363078799844722E-4</c:v>
                </c:pt>
                <c:pt idx="787">
                  <c:v>-3.5313094210615785E-4</c:v>
                </c:pt>
                <c:pt idx="788">
                  <c:v>-3.5263246536237013E-4</c:v>
                </c:pt>
                <c:pt idx="789">
                  <c:v>-3.5213535214933509E-4</c:v>
                </c:pt>
                <c:pt idx="790">
                  <c:v>-3.5163959688000506E-4</c:v>
                </c:pt>
                <c:pt idx="791">
                  <c:v>-3.5114519399780862E-4</c:v>
                </c:pt>
                <c:pt idx="792">
                  <c:v>-3.5065213797645699E-4</c:v>
                </c:pt>
                <c:pt idx="793">
                  <c:v>-3.5016042331971784E-4</c:v>
                </c:pt>
                <c:pt idx="794">
                  <c:v>-3.4967004456123595E-4</c:v>
                </c:pt>
                <c:pt idx="795">
                  <c:v>-3.4918099626430726E-4</c:v>
                </c:pt>
                <c:pt idx="796">
                  <c:v>-3.4869327302169571E-4</c:v>
                </c:pt>
                <c:pt idx="797">
                  <c:v>-3.4820686945542621E-4</c:v>
                </c:pt>
                <c:pt idx="798">
                  <c:v>-3.4772178021658367E-4</c:v>
                </c:pt>
                <c:pt idx="799">
                  <c:v>-3.4723799998512619E-4</c:v>
                </c:pt>
                <c:pt idx="800">
                  <c:v>-3.4675552346968266E-4</c:v>
                </c:pt>
                <c:pt idx="801">
                  <c:v>-3.4627434540735852E-4</c:v>
                </c:pt>
                <c:pt idx="802">
                  <c:v>-3.4579446056355514E-4</c:v>
                </c:pt>
                <c:pt idx="803">
                  <c:v>-3.4531586373176976E-4</c:v>
                </c:pt>
                <c:pt idx="804">
                  <c:v>-3.4483854973341535E-4</c:v>
                </c:pt>
                <c:pt idx="805">
                  <c:v>-3.4436251341762029E-4</c:v>
                </c:pt>
                <c:pt idx="806">
                  <c:v>-3.4388774966105851E-4</c:v>
                </c:pt>
                <c:pt idx="807">
                  <c:v>-3.4341425336775999E-4</c:v>
                </c:pt>
                <c:pt idx="808">
                  <c:v>-3.4294201946892018E-4</c:v>
                </c:pt>
                <c:pt idx="809">
                  <c:v>-3.4247104292273748E-4</c:v>
                </c:pt>
                <c:pt idx="810">
                  <c:v>-3.4200131871421033E-4</c:v>
                </c:pt>
                <c:pt idx="811">
                  <c:v>-3.4153284185498445E-4</c:v>
                </c:pt>
                <c:pt idx="812">
                  <c:v>-3.4106560738315559E-4</c:v>
                </c:pt>
                <c:pt idx="813">
                  <c:v>-3.4059961036310204E-4</c:v>
                </c:pt>
                <c:pt idx="814">
                  <c:v>-3.4013484588531353E-4</c:v>
                </c:pt>
                <c:pt idx="815">
                  <c:v>-3.3967130906621771E-4</c:v>
                </c:pt>
                <c:pt idx="816">
                  <c:v>-3.3920899504800609E-4</c:v>
                </c:pt>
                <c:pt idx="817">
                  <c:v>-3.3874789899846381E-4</c:v>
                </c:pt>
                <c:pt idx="818">
                  <c:v>-3.3828801611080584E-4</c:v>
                </c:pt>
                <c:pt idx="819">
                  <c:v>-3.378293416035098E-4</c:v>
                </c:pt>
                <c:pt idx="820">
                  <c:v>-3.3737187072014534E-4</c:v>
                </c:pt>
                <c:pt idx="821">
                  <c:v>-3.3691559872921152E-4</c:v>
                </c:pt>
                <c:pt idx="822">
                  <c:v>-3.3646052092397704E-4</c:v>
                </c:pt>
                <c:pt idx="823">
                  <c:v>-3.3600663262231138E-4</c:v>
                </c:pt>
                <c:pt idx="824">
                  <c:v>-3.3555392916653738E-4</c:v>
                </c:pt>
                <c:pt idx="825">
                  <c:v>-3.3510240592325371E-4</c:v>
                </c:pt>
                <c:pt idx="826">
                  <c:v>-3.3465205828319349E-4</c:v>
                </c:pt>
                <c:pt idx="827">
                  <c:v>-3.3420288166105647E-4</c:v>
                </c:pt>
                <c:pt idx="828">
                  <c:v>-3.3375487149535881E-4</c:v>
                </c:pt>
                <c:pt idx="829">
                  <c:v>-3.3330802324827753E-4</c:v>
                </c:pt>
                <c:pt idx="830">
                  <c:v>-3.3286233240549588E-4</c:v>
                </c:pt>
                <c:pt idx="831">
                  <c:v>-3.3241779447605195E-4</c:v>
                </c:pt>
                <c:pt idx="832">
                  <c:v>-3.3197440499219209E-4</c:v>
                </c:pt>
                <c:pt idx="833">
                  <c:v>-3.3153215950921063E-4</c:v>
                </c:pt>
                <c:pt idx="834">
                  <c:v>-3.3109105360531289E-4</c:v>
                </c:pt>
                <c:pt idx="835">
                  <c:v>-3.3065108288146504E-4</c:v>
                </c:pt>
                <c:pt idx="836">
                  <c:v>-3.3021224296124073E-4</c:v>
                </c:pt>
                <c:pt idx="837">
                  <c:v>-3.2977452949068114E-4</c:v>
                </c:pt>
                <c:pt idx="838">
                  <c:v>-3.293379381381586E-4</c:v>
                </c:pt>
                <c:pt idx="839">
                  <c:v>-3.2890246459421542E-4</c:v>
                </c:pt>
                <c:pt idx="840">
                  <c:v>-3.2846810457143902E-4</c:v>
                </c:pt>
                <c:pt idx="841">
                  <c:v>-3.2803485380431815E-4</c:v>
                </c:pt>
                <c:pt idx="842">
                  <c:v>-3.2760270804909068E-4</c:v>
                </c:pt>
                <c:pt idx="843">
                  <c:v>-3.271716630836215E-4</c:v>
                </c:pt>
                <c:pt idx="844">
                  <c:v>-3.2674171470725602E-4</c:v>
                </c:pt>
                <c:pt idx="845">
                  <c:v>-3.2631285874068586E-4</c:v>
                </c:pt>
                <c:pt idx="846">
                  <c:v>-3.2588509102581236E-4</c:v>
                </c:pt>
                <c:pt idx="847">
                  <c:v>-3.254584074256145E-4</c:v>
                </c:pt>
                <c:pt idx="848">
                  <c:v>-3.2503280382401359E-4</c:v>
                </c:pt>
                <c:pt idx="849">
                  <c:v>-3.2460827612574113E-4</c:v>
                </c:pt>
                <c:pt idx="850">
                  <c:v>-3.2418482025620409E-4</c:v>
                </c:pt>
                <c:pt idx="851">
                  <c:v>-3.2376243216136649E-4</c:v>
                </c:pt>
                <c:pt idx="852">
                  <c:v>-3.2334110780760447E-4</c:v>
                </c:pt>
                <c:pt idx="853">
                  <c:v>-3.2292084318158855E-4</c:v>
                </c:pt>
                <c:pt idx="854">
                  <c:v>-3.2250163429014969E-4</c:v>
                </c:pt>
                <c:pt idx="855">
                  <c:v>-3.2208347716016237E-4</c:v>
                </c:pt>
                <c:pt idx="856">
                  <c:v>-3.2166636783840412E-4</c:v>
                </c:pt>
                <c:pt idx="857">
                  <c:v>-3.2125030239144546E-4</c:v>
                </c:pt>
                <c:pt idx="858">
                  <c:v>-3.2083527690551864E-4</c:v>
                </c:pt>
                <c:pt idx="859">
                  <c:v>-3.2042128748639411E-4</c:v>
                </c:pt>
                <c:pt idx="860">
                  <c:v>-3.2000833025926882E-4</c:v>
                </c:pt>
                <c:pt idx="861">
                  <c:v>-3.1959640136862584E-4</c:v>
                </c:pt>
                <c:pt idx="862">
                  <c:v>-3.1918549697813832E-4</c:v>
                </c:pt>
                <c:pt idx="863">
                  <c:v>-3.1877561327052457E-4</c:v>
                </c:pt>
                <c:pt idx="864">
                  <c:v>-3.1836674644746037E-4</c:v>
                </c:pt>
                <c:pt idx="865">
                  <c:v>-3.1795889272943082E-4</c:v>
                </c:pt>
                <c:pt idx="866">
                  <c:v>-3.1755204835563099E-4</c:v>
                </c:pt>
                <c:pt idx="867">
                  <c:v>-3.1714620958385394E-4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7FE-44F5-A7F6-050A05826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565432"/>
        <c:axId val="453566088"/>
        <c:extLst/>
      </c:scatterChart>
      <c:valAx>
        <c:axId val="453565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6088"/>
        <c:crosses val="autoZero"/>
        <c:crossBetween val="midCat"/>
        <c:dispUnits>
          <c:custUnit val="1.0000000000000002E-2"/>
        </c:dispUnits>
      </c:valAx>
      <c:valAx>
        <c:axId val="453566088"/>
        <c:scaling>
          <c:orientation val="minMax"/>
          <c:min val="-5.000000000000001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</a:t>
                </a:r>
              </a:p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[mrad]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5432"/>
        <c:crosses val="autoZero"/>
        <c:crossBetween val="midCat"/>
        <c:dispUnits>
          <c:custUnit val="1.0000000000000002E-3"/>
        </c:dispUnits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Horizontal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AVGx!$A$1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AVGx!$A$3:$A$870</c:f>
              <c:numCache>
                <c:formatCode>0.00E+00</c:formatCode>
                <c:ptCount val="868"/>
                <c:pt idx="0">
                  <c:v>8.4017742977036803E-6</c:v>
                </c:pt>
                <c:pt idx="1">
                  <c:v>1.6139130875308399E-5</c:v>
                </c:pt>
                <c:pt idx="2">
                  <c:v>2.6378602442109501E-5</c:v>
                </c:pt>
                <c:pt idx="3">
                  <c:v>4.29982263410888E-5</c:v>
                </c:pt>
                <c:pt idx="4">
                  <c:v>6.97401176152246E-5</c:v>
                </c:pt>
                <c:pt idx="5">
                  <c:v>1.03996301741294E-4</c:v>
                </c:pt>
                <c:pt idx="6">
                  <c:v>1.4577335721267399E-4</c:v>
                </c:pt>
                <c:pt idx="7">
                  <c:v>1.9507929559270699E-4</c:v>
                </c:pt>
                <c:pt idx="8">
                  <c:v>2.5192355636021802E-4</c:v>
                </c:pt>
                <c:pt idx="9">
                  <c:v>3.1631700078942201E-4</c:v>
                </c:pt>
                <c:pt idx="10">
                  <c:v>3.8827189775534802E-4</c:v>
                </c:pt>
                <c:pt idx="11">
                  <c:v>4.6780184243915202E-4</c:v>
                </c:pt>
                <c:pt idx="12">
                  <c:v>5.5492167167065496E-4</c:v>
                </c:pt>
                <c:pt idx="13">
                  <c:v>6.4964743589048695E-4</c:v>
                </c:pt>
                <c:pt idx="14">
                  <c:v>7.51996375158875E-4</c:v>
                </c:pt>
                <c:pt idx="15">
                  <c:v>8.6198684687947098E-4</c:v>
                </c:pt>
                <c:pt idx="16">
                  <c:v>9.7963808044167189E-4</c:v>
                </c:pt>
                <c:pt idx="17">
                  <c:v>1.10497004331381E-3</c:v>
                </c:pt>
                <c:pt idx="18">
                  <c:v>1.2380033879739901E-3</c:v>
                </c:pt>
                <c:pt idx="19">
                  <c:v>1.3787591545865599E-3</c:v>
                </c:pt>
                <c:pt idx="20">
                  <c:v>1.52725819507426E-3</c:v>
                </c:pt>
                <c:pt idx="21">
                  <c:v>1.68352125344058E-3</c:v>
                </c:pt>
                <c:pt idx="22">
                  <c:v>1.84756989399365E-3</c:v>
                </c:pt>
                <c:pt idx="23">
                  <c:v>2.0194286768855899E-3</c:v>
                </c:pt>
                <c:pt idx="24">
                  <c:v>2.1991262761206199E-3</c:v>
                </c:pt>
                <c:pt idx="25">
                  <c:v>2.38669910188908E-3</c:v>
                </c:pt>
                <c:pt idx="26">
                  <c:v>2.5821955385832698E-3</c:v>
                </c:pt>
                <c:pt idx="27">
                  <c:v>2.7856759808809299E-3</c:v>
                </c:pt>
                <c:pt idx="28">
                  <c:v>2.9972110021734902E-3</c:v>
                </c:pt>
                <c:pt idx="29">
                  <c:v>3.2168807883894302E-3</c:v>
                </c:pt>
                <c:pt idx="30">
                  <c:v>3.44477238125424E-3</c:v>
                </c:pt>
                <c:pt idx="31">
                  <c:v>3.6809758904261598E-3</c:v>
                </c:pt>
                <c:pt idx="32">
                  <c:v>3.9255839985444197E-3</c:v>
                </c:pt>
                <c:pt idx="33">
                  <c:v>4.1786919470393202E-3</c:v>
                </c:pt>
                <c:pt idx="34">
                  <c:v>4.4403976383332504E-3</c:v>
                </c:pt>
                <c:pt idx="35">
                  <c:v>4.7108017508668103E-3</c:v>
                </c:pt>
                <c:pt idx="36">
                  <c:v>4.9900079392615404E-3</c:v>
                </c:pt>
                <c:pt idx="37">
                  <c:v>5.27812254445955E-3</c:v>
                </c:pt>
                <c:pt idx="38">
                  <c:v>5.5752539530974704E-3</c:v>
                </c:pt>
                <c:pt idx="39">
                  <c:v>5.8815121738952196E-3</c:v>
                </c:pt>
                <c:pt idx="40">
                  <c:v>6.1970085016863196E-3</c:v>
                </c:pt>
                <c:pt idx="41">
                  <c:v>6.5218551104582302E-3</c:v>
                </c:pt>
                <c:pt idx="42">
                  <c:v>6.8561650693137804E-3</c:v>
                </c:pt>
                <c:pt idx="43">
                  <c:v>7.2000526875733301E-3</c:v>
                </c:pt>
                <c:pt idx="44">
                  <c:v>7.5536333690479204E-3</c:v>
                </c:pt>
                <c:pt idx="45">
                  <c:v>7.9170225274828206E-3</c:v>
                </c:pt>
                <c:pt idx="46">
                  <c:v>8.2903342373859702E-3</c:v>
                </c:pt>
                <c:pt idx="47">
                  <c:v>8.6736803596272408E-3</c:v>
                </c:pt>
                <c:pt idx="48">
                  <c:v>9.0671704916699802E-3</c:v>
                </c:pt>
                <c:pt idx="49">
                  <c:v>9.4709119344670405E-3</c:v>
                </c:pt>
                <c:pt idx="50">
                  <c:v>9.8850098423536696E-3</c:v>
                </c:pt>
                <c:pt idx="51">
                  <c:v>1.03095658200073E-2</c:v>
                </c:pt>
                <c:pt idx="52">
                  <c:v>1.0744675664304201E-2</c:v>
                </c:pt>
                <c:pt idx="53">
                  <c:v>1.1190427827736001E-2</c:v>
                </c:pt>
                <c:pt idx="54">
                  <c:v>1.16469029458531E-2</c:v>
                </c:pt>
                <c:pt idx="55">
                  <c:v>1.2114173454934801E-2</c:v>
                </c:pt>
                <c:pt idx="56">
                  <c:v>1.2592303452851301E-2</c:v>
                </c:pt>
                <c:pt idx="57">
                  <c:v>1.30813483041542E-2</c:v>
                </c:pt>
                <c:pt idx="58">
                  <c:v>1.35813543968927E-2</c:v>
                </c:pt>
                <c:pt idx="59">
                  <c:v>1.40923590261306E-2</c:v>
                </c:pt>
                <c:pt idx="60">
                  <c:v>1.46143897914842E-2</c:v>
                </c:pt>
                <c:pt idx="61">
                  <c:v>1.51474647933068E-2</c:v>
                </c:pt>
                <c:pt idx="62">
                  <c:v>1.5691594884053101E-2</c:v>
                </c:pt>
                <c:pt idx="63">
                  <c:v>1.6246784724709602E-2</c:v>
                </c:pt>
                <c:pt idx="64">
                  <c:v>1.6813031414991301E-2</c:v>
                </c:pt>
                <c:pt idx="65">
                  <c:v>1.7390321862386999E-2</c:v>
                </c:pt>
                <c:pt idx="66">
                  <c:v>1.7978632602033098E-2</c:v>
                </c:pt>
                <c:pt idx="67">
                  <c:v>1.85779304709872E-2</c:v>
                </c:pt>
                <c:pt idx="68">
                  <c:v>1.91881733320192E-2</c:v>
                </c:pt>
                <c:pt idx="69">
                  <c:v>1.98093121050168E-2</c:v>
                </c:pt>
                <c:pt idx="70">
                  <c:v>2.0441293769898301E-2</c:v>
                </c:pt>
                <c:pt idx="71">
                  <c:v>2.1084060204067601E-2</c:v>
                </c:pt>
                <c:pt idx="72">
                  <c:v>2.1737545021374201E-2</c:v>
                </c:pt>
                <c:pt idx="73">
                  <c:v>2.24016721385468E-2</c:v>
                </c:pt>
                <c:pt idx="74">
                  <c:v>2.3076355454565298E-2</c:v>
                </c:pt>
                <c:pt idx="75">
                  <c:v>2.3761500275403601E-2</c:v>
                </c:pt>
                <c:pt idx="76">
                  <c:v>2.44570068680867E-2</c:v>
                </c:pt>
                <c:pt idx="77">
                  <c:v>2.51627737280474E-2</c:v>
                </c:pt>
                <c:pt idx="78">
                  <c:v>2.58786987109367E-2</c:v>
                </c:pt>
                <c:pt idx="79">
                  <c:v>2.6604678560196601E-2</c:v>
                </c:pt>
                <c:pt idx="80">
                  <c:v>2.73406065793819E-2</c:v>
                </c:pt>
                <c:pt idx="81">
                  <c:v>2.8086371528919098E-2</c:v>
                </c:pt>
                <c:pt idx="82">
                  <c:v>2.8841857773629499E-2</c:v>
                </c:pt>
                <c:pt idx="83">
                  <c:v>2.9606945518413402E-2</c:v>
                </c:pt>
                <c:pt idx="84">
                  <c:v>3.03815114875686E-2</c:v>
                </c:pt>
                <c:pt idx="85">
                  <c:v>3.11654309212527E-2</c:v>
                </c:pt>
                <c:pt idx="86">
                  <c:v>3.1958578903281E-2</c:v>
                </c:pt>
                <c:pt idx="87">
                  <c:v>3.2760830505933501E-2</c:v>
                </c:pt>
                <c:pt idx="88">
                  <c:v>3.3572060666890301E-2</c:v>
                </c:pt>
                <c:pt idx="89">
                  <c:v>3.43921444065289E-2</c:v>
                </c:pt>
                <c:pt idx="90">
                  <c:v>3.5220957240718498E-2</c:v>
                </c:pt>
                <c:pt idx="91">
                  <c:v>3.60583753473709E-2</c:v>
                </c:pt>
                <c:pt idx="92">
                  <c:v>3.6904275771556597E-2</c:v>
                </c:pt>
                <c:pt idx="93">
                  <c:v>3.7758537026446298E-2</c:v>
                </c:pt>
                <c:pt idx="94">
                  <c:v>3.8621039390733997E-2</c:v>
                </c:pt>
                <c:pt idx="95">
                  <c:v>3.9491664729945898E-2</c:v>
                </c:pt>
                <c:pt idx="96">
                  <c:v>4.0370296257469997E-2</c:v>
                </c:pt>
                <c:pt idx="97">
                  <c:v>4.1256818048133498E-2</c:v>
                </c:pt>
                <c:pt idx="98">
                  <c:v>4.2151114547257201E-2</c:v>
                </c:pt>
                <c:pt idx="99">
                  <c:v>4.3053069848676399E-2</c:v>
                </c:pt>
                <c:pt idx="100">
                  <c:v>4.3962567659935198E-2</c:v>
                </c:pt>
                <c:pt idx="101">
                  <c:v>4.4879492107277902E-2</c:v>
                </c:pt>
                <c:pt idx="102">
                  <c:v>4.5803728123946098E-2</c:v>
                </c:pt>
                <c:pt idx="103">
                  <c:v>4.6735159272216997E-2</c:v>
                </c:pt>
                <c:pt idx="104">
                  <c:v>4.7673665495609703E-2</c:v>
                </c:pt>
                <c:pt idx="105">
                  <c:v>4.8619123029533001E-2</c:v>
                </c:pt>
                <c:pt idx="106">
                  <c:v>4.9571402892500199E-2</c:v>
                </c:pt>
                <c:pt idx="107">
                  <c:v>5.0530369224268797E-2</c:v>
                </c:pt>
                <c:pt idx="108">
                  <c:v>5.1495878143929801E-2</c:v>
                </c:pt>
                <c:pt idx="109">
                  <c:v>5.24677700523975E-2</c:v>
                </c:pt>
                <c:pt idx="110">
                  <c:v>5.3445865816469297E-2</c:v>
                </c:pt>
                <c:pt idx="111">
                  <c:v>5.4429968351265803E-2</c:v>
                </c:pt>
                <c:pt idx="112">
                  <c:v>5.5419865907141402E-2</c:v>
                </c:pt>
                <c:pt idx="113">
                  <c:v>5.64153328368273E-2</c:v>
                </c:pt>
                <c:pt idx="114">
                  <c:v>5.7416120538646101E-2</c:v>
                </c:pt>
                <c:pt idx="115">
                  <c:v>5.8421948520288099E-2</c:v>
                </c:pt>
                <c:pt idx="116">
                  <c:v>5.9432504931142098E-2</c:v>
                </c:pt>
                <c:pt idx="117">
                  <c:v>6.0447444745828201E-2</c:v>
                </c:pt>
                <c:pt idx="118">
                  <c:v>6.1466384704622103E-2</c:v>
                </c:pt>
                <c:pt idx="119">
                  <c:v>6.24889226257032E-2</c:v>
                </c:pt>
                <c:pt idx="120">
                  <c:v>6.3514655916509594E-2</c:v>
                </c:pt>
                <c:pt idx="121">
                  <c:v>6.4543182317017306E-2</c:v>
                </c:pt>
                <c:pt idx="122">
                  <c:v>6.5574103362156105E-2</c:v>
                </c:pt>
                <c:pt idx="123">
                  <c:v>6.6607044502482504E-2</c:v>
                </c:pt>
                <c:pt idx="124">
                  <c:v>6.7641672418536899E-2</c:v>
                </c:pt>
                <c:pt idx="125">
                  <c:v>6.86776913837394E-2</c:v>
                </c:pt>
                <c:pt idx="126">
                  <c:v>6.9714839184028196E-2</c:v>
                </c:pt>
                <c:pt idx="127">
                  <c:v>7.0752895032663701E-2</c:v>
                </c:pt>
                <c:pt idx="128">
                  <c:v>7.1791682075195901E-2</c:v>
                </c:pt>
                <c:pt idx="129">
                  <c:v>7.2831052381502503E-2</c:v>
                </c:pt>
                <c:pt idx="130">
                  <c:v>7.3870884445315602E-2</c:v>
                </c:pt>
                <c:pt idx="131">
                  <c:v>7.49110871957442E-2</c:v>
                </c:pt>
                <c:pt idx="132">
                  <c:v>7.5951592405387805E-2</c:v>
                </c:pt>
                <c:pt idx="133">
                  <c:v>7.69923420384655E-2</c:v>
                </c:pt>
                <c:pt idx="134">
                  <c:v>7.8033287865125395E-2</c:v>
                </c:pt>
                <c:pt idx="135">
                  <c:v>7.9074392235511506E-2</c:v>
                </c:pt>
                <c:pt idx="136">
                  <c:v>8.0115626028417E-2</c:v>
                </c:pt>
                <c:pt idx="137">
                  <c:v>8.1156965420798394E-2</c:v>
                </c:pt>
                <c:pt idx="138">
                  <c:v>8.2198391178208499E-2</c:v>
                </c:pt>
                <c:pt idx="139">
                  <c:v>8.3239887576198796E-2</c:v>
                </c:pt>
                <c:pt idx="140">
                  <c:v>8.4281442335324003E-2</c:v>
                </c:pt>
                <c:pt idx="141">
                  <c:v>8.5323046776419997E-2</c:v>
                </c:pt>
                <c:pt idx="142">
                  <c:v>8.6364695295598898E-2</c:v>
                </c:pt>
                <c:pt idx="143">
                  <c:v>8.7406383572009E-2</c:v>
                </c:pt>
                <c:pt idx="144">
                  <c:v>8.8448107615610103E-2</c:v>
                </c:pt>
                <c:pt idx="145">
                  <c:v>8.9489863477628703E-2</c:v>
                </c:pt>
                <c:pt idx="146">
                  <c:v>9.0531647080450695E-2</c:v>
                </c:pt>
                <c:pt idx="147">
                  <c:v>9.1573454201888296E-2</c:v>
                </c:pt>
                <c:pt idx="148">
                  <c:v>9.2615280515302503E-2</c:v>
                </c:pt>
                <c:pt idx="149">
                  <c:v>9.3657121822239703E-2</c:v>
                </c:pt>
                <c:pt idx="150">
                  <c:v>9.4698974634325403E-2</c:v>
                </c:pt>
                <c:pt idx="151">
                  <c:v>9.5740836386925904E-2</c:v>
                </c:pt>
                <c:pt idx="152">
                  <c:v>9.6782705430255897E-2</c:v>
                </c:pt>
                <c:pt idx="153">
                  <c:v>9.7824581010269807E-2</c:v>
                </c:pt>
                <c:pt idx="154">
                  <c:v>9.8866463055154299E-2</c:v>
                </c:pt>
                <c:pt idx="155">
                  <c:v>9.9908351628369294E-2</c:v>
                </c:pt>
                <c:pt idx="156">
                  <c:v>0.100950246739615</c:v>
                </c:pt>
                <c:pt idx="157">
                  <c:v>0.101992148359268</c:v>
                </c:pt>
                <c:pt idx="158">
                  <c:v>0.103034056448728</c:v>
                </c:pt>
                <c:pt idx="159">
                  <c:v>0.1040759710045</c:v>
                </c:pt>
                <c:pt idx="160">
                  <c:v>0.105117892078324</c:v>
                </c:pt>
                <c:pt idx="161">
                  <c:v>0.10615981977841001</c:v>
                </c:pt>
                <c:pt idx="162">
                  <c:v>0.107201754270764</c:v>
                </c:pt>
                <c:pt idx="163">
                  <c:v>0.10824369576735</c:v>
                </c:pt>
                <c:pt idx="164">
                  <c:v>0.10928564448589</c:v>
                </c:pt>
                <c:pt idx="165">
                  <c:v>0.11032760062227</c:v>
                </c:pt>
                <c:pt idx="166">
                  <c:v>0.111369564350805</c:v>
                </c:pt>
                <c:pt idx="167">
                  <c:v>0.11241153582798399</c:v>
                </c:pt>
                <c:pt idx="168">
                  <c:v>0.113453515186773</c:v>
                </c:pt>
                <c:pt idx="169">
                  <c:v>0.114495502529431</c:v>
                </c:pt>
                <c:pt idx="170">
                  <c:v>0.115537497929251</c:v>
                </c:pt>
                <c:pt idx="171">
                  <c:v>0.116579501431544</c:v>
                </c:pt>
                <c:pt idx="172">
                  <c:v>0.117621513051218</c:v>
                </c:pt>
                <c:pt idx="173">
                  <c:v>0.11866353277831</c:v>
                </c:pt>
                <c:pt idx="174">
                  <c:v>0.119705560580446</c:v>
                </c:pt>
                <c:pt idx="175">
                  <c:v>0.12074759638766699</c:v>
                </c:pt>
                <c:pt idx="176">
                  <c:v>0.121789640086461</c:v>
                </c:pt>
                <c:pt idx="177">
                  <c:v>0.122831691520516</c:v>
                </c:pt>
                <c:pt idx="178">
                  <c:v>0.123873750492313</c:v>
                </c:pt>
                <c:pt idx="179">
                  <c:v>0.124915816771566</c:v>
                </c:pt>
                <c:pt idx="180">
                  <c:v>0.125957890112187</c:v>
                </c:pt>
                <c:pt idx="181">
                  <c:v>0.12699997026037799</c:v>
                </c:pt>
                <c:pt idx="182">
                  <c:v>0.12804205695686499</c:v>
                </c:pt>
                <c:pt idx="183">
                  <c:v>0.12908414993652301</c:v>
                </c:pt>
                <c:pt idx="184">
                  <c:v>0.130126248926133</c:v>
                </c:pt>
                <c:pt idx="185">
                  <c:v>0.13116835364997501</c:v>
                </c:pt>
                <c:pt idx="186">
                  <c:v>0.132210463831923</c:v>
                </c:pt>
                <c:pt idx="187">
                  <c:v>0.13325257918786401</c:v>
                </c:pt>
                <c:pt idx="188">
                  <c:v>0.134294699109024</c:v>
                </c:pt>
                <c:pt idx="189">
                  <c:v>0.13533682254781501</c:v>
                </c:pt>
                <c:pt idx="190">
                  <c:v>0.136378948468903</c:v>
                </c:pt>
                <c:pt idx="191">
                  <c:v>0.13742107589282501</c:v>
                </c:pt>
                <c:pt idx="192">
                  <c:v>0.13846320390217501</c:v>
                </c:pt>
                <c:pt idx="193">
                  <c:v>0.13950533195668099</c:v>
                </c:pt>
                <c:pt idx="194">
                  <c:v>0.14054746001118701</c:v>
                </c:pt>
                <c:pt idx="195">
                  <c:v>0.141589588065693</c:v>
                </c:pt>
                <c:pt idx="196">
                  <c:v>0.14263171612019801</c:v>
                </c:pt>
                <c:pt idx="197">
                  <c:v>0.143673844174704</c:v>
                </c:pt>
                <c:pt idx="198">
                  <c:v>0.14471597222920901</c:v>
                </c:pt>
                <c:pt idx="199">
                  <c:v>0.145758100283715</c:v>
                </c:pt>
                <c:pt idx="200">
                  <c:v>0.14680022833822101</c:v>
                </c:pt>
                <c:pt idx="201">
                  <c:v>0.147842356392727</c:v>
                </c:pt>
                <c:pt idx="202">
                  <c:v>0.14888448444723201</c:v>
                </c:pt>
                <c:pt idx="203">
                  <c:v>0.149926612501738</c:v>
                </c:pt>
                <c:pt idx="204">
                  <c:v>0.15096874055624401</c:v>
                </c:pt>
                <c:pt idx="205">
                  <c:v>0.152010868610749</c:v>
                </c:pt>
                <c:pt idx="206">
                  <c:v>0.15305299666525499</c:v>
                </c:pt>
                <c:pt idx="207">
                  <c:v>0.154095124719761</c:v>
                </c:pt>
                <c:pt idx="208">
                  <c:v>0.15513725277426599</c:v>
                </c:pt>
                <c:pt idx="209">
                  <c:v>0.156179380828772</c:v>
                </c:pt>
                <c:pt idx="210">
                  <c:v>0.15722150888327699</c:v>
                </c:pt>
                <c:pt idx="211">
                  <c:v>0.158263636937783</c:v>
                </c:pt>
                <c:pt idx="212">
                  <c:v>0.15930576499228899</c:v>
                </c:pt>
                <c:pt idx="213">
                  <c:v>0.160347893046795</c:v>
                </c:pt>
                <c:pt idx="214">
                  <c:v>0.16139002110129999</c:v>
                </c:pt>
                <c:pt idx="215">
                  <c:v>0.162432149155806</c:v>
                </c:pt>
                <c:pt idx="216">
                  <c:v>0.16347427721031199</c:v>
                </c:pt>
                <c:pt idx="217">
                  <c:v>0.16451640526481701</c:v>
                </c:pt>
                <c:pt idx="218">
                  <c:v>0.16555853331932299</c:v>
                </c:pt>
                <c:pt idx="219">
                  <c:v>0.16660066137382901</c:v>
                </c:pt>
                <c:pt idx="220">
                  <c:v>0.16764278942833399</c:v>
                </c:pt>
                <c:pt idx="221">
                  <c:v>0.16868491748284001</c:v>
                </c:pt>
                <c:pt idx="222">
                  <c:v>0.16972704553734499</c:v>
                </c:pt>
                <c:pt idx="223">
                  <c:v>0.17076917359185101</c:v>
                </c:pt>
                <c:pt idx="224">
                  <c:v>0.171811301646356</c:v>
                </c:pt>
                <c:pt idx="225">
                  <c:v>0.17285342970086201</c:v>
                </c:pt>
                <c:pt idx="226">
                  <c:v>0.173895557755368</c:v>
                </c:pt>
                <c:pt idx="227">
                  <c:v>0.17493768580987401</c:v>
                </c:pt>
                <c:pt idx="228">
                  <c:v>0.175979813864379</c:v>
                </c:pt>
                <c:pt idx="229">
                  <c:v>0.17702194191888501</c:v>
                </c:pt>
                <c:pt idx="230">
                  <c:v>0.178064069973391</c:v>
                </c:pt>
                <c:pt idx="231">
                  <c:v>0.17910619802789701</c:v>
                </c:pt>
                <c:pt idx="232">
                  <c:v>0.180148326082402</c:v>
                </c:pt>
                <c:pt idx="233">
                  <c:v>0.18119045413690801</c:v>
                </c:pt>
                <c:pt idx="234">
                  <c:v>0.182232582191413</c:v>
                </c:pt>
                <c:pt idx="235">
                  <c:v>0.18327471024591899</c:v>
                </c:pt>
                <c:pt idx="236">
                  <c:v>0.184316838300425</c:v>
                </c:pt>
                <c:pt idx="237">
                  <c:v>0.18535896635492999</c:v>
                </c:pt>
                <c:pt idx="238">
                  <c:v>0.186401094409436</c:v>
                </c:pt>
                <c:pt idx="239">
                  <c:v>0.18744322246394199</c:v>
                </c:pt>
                <c:pt idx="240">
                  <c:v>0.188485350518447</c:v>
                </c:pt>
                <c:pt idx="241">
                  <c:v>0.18952747857295299</c:v>
                </c:pt>
                <c:pt idx="242">
                  <c:v>0.190569606627458</c:v>
                </c:pt>
                <c:pt idx="243">
                  <c:v>0.19161173468196399</c:v>
                </c:pt>
                <c:pt idx="244">
                  <c:v>0.19265386273647001</c:v>
                </c:pt>
                <c:pt idx="245">
                  <c:v>0.19369599079097599</c:v>
                </c:pt>
                <c:pt idx="246">
                  <c:v>0.19473811884548201</c:v>
                </c:pt>
                <c:pt idx="247">
                  <c:v>0.19578024689998599</c:v>
                </c:pt>
                <c:pt idx="248">
                  <c:v>0.19682237495449201</c:v>
                </c:pt>
                <c:pt idx="249">
                  <c:v>0.19786450300899799</c:v>
                </c:pt>
                <c:pt idx="250">
                  <c:v>0.19890663106350401</c:v>
                </c:pt>
                <c:pt idx="251">
                  <c:v>0.199948759118009</c:v>
                </c:pt>
                <c:pt idx="252">
                  <c:v>0.20099088717251501</c:v>
                </c:pt>
                <c:pt idx="253">
                  <c:v>0.202033015227021</c:v>
                </c:pt>
                <c:pt idx="254">
                  <c:v>0.20307514328152601</c:v>
                </c:pt>
                <c:pt idx="255">
                  <c:v>0.204117271336032</c:v>
                </c:pt>
                <c:pt idx="256">
                  <c:v>0.20515939939053701</c:v>
                </c:pt>
                <c:pt idx="257">
                  <c:v>0.206201527445044</c:v>
                </c:pt>
                <c:pt idx="258">
                  <c:v>0.20724365549954901</c:v>
                </c:pt>
                <c:pt idx="259">
                  <c:v>0.208285783554055</c:v>
                </c:pt>
                <c:pt idx="260">
                  <c:v>0.20932791160856001</c:v>
                </c:pt>
                <c:pt idx="261">
                  <c:v>0.210370039663066</c:v>
                </c:pt>
                <c:pt idx="262">
                  <c:v>0.21141216771757201</c:v>
                </c:pt>
                <c:pt idx="263">
                  <c:v>0.212454295772077</c:v>
                </c:pt>
                <c:pt idx="264">
                  <c:v>0.21349642382658299</c:v>
                </c:pt>
                <c:pt idx="265">
                  <c:v>0.214538551881089</c:v>
                </c:pt>
                <c:pt idx="266">
                  <c:v>0.21558067993559399</c:v>
                </c:pt>
                <c:pt idx="267">
                  <c:v>0.2166228079901</c:v>
                </c:pt>
                <c:pt idx="268">
                  <c:v>0.21766493604460599</c:v>
                </c:pt>
                <c:pt idx="269">
                  <c:v>0.218707064099112</c:v>
                </c:pt>
                <c:pt idx="270">
                  <c:v>0.21974919215361699</c:v>
                </c:pt>
                <c:pt idx="271">
                  <c:v>0.220791320208123</c:v>
                </c:pt>
                <c:pt idx="272">
                  <c:v>0.22183344826262899</c:v>
                </c:pt>
                <c:pt idx="273">
                  <c:v>0.22287557631713401</c:v>
                </c:pt>
                <c:pt idx="274">
                  <c:v>0.22391770437163999</c:v>
                </c:pt>
                <c:pt idx="275">
                  <c:v>0.22495983242614501</c:v>
                </c:pt>
                <c:pt idx="276">
                  <c:v>0.22600196048065099</c:v>
                </c:pt>
                <c:pt idx="277">
                  <c:v>0.22704408853515601</c:v>
                </c:pt>
                <c:pt idx="278">
                  <c:v>0.22808621658966199</c:v>
                </c:pt>
                <c:pt idx="279">
                  <c:v>0.22912834464416801</c:v>
                </c:pt>
                <c:pt idx="280">
                  <c:v>0.23017047269867399</c:v>
                </c:pt>
                <c:pt idx="281">
                  <c:v>0.23121260075317901</c:v>
                </c:pt>
                <c:pt idx="282">
                  <c:v>0.232254728807685</c:v>
                </c:pt>
                <c:pt idx="283">
                  <c:v>0.23329685686219101</c:v>
                </c:pt>
                <c:pt idx="284">
                  <c:v>0.234338984916697</c:v>
                </c:pt>
                <c:pt idx="285">
                  <c:v>0.23538111297120201</c:v>
                </c:pt>
                <c:pt idx="286">
                  <c:v>0.236423241025707</c:v>
                </c:pt>
                <c:pt idx="287">
                  <c:v>0.23746536908021301</c:v>
                </c:pt>
                <c:pt idx="288">
                  <c:v>0.238507497134718</c:v>
                </c:pt>
                <c:pt idx="289">
                  <c:v>0.23954962518922501</c:v>
                </c:pt>
                <c:pt idx="290">
                  <c:v>0.24059175324373</c:v>
                </c:pt>
                <c:pt idx="291">
                  <c:v>0.24163388129823599</c:v>
                </c:pt>
                <c:pt idx="292">
                  <c:v>0.242676009352741</c:v>
                </c:pt>
                <c:pt idx="293">
                  <c:v>0.24371813740724699</c:v>
                </c:pt>
                <c:pt idx="294">
                  <c:v>0.244760265461753</c:v>
                </c:pt>
                <c:pt idx="295">
                  <c:v>0.24580239351625799</c:v>
                </c:pt>
                <c:pt idx="296">
                  <c:v>0.246844521570765</c:v>
                </c:pt>
                <c:pt idx="297">
                  <c:v>0.24788664962527099</c:v>
                </c:pt>
                <c:pt idx="298">
                  <c:v>0.248928777679775</c:v>
                </c:pt>
                <c:pt idx="299">
                  <c:v>0.24997090573428099</c:v>
                </c:pt>
                <c:pt idx="300">
                  <c:v>0.25101303378878698</c:v>
                </c:pt>
                <c:pt idx="301">
                  <c:v>0.25205516184329202</c:v>
                </c:pt>
                <c:pt idx="302">
                  <c:v>0.25309728989779801</c:v>
                </c:pt>
                <c:pt idx="303">
                  <c:v>0.25413941795230399</c:v>
                </c:pt>
                <c:pt idx="304">
                  <c:v>0.25518154600680998</c:v>
                </c:pt>
                <c:pt idx="305">
                  <c:v>0.25622367406131602</c:v>
                </c:pt>
                <c:pt idx="306">
                  <c:v>0.25726580211582101</c:v>
                </c:pt>
                <c:pt idx="307">
                  <c:v>0.25830793017032699</c:v>
                </c:pt>
                <c:pt idx="308">
                  <c:v>0.25935005822483198</c:v>
                </c:pt>
                <c:pt idx="309">
                  <c:v>0.26039218627933802</c:v>
                </c:pt>
                <c:pt idx="310">
                  <c:v>0.26143431433384401</c:v>
                </c:pt>
                <c:pt idx="311">
                  <c:v>0.262476442388349</c:v>
                </c:pt>
                <c:pt idx="312">
                  <c:v>0.26351857044285498</c:v>
                </c:pt>
                <c:pt idx="313">
                  <c:v>0.26456069849736003</c:v>
                </c:pt>
                <c:pt idx="314">
                  <c:v>0.26560282655186601</c:v>
                </c:pt>
                <c:pt idx="315">
                  <c:v>0.266644954606371</c:v>
                </c:pt>
                <c:pt idx="316">
                  <c:v>0.26768708266087698</c:v>
                </c:pt>
                <c:pt idx="317">
                  <c:v>0.26872921071538403</c:v>
                </c:pt>
                <c:pt idx="318">
                  <c:v>0.26977133876988901</c:v>
                </c:pt>
                <c:pt idx="319">
                  <c:v>0.270813466824395</c:v>
                </c:pt>
                <c:pt idx="320">
                  <c:v>0.27185559487889999</c:v>
                </c:pt>
                <c:pt idx="321">
                  <c:v>0.27289772293340597</c:v>
                </c:pt>
                <c:pt idx="322">
                  <c:v>0.27393985098791102</c:v>
                </c:pt>
                <c:pt idx="323">
                  <c:v>0.274981979042417</c:v>
                </c:pt>
                <c:pt idx="324">
                  <c:v>0.27602410709692199</c:v>
                </c:pt>
                <c:pt idx="325">
                  <c:v>0.27706623515142798</c:v>
                </c:pt>
                <c:pt idx="326">
                  <c:v>0.27810836320593402</c:v>
                </c:pt>
                <c:pt idx="327">
                  <c:v>0.27915049126044</c:v>
                </c:pt>
                <c:pt idx="328">
                  <c:v>0.28019261931494599</c:v>
                </c:pt>
                <c:pt idx="329">
                  <c:v>0.28123474736945098</c:v>
                </c:pt>
                <c:pt idx="330">
                  <c:v>0.28227687542395602</c:v>
                </c:pt>
                <c:pt idx="331">
                  <c:v>0.283319003478464</c:v>
                </c:pt>
                <c:pt idx="332">
                  <c:v>0.28436113153296799</c:v>
                </c:pt>
                <c:pt idx="333">
                  <c:v>0.28540325958747398</c:v>
                </c:pt>
                <c:pt idx="334">
                  <c:v>0.28644538764197902</c:v>
                </c:pt>
                <c:pt idx="335">
                  <c:v>0.28748751569648501</c:v>
                </c:pt>
                <c:pt idx="336">
                  <c:v>0.28852964375099099</c:v>
                </c:pt>
                <c:pt idx="337">
                  <c:v>0.28957177180549598</c:v>
                </c:pt>
                <c:pt idx="338">
                  <c:v>0.29061389986000202</c:v>
                </c:pt>
                <c:pt idx="339">
                  <c:v>0.29165602791450801</c:v>
                </c:pt>
                <c:pt idx="340">
                  <c:v>0.292698155969013</c:v>
                </c:pt>
                <c:pt idx="341">
                  <c:v>0.29374028402351898</c:v>
                </c:pt>
                <c:pt idx="342">
                  <c:v>0.29478241207802502</c:v>
                </c:pt>
                <c:pt idx="343">
                  <c:v>0.29582454013253001</c:v>
                </c:pt>
                <c:pt idx="344">
                  <c:v>0.296866668187036</c:v>
                </c:pt>
                <c:pt idx="345">
                  <c:v>0.29790879624154198</c:v>
                </c:pt>
                <c:pt idx="346">
                  <c:v>0.29895092429604703</c:v>
                </c:pt>
                <c:pt idx="347">
                  <c:v>0.29999305235055301</c:v>
                </c:pt>
                <c:pt idx="348">
                  <c:v>0.301035180405059</c:v>
                </c:pt>
                <c:pt idx="349">
                  <c:v>0.30207730845956399</c:v>
                </c:pt>
                <c:pt idx="350">
                  <c:v>0.30311943651407097</c:v>
                </c:pt>
                <c:pt idx="351">
                  <c:v>0.30416156456857601</c:v>
                </c:pt>
                <c:pt idx="352">
                  <c:v>0.305203692623081</c:v>
                </c:pt>
                <c:pt idx="353">
                  <c:v>0.30624582067758699</c:v>
                </c:pt>
                <c:pt idx="354">
                  <c:v>0.30728794873209198</c:v>
                </c:pt>
                <c:pt idx="355">
                  <c:v>0.30833007678659902</c:v>
                </c:pt>
                <c:pt idx="356">
                  <c:v>0.309372204841104</c:v>
                </c:pt>
                <c:pt idx="357">
                  <c:v>0.31041433289560999</c:v>
                </c:pt>
                <c:pt idx="358">
                  <c:v>0.31145646095011498</c:v>
                </c:pt>
                <c:pt idx="359">
                  <c:v>0.31249858900462202</c:v>
                </c:pt>
                <c:pt idx="360">
                  <c:v>0.31354071705912701</c:v>
                </c:pt>
                <c:pt idx="361">
                  <c:v>0.31458284511363199</c:v>
                </c:pt>
                <c:pt idx="362">
                  <c:v>0.31562497316813798</c:v>
                </c:pt>
                <c:pt idx="363">
                  <c:v>0.31666710122264302</c:v>
                </c:pt>
                <c:pt idx="364">
                  <c:v>0.31770922927714901</c:v>
                </c:pt>
                <c:pt idx="365">
                  <c:v>0.31875135733165499</c:v>
                </c:pt>
                <c:pt idx="366">
                  <c:v>0.31979348538615998</c:v>
                </c:pt>
                <c:pt idx="367">
                  <c:v>0.32083561344066702</c:v>
                </c:pt>
                <c:pt idx="368">
                  <c:v>0.32187774149517201</c:v>
                </c:pt>
                <c:pt idx="369">
                  <c:v>0.322919869549678</c:v>
                </c:pt>
                <c:pt idx="370">
                  <c:v>0.32396199760418298</c:v>
                </c:pt>
                <c:pt idx="371">
                  <c:v>0.32500412565868902</c:v>
                </c:pt>
                <c:pt idx="372">
                  <c:v>0.32604625371319401</c:v>
                </c:pt>
                <c:pt idx="373">
                  <c:v>0.3270883817677</c:v>
                </c:pt>
                <c:pt idx="374">
                  <c:v>0.32813050982220598</c:v>
                </c:pt>
                <c:pt idx="375">
                  <c:v>0.32917263787671103</c:v>
                </c:pt>
                <c:pt idx="376">
                  <c:v>0.33021476593121601</c:v>
                </c:pt>
                <c:pt idx="377">
                  <c:v>0.331256893985723</c:v>
                </c:pt>
                <c:pt idx="378">
                  <c:v>0.33229902204022899</c:v>
                </c:pt>
                <c:pt idx="379">
                  <c:v>0.33334115009473397</c:v>
                </c:pt>
                <c:pt idx="380">
                  <c:v>0.33438327814924002</c:v>
                </c:pt>
                <c:pt idx="381">
                  <c:v>0.335425406203745</c:v>
                </c:pt>
                <c:pt idx="382">
                  <c:v>0.33646753425825099</c:v>
                </c:pt>
                <c:pt idx="383">
                  <c:v>0.33750966231275598</c:v>
                </c:pt>
                <c:pt idx="384">
                  <c:v>0.33855179036726202</c:v>
                </c:pt>
                <c:pt idx="385">
                  <c:v>0.339593918421767</c:v>
                </c:pt>
                <c:pt idx="386">
                  <c:v>0.34063604647627199</c:v>
                </c:pt>
                <c:pt idx="387">
                  <c:v>0.34167817453077898</c:v>
                </c:pt>
                <c:pt idx="388">
                  <c:v>0.34272030258528502</c:v>
                </c:pt>
                <c:pt idx="389">
                  <c:v>0.34376243063979001</c:v>
                </c:pt>
                <c:pt idx="390">
                  <c:v>0.34480455869429599</c:v>
                </c:pt>
                <c:pt idx="391">
                  <c:v>0.34584668674880098</c:v>
                </c:pt>
                <c:pt idx="392">
                  <c:v>0.34688881480330702</c:v>
                </c:pt>
                <c:pt idx="393">
                  <c:v>0.34793094285781301</c:v>
                </c:pt>
                <c:pt idx="394">
                  <c:v>0.348973070912317</c:v>
                </c:pt>
                <c:pt idx="395">
                  <c:v>0.35001519896682398</c:v>
                </c:pt>
                <c:pt idx="396">
                  <c:v>0.35105732702133002</c:v>
                </c:pt>
                <c:pt idx="397">
                  <c:v>0.35209945507583501</c:v>
                </c:pt>
                <c:pt idx="398">
                  <c:v>0.353141583130341</c:v>
                </c:pt>
                <c:pt idx="399">
                  <c:v>0.35418371118484598</c:v>
                </c:pt>
                <c:pt idx="400">
                  <c:v>0.35522583923935203</c:v>
                </c:pt>
                <c:pt idx="401">
                  <c:v>0.35626796729385701</c:v>
                </c:pt>
                <c:pt idx="402">
                  <c:v>0.357310095348363</c:v>
                </c:pt>
                <c:pt idx="403">
                  <c:v>0.35835222340286899</c:v>
                </c:pt>
                <c:pt idx="404">
                  <c:v>0.35939435145737397</c:v>
                </c:pt>
                <c:pt idx="405">
                  <c:v>0.36043647951188001</c:v>
                </c:pt>
                <c:pt idx="406">
                  <c:v>0.361478607566385</c:v>
                </c:pt>
                <c:pt idx="407">
                  <c:v>0.36252073562089099</c:v>
                </c:pt>
                <c:pt idx="408">
                  <c:v>0.36356286367539598</c:v>
                </c:pt>
                <c:pt idx="409">
                  <c:v>0.36460499172990202</c:v>
                </c:pt>
                <c:pt idx="410">
                  <c:v>0.365647119784407</c:v>
                </c:pt>
                <c:pt idx="411">
                  <c:v>0.36668924783891399</c:v>
                </c:pt>
                <c:pt idx="412">
                  <c:v>0.36773137589341798</c:v>
                </c:pt>
                <c:pt idx="413">
                  <c:v>0.36877350394792402</c:v>
                </c:pt>
                <c:pt idx="414">
                  <c:v>0.36981563200243001</c:v>
                </c:pt>
                <c:pt idx="415">
                  <c:v>0.37085776005693499</c:v>
                </c:pt>
                <c:pt idx="416">
                  <c:v>0.37189988811144098</c:v>
                </c:pt>
                <c:pt idx="417">
                  <c:v>0.37294201616594802</c:v>
                </c:pt>
                <c:pt idx="418">
                  <c:v>0.37398414422045301</c:v>
                </c:pt>
                <c:pt idx="419">
                  <c:v>0.37502627227495799</c:v>
                </c:pt>
                <c:pt idx="420">
                  <c:v>0.37606840032946398</c:v>
                </c:pt>
                <c:pt idx="421">
                  <c:v>0.37711052838396902</c:v>
                </c:pt>
                <c:pt idx="422">
                  <c:v>0.37815265643847501</c:v>
                </c:pt>
                <c:pt idx="423">
                  <c:v>0.379194784492981</c:v>
                </c:pt>
                <c:pt idx="424">
                  <c:v>0.38023691254748598</c:v>
                </c:pt>
                <c:pt idx="425">
                  <c:v>0.38127904060199203</c:v>
                </c:pt>
                <c:pt idx="426">
                  <c:v>0.38232116865649801</c:v>
                </c:pt>
                <c:pt idx="427">
                  <c:v>0.383363296711004</c:v>
                </c:pt>
                <c:pt idx="428">
                  <c:v>0.38440542476550899</c:v>
                </c:pt>
                <c:pt idx="429">
                  <c:v>0.38544755282001503</c:v>
                </c:pt>
                <c:pt idx="430">
                  <c:v>0.38648968087452101</c:v>
                </c:pt>
                <c:pt idx="431">
                  <c:v>0.387531808929026</c:v>
                </c:pt>
                <c:pt idx="432">
                  <c:v>0.38857393698353099</c:v>
                </c:pt>
                <c:pt idx="433">
                  <c:v>0.38961606503803697</c:v>
                </c:pt>
                <c:pt idx="434">
                  <c:v>0.39065819309254302</c:v>
                </c:pt>
                <c:pt idx="435">
                  <c:v>0.391700321147049</c:v>
                </c:pt>
                <c:pt idx="436">
                  <c:v>0.39274244920155399</c:v>
                </c:pt>
                <c:pt idx="437">
                  <c:v>0.39378457725605898</c:v>
                </c:pt>
                <c:pt idx="438">
                  <c:v>0.39482670531056602</c:v>
                </c:pt>
                <c:pt idx="439">
                  <c:v>0.395868833365071</c:v>
                </c:pt>
                <c:pt idx="440">
                  <c:v>0.39691096141957699</c:v>
                </c:pt>
                <c:pt idx="441">
                  <c:v>0.39795308947408298</c:v>
                </c:pt>
                <c:pt idx="442">
                  <c:v>0.39899521752858802</c:v>
                </c:pt>
                <c:pt idx="443">
                  <c:v>0.40003734558309401</c:v>
                </c:pt>
                <c:pt idx="444">
                  <c:v>0.40107947363759799</c:v>
                </c:pt>
                <c:pt idx="445">
                  <c:v>0.40212160169210398</c:v>
                </c:pt>
                <c:pt idx="446">
                  <c:v>0.40316372974661002</c:v>
                </c:pt>
                <c:pt idx="447">
                  <c:v>0.40420585780111601</c:v>
                </c:pt>
                <c:pt idx="448">
                  <c:v>0.405247985855621</c:v>
                </c:pt>
                <c:pt idx="449">
                  <c:v>0.40629011391012598</c:v>
                </c:pt>
                <c:pt idx="450">
                  <c:v>0.40733224196463202</c:v>
                </c:pt>
                <c:pt idx="451">
                  <c:v>0.40837437001913901</c:v>
                </c:pt>
                <c:pt idx="452">
                  <c:v>0.409416498073643</c:v>
                </c:pt>
                <c:pt idx="453">
                  <c:v>0.41045862612814998</c:v>
                </c:pt>
                <c:pt idx="454">
                  <c:v>0.41150075418265503</c:v>
                </c:pt>
                <c:pt idx="455">
                  <c:v>0.41254288223716001</c:v>
                </c:pt>
                <c:pt idx="456">
                  <c:v>0.413585010291666</c:v>
                </c:pt>
                <c:pt idx="457">
                  <c:v>0.41462713834617199</c:v>
                </c:pt>
                <c:pt idx="458">
                  <c:v>0.41566926640067697</c:v>
                </c:pt>
                <c:pt idx="459">
                  <c:v>0.41671139445518202</c:v>
                </c:pt>
                <c:pt idx="460">
                  <c:v>0.417753522509688</c:v>
                </c:pt>
                <c:pt idx="461">
                  <c:v>0.41879565056419299</c:v>
                </c:pt>
                <c:pt idx="462">
                  <c:v>0.41983777861869898</c:v>
                </c:pt>
                <c:pt idx="463">
                  <c:v>0.42087990667320602</c:v>
                </c:pt>
                <c:pt idx="464">
                  <c:v>0.421922034727711</c:v>
                </c:pt>
                <c:pt idx="465">
                  <c:v>0.42296416278221699</c:v>
                </c:pt>
                <c:pt idx="466">
                  <c:v>0.42400629083672198</c:v>
                </c:pt>
                <c:pt idx="467">
                  <c:v>0.42504841889122802</c:v>
                </c:pt>
                <c:pt idx="468">
                  <c:v>0.42609054694573301</c:v>
                </c:pt>
                <c:pt idx="469">
                  <c:v>0.42713267500023999</c:v>
                </c:pt>
                <c:pt idx="470">
                  <c:v>0.42817480305474398</c:v>
                </c:pt>
                <c:pt idx="471">
                  <c:v>0.42921693110925002</c:v>
                </c:pt>
                <c:pt idx="472">
                  <c:v>0.43025905916375601</c:v>
                </c:pt>
                <c:pt idx="473">
                  <c:v>0.43130118721826199</c:v>
                </c:pt>
                <c:pt idx="474">
                  <c:v>0.43234331527276698</c:v>
                </c:pt>
                <c:pt idx="475">
                  <c:v>0.43338544332727202</c:v>
                </c:pt>
                <c:pt idx="476">
                  <c:v>0.43442757138177801</c:v>
                </c:pt>
                <c:pt idx="477">
                  <c:v>0.435469699436286</c:v>
                </c:pt>
                <c:pt idx="478">
                  <c:v>0.43651182749078898</c:v>
                </c:pt>
                <c:pt idx="479">
                  <c:v>0.43755395554529503</c:v>
                </c:pt>
                <c:pt idx="480">
                  <c:v>0.43859608359980201</c:v>
                </c:pt>
                <c:pt idx="481">
                  <c:v>0.439638211654308</c:v>
                </c:pt>
                <c:pt idx="482">
                  <c:v>0.44068033970881199</c:v>
                </c:pt>
                <c:pt idx="483">
                  <c:v>0.44172246776331697</c:v>
                </c:pt>
                <c:pt idx="484">
                  <c:v>0.44276459581782301</c:v>
                </c:pt>
                <c:pt idx="485">
                  <c:v>0.443806723872329</c:v>
                </c:pt>
                <c:pt idx="486">
                  <c:v>0.44484885192683399</c:v>
                </c:pt>
                <c:pt idx="487">
                  <c:v>0.44589097998133898</c:v>
                </c:pt>
                <c:pt idx="488">
                  <c:v>0.44693310803584602</c:v>
                </c:pt>
                <c:pt idx="489">
                  <c:v>0.447975236090351</c:v>
                </c:pt>
                <c:pt idx="490">
                  <c:v>0.44901736414485599</c:v>
                </c:pt>
                <c:pt idx="491">
                  <c:v>0.45005949219936398</c:v>
                </c:pt>
                <c:pt idx="492">
                  <c:v>0.45110162025386702</c:v>
                </c:pt>
                <c:pt idx="493">
                  <c:v>0.45214374830837301</c:v>
                </c:pt>
                <c:pt idx="494">
                  <c:v>0.45318587636287899</c:v>
                </c:pt>
                <c:pt idx="495">
                  <c:v>0.45422800441738598</c:v>
                </c:pt>
                <c:pt idx="496">
                  <c:v>0.45527013247189102</c:v>
                </c:pt>
                <c:pt idx="497">
                  <c:v>0.45631226052639601</c:v>
                </c:pt>
                <c:pt idx="498">
                  <c:v>0.45735438858090199</c:v>
                </c:pt>
                <c:pt idx="499">
                  <c:v>0.45839651663540798</c:v>
                </c:pt>
                <c:pt idx="500">
                  <c:v>0.45943864468991202</c:v>
                </c:pt>
                <c:pt idx="501">
                  <c:v>0.46048077274441901</c:v>
                </c:pt>
                <c:pt idx="502">
                  <c:v>0.461522900798925</c:v>
                </c:pt>
                <c:pt idx="503">
                  <c:v>0.46256502885343098</c:v>
                </c:pt>
                <c:pt idx="504">
                  <c:v>0.46360715690793602</c:v>
                </c:pt>
                <c:pt idx="505">
                  <c:v>0.46464928496244201</c:v>
                </c:pt>
                <c:pt idx="506">
                  <c:v>0.465691413016947</c:v>
                </c:pt>
                <c:pt idx="507">
                  <c:v>0.46673354107145198</c:v>
                </c:pt>
                <c:pt idx="508">
                  <c:v>0.46777566912595703</c:v>
                </c:pt>
                <c:pt idx="509">
                  <c:v>0.46881779718046401</c:v>
                </c:pt>
                <c:pt idx="510">
                  <c:v>0.46985992523497</c:v>
                </c:pt>
                <c:pt idx="511">
                  <c:v>0.47090205328947499</c:v>
                </c:pt>
                <c:pt idx="512">
                  <c:v>0.47194418134398097</c:v>
                </c:pt>
                <c:pt idx="513">
                  <c:v>0.47298630939848701</c:v>
                </c:pt>
                <c:pt idx="514">
                  <c:v>0.474028437452991</c:v>
                </c:pt>
                <c:pt idx="515">
                  <c:v>0.47507056550749799</c:v>
                </c:pt>
                <c:pt idx="516">
                  <c:v>0.47611269356200397</c:v>
                </c:pt>
                <c:pt idx="517">
                  <c:v>0.47715482161650802</c:v>
                </c:pt>
                <c:pt idx="518">
                  <c:v>0.478196949671015</c:v>
                </c:pt>
                <c:pt idx="519">
                  <c:v>0.47923907772551999</c:v>
                </c:pt>
                <c:pt idx="520">
                  <c:v>0.48028120578002598</c:v>
                </c:pt>
                <c:pt idx="521">
                  <c:v>0.48132333383453202</c:v>
                </c:pt>
                <c:pt idx="522">
                  <c:v>0.48236546188903601</c:v>
                </c:pt>
                <c:pt idx="523">
                  <c:v>0.48340758994354299</c:v>
                </c:pt>
                <c:pt idx="524">
                  <c:v>0.48444971799804798</c:v>
                </c:pt>
                <c:pt idx="525">
                  <c:v>0.48549184605255502</c:v>
                </c:pt>
                <c:pt idx="526">
                  <c:v>0.48653397410706001</c:v>
                </c:pt>
                <c:pt idx="527">
                  <c:v>0.48757610216156499</c:v>
                </c:pt>
                <c:pt idx="528">
                  <c:v>0.48861823021606998</c:v>
                </c:pt>
                <c:pt idx="529">
                  <c:v>0.48966035827057702</c:v>
                </c:pt>
                <c:pt idx="530">
                  <c:v>0.49070248632508201</c:v>
                </c:pt>
                <c:pt idx="531">
                  <c:v>0.491744614379588</c:v>
                </c:pt>
                <c:pt idx="532">
                  <c:v>0.49278674243409298</c:v>
                </c:pt>
                <c:pt idx="533">
                  <c:v>0.49382887048859903</c:v>
                </c:pt>
                <c:pt idx="534">
                  <c:v>0.49487099854310501</c:v>
                </c:pt>
                <c:pt idx="535">
                  <c:v>0.49591312659761</c:v>
                </c:pt>
                <c:pt idx="536">
                  <c:v>0.49695525465211499</c:v>
                </c:pt>
                <c:pt idx="537">
                  <c:v>0.49799738270662097</c:v>
                </c:pt>
                <c:pt idx="538">
                  <c:v>0.49903951076112701</c:v>
                </c:pt>
                <c:pt idx="539">
                  <c:v>0.50008163881563295</c:v>
                </c:pt>
                <c:pt idx="540">
                  <c:v>0.50112376687013804</c:v>
                </c:pt>
                <c:pt idx="541">
                  <c:v>0.50216589492464503</c:v>
                </c:pt>
                <c:pt idx="542">
                  <c:v>0.50320802297914802</c:v>
                </c:pt>
                <c:pt idx="543">
                  <c:v>0.504250151033657</c:v>
                </c:pt>
                <c:pt idx="544">
                  <c:v>0.50529227908816099</c:v>
                </c:pt>
                <c:pt idx="545">
                  <c:v>0.50633440714266698</c:v>
                </c:pt>
                <c:pt idx="546">
                  <c:v>0.50737653519717096</c:v>
                </c:pt>
                <c:pt idx="547">
                  <c:v>0.50841866325167795</c:v>
                </c:pt>
                <c:pt idx="548">
                  <c:v>0.50946079130618205</c:v>
                </c:pt>
                <c:pt idx="549">
                  <c:v>0.51050291936068903</c:v>
                </c:pt>
                <c:pt idx="550">
                  <c:v>0.51154504741519402</c:v>
                </c:pt>
                <c:pt idx="551">
                  <c:v>0.51258717546969901</c:v>
                </c:pt>
                <c:pt idx="552">
                  <c:v>0.51362930352420699</c:v>
                </c:pt>
                <c:pt idx="553">
                  <c:v>0.51467143157871098</c:v>
                </c:pt>
                <c:pt idx="554">
                  <c:v>0.51571355963321597</c:v>
                </c:pt>
                <c:pt idx="555">
                  <c:v>0.51675568768772195</c:v>
                </c:pt>
                <c:pt idx="556">
                  <c:v>0.51779781574222805</c:v>
                </c:pt>
                <c:pt idx="557">
                  <c:v>0.51883994379673204</c:v>
                </c:pt>
                <c:pt idx="558">
                  <c:v>0.51988207185124002</c:v>
                </c:pt>
                <c:pt idx="559">
                  <c:v>0.52092419990574401</c:v>
                </c:pt>
                <c:pt idx="560">
                  <c:v>0.521966327960251</c:v>
                </c:pt>
                <c:pt idx="561">
                  <c:v>0.52300845601475598</c:v>
                </c:pt>
                <c:pt idx="562">
                  <c:v>0.52405058406926097</c:v>
                </c:pt>
                <c:pt idx="563">
                  <c:v>0.52509271212376696</c:v>
                </c:pt>
                <c:pt idx="564">
                  <c:v>0.52613484017827195</c:v>
                </c:pt>
                <c:pt idx="565">
                  <c:v>0.52717696823277804</c:v>
                </c:pt>
                <c:pt idx="566">
                  <c:v>0.52821909628728403</c:v>
                </c:pt>
                <c:pt idx="567">
                  <c:v>0.52926122434179002</c:v>
                </c:pt>
                <c:pt idx="568">
                  <c:v>0.530303352396295</c:v>
                </c:pt>
                <c:pt idx="569">
                  <c:v>0.53134548045080099</c:v>
                </c:pt>
                <c:pt idx="570">
                  <c:v>0.53238760850530598</c:v>
                </c:pt>
                <c:pt idx="571">
                  <c:v>0.53342973655981196</c:v>
                </c:pt>
                <c:pt idx="572">
                  <c:v>0.53447186461431895</c:v>
                </c:pt>
                <c:pt idx="573">
                  <c:v>0.53551399266882405</c:v>
                </c:pt>
                <c:pt idx="574">
                  <c:v>0.53655612072332903</c:v>
                </c:pt>
                <c:pt idx="575">
                  <c:v>0.53759824877783402</c:v>
                </c:pt>
                <c:pt idx="576">
                  <c:v>0.538640376832342</c:v>
                </c:pt>
                <c:pt idx="577">
                  <c:v>0.53968250488684599</c:v>
                </c:pt>
                <c:pt idx="578">
                  <c:v>0.54072463294135198</c:v>
                </c:pt>
                <c:pt idx="579">
                  <c:v>0.54176676099585697</c:v>
                </c:pt>
                <c:pt idx="580">
                  <c:v>0.54280888905036295</c:v>
                </c:pt>
                <c:pt idx="581">
                  <c:v>0.54385101710486805</c:v>
                </c:pt>
                <c:pt idx="582">
                  <c:v>0.54489314515937404</c:v>
                </c:pt>
                <c:pt idx="583">
                  <c:v>0.54593527321387902</c:v>
                </c:pt>
                <c:pt idx="584">
                  <c:v>0.54697740126838501</c:v>
                </c:pt>
                <c:pt idx="585">
                  <c:v>0.548019529322891</c:v>
                </c:pt>
                <c:pt idx="586">
                  <c:v>0.54906165737739798</c:v>
                </c:pt>
                <c:pt idx="587">
                  <c:v>0.55010378543190097</c:v>
                </c:pt>
                <c:pt idx="588">
                  <c:v>0.55114591348640696</c:v>
                </c:pt>
                <c:pt idx="589">
                  <c:v>0.55218804154091405</c:v>
                </c:pt>
                <c:pt idx="590">
                  <c:v>0.55323016959541704</c:v>
                </c:pt>
                <c:pt idx="591">
                  <c:v>0.55427229764992403</c:v>
                </c:pt>
                <c:pt idx="592">
                  <c:v>0.55531442570443201</c:v>
                </c:pt>
                <c:pt idx="593">
                  <c:v>0.556356553758936</c:v>
                </c:pt>
                <c:pt idx="594">
                  <c:v>0.55739868181344199</c:v>
                </c:pt>
                <c:pt idx="595">
                  <c:v>0.55844080986794697</c:v>
                </c:pt>
                <c:pt idx="596">
                  <c:v>0.55948293792245296</c:v>
                </c:pt>
                <c:pt idx="597">
                  <c:v>0.56052506597695795</c:v>
                </c:pt>
                <c:pt idx="598">
                  <c:v>0.56156719403146405</c:v>
                </c:pt>
                <c:pt idx="599">
                  <c:v>0.56260932208597003</c:v>
                </c:pt>
                <c:pt idx="600">
                  <c:v>0.56365145014047502</c:v>
                </c:pt>
                <c:pt idx="601">
                  <c:v>0.56469357819498101</c:v>
                </c:pt>
                <c:pt idx="602">
                  <c:v>0.56573570624948599</c:v>
                </c:pt>
                <c:pt idx="603">
                  <c:v>0.56677783430399398</c:v>
                </c:pt>
                <c:pt idx="604">
                  <c:v>0.56781996235849697</c:v>
                </c:pt>
                <c:pt idx="605">
                  <c:v>0.56886209041300295</c:v>
                </c:pt>
                <c:pt idx="606">
                  <c:v>0.56990421846750905</c:v>
                </c:pt>
                <c:pt idx="607">
                  <c:v>0.57094634652201504</c:v>
                </c:pt>
                <c:pt idx="608">
                  <c:v>0.57198847457651902</c:v>
                </c:pt>
                <c:pt idx="609">
                  <c:v>0.57303060263102701</c:v>
                </c:pt>
                <c:pt idx="610">
                  <c:v>0.574072730685531</c:v>
                </c:pt>
                <c:pt idx="611">
                  <c:v>0.57511485874003698</c:v>
                </c:pt>
                <c:pt idx="612">
                  <c:v>0.57615698679454397</c:v>
                </c:pt>
                <c:pt idx="613">
                  <c:v>0.57719911484904796</c:v>
                </c:pt>
                <c:pt idx="614">
                  <c:v>0.57824124290355405</c:v>
                </c:pt>
                <c:pt idx="615">
                  <c:v>0.57928337095806004</c:v>
                </c:pt>
                <c:pt idx="616">
                  <c:v>0.58032549901256403</c:v>
                </c:pt>
                <c:pt idx="617">
                  <c:v>0.58136762706707101</c:v>
                </c:pt>
                <c:pt idx="618">
                  <c:v>0.582409755121575</c:v>
                </c:pt>
                <c:pt idx="619">
                  <c:v>0.58345188317608199</c:v>
                </c:pt>
                <c:pt idx="620">
                  <c:v>0.58449401123058697</c:v>
                </c:pt>
                <c:pt idx="621">
                  <c:v>0.58553613928509396</c:v>
                </c:pt>
                <c:pt idx="622">
                  <c:v>0.58657826733959695</c:v>
                </c:pt>
                <c:pt idx="623">
                  <c:v>0.58762039539410404</c:v>
                </c:pt>
                <c:pt idx="624">
                  <c:v>0.58866252344860903</c:v>
                </c:pt>
                <c:pt idx="625">
                  <c:v>0.58970465150311502</c:v>
                </c:pt>
                <c:pt idx="626">
                  <c:v>0.590746779557621</c:v>
                </c:pt>
                <c:pt idx="627">
                  <c:v>0.59178890761212699</c:v>
                </c:pt>
                <c:pt idx="628">
                  <c:v>0.59283103566663298</c:v>
                </c:pt>
                <c:pt idx="629">
                  <c:v>0.59387316372113896</c:v>
                </c:pt>
                <c:pt idx="630">
                  <c:v>0.59491529177564495</c:v>
                </c:pt>
                <c:pt idx="631">
                  <c:v>0.59595741983014805</c:v>
                </c:pt>
                <c:pt idx="632">
                  <c:v>0.59699954788465404</c:v>
                </c:pt>
                <c:pt idx="633">
                  <c:v>0.59804167593916002</c:v>
                </c:pt>
                <c:pt idx="634">
                  <c:v>0.59908380399366601</c:v>
                </c:pt>
                <c:pt idx="635">
                  <c:v>0.600125932048171</c:v>
                </c:pt>
                <c:pt idx="636">
                  <c:v>0.60116806010267798</c:v>
                </c:pt>
                <c:pt idx="637">
                  <c:v>0.60221018815718297</c:v>
                </c:pt>
                <c:pt idx="638">
                  <c:v>0.60325231621168895</c:v>
                </c:pt>
                <c:pt idx="639">
                  <c:v>0.60429444426619405</c:v>
                </c:pt>
                <c:pt idx="640">
                  <c:v>0.60533657232069904</c:v>
                </c:pt>
                <c:pt idx="641">
                  <c:v>0.60637870037520603</c:v>
                </c:pt>
                <c:pt idx="642">
                  <c:v>0.60742082842971201</c:v>
                </c:pt>
                <c:pt idx="643">
                  <c:v>0.608462956484217</c:v>
                </c:pt>
                <c:pt idx="644">
                  <c:v>0.60950508453872199</c:v>
                </c:pt>
                <c:pt idx="645">
                  <c:v>0.61054721259322897</c:v>
                </c:pt>
                <c:pt idx="646">
                  <c:v>0.61158934064773496</c:v>
                </c:pt>
                <c:pt idx="647">
                  <c:v>0.61263146870223995</c:v>
                </c:pt>
                <c:pt idx="648">
                  <c:v>0.61367359675674404</c:v>
                </c:pt>
                <c:pt idx="649">
                  <c:v>0.61471572481125003</c:v>
                </c:pt>
                <c:pt idx="650">
                  <c:v>0.61575785286575502</c:v>
                </c:pt>
                <c:pt idx="651">
                  <c:v>0.616799980920261</c:v>
                </c:pt>
                <c:pt idx="652">
                  <c:v>0.61784210897476699</c:v>
                </c:pt>
                <c:pt idx="653">
                  <c:v>0.61888423702927298</c:v>
                </c:pt>
                <c:pt idx="654">
                  <c:v>0.61992636508377796</c:v>
                </c:pt>
                <c:pt idx="655">
                  <c:v>0.62096849313828295</c:v>
                </c:pt>
                <c:pt idx="656">
                  <c:v>0.62201062119278905</c:v>
                </c:pt>
                <c:pt idx="657">
                  <c:v>0.62305274924729503</c:v>
                </c:pt>
                <c:pt idx="658">
                  <c:v>0.62409487730180002</c:v>
                </c:pt>
                <c:pt idx="659">
                  <c:v>0.62513700535630801</c:v>
                </c:pt>
                <c:pt idx="660">
                  <c:v>0.62617913341081199</c:v>
                </c:pt>
                <c:pt idx="661">
                  <c:v>0.62722126146531598</c:v>
                </c:pt>
                <c:pt idx="662">
                  <c:v>0.62826338951982397</c:v>
                </c:pt>
                <c:pt idx="663">
                  <c:v>0.62930551757432796</c:v>
                </c:pt>
                <c:pt idx="664">
                  <c:v>0.63034764562883605</c:v>
                </c:pt>
                <c:pt idx="665">
                  <c:v>0.63138977368334004</c:v>
                </c:pt>
                <c:pt idx="666">
                  <c:v>0.63243190173784603</c:v>
                </c:pt>
                <c:pt idx="667">
                  <c:v>0.63347402979235101</c:v>
                </c:pt>
                <c:pt idx="668">
                  <c:v>0.634516157846857</c:v>
                </c:pt>
                <c:pt idx="669">
                  <c:v>0.63555828590136398</c:v>
                </c:pt>
                <c:pt idx="670">
                  <c:v>0.63660041395586797</c:v>
                </c:pt>
                <c:pt idx="671">
                  <c:v>0.63764254201037296</c:v>
                </c:pt>
                <c:pt idx="672">
                  <c:v>0.63868467006487895</c:v>
                </c:pt>
                <c:pt idx="673">
                  <c:v>0.63972679811938504</c:v>
                </c:pt>
                <c:pt idx="674">
                  <c:v>0.64076892617389203</c:v>
                </c:pt>
                <c:pt idx="675">
                  <c:v>0.64181105422839602</c:v>
                </c:pt>
                <c:pt idx="676">
                  <c:v>0.642853182282902</c:v>
                </c:pt>
                <c:pt idx="677">
                  <c:v>0.64389531033740799</c:v>
                </c:pt>
                <c:pt idx="678">
                  <c:v>0.64493743839191398</c:v>
                </c:pt>
                <c:pt idx="679">
                  <c:v>0.64597956644641696</c:v>
                </c:pt>
                <c:pt idx="680">
                  <c:v>0.64702169450092395</c:v>
                </c:pt>
                <c:pt idx="681">
                  <c:v>0.64806382255543005</c:v>
                </c:pt>
                <c:pt idx="682">
                  <c:v>0.64910595060993503</c:v>
                </c:pt>
                <c:pt idx="683">
                  <c:v>0.65014807866444102</c:v>
                </c:pt>
                <c:pt idx="684">
                  <c:v>0.65119020671894801</c:v>
                </c:pt>
                <c:pt idx="685">
                  <c:v>0.65223233477345199</c:v>
                </c:pt>
                <c:pt idx="686">
                  <c:v>0.65327446282795898</c:v>
                </c:pt>
                <c:pt idx="687">
                  <c:v>0.65431659088246397</c:v>
                </c:pt>
                <c:pt idx="688">
                  <c:v>0.65535871893696995</c:v>
                </c:pt>
                <c:pt idx="689">
                  <c:v>0.65640084699147605</c:v>
                </c:pt>
                <c:pt idx="690">
                  <c:v>0.65744297504598104</c:v>
                </c:pt>
                <c:pt idx="691">
                  <c:v>0.65848510310048802</c:v>
                </c:pt>
                <c:pt idx="692">
                  <c:v>0.65952723115499101</c:v>
                </c:pt>
                <c:pt idx="693">
                  <c:v>0.660569359209497</c:v>
                </c:pt>
                <c:pt idx="694">
                  <c:v>0.66161148726400298</c:v>
                </c:pt>
                <c:pt idx="695">
                  <c:v>0.66265361531850797</c:v>
                </c:pt>
                <c:pt idx="696">
                  <c:v>0.66369574337301496</c:v>
                </c:pt>
                <c:pt idx="697">
                  <c:v>0.66473787142752006</c:v>
                </c:pt>
                <c:pt idx="698">
                  <c:v>0.66577999948202504</c:v>
                </c:pt>
                <c:pt idx="699">
                  <c:v>0.66682212753653003</c:v>
                </c:pt>
                <c:pt idx="700">
                  <c:v>0.66786425559103602</c:v>
                </c:pt>
                <c:pt idx="701">
                  <c:v>0.668906383645543</c:v>
                </c:pt>
                <c:pt idx="702">
                  <c:v>0.66994851170004899</c:v>
                </c:pt>
                <c:pt idx="703">
                  <c:v>0.67099063975455198</c:v>
                </c:pt>
                <c:pt idx="704">
                  <c:v>0.67203276780905996</c:v>
                </c:pt>
                <c:pt idx="705">
                  <c:v>0.67307489586356495</c:v>
                </c:pt>
                <c:pt idx="706">
                  <c:v>0.67411702391807005</c:v>
                </c:pt>
                <c:pt idx="707">
                  <c:v>0.67515915197257703</c:v>
                </c:pt>
                <c:pt idx="708">
                  <c:v>0.67620128002708202</c:v>
                </c:pt>
                <c:pt idx="709">
                  <c:v>0.67724340808158701</c:v>
                </c:pt>
                <c:pt idx="710">
                  <c:v>0.67828553613609299</c:v>
                </c:pt>
                <c:pt idx="711">
                  <c:v>0.67932766419059798</c:v>
                </c:pt>
                <c:pt idx="712">
                  <c:v>0.68036979224510397</c:v>
                </c:pt>
                <c:pt idx="713">
                  <c:v>0.68141192029960895</c:v>
                </c:pt>
                <c:pt idx="714">
                  <c:v>0.68245404835411505</c:v>
                </c:pt>
                <c:pt idx="715">
                  <c:v>0.68349617640862104</c:v>
                </c:pt>
                <c:pt idx="716">
                  <c:v>0.68453830446312802</c:v>
                </c:pt>
                <c:pt idx="717">
                  <c:v>0.68558043251763301</c:v>
                </c:pt>
                <c:pt idx="718">
                  <c:v>0.686622560572139</c:v>
                </c:pt>
                <c:pt idx="719">
                  <c:v>0.68766468862664498</c:v>
                </c:pt>
                <c:pt idx="720">
                  <c:v>0.68870681668115097</c:v>
                </c:pt>
                <c:pt idx="721">
                  <c:v>0.68974894473565396</c:v>
                </c:pt>
                <c:pt idx="722">
                  <c:v>0.69079107279015906</c:v>
                </c:pt>
                <c:pt idx="723">
                  <c:v>0.69183320084466804</c:v>
                </c:pt>
                <c:pt idx="724">
                  <c:v>0.69287532889917203</c:v>
                </c:pt>
                <c:pt idx="725">
                  <c:v>0.69391745695367602</c:v>
                </c:pt>
                <c:pt idx="726">
                  <c:v>0.694959585008184</c:v>
                </c:pt>
                <c:pt idx="727">
                  <c:v>0.69600171306268999</c:v>
                </c:pt>
                <c:pt idx="728">
                  <c:v>0.69704384111719397</c:v>
                </c:pt>
                <c:pt idx="729">
                  <c:v>0.69808596917169996</c:v>
                </c:pt>
                <c:pt idx="730">
                  <c:v>0.69912809722620595</c:v>
                </c:pt>
                <c:pt idx="731">
                  <c:v>0.70017022528071005</c:v>
                </c:pt>
                <c:pt idx="732">
                  <c:v>0.70121235333521803</c:v>
                </c:pt>
                <c:pt idx="733">
                  <c:v>0.70225448138972402</c:v>
                </c:pt>
                <c:pt idx="734">
                  <c:v>0.703296609444228</c:v>
                </c:pt>
                <c:pt idx="735">
                  <c:v>0.70433873749873399</c:v>
                </c:pt>
                <c:pt idx="736">
                  <c:v>0.70538086555323898</c:v>
                </c:pt>
                <c:pt idx="737">
                  <c:v>0.70642299360774496</c:v>
                </c:pt>
                <c:pt idx="738">
                  <c:v>0.70746512166224995</c:v>
                </c:pt>
                <c:pt idx="739">
                  <c:v>0.70850724971675605</c:v>
                </c:pt>
                <c:pt idx="740">
                  <c:v>0.70954937777126204</c:v>
                </c:pt>
                <c:pt idx="741">
                  <c:v>0.71059150582576702</c:v>
                </c:pt>
                <c:pt idx="742">
                  <c:v>0.71163363388027101</c:v>
                </c:pt>
                <c:pt idx="743">
                  <c:v>0.712675761934779</c:v>
                </c:pt>
                <c:pt idx="744">
                  <c:v>0.71371788998928298</c:v>
                </c:pt>
                <c:pt idx="745">
                  <c:v>0.71476001804378997</c:v>
                </c:pt>
                <c:pt idx="746">
                  <c:v>0.71580214609829396</c:v>
                </c:pt>
                <c:pt idx="747">
                  <c:v>0.71684427415280205</c:v>
                </c:pt>
                <c:pt idx="748">
                  <c:v>0.71788640220730504</c:v>
                </c:pt>
                <c:pt idx="749">
                  <c:v>0.71892853026181303</c:v>
                </c:pt>
                <c:pt idx="750">
                  <c:v>0.71997065831631801</c:v>
                </c:pt>
                <c:pt idx="751">
                  <c:v>0.721012786370824</c:v>
                </c:pt>
                <c:pt idx="752">
                  <c:v>0.72205491442532999</c:v>
                </c:pt>
                <c:pt idx="753">
                  <c:v>0.72309704247983497</c:v>
                </c:pt>
                <c:pt idx="754">
                  <c:v>0.72413917053433996</c:v>
                </c:pt>
                <c:pt idx="755">
                  <c:v>0.72518129858884595</c:v>
                </c:pt>
                <c:pt idx="756">
                  <c:v>0.72622342664335104</c:v>
                </c:pt>
                <c:pt idx="757">
                  <c:v>0.72726555469785603</c:v>
                </c:pt>
                <c:pt idx="758">
                  <c:v>0.72830768275236302</c:v>
                </c:pt>
                <c:pt idx="759">
                  <c:v>0.729349810806868</c:v>
                </c:pt>
                <c:pt idx="760">
                  <c:v>0.73039193886137199</c:v>
                </c:pt>
                <c:pt idx="761">
                  <c:v>0.73143406691587998</c:v>
                </c:pt>
                <c:pt idx="762">
                  <c:v>0.73247619497038396</c:v>
                </c:pt>
                <c:pt idx="763">
                  <c:v>0.73351832302488995</c:v>
                </c:pt>
                <c:pt idx="764">
                  <c:v>0.73456045107939605</c:v>
                </c:pt>
                <c:pt idx="765">
                  <c:v>0.73560257913390303</c:v>
                </c:pt>
                <c:pt idx="766">
                  <c:v>0.73664470718840802</c:v>
                </c:pt>
                <c:pt idx="767">
                  <c:v>0.73768683524291201</c:v>
                </c:pt>
                <c:pt idx="768">
                  <c:v>0.73872896329741999</c:v>
                </c:pt>
                <c:pt idx="769">
                  <c:v>0.73977109135192298</c:v>
                </c:pt>
                <c:pt idx="770">
                  <c:v>0.74081321940642897</c:v>
                </c:pt>
                <c:pt idx="771">
                  <c:v>0.74185534746093695</c:v>
                </c:pt>
                <c:pt idx="772">
                  <c:v>0.74289747551544105</c:v>
                </c:pt>
                <c:pt idx="773">
                  <c:v>0.74393960356994704</c:v>
                </c:pt>
                <c:pt idx="774">
                  <c:v>0.74498173162445303</c:v>
                </c:pt>
                <c:pt idx="775">
                  <c:v>0.74602385967895901</c:v>
                </c:pt>
                <c:pt idx="776">
                  <c:v>0.747065987733464</c:v>
                </c:pt>
                <c:pt idx="777">
                  <c:v>0.74810811578796899</c:v>
                </c:pt>
                <c:pt idx="778">
                  <c:v>0.74915024384247497</c:v>
                </c:pt>
                <c:pt idx="779">
                  <c:v>0.75019237189698096</c:v>
                </c:pt>
                <c:pt idx="780">
                  <c:v>0.75123449995148595</c:v>
                </c:pt>
                <c:pt idx="781">
                  <c:v>0.75227662800599204</c:v>
                </c:pt>
                <c:pt idx="782">
                  <c:v>0.75331875606049803</c:v>
                </c:pt>
                <c:pt idx="783">
                  <c:v>0.75436088411500102</c:v>
                </c:pt>
                <c:pt idx="784">
                  <c:v>0.755403012169508</c:v>
                </c:pt>
                <c:pt idx="785">
                  <c:v>0.75644514022401399</c:v>
                </c:pt>
                <c:pt idx="786">
                  <c:v>0.75748726827851898</c:v>
                </c:pt>
                <c:pt idx="787">
                  <c:v>0.75852939633302596</c:v>
                </c:pt>
                <c:pt idx="788">
                  <c:v>0.75957152438753095</c:v>
                </c:pt>
                <c:pt idx="789">
                  <c:v>0.76061365244203705</c:v>
                </c:pt>
                <c:pt idx="790">
                  <c:v>0.76165578049654303</c:v>
                </c:pt>
                <c:pt idx="791">
                  <c:v>0.76269790855104802</c:v>
                </c:pt>
                <c:pt idx="792">
                  <c:v>0.76374003660555401</c:v>
                </c:pt>
                <c:pt idx="793">
                  <c:v>0.76478216466005899</c:v>
                </c:pt>
                <c:pt idx="794">
                  <c:v>0.76582429271456498</c:v>
                </c:pt>
                <c:pt idx="795">
                  <c:v>0.76686642076907097</c:v>
                </c:pt>
                <c:pt idx="796">
                  <c:v>0.76790854882357595</c:v>
                </c:pt>
                <c:pt idx="797">
                  <c:v>0.76895067687808205</c:v>
                </c:pt>
                <c:pt idx="798">
                  <c:v>0.76999280493258604</c:v>
                </c:pt>
                <c:pt idx="799">
                  <c:v>0.77103493298709302</c:v>
                </c:pt>
                <c:pt idx="800">
                  <c:v>0.77207706104159801</c:v>
                </c:pt>
                <c:pt idx="801">
                  <c:v>0.773119189096103</c:v>
                </c:pt>
                <c:pt idx="802">
                  <c:v>0.77416131715060998</c:v>
                </c:pt>
                <c:pt idx="803">
                  <c:v>0.77520344520511497</c:v>
                </c:pt>
                <c:pt idx="804">
                  <c:v>0.77624557325962096</c:v>
                </c:pt>
                <c:pt idx="805">
                  <c:v>0.77728770131412706</c:v>
                </c:pt>
                <c:pt idx="806">
                  <c:v>0.77832982936863104</c:v>
                </c:pt>
                <c:pt idx="807">
                  <c:v>0.77937195742313603</c:v>
                </c:pt>
                <c:pt idx="808">
                  <c:v>0.78041408547764302</c:v>
                </c:pt>
                <c:pt idx="809">
                  <c:v>0.781456213532149</c:v>
                </c:pt>
                <c:pt idx="810">
                  <c:v>0.78249834158665599</c:v>
                </c:pt>
                <c:pt idx="811">
                  <c:v>0.78354046964115898</c:v>
                </c:pt>
                <c:pt idx="812">
                  <c:v>0.78458259769566596</c:v>
                </c:pt>
                <c:pt idx="813">
                  <c:v>0.78562472575017195</c:v>
                </c:pt>
                <c:pt idx="814">
                  <c:v>0.78666685380467605</c:v>
                </c:pt>
                <c:pt idx="815">
                  <c:v>0.78770898185918203</c:v>
                </c:pt>
                <c:pt idx="816">
                  <c:v>0.78875110991368902</c:v>
                </c:pt>
                <c:pt idx="817">
                  <c:v>0.789793237968196</c:v>
                </c:pt>
                <c:pt idx="818">
                  <c:v>0.79083536602269999</c:v>
                </c:pt>
                <c:pt idx="819">
                  <c:v>0.79187749407720398</c:v>
                </c:pt>
                <c:pt idx="820">
                  <c:v>0.79291962213171197</c:v>
                </c:pt>
                <c:pt idx="821">
                  <c:v>0.79396175018621595</c:v>
                </c:pt>
                <c:pt idx="822">
                  <c:v>0.79500387824072205</c:v>
                </c:pt>
                <c:pt idx="823">
                  <c:v>0.79604600629522604</c:v>
                </c:pt>
                <c:pt idx="824">
                  <c:v>0.79708813434973302</c:v>
                </c:pt>
                <c:pt idx="825">
                  <c:v>0.79813026240423901</c:v>
                </c:pt>
                <c:pt idx="826">
                  <c:v>0.799172390458745</c:v>
                </c:pt>
                <c:pt idx="827">
                  <c:v>0.80021451851324998</c:v>
                </c:pt>
                <c:pt idx="828">
                  <c:v>0.80125664656775697</c:v>
                </c:pt>
                <c:pt idx="829">
                  <c:v>0.80229877462225896</c:v>
                </c:pt>
                <c:pt idx="830">
                  <c:v>0.80334090267676905</c:v>
                </c:pt>
                <c:pt idx="831">
                  <c:v>0.80438303073127204</c:v>
                </c:pt>
                <c:pt idx="832">
                  <c:v>0.80542515878577903</c:v>
                </c:pt>
                <c:pt idx="833">
                  <c:v>0.80646728684028501</c:v>
                </c:pt>
                <c:pt idx="834">
                  <c:v>0.80750941489479</c:v>
                </c:pt>
                <c:pt idx="835">
                  <c:v>0.80855154294929599</c:v>
                </c:pt>
                <c:pt idx="836">
                  <c:v>0.80959367100380197</c:v>
                </c:pt>
                <c:pt idx="837">
                  <c:v>0.81063579905830696</c:v>
                </c:pt>
                <c:pt idx="838">
                  <c:v>0.81167792711281195</c:v>
                </c:pt>
                <c:pt idx="839">
                  <c:v>0.81272005516731805</c:v>
                </c:pt>
                <c:pt idx="840">
                  <c:v>0.81376218322182603</c:v>
                </c:pt>
                <c:pt idx="841">
                  <c:v>0.81480431127632902</c:v>
                </c:pt>
                <c:pt idx="842">
                  <c:v>0.815846439330835</c:v>
                </c:pt>
                <c:pt idx="843">
                  <c:v>0.81688856738533899</c:v>
                </c:pt>
                <c:pt idx="844">
                  <c:v>0.81793069543984598</c:v>
                </c:pt>
                <c:pt idx="845">
                  <c:v>0.81897282349435097</c:v>
                </c:pt>
                <c:pt idx="846">
                  <c:v>0.82001495154885595</c:v>
                </c:pt>
                <c:pt idx="847">
                  <c:v>0.82105707960336405</c:v>
                </c:pt>
                <c:pt idx="848">
                  <c:v>0.82209920765786804</c:v>
                </c:pt>
                <c:pt idx="849">
                  <c:v>0.82314133571237402</c:v>
                </c:pt>
                <c:pt idx="850">
                  <c:v>0.82418346376687801</c:v>
                </c:pt>
                <c:pt idx="851">
                  <c:v>0.82522559182138699</c:v>
                </c:pt>
                <c:pt idx="852">
                  <c:v>0.82626771987588898</c:v>
                </c:pt>
                <c:pt idx="853">
                  <c:v>0.82730984793039697</c:v>
                </c:pt>
                <c:pt idx="854">
                  <c:v>0.82835197598490096</c:v>
                </c:pt>
                <c:pt idx="855">
                  <c:v>0.82939410403941005</c:v>
                </c:pt>
                <c:pt idx="856">
                  <c:v>0.83043623209391504</c:v>
                </c:pt>
                <c:pt idx="857">
                  <c:v>0.83147836014841903</c:v>
                </c:pt>
                <c:pt idx="858">
                  <c:v>0.83252048820292301</c:v>
                </c:pt>
                <c:pt idx="859">
                  <c:v>0.833562616257429</c:v>
                </c:pt>
                <c:pt idx="860">
                  <c:v>0.83460474431193499</c:v>
                </c:pt>
                <c:pt idx="861">
                  <c:v>0.83564687236644097</c:v>
                </c:pt>
                <c:pt idx="862">
                  <c:v>0.83668900042094596</c:v>
                </c:pt>
                <c:pt idx="863">
                  <c:v>0.83773112847545395</c:v>
                </c:pt>
                <c:pt idx="864">
                  <c:v>0.83877325652995605</c:v>
                </c:pt>
                <c:pt idx="865">
                  <c:v>0.83981538458446303</c:v>
                </c:pt>
                <c:pt idx="866">
                  <c:v>0.84085751263896902</c:v>
                </c:pt>
                <c:pt idx="867">
                  <c:v>0.841899640693475</c:v>
                </c:pt>
              </c:numCache>
            </c:numRef>
          </c:xVal>
          <c:yVal>
            <c:numRef>
              <c:f>AVGx!$B$3:$B$870</c:f>
              <c:numCache>
                <c:formatCode>0.00E+00</c:formatCode>
                <c:ptCount val="868"/>
                <c:pt idx="0">
                  <c:v>-1.80273795225471E-7</c:v>
                </c:pt>
                <c:pt idx="1">
                  <c:v>-1.5516024553569199E-7</c:v>
                </c:pt>
                <c:pt idx="2">
                  <c:v>-4.2883494215663098E-8</c:v>
                </c:pt>
                <c:pt idx="3">
                  <c:v>-9.3889337660090002E-8</c:v>
                </c:pt>
                <c:pt idx="4">
                  <c:v>-1.24270062326885E-7</c:v>
                </c:pt>
                <c:pt idx="5">
                  <c:v>-1.6510152050191699E-7</c:v>
                </c:pt>
                <c:pt idx="6">
                  <c:v>-2.1771249624691501E-7</c:v>
                </c:pt>
                <c:pt idx="7">
                  <c:v>-2.8372278081746703E-7</c:v>
                </c:pt>
                <c:pt idx="8">
                  <c:v>-3.6504304935001899E-7</c:v>
                </c:pt>
                <c:pt idx="9">
                  <c:v>-4.6387470857404102E-7</c:v>
                </c:pt>
                <c:pt idx="10">
                  <c:v>-5.8270324222479699E-7</c:v>
                </c:pt>
                <c:pt idx="11">
                  <c:v>-7.2423163072403397E-7</c:v>
                </c:pt>
                <c:pt idx="12">
                  <c:v>-8.9131166076440498E-7</c:v>
                </c:pt>
                <c:pt idx="13">
                  <c:v>-1.0869269999531E-6</c:v>
                </c:pt>
                <c:pt idx="14">
                  <c:v>-1.3141805494690499E-6</c:v>
                </c:pt>
                <c:pt idx="15">
                  <c:v>-1.5762108588522001E-6</c:v>
                </c:pt>
                <c:pt idx="16">
                  <c:v>-1.8758303958231201E-6</c:v>
                </c:pt>
                <c:pt idx="17">
                  <c:v>-2.21532178534872E-6</c:v>
                </c:pt>
                <c:pt idx="18">
                  <c:v>-2.5963782081067498E-6</c:v>
                </c:pt>
                <c:pt idx="19">
                  <c:v>-3.0196872400395001E-6</c:v>
                </c:pt>
                <c:pt idx="20">
                  <c:v>-3.48410183322511E-6</c:v>
                </c:pt>
                <c:pt idx="21">
                  <c:v>-3.9867402044683999E-6</c:v>
                </c:pt>
                <c:pt idx="22">
                  <c:v>-4.5231283186601398E-6</c:v>
                </c:pt>
                <c:pt idx="23">
                  <c:v>-5.0871481128365797E-6</c:v>
                </c:pt>
                <c:pt idx="24">
                  <c:v>-5.6713715971747198E-6</c:v>
                </c:pt>
                <c:pt idx="25">
                  <c:v>-6.2684292446937901E-6</c:v>
                </c:pt>
                <c:pt idx="26">
                  <c:v>-6.8719941289064602E-6</c:v>
                </c:pt>
                <c:pt idx="27">
                  <c:v>-7.4769660702721497E-6</c:v>
                </c:pt>
                <c:pt idx="28">
                  <c:v>-8.0796359610145292E-6</c:v>
                </c:pt>
                <c:pt idx="29">
                  <c:v>-8.6777711367802296E-6</c:v>
                </c:pt>
                <c:pt idx="30">
                  <c:v>-9.2702157870470793E-6</c:v>
                </c:pt>
                <c:pt idx="31">
                  <c:v>-9.8562229747219705E-6</c:v>
                </c:pt>
                <c:pt idx="32">
                  <c:v>-1.04351658103557E-5</c:v>
                </c:pt>
                <c:pt idx="33">
                  <c:v>-1.1006343634467901E-5</c:v>
                </c:pt>
                <c:pt idx="34">
                  <c:v>-1.1569083431340399E-5</c:v>
                </c:pt>
                <c:pt idx="35">
                  <c:v>-1.2122779007116499E-5</c:v>
                </c:pt>
                <c:pt idx="36">
                  <c:v>-1.26670459008956E-5</c:v>
                </c:pt>
                <c:pt idx="37">
                  <c:v>-1.3201932865884799E-5</c:v>
                </c:pt>
                <c:pt idx="38">
                  <c:v>-1.37279322292119E-5</c:v>
                </c:pt>
                <c:pt idx="39">
                  <c:v>-1.42456779998597E-5</c:v>
                </c:pt>
                <c:pt idx="40">
                  <c:v>-1.47556842848747E-5</c:v>
                </c:pt>
                <c:pt idx="41">
                  <c:v>-1.52581318107961E-5</c:v>
                </c:pt>
                <c:pt idx="42">
                  <c:v>-1.5752840972845501E-5</c:v>
                </c:pt>
                <c:pt idx="43">
                  <c:v>-1.62393550188321E-5</c:v>
                </c:pt>
                <c:pt idx="44">
                  <c:v>-1.6717114292873799E-5</c:v>
                </c:pt>
                <c:pt idx="45">
                  <c:v>-1.7185990767550601E-5</c:v>
                </c:pt>
                <c:pt idx="46">
                  <c:v>-1.76468361381469E-5</c:v>
                </c:pt>
                <c:pt idx="47">
                  <c:v>-1.8101815948203499E-5</c:v>
                </c:pt>
                <c:pt idx="48">
                  <c:v>-1.8554425203309701E-5</c:v>
                </c:pt>
                <c:pt idx="49">
                  <c:v>-1.90094310354332E-5</c:v>
                </c:pt>
                <c:pt idx="50">
                  <c:v>-1.9472109147083399E-5</c:v>
                </c:pt>
                <c:pt idx="51">
                  <c:v>-1.9946380110999502E-5</c:v>
                </c:pt>
                <c:pt idx="52">
                  <c:v>-2.0432904722467401E-5</c:v>
                </c:pt>
                <c:pt idx="53">
                  <c:v>-2.0928378488697699E-5</c:v>
                </c:pt>
                <c:pt idx="54">
                  <c:v>-2.1425723230264701E-5</c:v>
                </c:pt>
                <c:pt idx="55">
                  <c:v>-2.1915910745521499E-5</c:v>
                </c:pt>
                <c:pt idx="56">
                  <c:v>-2.2391855195094498E-5</c:v>
                </c:pt>
                <c:pt idx="57">
                  <c:v>-2.2851219334092401E-5</c:v>
                </c:pt>
                <c:pt idx="58">
                  <c:v>-2.3297368110056601E-5</c:v>
                </c:pt>
                <c:pt idx="59">
                  <c:v>-2.37388007471041E-5</c:v>
                </c:pt>
                <c:pt idx="60">
                  <c:v>-2.4185683991061899E-5</c:v>
                </c:pt>
                <c:pt idx="61">
                  <c:v>-2.46446781753852E-5</c:v>
                </c:pt>
                <c:pt idx="62">
                  <c:v>-2.5116801163128699E-5</c:v>
                </c:pt>
                <c:pt idx="63">
                  <c:v>-2.55971629578783E-5</c:v>
                </c:pt>
                <c:pt idx="64">
                  <c:v>-2.6076358213334699E-5</c:v>
                </c:pt>
                <c:pt idx="65">
                  <c:v>-2.6544957882111499E-5</c:v>
                </c:pt>
                <c:pt idx="66">
                  <c:v>-2.69976611082866E-5</c:v>
                </c:pt>
                <c:pt idx="67">
                  <c:v>-2.7434401861332499E-5</c:v>
                </c:pt>
                <c:pt idx="68">
                  <c:v>-2.7860264165652E-5</c:v>
                </c:pt>
                <c:pt idx="69">
                  <c:v>-2.82839502722775E-5</c:v>
                </c:pt>
                <c:pt idx="70">
                  <c:v>-2.8713298481497799E-5</c:v>
                </c:pt>
                <c:pt idx="71">
                  <c:v>-2.9151723431780398E-5</c:v>
                </c:pt>
                <c:pt idx="72">
                  <c:v>-2.95980878754348E-5</c:v>
                </c:pt>
                <c:pt idx="73">
                  <c:v>-3.00475367580593E-5</c:v>
                </c:pt>
                <c:pt idx="74">
                  <c:v>-3.04926970488928E-5</c:v>
                </c:pt>
                <c:pt idx="75">
                  <c:v>-3.09262797137211E-5</c:v>
                </c:pt>
                <c:pt idx="76">
                  <c:v>-3.1343758529996499E-5</c:v>
                </c:pt>
                <c:pt idx="77">
                  <c:v>-3.17435811722489E-5</c:v>
                </c:pt>
                <c:pt idx="78">
                  <c:v>-3.2126511878308102E-5</c:v>
                </c:pt>
                <c:pt idx="79">
                  <c:v>-3.24949260432722E-5</c:v>
                </c:pt>
                <c:pt idx="80">
                  <c:v>-3.2851943331173003E-5</c:v>
                </c:pt>
                <c:pt idx="81">
                  <c:v>-3.3200603460341302E-5</c:v>
                </c:pt>
                <c:pt idx="82">
                  <c:v>-3.3543453066683997E-5</c:v>
                </c:pt>
                <c:pt idx="83">
                  <c:v>-3.3882398888441102E-5</c:v>
                </c:pt>
                <c:pt idx="84">
                  <c:v>-3.4218730126824597E-5</c:v>
                </c:pt>
                <c:pt idx="85">
                  <c:v>-3.45532559653927E-5</c:v>
                </c:pt>
                <c:pt idx="86">
                  <c:v>-3.48864243982541E-5</c:v>
                </c:pt>
                <c:pt idx="87">
                  <c:v>-3.5218484233899202E-5</c:v>
                </c:pt>
                <c:pt idx="88">
                  <c:v>-3.5549574543256803E-5</c:v>
                </c:pt>
                <c:pt idx="89">
                  <c:v>-3.5879705791339001E-5</c:v>
                </c:pt>
                <c:pt idx="90">
                  <c:v>-3.6208837032727502E-5</c:v>
                </c:pt>
                <c:pt idx="91">
                  <c:v>-3.6536916485072502E-5</c:v>
                </c:pt>
                <c:pt idx="92">
                  <c:v>-3.6863839156713798E-5</c:v>
                </c:pt>
                <c:pt idx="93">
                  <c:v>-3.7189447306185702E-5</c:v>
                </c:pt>
                <c:pt idx="94">
                  <c:v>-3.7513591350933497E-5</c:v>
                </c:pt>
                <c:pt idx="95">
                  <c:v>-3.7836153202521499E-5</c:v>
                </c:pt>
                <c:pt idx="96">
                  <c:v>-3.8157383490211098E-5</c:v>
                </c:pt>
                <c:pt idx="97">
                  <c:v>-3.8478601109512501E-5</c:v>
                </c:pt>
                <c:pt idx="98">
                  <c:v>-3.88022073187857E-5</c:v>
                </c:pt>
                <c:pt idx="99">
                  <c:v>-3.9131218469725297E-5</c:v>
                </c:pt>
                <c:pt idx="100">
                  <c:v>-3.9468256707025099E-5</c:v>
                </c:pt>
                <c:pt idx="101">
                  <c:v>-3.9814256526885802E-5</c:v>
                </c:pt>
                <c:pt idx="102">
                  <c:v>-4.0169052015338503E-5</c:v>
                </c:pt>
                <c:pt idx="103">
                  <c:v>-4.0532237109290397E-5</c:v>
                </c:pt>
                <c:pt idx="104">
                  <c:v>-4.0902810913914301E-5</c:v>
                </c:pt>
                <c:pt idx="105">
                  <c:v>-4.1280047079424998E-5</c:v>
                </c:pt>
                <c:pt idx="106">
                  <c:v>-4.1665078899241498E-5</c:v>
                </c:pt>
                <c:pt idx="107">
                  <c:v>-4.20598136112237E-5</c:v>
                </c:pt>
                <c:pt idx="108">
                  <c:v>-4.2459126915496302E-5</c:v>
                </c:pt>
                <c:pt idx="109">
                  <c:v>-4.28483582148367E-5</c:v>
                </c:pt>
                <c:pt idx="110">
                  <c:v>-4.3213251664944202E-5</c:v>
                </c:pt>
                <c:pt idx="111">
                  <c:v>-4.3544412656208597E-5</c:v>
                </c:pt>
                <c:pt idx="112">
                  <c:v>-4.3838970144533402E-5</c:v>
                </c:pt>
                <c:pt idx="113">
                  <c:v>-4.41054391903854E-5</c:v>
                </c:pt>
                <c:pt idx="114">
                  <c:v>-4.4354339772029498E-5</c:v>
                </c:pt>
                <c:pt idx="115">
                  <c:v>-4.4590970815658398E-5</c:v>
                </c:pt>
                <c:pt idx="116">
                  <c:v>-4.4822336491573699E-5</c:v>
                </c:pt>
                <c:pt idx="117">
                  <c:v>-4.5054012366440099E-5</c:v>
                </c:pt>
                <c:pt idx="118">
                  <c:v>-4.5285615580164497E-5</c:v>
                </c:pt>
                <c:pt idx="119">
                  <c:v>-4.5521415740306601E-5</c:v>
                </c:pt>
                <c:pt idx="120">
                  <c:v>-4.5768838330830502E-5</c:v>
                </c:pt>
                <c:pt idx="121">
                  <c:v>-4.6026813420014501E-5</c:v>
                </c:pt>
                <c:pt idx="122">
                  <c:v>-4.6290242354811003E-5</c:v>
                </c:pt>
                <c:pt idx="123">
                  <c:v>-4.6560967636758502E-5</c:v>
                </c:pt>
                <c:pt idx="124">
                  <c:v>-4.68472228623928E-5</c:v>
                </c:pt>
                <c:pt idx="125">
                  <c:v>-4.7157659908764998E-5</c:v>
                </c:pt>
                <c:pt idx="126">
                  <c:v>-4.7498262066821401E-5</c:v>
                </c:pt>
                <c:pt idx="127">
                  <c:v>-4.7871803976717099E-5</c:v>
                </c:pt>
                <c:pt idx="128">
                  <c:v>-4.8274989525155099E-5</c:v>
                </c:pt>
                <c:pt idx="129">
                  <c:v>-4.8698778256636301E-5</c:v>
                </c:pt>
                <c:pt idx="130">
                  <c:v>-4.9132598748016001E-5</c:v>
                </c:pt>
                <c:pt idx="131">
                  <c:v>-4.9568270876982198E-5</c:v>
                </c:pt>
                <c:pt idx="132">
                  <c:v>-4.9999996630048298E-5</c:v>
                </c:pt>
                <c:pt idx="133">
                  <c:v>-5.0423566926602697E-5</c:v>
                </c:pt>
                <c:pt idx="134">
                  <c:v>-5.08379031563083E-5</c:v>
                </c:pt>
                <c:pt idx="135">
                  <c:v>-5.1245485012180498E-5</c:v>
                </c:pt>
                <c:pt idx="136">
                  <c:v>-5.1651120357827001E-5</c:v>
                </c:pt>
                <c:pt idx="137">
                  <c:v>-5.2058945392749601E-5</c:v>
                </c:pt>
                <c:pt idx="138">
                  <c:v>-5.24709535039058E-5</c:v>
                </c:pt>
                <c:pt idx="139">
                  <c:v>-5.28875797761649E-5</c:v>
                </c:pt>
                <c:pt idx="140">
                  <c:v>-5.3308236051345197E-5</c:v>
                </c:pt>
                <c:pt idx="141">
                  <c:v>-5.3731596244169202E-5</c:v>
                </c:pt>
                <c:pt idx="142">
                  <c:v>-5.4156027803370203E-5</c:v>
                </c:pt>
                <c:pt idx="143">
                  <c:v>-5.4580337868027002E-5</c:v>
                </c:pt>
                <c:pt idx="144">
                  <c:v>-5.5003993085661402E-5</c:v>
                </c:pt>
                <c:pt idx="145">
                  <c:v>-5.5426846600923603E-5</c:v>
                </c:pt>
                <c:pt idx="146">
                  <c:v>-5.5848880158033402E-5</c:v>
                </c:pt>
                <c:pt idx="147">
                  <c:v>-5.6270126392670102E-5</c:v>
                </c:pt>
                <c:pt idx="148">
                  <c:v>-5.6690630203872297E-5</c:v>
                </c:pt>
                <c:pt idx="149">
                  <c:v>-5.7110442120920502E-5</c:v>
                </c:pt>
                <c:pt idx="150">
                  <c:v>-5.75296380398251E-5</c:v>
                </c:pt>
                <c:pt idx="151">
                  <c:v>-5.7948322006277397E-5</c:v>
                </c:pt>
                <c:pt idx="152">
                  <c:v>-5.8366602512729002E-5</c:v>
                </c:pt>
                <c:pt idx="153">
                  <c:v>-5.8784565704008301E-5</c:v>
                </c:pt>
                <c:pt idx="154">
                  <c:v>-5.9202274349478601E-5</c:v>
                </c:pt>
                <c:pt idx="155">
                  <c:v>-5.9619754499992499E-5</c:v>
                </c:pt>
                <c:pt idx="156">
                  <c:v>-6.0037008270213102E-5</c:v>
                </c:pt>
                <c:pt idx="157">
                  <c:v>-6.04540509179822E-5</c:v>
                </c:pt>
                <c:pt idx="158">
                  <c:v>-6.08709416560194E-5</c:v>
                </c:pt>
                <c:pt idx="159">
                  <c:v>-6.12877617441017E-5</c:v>
                </c:pt>
                <c:pt idx="160">
                  <c:v>-6.1704594313194799E-5</c:v>
                </c:pt>
                <c:pt idx="161">
                  <c:v>-6.2121508137093299E-5</c:v>
                </c:pt>
                <c:pt idx="162">
                  <c:v>-6.2538544589422294E-5</c:v>
                </c:pt>
                <c:pt idx="163">
                  <c:v>-6.2955714394987106E-5</c:v>
                </c:pt>
                <c:pt idx="164">
                  <c:v>-6.3373011687716595E-5</c:v>
                </c:pt>
                <c:pt idx="165">
                  <c:v>-6.37904230744214E-5</c:v>
                </c:pt>
                <c:pt idx="166">
                  <c:v>-6.4207931323769098E-5</c:v>
                </c:pt>
                <c:pt idx="167">
                  <c:v>-6.4625520794363796E-5</c:v>
                </c:pt>
                <c:pt idx="168">
                  <c:v>-6.5043189646859395E-5</c:v>
                </c:pt>
                <c:pt idx="169">
                  <c:v>-6.5460955637469399E-5</c:v>
                </c:pt>
                <c:pt idx="170">
                  <c:v>-6.5878845950967E-5</c:v>
                </c:pt>
                <c:pt idx="171">
                  <c:v>-6.6296889589808396E-5</c:v>
                </c:pt>
                <c:pt idx="172">
                  <c:v>-6.6715111681997296E-5</c:v>
                </c:pt>
                <c:pt idx="173">
                  <c:v>-6.7133521008351705E-5</c:v>
                </c:pt>
                <c:pt idx="174">
                  <c:v>-6.7552106003429999E-5</c:v>
                </c:pt>
                <c:pt idx="175">
                  <c:v>-6.7970848980229299E-5</c:v>
                </c:pt>
                <c:pt idx="176">
                  <c:v>-6.8389736268112801E-5</c:v>
                </c:pt>
                <c:pt idx="177">
                  <c:v>-6.8808760683842599E-5</c:v>
                </c:pt>
                <c:pt idx="178">
                  <c:v>-6.9227918013211597E-5</c:v>
                </c:pt>
                <c:pt idx="179">
                  <c:v>-6.9647199837728104E-5</c:v>
                </c:pt>
                <c:pt idx="180">
                  <c:v>-7.0066594344940901E-5</c:v>
                </c:pt>
                <c:pt idx="181">
                  <c:v>-7.0486086840275302E-5</c:v>
                </c:pt>
                <c:pt idx="182">
                  <c:v>-7.0905661179116895E-5</c:v>
                </c:pt>
                <c:pt idx="183">
                  <c:v>-7.1325304105366498E-5</c:v>
                </c:pt>
                <c:pt idx="184">
                  <c:v>-7.1745009962476101E-5</c:v>
                </c:pt>
                <c:pt idx="185">
                  <c:v>-7.21647778119643E-5</c:v>
                </c:pt>
                <c:pt idx="186">
                  <c:v>-7.2584608351066905E-5</c:v>
                </c:pt>
                <c:pt idx="187">
                  <c:v>-7.3004501166926394E-5</c:v>
                </c:pt>
                <c:pt idx="188">
                  <c:v>-7.3424450008040902E-5</c:v>
                </c:pt>
                <c:pt idx="189">
                  <c:v>-7.3844442226857001E-5</c:v>
                </c:pt>
                <c:pt idx="190">
                  <c:v>-7.4264465335881596E-5</c:v>
                </c:pt>
                <c:pt idx="191">
                  <c:v>-7.4684507457280195E-5</c:v>
                </c:pt>
                <c:pt idx="192">
                  <c:v>-7.5104557165538402E-5</c:v>
                </c:pt>
                <c:pt idx="193">
                  <c:v>-7.55246074723149E-5</c:v>
                </c:pt>
                <c:pt idx="194">
                  <c:v>-7.5944657779091398E-5</c:v>
                </c:pt>
                <c:pt idx="195">
                  <c:v>-7.6364708085867599E-5</c:v>
                </c:pt>
                <c:pt idx="196">
                  <c:v>-7.6784758392644097E-5</c:v>
                </c:pt>
                <c:pt idx="197">
                  <c:v>-7.7204808699420704E-5</c:v>
                </c:pt>
                <c:pt idx="198">
                  <c:v>-7.7624859006197094E-5</c:v>
                </c:pt>
                <c:pt idx="199">
                  <c:v>-7.8044909312973605E-5</c:v>
                </c:pt>
                <c:pt idx="200">
                  <c:v>-7.8464959619749901E-5</c:v>
                </c:pt>
                <c:pt idx="201">
                  <c:v>-7.8885009926526602E-5</c:v>
                </c:pt>
                <c:pt idx="202">
                  <c:v>-7.9305060233303006E-5</c:v>
                </c:pt>
                <c:pt idx="203">
                  <c:v>-7.9725110540079504E-5</c:v>
                </c:pt>
                <c:pt idx="204">
                  <c:v>-8.0145160846856002E-5</c:v>
                </c:pt>
                <c:pt idx="205">
                  <c:v>-8.0565211153632501E-5</c:v>
                </c:pt>
                <c:pt idx="206">
                  <c:v>-8.0985261460408796E-5</c:v>
                </c:pt>
                <c:pt idx="207">
                  <c:v>-8.1405311767185497E-5</c:v>
                </c:pt>
                <c:pt idx="208">
                  <c:v>-8.1825362073961901E-5</c:v>
                </c:pt>
                <c:pt idx="209">
                  <c:v>-8.2245412380738196E-5</c:v>
                </c:pt>
                <c:pt idx="210">
                  <c:v>-8.2665462687514803E-5</c:v>
                </c:pt>
                <c:pt idx="211">
                  <c:v>-8.3085512994291301E-5</c:v>
                </c:pt>
                <c:pt idx="212">
                  <c:v>-8.3505563301067894E-5</c:v>
                </c:pt>
                <c:pt idx="213">
                  <c:v>-8.3925613607844298E-5</c:v>
                </c:pt>
                <c:pt idx="214">
                  <c:v>-8.4345663914620701E-5</c:v>
                </c:pt>
                <c:pt idx="215">
                  <c:v>-8.4765714221397105E-5</c:v>
                </c:pt>
                <c:pt idx="216">
                  <c:v>-8.5185764528173698E-5</c:v>
                </c:pt>
                <c:pt idx="217">
                  <c:v>-8.5605814834950101E-5</c:v>
                </c:pt>
                <c:pt idx="218">
                  <c:v>-8.60258651417266E-5</c:v>
                </c:pt>
                <c:pt idx="219">
                  <c:v>-8.6445915448503396E-5</c:v>
                </c:pt>
                <c:pt idx="220">
                  <c:v>-8.6865965755279705E-5</c:v>
                </c:pt>
                <c:pt idx="221">
                  <c:v>-8.7286016062056095E-5</c:v>
                </c:pt>
                <c:pt idx="222">
                  <c:v>-8.7706066368832403E-5</c:v>
                </c:pt>
                <c:pt idx="223">
                  <c:v>-8.8126116675608997E-5</c:v>
                </c:pt>
                <c:pt idx="224">
                  <c:v>-8.85461669823854E-5</c:v>
                </c:pt>
                <c:pt idx="225">
                  <c:v>-8.8966217289162102E-5</c:v>
                </c:pt>
                <c:pt idx="226">
                  <c:v>-8.9386267595938397E-5</c:v>
                </c:pt>
                <c:pt idx="227">
                  <c:v>-8.9806317902714895E-5</c:v>
                </c:pt>
                <c:pt idx="228">
                  <c:v>-9.0226368209491502E-5</c:v>
                </c:pt>
                <c:pt idx="229">
                  <c:v>-9.0646418516267702E-5</c:v>
                </c:pt>
                <c:pt idx="230">
                  <c:v>-9.1066468823044295E-5</c:v>
                </c:pt>
                <c:pt idx="231">
                  <c:v>-9.1486519129820997E-5</c:v>
                </c:pt>
                <c:pt idx="232">
                  <c:v>-9.1906569436597306E-5</c:v>
                </c:pt>
                <c:pt idx="233">
                  <c:v>-9.2326619743373695E-5</c:v>
                </c:pt>
                <c:pt idx="234">
                  <c:v>-9.2746670050150194E-5</c:v>
                </c:pt>
                <c:pt idx="235">
                  <c:v>-9.3166720356926706E-5</c:v>
                </c:pt>
                <c:pt idx="236">
                  <c:v>-9.3586770663703204E-5</c:v>
                </c:pt>
                <c:pt idx="237">
                  <c:v>-9.4006820970479797E-5</c:v>
                </c:pt>
                <c:pt idx="238">
                  <c:v>-9.4426871277255903E-5</c:v>
                </c:pt>
                <c:pt idx="239">
                  <c:v>-9.4846921584032496E-5</c:v>
                </c:pt>
                <c:pt idx="240">
                  <c:v>-9.5266971890808899E-5</c:v>
                </c:pt>
                <c:pt idx="241">
                  <c:v>-9.5687022197585506E-5</c:v>
                </c:pt>
                <c:pt idx="242">
                  <c:v>-9.6107072504361896E-5</c:v>
                </c:pt>
                <c:pt idx="243">
                  <c:v>-9.6527122811138503E-5</c:v>
                </c:pt>
                <c:pt idx="244">
                  <c:v>-9.6947173117915096E-5</c:v>
                </c:pt>
                <c:pt idx="245">
                  <c:v>-9.7367223424691499E-5</c:v>
                </c:pt>
                <c:pt idx="246">
                  <c:v>-9.77872737314677E-5</c:v>
                </c:pt>
                <c:pt idx="247">
                  <c:v>-9.8207324038244401E-5</c:v>
                </c:pt>
                <c:pt idx="248">
                  <c:v>-9.86273743450209E-5</c:v>
                </c:pt>
                <c:pt idx="249">
                  <c:v>-9.9047424651797303E-5</c:v>
                </c:pt>
                <c:pt idx="250">
                  <c:v>-9.9467474958573896E-5</c:v>
                </c:pt>
                <c:pt idx="251">
                  <c:v>-9.98875252653503E-5</c:v>
                </c:pt>
                <c:pt idx="252">
                  <c:v>-1.00307575572126E-4</c:v>
                </c:pt>
                <c:pt idx="253">
                  <c:v>-1.00727625878902E-4</c:v>
                </c:pt>
                <c:pt idx="254">
                  <c:v>-1.01147676185679E-4</c:v>
                </c:pt>
                <c:pt idx="255">
                  <c:v>-1.01567726492456E-4</c:v>
                </c:pt>
                <c:pt idx="256">
                  <c:v>-1.0198777679923201E-4</c:v>
                </c:pt>
                <c:pt idx="257">
                  <c:v>-1.02407827106008E-4</c:v>
                </c:pt>
                <c:pt idx="258">
                  <c:v>-1.02827877412785E-4</c:v>
                </c:pt>
                <c:pt idx="259">
                  <c:v>-1.03247927719562E-4</c:v>
                </c:pt>
                <c:pt idx="260">
                  <c:v>-1.03667978026338E-4</c:v>
                </c:pt>
                <c:pt idx="261">
                  <c:v>-1.04088028333114E-4</c:v>
                </c:pt>
                <c:pt idx="262">
                  <c:v>-1.04508078639891E-4</c:v>
                </c:pt>
                <c:pt idx="263">
                  <c:v>-1.0492812894666701E-4</c:v>
                </c:pt>
                <c:pt idx="264">
                  <c:v>-1.0534817925344401E-4</c:v>
                </c:pt>
                <c:pt idx="265">
                  <c:v>-1.0576822956022E-4</c:v>
                </c:pt>
                <c:pt idx="266">
                  <c:v>-1.06188279866997E-4</c:v>
                </c:pt>
                <c:pt idx="267">
                  <c:v>-1.06608330173773E-4</c:v>
                </c:pt>
                <c:pt idx="268">
                  <c:v>-1.0702838048055E-4</c:v>
                </c:pt>
                <c:pt idx="269">
                  <c:v>-1.07448430787326E-4</c:v>
                </c:pt>
                <c:pt idx="270">
                  <c:v>-1.07868481094103E-4</c:v>
                </c:pt>
                <c:pt idx="271">
                  <c:v>-1.0828853140087901E-4</c:v>
                </c:pt>
                <c:pt idx="272">
                  <c:v>-1.0870858170765601E-4</c:v>
                </c:pt>
                <c:pt idx="273">
                  <c:v>-1.09128632014432E-4</c:v>
                </c:pt>
                <c:pt idx="274">
                  <c:v>-1.09548682321209E-4</c:v>
                </c:pt>
                <c:pt idx="275">
                  <c:v>-1.09968732627985E-4</c:v>
                </c:pt>
                <c:pt idx="276">
                  <c:v>-1.10388782934762E-4</c:v>
                </c:pt>
                <c:pt idx="277">
                  <c:v>-1.10808833241538E-4</c:v>
                </c:pt>
                <c:pt idx="278">
                  <c:v>-1.11228883548315E-4</c:v>
                </c:pt>
                <c:pt idx="279">
                  <c:v>-1.1164893385509101E-4</c:v>
                </c:pt>
                <c:pt idx="280">
                  <c:v>-1.12068984161867E-4</c:v>
                </c:pt>
                <c:pt idx="281">
                  <c:v>-1.12489034468644E-4</c:v>
                </c:pt>
                <c:pt idx="282">
                  <c:v>-1.12909084775421E-4</c:v>
                </c:pt>
                <c:pt idx="283">
                  <c:v>-1.13329135082197E-4</c:v>
                </c:pt>
                <c:pt idx="284">
                  <c:v>-1.13749185388973E-4</c:v>
                </c:pt>
                <c:pt idx="285">
                  <c:v>-1.1416923569575E-4</c:v>
                </c:pt>
                <c:pt idx="286">
                  <c:v>-1.1458928600252599E-4</c:v>
                </c:pt>
                <c:pt idx="287">
                  <c:v>-1.1500933630930299E-4</c:v>
                </c:pt>
                <c:pt idx="288">
                  <c:v>-1.15429386616079E-4</c:v>
                </c:pt>
                <c:pt idx="289">
                  <c:v>-1.15849436922856E-4</c:v>
                </c:pt>
                <c:pt idx="290">
                  <c:v>-1.16269487229632E-4</c:v>
                </c:pt>
                <c:pt idx="291">
                  <c:v>-1.16689537536408E-4</c:v>
                </c:pt>
                <c:pt idx="292">
                  <c:v>-1.17109587843185E-4</c:v>
                </c:pt>
                <c:pt idx="293">
                  <c:v>-1.1752963814996099E-4</c:v>
                </c:pt>
                <c:pt idx="294">
                  <c:v>-1.1794968845673799E-4</c:v>
                </c:pt>
                <c:pt idx="295">
                  <c:v>-1.1836973876351499E-4</c:v>
                </c:pt>
                <c:pt idx="296">
                  <c:v>-1.18789789070291E-4</c:v>
                </c:pt>
                <c:pt idx="297">
                  <c:v>-1.19209839377068E-4</c:v>
                </c:pt>
                <c:pt idx="298">
                  <c:v>-1.19629889683844E-4</c:v>
                </c:pt>
                <c:pt idx="299">
                  <c:v>-1.2004993999062E-4</c:v>
                </c:pt>
                <c:pt idx="300">
                  <c:v>-1.20469990297397E-4</c:v>
                </c:pt>
                <c:pt idx="301">
                  <c:v>-1.20890040604174E-4</c:v>
                </c:pt>
                <c:pt idx="302">
                  <c:v>-1.2131009091094901E-4</c:v>
                </c:pt>
                <c:pt idx="303">
                  <c:v>-1.21730141217726E-4</c:v>
                </c:pt>
                <c:pt idx="304">
                  <c:v>-1.22150191524503E-4</c:v>
                </c:pt>
                <c:pt idx="305">
                  <c:v>-1.22570241831279E-4</c:v>
                </c:pt>
                <c:pt idx="306">
                  <c:v>-1.22990292138056E-4</c:v>
                </c:pt>
                <c:pt idx="307">
                  <c:v>-1.23410342444832E-4</c:v>
                </c:pt>
                <c:pt idx="308">
                  <c:v>-1.23830392751609E-4</c:v>
                </c:pt>
                <c:pt idx="309">
                  <c:v>-1.2425044305838499E-4</c:v>
                </c:pt>
                <c:pt idx="310">
                  <c:v>-1.2467049336516199E-4</c:v>
                </c:pt>
                <c:pt idx="311">
                  <c:v>-1.2509054367193799E-4</c:v>
                </c:pt>
                <c:pt idx="312">
                  <c:v>-1.2551059397871399E-4</c:v>
                </c:pt>
                <c:pt idx="313">
                  <c:v>-1.2593064428549099E-4</c:v>
                </c:pt>
                <c:pt idx="314">
                  <c:v>-1.2635069459226799E-4</c:v>
                </c:pt>
                <c:pt idx="315">
                  <c:v>-1.2677074489904401E-4</c:v>
                </c:pt>
                <c:pt idx="316">
                  <c:v>-1.2719079520582001E-4</c:v>
                </c:pt>
                <c:pt idx="317">
                  <c:v>-1.2761084551259701E-4</c:v>
                </c:pt>
                <c:pt idx="318">
                  <c:v>-1.2803089581937301E-4</c:v>
                </c:pt>
                <c:pt idx="319">
                  <c:v>-1.2845094612615001E-4</c:v>
                </c:pt>
                <c:pt idx="320">
                  <c:v>-1.28870996432926E-4</c:v>
                </c:pt>
                <c:pt idx="321">
                  <c:v>-1.29291046739703E-4</c:v>
                </c:pt>
                <c:pt idx="322">
                  <c:v>-1.29711097046479E-4</c:v>
                </c:pt>
                <c:pt idx="323">
                  <c:v>-1.30131147353256E-4</c:v>
                </c:pt>
                <c:pt idx="324">
                  <c:v>-1.30551197660032E-4</c:v>
                </c:pt>
                <c:pt idx="325">
                  <c:v>-1.30971247966809E-4</c:v>
                </c:pt>
                <c:pt idx="326">
                  <c:v>-1.3139129827358499E-4</c:v>
                </c:pt>
                <c:pt idx="327">
                  <c:v>-1.3181134858036199E-4</c:v>
                </c:pt>
                <c:pt idx="328">
                  <c:v>-1.3223139888713799E-4</c:v>
                </c:pt>
                <c:pt idx="329">
                  <c:v>-1.3265144919391401E-4</c:v>
                </c:pt>
                <c:pt idx="330">
                  <c:v>-1.3307149950069101E-4</c:v>
                </c:pt>
                <c:pt idx="331">
                  <c:v>-1.3349154980746701E-4</c:v>
                </c:pt>
                <c:pt idx="332">
                  <c:v>-1.3391160011424401E-4</c:v>
                </c:pt>
                <c:pt idx="333">
                  <c:v>-1.3433165042102001E-4</c:v>
                </c:pt>
                <c:pt idx="334">
                  <c:v>-1.3475170072779701E-4</c:v>
                </c:pt>
                <c:pt idx="335">
                  <c:v>-1.35171751034573E-4</c:v>
                </c:pt>
                <c:pt idx="336">
                  <c:v>-1.3559180134135E-4</c:v>
                </c:pt>
                <c:pt idx="337">
                  <c:v>-1.36011851648126E-4</c:v>
                </c:pt>
                <c:pt idx="338">
                  <c:v>-1.36431901954903E-4</c:v>
                </c:pt>
                <c:pt idx="339">
                  <c:v>-1.36851952261679E-4</c:v>
                </c:pt>
                <c:pt idx="340">
                  <c:v>-1.37272002568456E-4</c:v>
                </c:pt>
                <c:pt idx="341">
                  <c:v>-1.3769205287523199E-4</c:v>
                </c:pt>
                <c:pt idx="342">
                  <c:v>-1.3811210318200899E-4</c:v>
                </c:pt>
                <c:pt idx="343">
                  <c:v>-1.3853215348878499E-4</c:v>
                </c:pt>
                <c:pt idx="344">
                  <c:v>-1.3895220379556199E-4</c:v>
                </c:pt>
                <c:pt idx="345">
                  <c:v>-1.3937225410233799E-4</c:v>
                </c:pt>
                <c:pt idx="346">
                  <c:v>-1.3979230440911499E-4</c:v>
                </c:pt>
                <c:pt idx="347">
                  <c:v>-1.4021235471589101E-4</c:v>
                </c:pt>
                <c:pt idx="348">
                  <c:v>-1.4063240502266701E-4</c:v>
                </c:pt>
                <c:pt idx="349">
                  <c:v>-1.4105245532944401E-4</c:v>
                </c:pt>
                <c:pt idx="350">
                  <c:v>-1.4147250563622E-4</c:v>
                </c:pt>
                <c:pt idx="351">
                  <c:v>-1.41892555942997E-4</c:v>
                </c:pt>
                <c:pt idx="352">
                  <c:v>-1.42312606249773E-4</c:v>
                </c:pt>
                <c:pt idx="353">
                  <c:v>-1.4273265655655E-4</c:v>
                </c:pt>
                <c:pt idx="354">
                  <c:v>-1.43152706863326E-4</c:v>
                </c:pt>
                <c:pt idx="355">
                  <c:v>-1.43572757170103E-4</c:v>
                </c:pt>
                <c:pt idx="356">
                  <c:v>-1.4399280747687899E-4</c:v>
                </c:pt>
                <c:pt idx="357">
                  <c:v>-1.4441285778365599E-4</c:v>
                </c:pt>
                <c:pt idx="358">
                  <c:v>-1.4483290809043199E-4</c:v>
                </c:pt>
                <c:pt idx="359">
                  <c:v>-1.4525295839720899E-4</c:v>
                </c:pt>
                <c:pt idx="360">
                  <c:v>-1.4567300870398499E-4</c:v>
                </c:pt>
                <c:pt idx="361">
                  <c:v>-1.4609305901076101E-4</c:v>
                </c:pt>
                <c:pt idx="362">
                  <c:v>-1.4651310931753801E-4</c:v>
                </c:pt>
                <c:pt idx="363">
                  <c:v>-1.4693315962431501E-4</c:v>
                </c:pt>
                <c:pt idx="364">
                  <c:v>-1.4735320993109101E-4</c:v>
                </c:pt>
                <c:pt idx="365">
                  <c:v>-1.47773260237867E-4</c:v>
                </c:pt>
                <c:pt idx="366">
                  <c:v>-1.48193310544644E-4</c:v>
                </c:pt>
                <c:pt idx="367">
                  <c:v>-1.4861336085142E-4</c:v>
                </c:pt>
                <c:pt idx="368">
                  <c:v>-1.49033411158197E-4</c:v>
                </c:pt>
                <c:pt idx="369">
                  <c:v>-1.49453461464973E-4</c:v>
                </c:pt>
                <c:pt idx="370">
                  <c:v>-1.4987351177175E-4</c:v>
                </c:pt>
                <c:pt idx="371">
                  <c:v>-1.50293562078526E-4</c:v>
                </c:pt>
                <c:pt idx="372">
                  <c:v>-1.5071361238530299E-4</c:v>
                </c:pt>
                <c:pt idx="373">
                  <c:v>-1.5113366269207899E-4</c:v>
                </c:pt>
                <c:pt idx="374">
                  <c:v>-1.5155371299885599E-4</c:v>
                </c:pt>
                <c:pt idx="375">
                  <c:v>-1.5197376330563199E-4</c:v>
                </c:pt>
                <c:pt idx="376">
                  <c:v>-1.5239381361240899E-4</c:v>
                </c:pt>
                <c:pt idx="377">
                  <c:v>-1.5281386391918501E-4</c:v>
                </c:pt>
                <c:pt idx="378">
                  <c:v>-1.5323391422596201E-4</c:v>
                </c:pt>
                <c:pt idx="379">
                  <c:v>-1.5365396453273701E-4</c:v>
                </c:pt>
                <c:pt idx="380">
                  <c:v>-1.5407401483951401E-4</c:v>
                </c:pt>
                <c:pt idx="381">
                  <c:v>-1.5449406514629101E-4</c:v>
                </c:pt>
                <c:pt idx="382">
                  <c:v>-1.54914115453067E-4</c:v>
                </c:pt>
                <c:pt idx="383">
                  <c:v>-1.55334165759844E-4</c:v>
                </c:pt>
                <c:pt idx="384">
                  <c:v>-1.5575421606662E-4</c:v>
                </c:pt>
                <c:pt idx="385">
                  <c:v>-1.56174266373397E-4</c:v>
                </c:pt>
                <c:pt idx="386">
                  <c:v>-1.56594316680173E-4</c:v>
                </c:pt>
                <c:pt idx="387">
                  <c:v>-1.5701436698695E-4</c:v>
                </c:pt>
                <c:pt idx="388">
                  <c:v>-1.5743441729372599E-4</c:v>
                </c:pt>
                <c:pt idx="389">
                  <c:v>-1.5785446760050199E-4</c:v>
                </c:pt>
                <c:pt idx="390">
                  <c:v>-1.5827451790727899E-4</c:v>
                </c:pt>
                <c:pt idx="391">
                  <c:v>-1.5869456821405501E-4</c:v>
                </c:pt>
                <c:pt idx="392">
                  <c:v>-1.5911461852083201E-4</c:v>
                </c:pt>
                <c:pt idx="393">
                  <c:v>-1.5953466882760801E-4</c:v>
                </c:pt>
                <c:pt idx="394">
                  <c:v>-1.5995471913438501E-4</c:v>
                </c:pt>
                <c:pt idx="395">
                  <c:v>-1.6037476944116101E-4</c:v>
                </c:pt>
                <c:pt idx="396">
                  <c:v>-1.6079481974793801E-4</c:v>
                </c:pt>
                <c:pt idx="397">
                  <c:v>-1.61214870054714E-4</c:v>
                </c:pt>
                <c:pt idx="398">
                  <c:v>-1.61634920361491E-4</c:v>
                </c:pt>
                <c:pt idx="399">
                  <c:v>-1.62054970668267E-4</c:v>
                </c:pt>
                <c:pt idx="400">
                  <c:v>-1.62475020975043E-4</c:v>
                </c:pt>
                <c:pt idx="401">
                  <c:v>-1.6289507128182E-4</c:v>
                </c:pt>
                <c:pt idx="402">
                  <c:v>-1.63315121588597E-4</c:v>
                </c:pt>
                <c:pt idx="403">
                  <c:v>-1.6373517189537299E-4</c:v>
                </c:pt>
                <c:pt idx="404">
                  <c:v>-1.6415522220214899E-4</c:v>
                </c:pt>
                <c:pt idx="405">
                  <c:v>-1.6457527250892599E-4</c:v>
                </c:pt>
                <c:pt idx="406">
                  <c:v>-1.6499532281570199E-4</c:v>
                </c:pt>
                <c:pt idx="407">
                  <c:v>-1.6541537312247801E-4</c:v>
                </c:pt>
                <c:pt idx="408">
                  <c:v>-1.6583542342925501E-4</c:v>
                </c:pt>
                <c:pt idx="409">
                  <c:v>-1.6625547373603101E-4</c:v>
                </c:pt>
                <c:pt idx="410">
                  <c:v>-1.6667552404280901E-4</c:v>
                </c:pt>
                <c:pt idx="411">
                  <c:v>-1.6709557434958501E-4</c:v>
                </c:pt>
                <c:pt idx="412">
                  <c:v>-1.67515624656361E-4</c:v>
                </c:pt>
                <c:pt idx="413">
                  <c:v>-1.67935674963137E-4</c:v>
                </c:pt>
                <c:pt idx="414">
                  <c:v>-1.68355725269914E-4</c:v>
                </c:pt>
                <c:pt idx="415">
                  <c:v>-1.6877577557669E-4</c:v>
                </c:pt>
                <c:pt idx="416">
                  <c:v>-1.69195825883467E-4</c:v>
                </c:pt>
                <c:pt idx="417">
                  <c:v>-1.6961587619024299E-4</c:v>
                </c:pt>
                <c:pt idx="418">
                  <c:v>-1.7003592649701999E-4</c:v>
                </c:pt>
                <c:pt idx="419">
                  <c:v>-1.7045597680379599E-4</c:v>
                </c:pt>
                <c:pt idx="420">
                  <c:v>-1.7087602711057199E-4</c:v>
                </c:pt>
                <c:pt idx="421">
                  <c:v>-1.7129607741734899E-4</c:v>
                </c:pt>
                <c:pt idx="422">
                  <c:v>-1.7171612772412599E-4</c:v>
                </c:pt>
                <c:pt idx="423">
                  <c:v>-1.7213617803090201E-4</c:v>
                </c:pt>
                <c:pt idx="424">
                  <c:v>-1.7255622833767801E-4</c:v>
                </c:pt>
                <c:pt idx="425">
                  <c:v>-1.7297627864445501E-4</c:v>
                </c:pt>
                <c:pt idx="426">
                  <c:v>-1.7339632895123101E-4</c:v>
                </c:pt>
                <c:pt idx="427">
                  <c:v>-1.7381637925800801E-4</c:v>
                </c:pt>
                <c:pt idx="428">
                  <c:v>-1.74236429564784E-4</c:v>
                </c:pt>
                <c:pt idx="429">
                  <c:v>-1.74656479871561E-4</c:v>
                </c:pt>
                <c:pt idx="430">
                  <c:v>-1.75076530178337E-4</c:v>
                </c:pt>
                <c:pt idx="431">
                  <c:v>-1.75496580485114E-4</c:v>
                </c:pt>
                <c:pt idx="432">
                  <c:v>-1.7591663079189E-4</c:v>
                </c:pt>
                <c:pt idx="433">
                  <c:v>-1.76336681098667E-4</c:v>
                </c:pt>
                <c:pt idx="434">
                  <c:v>-1.7675673140544199E-4</c:v>
                </c:pt>
                <c:pt idx="435">
                  <c:v>-1.7717678171221899E-4</c:v>
                </c:pt>
                <c:pt idx="436">
                  <c:v>-1.7759683201899599E-4</c:v>
                </c:pt>
                <c:pt idx="437">
                  <c:v>-1.7801688232577201E-4</c:v>
                </c:pt>
                <c:pt idx="438">
                  <c:v>-1.7843693263254901E-4</c:v>
                </c:pt>
                <c:pt idx="439">
                  <c:v>-1.7885698293932501E-4</c:v>
                </c:pt>
                <c:pt idx="440">
                  <c:v>-1.7927703324610201E-4</c:v>
                </c:pt>
                <c:pt idx="441">
                  <c:v>-1.7969708355287801E-4</c:v>
                </c:pt>
                <c:pt idx="442">
                  <c:v>-1.8011713385965501E-4</c:v>
                </c:pt>
                <c:pt idx="443">
                  <c:v>-1.80537184166431E-4</c:v>
                </c:pt>
                <c:pt idx="444">
                  <c:v>-1.80957234473208E-4</c:v>
                </c:pt>
                <c:pt idx="445">
                  <c:v>-1.81377284779984E-4</c:v>
                </c:pt>
                <c:pt idx="446">
                  <c:v>-1.81797335086761E-4</c:v>
                </c:pt>
                <c:pt idx="447">
                  <c:v>-1.82217385393537E-4</c:v>
                </c:pt>
                <c:pt idx="448">
                  <c:v>-1.8263743570031299E-4</c:v>
                </c:pt>
                <c:pt idx="449">
                  <c:v>-1.8305748600708999E-4</c:v>
                </c:pt>
                <c:pt idx="450">
                  <c:v>-1.8347753631386599E-4</c:v>
                </c:pt>
                <c:pt idx="451">
                  <c:v>-1.8389758662064199E-4</c:v>
                </c:pt>
                <c:pt idx="452">
                  <c:v>-1.8431763692741899E-4</c:v>
                </c:pt>
                <c:pt idx="453">
                  <c:v>-1.8473768723419501E-4</c:v>
                </c:pt>
                <c:pt idx="454">
                  <c:v>-1.8515773754097201E-4</c:v>
                </c:pt>
                <c:pt idx="455">
                  <c:v>-1.8557778784774801E-4</c:v>
                </c:pt>
                <c:pt idx="456">
                  <c:v>-1.8599783815452501E-4</c:v>
                </c:pt>
                <c:pt idx="457">
                  <c:v>-1.8641788846130201E-4</c:v>
                </c:pt>
                <c:pt idx="458">
                  <c:v>-1.86837938768078E-4</c:v>
                </c:pt>
                <c:pt idx="459">
                  <c:v>-1.87257989074855E-4</c:v>
                </c:pt>
                <c:pt idx="460">
                  <c:v>-1.87678039381631E-4</c:v>
                </c:pt>
                <c:pt idx="461">
                  <c:v>-1.88098089688407E-4</c:v>
                </c:pt>
                <c:pt idx="462">
                  <c:v>-1.88518139995184E-4</c:v>
                </c:pt>
                <c:pt idx="463">
                  <c:v>-1.8893819030195999E-4</c:v>
                </c:pt>
                <c:pt idx="464">
                  <c:v>-1.8935824060873699E-4</c:v>
                </c:pt>
                <c:pt idx="465">
                  <c:v>-1.8977829091551299E-4</c:v>
                </c:pt>
                <c:pt idx="466">
                  <c:v>-1.9019834122228899E-4</c:v>
                </c:pt>
                <c:pt idx="467">
                  <c:v>-1.9061839152906599E-4</c:v>
                </c:pt>
                <c:pt idx="468">
                  <c:v>-1.9103844183584201E-4</c:v>
                </c:pt>
                <c:pt idx="469">
                  <c:v>-1.9145849214261901E-4</c:v>
                </c:pt>
                <c:pt idx="470">
                  <c:v>-1.9187854244939501E-4</c:v>
                </c:pt>
                <c:pt idx="471">
                  <c:v>-1.9229859275617201E-4</c:v>
                </c:pt>
                <c:pt idx="472">
                  <c:v>-1.92718643062948E-4</c:v>
                </c:pt>
                <c:pt idx="473">
                  <c:v>-1.93138693369725E-4</c:v>
                </c:pt>
                <c:pt idx="474">
                  <c:v>-1.93558743676501E-4</c:v>
                </c:pt>
                <c:pt idx="475">
                  <c:v>-1.93978793983278E-4</c:v>
                </c:pt>
                <c:pt idx="476">
                  <c:v>-1.94398844290054E-4</c:v>
                </c:pt>
                <c:pt idx="477">
                  <c:v>-1.94818894596831E-4</c:v>
                </c:pt>
                <c:pt idx="478">
                  <c:v>-1.9523894490360699E-4</c:v>
                </c:pt>
                <c:pt idx="479">
                  <c:v>-1.9565899521038299E-4</c:v>
                </c:pt>
                <c:pt idx="480">
                  <c:v>-1.9607904551715999E-4</c:v>
                </c:pt>
                <c:pt idx="481">
                  <c:v>-1.9649909582393699E-4</c:v>
                </c:pt>
                <c:pt idx="482">
                  <c:v>-1.9691914613071201E-4</c:v>
                </c:pt>
                <c:pt idx="483">
                  <c:v>-1.9733919643748901E-4</c:v>
                </c:pt>
                <c:pt idx="484">
                  <c:v>-1.9775924674426501E-4</c:v>
                </c:pt>
                <c:pt idx="485">
                  <c:v>-1.9817929705104301E-4</c:v>
                </c:pt>
                <c:pt idx="486">
                  <c:v>-1.9859934735781901E-4</c:v>
                </c:pt>
                <c:pt idx="487">
                  <c:v>-1.9901939766459501E-4</c:v>
                </c:pt>
                <c:pt idx="488">
                  <c:v>-1.99439447971371E-4</c:v>
                </c:pt>
                <c:pt idx="489">
                  <c:v>-1.99859498278148E-4</c:v>
                </c:pt>
                <c:pt idx="490">
                  <c:v>-2.00279548584924E-4</c:v>
                </c:pt>
                <c:pt idx="491">
                  <c:v>-2.00699598891701E-4</c:v>
                </c:pt>
                <c:pt idx="492">
                  <c:v>-2.01119649198477E-4</c:v>
                </c:pt>
                <c:pt idx="493">
                  <c:v>-2.01539699505254E-4</c:v>
                </c:pt>
                <c:pt idx="494">
                  <c:v>-2.0195974981202999E-4</c:v>
                </c:pt>
                <c:pt idx="495">
                  <c:v>-2.0237980011880699E-4</c:v>
                </c:pt>
                <c:pt idx="496">
                  <c:v>-2.0279985042558299E-4</c:v>
                </c:pt>
                <c:pt idx="497">
                  <c:v>-2.0321990073235901E-4</c:v>
                </c:pt>
                <c:pt idx="498">
                  <c:v>-2.0363995103913601E-4</c:v>
                </c:pt>
                <c:pt idx="499">
                  <c:v>-2.0406000134591201E-4</c:v>
                </c:pt>
                <c:pt idx="500">
                  <c:v>-2.0448005165268901E-4</c:v>
                </c:pt>
                <c:pt idx="501">
                  <c:v>-2.0490010195946501E-4</c:v>
                </c:pt>
                <c:pt idx="502">
                  <c:v>-2.0532015226624201E-4</c:v>
                </c:pt>
                <c:pt idx="503">
                  <c:v>-2.0574020257301901E-4</c:v>
                </c:pt>
                <c:pt idx="504">
                  <c:v>-2.06160252879795E-4</c:v>
                </c:pt>
                <c:pt idx="505">
                  <c:v>-2.06580303186571E-4</c:v>
                </c:pt>
                <c:pt idx="506">
                  <c:v>-2.07000353493348E-4</c:v>
                </c:pt>
                <c:pt idx="507">
                  <c:v>-2.07420403800124E-4</c:v>
                </c:pt>
                <c:pt idx="508">
                  <c:v>-2.07840454106901E-4</c:v>
                </c:pt>
                <c:pt idx="509">
                  <c:v>-2.0826050441367699E-4</c:v>
                </c:pt>
                <c:pt idx="510">
                  <c:v>-2.0868055472045399E-4</c:v>
                </c:pt>
                <c:pt idx="511">
                  <c:v>-2.0910060502722999E-4</c:v>
                </c:pt>
                <c:pt idx="512">
                  <c:v>-2.0952065533400699E-4</c:v>
                </c:pt>
                <c:pt idx="513">
                  <c:v>-2.0994070564078299E-4</c:v>
                </c:pt>
                <c:pt idx="514">
                  <c:v>-2.1036075594755901E-4</c:v>
                </c:pt>
                <c:pt idx="515">
                  <c:v>-2.1078080625433601E-4</c:v>
                </c:pt>
                <c:pt idx="516">
                  <c:v>-2.1120085656111201E-4</c:v>
                </c:pt>
                <c:pt idx="517">
                  <c:v>-2.1162090686788901E-4</c:v>
                </c:pt>
                <c:pt idx="518">
                  <c:v>-2.12040957174665E-4</c:v>
                </c:pt>
                <c:pt idx="519">
                  <c:v>-2.12461007481442E-4</c:v>
                </c:pt>
                <c:pt idx="520">
                  <c:v>-2.12881057788218E-4</c:v>
                </c:pt>
                <c:pt idx="521">
                  <c:v>-2.13301108094994E-4</c:v>
                </c:pt>
                <c:pt idx="522">
                  <c:v>-2.13721158401771E-4</c:v>
                </c:pt>
                <c:pt idx="523">
                  <c:v>-2.14141208708548E-4</c:v>
                </c:pt>
                <c:pt idx="524">
                  <c:v>-2.1456125901532399E-4</c:v>
                </c:pt>
                <c:pt idx="525">
                  <c:v>-2.1498130932209999E-4</c:v>
                </c:pt>
                <c:pt idx="526">
                  <c:v>-2.1540135962887699E-4</c:v>
                </c:pt>
                <c:pt idx="527">
                  <c:v>-2.1582140993565399E-4</c:v>
                </c:pt>
                <c:pt idx="528">
                  <c:v>-2.1624146024242999E-4</c:v>
                </c:pt>
                <c:pt idx="529">
                  <c:v>-2.1666151054920601E-4</c:v>
                </c:pt>
                <c:pt idx="530">
                  <c:v>-2.1708156085598201E-4</c:v>
                </c:pt>
                <c:pt idx="531">
                  <c:v>-2.1750161116276001E-4</c:v>
                </c:pt>
                <c:pt idx="532">
                  <c:v>-2.1792166146953501E-4</c:v>
                </c:pt>
                <c:pt idx="533">
                  <c:v>-2.1834171177631201E-4</c:v>
                </c:pt>
                <c:pt idx="534">
                  <c:v>-2.1876176208308901E-4</c:v>
                </c:pt>
                <c:pt idx="535">
                  <c:v>-2.19181812389865E-4</c:v>
                </c:pt>
                <c:pt idx="536">
                  <c:v>-2.19601862696642E-4</c:v>
                </c:pt>
                <c:pt idx="537">
                  <c:v>-2.20021913003418E-4</c:v>
                </c:pt>
                <c:pt idx="538">
                  <c:v>-2.20441963310195E-4</c:v>
                </c:pt>
                <c:pt idx="539">
                  <c:v>-2.2086201361696999E-4</c:v>
                </c:pt>
                <c:pt idx="540">
                  <c:v>-2.2128206392374699E-4</c:v>
                </c:pt>
                <c:pt idx="541">
                  <c:v>-2.2170211423052399E-4</c:v>
                </c:pt>
                <c:pt idx="542">
                  <c:v>-2.2212216453729999E-4</c:v>
                </c:pt>
                <c:pt idx="543">
                  <c:v>-2.2254221484407699E-4</c:v>
                </c:pt>
                <c:pt idx="544">
                  <c:v>-2.2296226515085301E-4</c:v>
                </c:pt>
                <c:pt idx="545">
                  <c:v>-2.2338231545763001E-4</c:v>
                </c:pt>
                <c:pt idx="546">
                  <c:v>-2.2380236576440601E-4</c:v>
                </c:pt>
                <c:pt idx="547">
                  <c:v>-2.2422241607118201E-4</c:v>
                </c:pt>
                <c:pt idx="548">
                  <c:v>-2.2464246637795901E-4</c:v>
                </c:pt>
                <c:pt idx="549">
                  <c:v>-2.25062516684735E-4</c:v>
                </c:pt>
                <c:pt idx="550">
                  <c:v>-2.25482566991512E-4</c:v>
                </c:pt>
                <c:pt idx="551">
                  <c:v>-2.25902617298289E-4</c:v>
                </c:pt>
                <c:pt idx="552">
                  <c:v>-2.26322667605065E-4</c:v>
                </c:pt>
                <c:pt idx="553">
                  <c:v>-2.26742717911841E-4</c:v>
                </c:pt>
                <c:pt idx="554">
                  <c:v>-2.2716276821861699E-4</c:v>
                </c:pt>
                <c:pt idx="555">
                  <c:v>-2.2758281852539399E-4</c:v>
                </c:pt>
                <c:pt idx="556">
                  <c:v>-2.2800286883217099E-4</c:v>
                </c:pt>
                <c:pt idx="557">
                  <c:v>-2.2842291913894699E-4</c:v>
                </c:pt>
                <c:pt idx="558">
                  <c:v>-2.2884296944572299E-4</c:v>
                </c:pt>
                <c:pt idx="559">
                  <c:v>-2.2926301975249999E-4</c:v>
                </c:pt>
                <c:pt idx="560">
                  <c:v>-2.2968307005927601E-4</c:v>
                </c:pt>
                <c:pt idx="561">
                  <c:v>-2.3010312036605201E-4</c:v>
                </c:pt>
                <c:pt idx="562">
                  <c:v>-2.3052317067283001E-4</c:v>
                </c:pt>
                <c:pt idx="563">
                  <c:v>-2.3094322097960601E-4</c:v>
                </c:pt>
                <c:pt idx="564">
                  <c:v>-2.31363271286382E-4</c:v>
                </c:pt>
                <c:pt idx="565">
                  <c:v>-2.31783321593159E-4</c:v>
                </c:pt>
                <c:pt idx="566">
                  <c:v>-2.32203371899935E-4</c:v>
                </c:pt>
                <c:pt idx="567">
                  <c:v>-2.32623422206712E-4</c:v>
                </c:pt>
                <c:pt idx="568">
                  <c:v>-2.33043472513488E-4</c:v>
                </c:pt>
                <c:pt idx="569">
                  <c:v>-2.33463522820265E-4</c:v>
                </c:pt>
                <c:pt idx="570">
                  <c:v>-2.3388357312703999E-4</c:v>
                </c:pt>
                <c:pt idx="571">
                  <c:v>-2.3430362343381799E-4</c:v>
                </c:pt>
                <c:pt idx="572">
                  <c:v>-2.3472367374059399E-4</c:v>
                </c:pt>
                <c:pt idx="573">
                  <c:v>-2.3514372404736999E-4</c:v>
                </c:pt>
                <c:pt idx="574">
                  <c:v>-2.3556377435414699E-4</c:v>
                </c:pt>
                <c:pt idx="575">
                  <c:v>-2.3598382466092301E-4</c:v>
                </c:pt>
                <c:pt idx="576">
                  <c:v>-2.3640387496770001E-4</c:v>
                </c:pt>
                <c:pt idx="577">
                  <c:v>-2.3682392527447601E-4</c:v>
                </c:pt>
                <c:pt idx="578">
                  <c:v>-2.3724397558125201E-4</c:v>
                </c:pt>
                <c:pt idx="579">
                  <c:v>-2.37664025888029E-4</c:v>
                </c:pt>
                <c:pt idx="580">
                  <c:v>-2.38084076194805E-4</c:v>
                </c:pt>
                <c:pt idx="581">
                  <c:v>-2.38504126501582E-4</c:v>
                </c:pt>
                <c:pt idx="582">
                  <c:v>-2.38924176808358E-4</c:v>
                </c:pt>
                <c:pt idx="583">
                  <c:v>-2.39344227115135E-4</c:v>
                </c:pt>
                <c:pt idx="584">
                  <c:v>-2.39764277421912E-4</c:v>
                </c:pt>
                <c:pt idx="585">
                  <c:v>-2.4018432772868699E-4</c:v>
                </c:pt>
                <c:pt idx="586">
                  <c:v>-2.4060437803546399E-4</c:v>
                </c:pt>
                <c:pt idx="587">
                  <c:v>-2.4102442834224099E-4</c:v>
                </c:pt>
                <c:pt idx="588">
                  <c:v>-2.4144447864901699E-4</c:v>
                </c:pt>
                <c:pt idx="589">
                  <c:v>-2.4186452895579301E-4</c:v>
                </c:pt>
                <c:pt idx="590">
                  <c:v>-2.4228457926257001E-4</c:v>
                </c:pt>
                <c:pt idx="591">
                  <c:v>-2.4270462956934701E-4</c:v>
                </c:pt>
                <c:pt idx="592">
                  <c:v>-2.4312467987612301E-4</c:v>
                </c:pt>
                <c:pt idx="593">
                  <c:v>-2.4354473018290001E-4</c:v>
                </c:pt>
                <c:pt idx="594">
                  <c:v>-2.4396478048967601E-4</c:v>
                </c:pt>
                <c:pt idx="595">
                  <c:v>-2.4438483079645198E-4</c:v>
                </c:pt>
                <c:pt idx="596">
                  <c:v>-2.44804881103229E-4</c:v>
                </c:pt>
                <c:pt idx="597">
                  <c:v>-2.45224931410005E-4</c:v>
                </c:pt>
                <c:pt idx="598">
                  <c:v>-2.4564498171678203E-4</c:v>
                </c:pt>
                <c:pt idx="599">
                  <c:v>-2.46065032023559E-4</c:v>
                </c:pt>
                <c:pt idx="600">
                  <c:v>-2.46485082330335E-4</c:v>
                </c:pt>
                <c:pt idx="601">
                  <c:v>-2.4690513263711099E-4</c:v>
                </c:pt>
                <c:pt idx="602">
                  <c:v>-2.4732518294388699E-4</c:v>
                </c:pt>
                <c:pt idx="603">
                  <c:v>-2.4774523325066402E-4</c:v>
                </c:pt>
                <c:pt idx="604">
                  <c:v>-2.4816528355744099E-4</c:v>
                </c:pt>
                <c:pt idx="605">
                  <c:v>-2.4858533386421699E-4</c:v>
                </c:pt>
                <c:pt idx="606">
                  <c:v>-2.4900538417099401E-4</c:v>
                </c:pt>
                <c:pt idx="607">
                  <c:v>-2.4942543447777001E-4</c:v>
                </c:pt>
                <c:pt idx="608">
                  <c:v>-2.4984548478454601E-4</c:v>
                </c:pt>
                <c:pt idx="609">
                  <c:v>-2.5026553509132298E-4</c:v>
                </c:pt>
                <c:pt idx="610">
                  <c:v>-2.5068558539809898E-4</c:v>
                </c:pt>
                <c:pt idx="611">
                  <c:v>-2.51105635704876E-4</c:v>
                </c:pt>
                <c:pt idx="612">
                  <c:v>-2.51525686011652E-4</c:v>
                </c:pt>
                <c:pt idx="613">
                  <c:v>-2.5194573631842903E-4</c:v>
                </c:pt>
                <c:pt idx="614">
                  <c:v>-2.5236578662520399E-4</c:v>
                </c:pt>
                <c:pt idx="615">
                  <c:v>-2.52785836931982E-4</c:v>
                </c:pt>
                <c:pt idx="616">
                  <c:v>-2.5320588723875799E-4</c:v>
                </c:pt>
                <c:pt idx="617">
                  <c:v>-2.5362593754553502E-4</c:v>
                </c:pt>
                <c:pt idx="618">
                  <c:v>-2.5404598785231102E-4</c:v>
                </c:pt>
                <c:pt idx="619">
                  <c:v>-2.5446603815908701E-4</c:v>
                </c:pt>
                <c:pt idx="620">
                  <c:v>-2.5488608846586301E-4</c:v>
                </c:pt>
                <c:pt idx="621">
                  <c:v>-2.5530613877263998E-4</c:v>
                </c:pt>
                <c:pt idx="622">
                  <c:v>-2.5572618907941598E-4</c:v>
                </c:pt>
                <c:pt idx="623">
                  <c:v>-2.5614623938619301E-4</c:v>
                </c:pt>
                <c:pt idx="624">
                  <c:v>-2.56566289692969E-4</c:v>
                </c:pt>
                <c:pt idx="625">
                  <c:v>-2.5698633999974598E-4</c:v>
                </c:pt>
                <c:pt idx="626">
                  <c:v>-2.5740639030652197E-4</c:v>
                </c:pt>
                <c:pt idx="627">
                  <c:v>-2.57826440613299E-4</c:v>
                </c:pt>
                <c:pt idx="628">
                  <c:v>-2.58246490920075E-4</c:v>
                </c:pt>
                <c:pt idx="629">
                  <c:v>-2.5866654122685202E-4</c:v>
                </c:pt>
                <c:pt idx="630">
                  <c:v>-2.5908659153362802E-4</c:v>
                </c:pt>
                <c:pt idx="631">
                  <c:v>-2.5950664184040402E-4</c:v>
                </c:pt>
                <c:pt idx="632">
                  <c:v>-2.5992669214718099E-4</c:v>
                </c:pt>
                <c:pt idx="633">
                  <c:v>-2.6034674245395699E-4</c:v>
                </c:pt>
                <c:pt idx="634">
                  <c:v>-2.6076679276073402E-4</c:v>
                </c:pt>
                <c:pt idx="635">
                  <c:v>-2.6118684306751099E-4</c:v>
                </c:pt>
                <c:pt idx="636">
                  <c:v>-2.6160689337428698E-4</c:v>
                </c:pt>
                <c:pt idx="637">
                  <c:v>-2.6202694368106298E-4</c:v>
                </c:pt>
                <c:pt idx="638">
                  <c:v>-2.6244699398784001E-4</c:v>
                </c:pt>
                <c:pt idx="639">
                  <c:v>-2.6286704429461601E-4</c:v>
                </c:pt>
                <c:pt idx="640">
                  <c:v>-2.63287094601392E-4</c:v>
                </c:pt>
                <c:pt idx="641">
                  <c:v>-2.6370714490816898E-4</c:v>
                </c:pt>
                <c:pt idx="642">
                  <c:v>-2.6412719521494503E-4</c:v>
                </c:pt>
                <c:pt idx="643">
                  <c:v>-2.64547245521722E-4</c:v>
                </c:pt>
                <c:pt idx="644">
                  <c:v>-2.64967295828498E-4</c:v>
                </c:pt>
                <c:pt idx="645">
                  <c:v>-2.6538734613527502E-4</c:v>
                </c:pt>
                <c:pt idx="646">
                  <c:v>-2.6580739644205102E-4</c:v>
                </c:pt>
                <c:pt idx="647">
                  <c:v>-2.6622744674882702E-4</c:v>
                </c:pt>
                <c:pt idx="648">
                  <c:v>-2.6664749705560399E-4</c:v>
                </c:pt>
                <c:pt idx="649">
                  <c:v>-2.6706754736238102E-4</c:v>
                </c:pt>
                <c:pt idx="650">
                  <c:v>-2.6748759766915701E-4</c:v>
                </c:pt>
                <c:pt idx="651">
                  <c:v>-2.6790764797593399E-4</c:v>
                </c:pt>
                <c:pt idx="652">
                  <c:v>-2.6832769828270998E-4</c:v>
                </c:pt>
                <c:pt idx="653">
                  <c:v>-2.6874774858948701E-4</c:v>
                </c:pt>
                <c:pt idx="654">
                  <c:v>-2.6916779889626301E-4</c:v>
                </c:pt>
                <c:pt idx="655">
                  <c:v>-2.6958784920303998E-4</c:v>
                </c:pt>
                <c:pt idx="656">
                  <c:v>-2.7000789950981598E-4</c:v>
                </c:pt>
                <c:pt idx="657">
                  <c:v>-2.7042794981659203E-4</c:v>
                </c:pt>
                <c:pt idx="658">
                  <c:v>-2.70848000123369E-4</c:v>
                </c:pt>
                <c:pt idx="659">
                  <c:v>-2.71268050430145E-4</c:v>
                </c:pt>
                <c:pt idx="660">
                  <c:v>-2.7168810073692099E-4</c:v>
                </c:pt>
                <c:pt idx="661">
                  <c:v>-2.7210815104369802E-4</c:v>
                </c:pt>
                <c:pt idx="662">
                  <c:v>-2.7252820135047402E-4</c:v>
                </c:pt>
                <c:pt idx="663">
                  <c:v>-2.7294825165725202E-4</c:v>
                </c:pt>
                <c:pt idx="664">
                  <c:v>-2.7336830196402802E-4</c:v>
                </c:pt>
                <c:pt idx="665">
                  <c:v>-2.7378835227080401E-4</c:v>
                </c:pt>
                <c:pt idx="666">
                  <c:v>-2.7420840257758099E-4</c:v>
                </c:pt>
                <c:pt idx="667">
                  <c:v>-2.7462845288435601E-4</c:v>
                </c:pt>
                <c:pt idx="668">
                  <c:v>-2.7504850319113401E-4</c:v>
                </c:pt>
                <c:pt idx="669">
                  <c:v>-2.7546855349790898E-4</c:v>
                </c:pt>
                <c:pt idx="670">
                  <c:v>-2.75888603804686E-4</c:v>
                </c:pt>
                <c:pt idx="671">
                  <c:v>-2.7630865411146298E-4</c:v>
                </c:pt>
                <c:pt idx="672">
                  <c:v>-2.7672870441823897E-4</c:v>
                </c:pt>
                <c:pt idx="673">
                  <c:v>-2.77148754725016E-4</c:v>
                </c:pt>
                <c:pt idx="674">
                  <c:v>-2.7756880503179297E-4</c:v>
                </c:pt>
                <c:pt idx="675">
                  <c:v>-2.7798885533856902E-4</c:v>
                </c:pt>
                <c:pt idx="676">
                  <c:v>-2.7840890564534502E-4</c:v>
                </c:pt>
                <c:pt idx="677">
                  <c:v>-2.7882895595212102E-4</c:v>
                </c:pt>
                <c:pt idx="678">
                  <c:v>-2.7924900625889799E-4</c:v>
                </c:pt>
                <c:pt idx="679">
                  <c:v>-2.7966905656567502E-4</c:v>
                </c:pt>
                <c:pt idx="680">
                  <c:v>-2.8008910687244998E-4</c:v>
                </c:pt>
                <c:pt idx="681">
                  <c:v>-2.8050915717922701E-4</c:v>
                </c:pt>
                <c:pt idx="682">
                  <c:v>-2.8092920748600398E-4</c:v>
                </c:pt>
                <c:pt idx="683">
                  <c:v>-2.8134925779278101E-4</c:v>
                </c:pt>
                <c:pt idx="684">
                  <c:v>-2.8176930809955701E-4</c:v>
                </c:pt>
                <c:pt idx="685">
                  <c:v>-2.82189358406333E-4</c:v>
                </c:pt>
                <c:pt idx="686">
                  <c:v>-2.8260940871310998E-4</c:v>
                </c:pt>
                <c:pt idx="687">
                  <c:v>-2.8302945901988597E-4</c:v>
                </c:pt>
                <c:pt idx="688">
                  <c:v>-2.8344950932666203E-4</c:v>
                </c:pt>
                <c:pt idx="689">
                  <c:v>-2.83869559633439E-4</c:v>
                </c:pt>
                <c:pt idx="690">
                  <c:v>-2.8428960994021603E-4</c:v>
                </c:pt>
                <c:pt idx="691">
                  <c:v>-2.84709660246993E-4</c:v>
                </c:pt>
                <c:pt idx="692">
                  <c:v>-2.8512971055376802E-4</c:v>
                </c:pt>
                <c:pt idx="693">
                  <c:v>-2.8554976086054499E-4</c:v>
                </c:pt>
                <c:pt idx="694">
                  <c:v>-2.8596981116732099E-4</c:v>
                </c:pt>
                <c:pt idx="695">
                  <c:v>-2.8638986147409802E-4</c:v>
                </c:pt>
                <c:pt idx="696">
                  <c:v>-2.8680991178087401E-4</c:v>
                </c:pt>
                <c:pt idx="697">
                  <c:v>-2.8722996208765001E-4</c:v>
                </c:pt>
                <c:pt idx="698">
                  <c:v>-2.8765001239442698E-4</c:v>
                </c:pt>
                <c:pt idx="699">
                  <c:v>-2.8807006270120401E-4</c:v>
                </c:pt>
                <c:pt idx="700">
                  <c:v>-2.8849011300798001E-4</c:v>
                </c:pt>
                <c:pt idx="701">
                  <c:v>-2.88910163314756E-4</c:v>
                </c:pt>
                <c:pt idx="702">
                  <c:v>-2.8933021362153298E-4</c:v>
                </c:pt>
                <c:pt idx="703">
                  <c:v>-2.8975026392830903E-4</c:v>
                </c:pt>
                <c:pt idx="704">
                  <c:v>-2.9017031423508502E-4</c:v>
                </c:pt>
                <c:pt idx="705">
                  <c:v>-2.9059036454186303E-4</c:v>
                </c:pt>
                <c:pt idx="706">
                  <c:v>-2.9101041484863902E-4</c:v>
                </c:pt>
                <c:pt idx="707">
                  <c:v>-2.91430465155416E-4</c:v>
                </c:pt>
                <c:pt idx="708">
                  <c:v>-2.9185051546219199E-4</c:v>
                </c:pt>
                <c:pt idx="709">
                  <c:v>-2.9227056576896799E-4</c:v>
                </c:pt>
                <c:pt idx="710">
                  <c:v>-2.9269061607574399E-4</c:v>
                </c:pt>
                <c:pt idx="711">
                  <c:v>-2.9311066638251998E-4</c:v>
                </c:pt>
                <c:pt idx="712">
                  <c:v>-2.9353071668929701E-4</c:v>
                </c:pt>
                <c:pt idx="713">
                  <c:v>-2.9395076699607398E-4</c:v>
                </c:pt>
                <c:pt idx="714">
                  <c:v>-2.9437081730284998E-4</c:v>
                </c:pt>
                <c:pt idx="715">
                  <c:v>-2.9479086760962598E-4</c:v>
                </c:pt>
                <c:pt idx="716">
                  <c:v>-2.95210917916403E-4</c:v>
                </c:pt>
                <c:pt idx="717">
                  <c:v>-2.95630968223179E-4</c:v>
                </c:pt>
                <c:pt idx="718">
                  <c:v>-2.96051018529957E-4</c:v>
                </c:pt>
                <c:pt idx="719">
                  <c:v>-2.96471068836733E-4</c:v>
                </c:pt>
                <c:pt idx="720">
                  <c:v>-2.96891119143509E-4</c:v>
                </c:pt>
                <c:pt idx="721">
                  <c:v>-2.9731116945028499E-4</c:v>
                </c:pt>
                <c:pt idx="722">
                  <c:v>-2.97731219757063E-4</c:v>
                </c:pt>
                <c:pt idx="723">
                  <c:v>-2.9815127006383802E-4</c:v>
                </c:pt>
                <c:pt idx="724">
                  <c:v>-2.9857132037061602E-4</c:v>
                </c:pt>
                <c:pt idx="725">
                  <c:v>-2.9899137067739099E-4</c:v>
                </c:pt>
                <c:pt idx="726">
                  <c:v>-2.9941142098416801E-4</c:v>
                </c:pt>
                <c:pt idx="727">
                  <c:v>-2.9983147129094499E-4</c:v>
                </c:pt>
                <c:pt idx="728">
                  <c:v>-3.0025152159772098E-4</c:v>
                </c:pt>
                <c:pt idx="729">
                  <c:v>-3.0067157190449698E-4</c:v>
                </c:pt>
                <c:pt idx="730">
                  <c:v>-3.0109162221127298E-4</c:v>
                </c:pt>
                <c:pt idx="731">
                  <c:v>-3.0151167251805E-4</c:v>
                </c:pt>
                <c:pt idx="732">
                  <c:v>-3.01931722824826E-4</c:v>
                </c:pt>
                <c:pt idx="733">
                  <c:v>-3.0235177313160297E-4</c:v>
                </c:pt>
                <c:pt idx="734">
                  <c:v>-3.0277182343837903E-4</c:v>
                </c:pt>
                <c:pt idx="735">
                  <c:v>-3.03191873745156E-4</c:v>
                </c:pt>
                <c:pt idx="736">
                  <c:v>-3.0361192405193199E-4</c:v>
                </c:pt>
                <c:pt idx="737">
                  <c:v>-3.0403197435870902E-4</c:v>
                </c:pt>
                <c:pt idx="738">
                  <c:v>-3.0445202466548502E-4</c:v>
                </c:pt>
                <c:pt idx="739">
                  <c:v>-3.0487207497226199E-4</c:v>
                </c:pt>
                <c:pt idx="740">
                  <c:v>-3.0529212527903799E-4</c:v>
                </c:pt>
                <c:pt idx="741">
                  <c:v>-3.0571217558581502E-4</c:v>
                </c:pt>
                <c:pt idx="742">
                  <c:v>-3.0613222589259101E-4</c:v>
                </c:pt>
                <c:pt idx="743">
                  <c:v>-3.0655227619936701E-4</c:v>
                </c:pt>
                <c:pt idx="744">
                  <c:v>-3.0697232650614398E-4</c:v>
                </c:pt>
                <c:pt idx="745">
                  <c:v>-3.0739237681291998E-4</c:v>
                </c:pt>
                <c:pt idx="746">
                  <c:v>-3.0781242711969598E-4</c:v>
                </c:pt>
                <c:pt idx="747">
                  <c:v>-3.0823247742647398E-4</c:v>
                </c:pt>
                <c:pt idx="748">
                  <c:v>-3.0865252773324997E-4</c:v>
                </c:pt>
                <c:pt idx="749">
                  <c:v>-3.09072578040027E-4</c:v>
                </c:pt>
                <c:pt idx="750">
                  <c:v>-3.0949262834680202E-4</c:v>
                </c:pt>
                <c:pt idx="751">
                  <c:v>-3.09912678653579E-4</c:v>
                </c:pt>
                <c:pt idx="752">
                  <c:v>-3.1033272896035602E-4</c:v>
                </c:pt>
                <c:pt idx="753">
                  <c:v>-3.10752779267133E-4</c:v>
                </c:pt>
                <c:pt idx="754">
                  <c:v>-3.1117282957390802E-4</c:v>
                </c:pt>
                <c:pt idx="755">
                  <c:v>-3.1159287988068499E-4</c:v>
                </c:pt>
                <c:pt idx="756">
                  <c:v>-3.1201293018746202E-4</c:v>
                </c:pt>
                <c:pt idx="757">
                  <c:v>-3.1243298049423801E-4</c:v>
                </c:pt>
                <c:pt idx="758">
                  <c:v>-3.1285303080101401E-4</c:v>
                </c:pt>
                <c:pt idx="759">
                  <c:v>-3.1327308110779098E-4</c:v>
                </c:pt>
                <c:pt idx="760">
                  <c:v>-3.1369313141456801E-4</c:v>
                </c:pt>
                <c:pt idx="761">
                  <c:v>-3.1411318172134401E-4</c:v>
                </c:pt>
                <c:pt idx="762">
                  <c:v>-3.1453323202812E-4</c:v>
                </c:pt>
                <c:pt idx="763">
                  <c:v>-3.1495328233489698E-4</c:v>
                </c:pt>
                <c:pt idx="764">
                  <c:v>-3.1537333264167303E-4</c:v>
                </c:pt>
                <c:pt idx="765">
                  <c:v>-3.1579338294845E-4</c:v>
                </c:pt>
                <c:pt idx="766">
                  <c:v>-3.16213433255226E-4</c:v>
                </c:pt>
                <c:pt idx="767">
                  <c:v>-3.1663348356200199E-4</c:v>
                </c:pt>
                <c:pt idx="768">
                  <c:v>-3.1705353386877799E-4</c:v>
                </c:pt>
                <c:pt idx="769">
                  <c:v>-3.1747358417555502E-4</c:v>
                </c:pt>
                <c:pt idx="770">
                  <c:v>-3.1789363448233101E-4</c:v>
                </c:pt>
                <c:pt idx="771">
                  <c:v>-3.1831368478910799E-4</c:v>
                </c:pt>
                <c:pt idx="772">
                  <c:v>-3.1873373509588501E-4</c:v>
                </c:pt>
                <c:pt idx="773">
                  <c:v>-3.1915378540266101E-4</c:v>
                </c:pt>
                <c:pt idx="774">
                  <c:v>-3.1957383570943798E-4</c:v>
                </c:pt>
                <c:pt idx="775">
                  <c:v>-3.19993886016213E-4</c:v>
                </c:pt>
                <c:pt idx="776">
                  <c:v>-3.2041393632299101E-4</c:v>
                </c:pt>
                <c:pt idx="777">
                  <c:v>-3.20833986629767E-4</c:v>
                </c:pt>
                <c:pt idx="778">
                  <c:v>-3.21254036936543E-4</c:v>
                </c:pt>
                <c:pt idx="779">
                  <c:v>-3.21674087243319E-4</c:v>
                </c:pt>
                <c:pt idx="780">
                  <c:v>-3.2209413755009602E-4</c:v>
                </c:pt>
                <c:pt idx="781">
                  <c:v>-3.2251418785687202E-4</c:v>
                </c:pt>
                <c:pt idx="782">
                  <c:v>-3.2293423816364899E-4</c:v>
                </c:pt>
                <c:pt idx="783">
                  <c:v>-3.2335428847042602E-4</c:v>
                </c:pt>
                <c:pt idx="784">
                  <c:v>-3.2377433877720202E-4</c:v>
                </c:pt>
                <c:pt idx="785">
                  <c:v>-3.2419438908397801E-4</c:v>
                </c:pt>
                <c:pt idx="786">
                  <c:v>-3.2461443939075499E-4</c:v>
                </c:pt>
                <c:pt idx="787">
                  <c:v>-3.2503448969753098E-4</c:v>
                </c:pt>
                <c:pt idx="788">
                  <c:v>-3.2545454000430801E-4</c:v>
                </c:pt>
                <c:pt idx="789">
                  <c:v>-3.2587459031108498E-4</c:v>
                </c:pt>
                <c:pt idx="790">
                  <c:v>-3.2629464061786098E-4</c:v>
                </c:pt>
                <c:pt idx="791">
                  <c:v>-3.2671469092463698E-4</c:v>
                </c:pt>
                <c:pt idx="792">
                  <c:v>-3.2713474123141297E-4</c:v>
                </c:pt>
                <c:pt idx="793">
                  <c:v>-3.2755479153819098E-4</c:v>
                </c:pt>
                <c:pt idx="794">
                  <c:v>-3.2797484184496697E-4</c:v>
                </c:pt>
                <c:pt idx="795">
                  <c:v>-3.2839489215174303E-4</c:v>
                </c:pt>
                <c:pt idx="796">
                  <c:v>-3.2881494245851902E-4</c:v>
                </c:pt>
                <c:pt idx="797">
                  <c:v>-3.2923499276529703E-4</c:v>
                </c:pt>
                <c:pt idx="798">
                  <c:v>-3.2965504307207302E-4</c:v>
                </c:pt>
                <c:pt idx="799">
                  <c:v>-3.3007509337884902E-4</c:v>
                </c:pt>
                <c:pt idx="800">
                  <c:v>-3.3049514368562502E-4</c:v>
                </c:pt>
                <c:pt idx="801">
                  <c:v>-3.3091519399240101E-4</c:v>
                </c:pt>
                <c:pt idx="802">
                  <c:v>-3.3133524429917799E-4</c:v>
                </c:pt>
                <c:pt idx="803">
                  <c:v>-3.3175529460595501E-4</c:v>
                </c:pt>
                <c:pt idx="804">
                  <c:v>-3.3217534491273199E-4</c:v>
                </c:pt>
                <c:pt idx="805">
                  <c:v>-3.3259539521950798E-4</c:v>
                </c:pt>
                <c:pt idx="806">
                  <c:v>-3.3301544552628398E-4</c:v>
                </c:pt>
                <c:pt idx="807">
                  <c:v>-3.3343549583305998E-4</c:v>
                </c:pt>
                <c:pt idx="808">
                  <c:v>-3.33855546139837E-4</c:v>
                </c:pt>
                <c:pt idx="809">
                  <c:v>-3.3427559644661398E-4</c:v>
                </c:pt>
                <c:pt idx="810">
                  <c:v>-3.3469564675339003E-4</c:v>
                </c:pt>
                <c:pt idx="811">
                  <c:v>-3.35115697060167E-4</c:v>
                </c:pt>
                <c:pt idx="812">
                  <c:v>-3.35535747366943E-4</c:v>
                </c:pt>
                <c:pt idx="813">
                  <c:v>-3.3595579767372002E-4</c:v>
                </c:pt>
                <c:pt idx="814">
                  <c:v>-3.3637584798049602E-4</c:v>
                </c:pt>
                <c:pt idx="815">
                  <c:v>-3.3679589828727202E-4</c:v>
                </c:pt>
                <c:pt idx="816">
                  <c:v>-3.3721594859404899E-4</c:v>
                </c:pt>
                <c:pt idx="817">
                  <c:v>-3.3763599890082499E-4</c:v>
                </c:pt>
                <c:pt idx="818">
                  <c:v>-3.3805604920760201E-4</c:v>
                </c:pt>
                <c:pt idx="819">
                  <c:v>-3.3847609951437698E-4</c:v>
                </c:pt>
                <c:pt idx="820">
                  <c:v>-3.3889614982115498E-4</c:v>
                </c:pt>
                <c:pt idx="821">
                  <c:v>-3.3931620012793098E-4</c:v>
                </c:pt>
                <c:pt idx="822">
                  <c:v>-3.3973625043470698E-4</c:v>
                </c:pt>
                <c:pt idx="823">
                  <c:v>-3.4015630074148297E-4</c:v>
                </c:pt>
                <c:pt idx="824">
                  <c:v>-3.4057635104826098E-4</c:v>
                </c:pt>
                <c:pt idx="825">
                  <c:v>-3.40996401355036E-4</c:v>
                </c:pt>
                <c:pt idx="826">
                  <c:v>-3.4141645166181302E-4</c:v>
                </c:pt>
                <c:pt idx="827">
                  <c:v>-3.4183650196859E-4</c:v>
                </c:pt>
                <c:pt idx="828">
                  <c:v>-3.4225655227536599E-4</c:v>
                </c:pt>
                <c:pt idx="829">
                  <c:v>-3.42676602582144E-4</c:v>
                </c:pt>
                <c:pt idx="830">
                  <c:v>-3.4309665288891999E-4</c:v>
                </c:pt>
                <c:pt idx="831">
                  <c:v>-3.4351670319569501E-4</c:v>
                </c:pt>
                <c:pt idx="832">
                  <c:v>-3.4393675350247199E-4</c:v>
                </c:pt>
                <c:pt idx="833">
                  <c:v>-3.4435680380924798E-4</c:v>
                </c:pt>
                <c:pt idx="834">
                  <c:v>-3.4477685411602501E-4</c:v>
                </c:pt>
                <c:pt idx="835">
                  <c:v>-3.4519690442280198E-4</c:v>
                </c:pt>
                <c:pt idx="836">
                  <c:v>-3.4561695472957798E-4</c:v>
                </c:pt>
                <c:pt idx="837">
                  <c:v>-3.4603700503635398E-4</c:v>
                </c:pt>
                <c:pt idx="838">
                  <c:v>-3.46457055343131E-4</c:v>
                </c:pt>
                <c:pt idx="839">
                  <c:v>-3.4687710564990798E-4</c:v>
                </c:pt>
                <c:pt idx="840">
                  <c:v>-3.4729715595668397E-4</c:v>
                </c:pt>
                <c:pt idx="841">
                  <c:v>-3.4771720626346003E-4</c:v>
                </c:pt>
                <c:pt idx="842">
                  <c:v>-3.48137256570237E-4</c:v>
                </c:pt>
                <c:pt idx="843">
                  <c:v>-3.4855730687701402E-4</c:v>
                </c:pt>
                <c:pt idx="844">
                  <c:v>-3.4897735718378899E-4</c:v>
                </c:pt>
                <c:pt idx="845">
                  <c:v>-3.4939740749056602E-4</c:v>
                </c:pt>
                <c:pt idx="846">
                  <c:v>-3.4981745779734202E-4</c:v>
                </c:pt>
                <c:pt idx="847">
                  <c:v>-3.5023750810411801E-4</c:v>
                </c:pt>
                <c:pt idx="848">
                  <c:v>-3.5065755841089498E-4</c:v>
                </c:pt>
                <c:pt idx="849">
                  <c:v>-3.5107760871767201E-4</c:v>
                </c:pt>
                <c:pt idx="850">
                  <c:v>-3.5149765902444801E-4</c:v>
                </c:pt>
                <c:pt idx="851">
                  <c:v>-3.5191770933122498E-4</c:v>
                </c:pt>
                <c:pt idx="852">
                  <c:v>-3.5233775963800098E-4</c:v>
                </c:pt>
                <c:pt idx="853">
                  <c:v>-3.5275780994477801E-4</c:v>
                </c:pt>
                <c:pt idx="854">
                  <c:v>-3.53177860251554E-4</c:v>
                </c:pt>
                <c:pt idx="855">
                  <c:v>-3.5359791055833E-4</c:v>
                </c:pt>
                <c:pt idx="856">
                  <c:v>-3.5401796086510703E-4</c:v>
                </c:pt>
                <c:pt idx="857">
                  <c:v>-3.54438011171884E-4</c:v>
                </c:pt>
                <c:pt idx="858">
                  <c:v>-3.5485806147865902E-4</c:v>
                </c:pt>
                <c:pt idx="859">
                  <c:v>-3.5527811178543702E-4</c:v>
                </c:pt>
                <c:pt idx="860">
                  <c:v>-3.5569816209221199E-4</c:v>
                </c:pt>
                <c:pt idx="861">
                  <c:v>-3.5611821239898902E-4</c:v>
                </c:pt>
                <c:pt idx="862">
                  <c:v>-3.5653826270576599E-4</c:v>
                </c:pt>
                <c:pt idx="863">
                  <c:v>-3.5695831301254199E-4</c:v>
                </c:pt>
                <c:pt idx="864">
                  <c:v>-3.5737836331931798E-4</c:v>
                </c:pt>
                <c:pt idx="865">
                  <c:v>-3.5779841362609501E-4</c:v>
                </c:pt>
                <c:pt idx="866">
                  <c:v>-3.5821846393287198E-4</c:v>
                </c:pt>
                <c:pt idx="867">
                  <c:v>-3.5863851423964798E-4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88-4CE8-AFF7-15FCEC780A13}"/>
            </c:ext>
          </c:extLst>
        </c:ser>
        <c:ser>
          <c:idx val="1"/>
          <c:order val="1"/>
          <c:tx>
            <c:strRef>
              <c:f>AVGx!$C$1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AVGx!$C$3:$C$870</c:f>
              <c:numCache>
                <c:formatCode>0.00E+00</c:formatCode>
                <c:ptCount val="868"/>
                <c:pt idx="0">
                  <c:v>8.4974129963753697E-6</c:v>
                </c:pt>
                <c:pt idx="1">
                  <c:v>1.6326494448138401E-5</c:v>
                </c:pt>
                <c:pt idx="2">
                  <c:v>2.6687811784850699E-5</c:v>
                </c:pt>
                <c:pt idx="3">
                  <c:v>4.3504898637405803E-5</c:v>
                </c:pt>
                <c:pt idx="4">
                  <c:v>7.0564403493490394E-5</c:v>
                </c:pt>
                <c:pt idx="5">
                  <c:v>1.05226300662092E-4</c:v>
                </c:pt>
                <c:pt idx="6">
                  <c:v>1.4749518748792301E-4</c:v>
                </c:pt>
                <c:pt idx="7">
                  <c:v>1.9737666160447401E-4</c:v>
                </c:pt>
                <c:pt idx="8">
                  <c:v>2.5487731652055101E-4</c:v>
                </c:pt>
                <c:pt idx="9">
                  <c:v>3.2000473638608799E-4</c:v>
                </c:pt>
                <c:pt idx="10">
                  <c:v>3.9276747677770198E-4</c:v>
                </c:pt>
                <c:pt idx="11">
                  <c:v>4.7317494361484098E-4</c:v>
                </c:pt>
                <c:pt idx="12">
                  <c:v>5.6123728148830404E-4</c:v>
                </c:pt>
                <c:pt idx="13">
                  <c:v>6.56965340649677E-4</c:v>
                </c:pt>
                <c:pt idx="14">
                  <c:v>7.6037064878773004E-4</c:v>
                </c:pt>
                <c:pt idx="15">
                  <c:v>8.7146530050093997E-4</c:v>
                </c:pt>
                <c:pt idx="16">
                  <c:v>9.9026162696203902E-4</c:v>
                </c:pt>
                <c:pt idx="17">
                  <c:v>1.1167720510953901E-3</c:v>
                </c:pt>
                <c:pt idx="18">
                  <c:v>1.25100909541545E-3</c:v>
                </c:pt>
                <c:pt idx="19">
                  <c:v>1.39298699234376E-3</c:v>
                </c:pt>
                <c:pt idx="20">
                  <c:v>1.5427248051677199E-3</c:v>
                </c:pt>
                <c:pt idx="21">
                  <c:v>1.70024762562316E-3</c:v>
                </c:pt>
                <c:pt idx="22">
                  <c:v>1.86558801978442E-3</c:v>
                </c:pt>
                <c:pt idx="23">
                  <c:v>2.0387883711725199E-3</c:v>
                </c:pt>
                <c:pt idx="24">
                  <c:v>2.2199000321477202E-3</c:v>
                </c:pt>
                <c:pt idx="25">
                  <c:v>2.40898052876599E-3</c:v>
                </c:pt>
                <c:pt idx="26">
                  <c:v>2.6060930020459401E-3</c:v>
                </c:pt>
                <c:pt idx="27">
                  <c:v>2.8113052683857399E-3</c:v>
                </c:pt>
                <c:pt idx="28">
                  <c:v>3.02468777504203E-3</c:v>
                </c:pt>
                <c:pt idx="29">
                  <c:v>3.24631337227763E-3</c:v>
                </c:pt>
                <c:pt idx="30">
                  <c:v>3.4762584794391302E-3</c:v>
                </c:pt>
                <c:pt idx="31">
                  <c:v>3.7146040384810099E-3</c:v>
                </c:pt>
                <c:pt idx="32">
                  <c:v>3.9614374073598697E-3</c:v>
                </c:pt>
                <c:pt idx="33">
                  <c:v>4.2168531737023602E-3</c:v>
                </c:pt>
                <c:pt idx="34">
                  <c:v>4.4809524162082301E-3</c:v>
                </c:pt>
                <c:pt idx="35">
                  <c:v>4.7538413655756496E-3</c:v>
                </c:pt>
                <c:pt idx="36">
                  <c:v>5.0356305021803703E-3</c:v>
                </c:pt>
                <c:pt idx="37">
                  <c:v>5.3264326240584497E-3</c:v>
                </c:pt>
                <c:pt idx="38">
                  <c:v>5.6263619485721903E-3</c:v>
                </c:pt>
                <c:pt idx="39">
                  <c:v>5.93553451623079E-3</c:v>
                </c:pt>
                <c:pt idx="40">
                  <c:v>6.2540683041418599E-3</c:v>
                </c:pt>
                <c:pt idx="41">
                  <c:v>6.5820829727081904E-3</c:v>
                </c:pt>
                <c:pt idx="42">
                  <c:v>6.91969891391956E-3</c:v>
                </c:pt>
                <c:pt idx="43">
                  <c:v>7.2670355940786897E-3</c:v>
                </c:pt>
                <c:pt idx="44">
                  <c:v>7.6242097948996303E-3</c:v>
                </c:pt>
                <c:pt idx="45">
                  <c:v>7.9913351637299502E-3</c:v>
                </c:pt>
                <c:pt idx="46">
                  <c:v>8.3685220196337094E-3</c:v>
                </c:pt>
                <c:pt idx="47">
                  <c:v>8.7558777374053091E-3</c:v>
                </c:pt>
                <c:pt idx="48">
                  <c:v>9.1535078569120708E-3</c:v>
                </c:pt>
                <c:pt idx="49">
                  <c:v>9.5615174632085395E-3</c:v>
                </c:pt>
                <c:pt idx="50">
                  <c:v>9.98001082148787E-3</c:v>
                </c:pt>
                <c:pt idx="51">
                  <c:v>1.0409088529213101E-2</c:v>
                </c:pt>
                <c:pt idx="52">
                  <c:v>1.08488440382787E-2</c:v>
                </c:pt>
                <c:pt idx="53">
                  <c:v>1.1299361178876401E-2</c:v>
                </c:pt>
                <c:pt idx="54">
                  <c:v>1.17607119876766E-2</c:v>
                </c:pt>
                <c:pt idx="55">
                  <c:v>1.2232955699637799E-2</c:v>
                </c:pt>
                <c:pt idx="56">
                  <c:v>1.2716141563998799E-2</c:v>
                </c:pt>
                <c:pt idx="57">
                  <c:v>1.32103130606164E-2</c:v>
                </c:pt>
                <c:pt idx="58">
                  <c:v>1.3715510487946799E-2</c:v>
                </c:pt>
                <c:pt idx="59">
                  <c:v>1.42317708554957E-2</c:v>
                </c:pt>
                <c:pt idx="60">
                  <c:v>1.47591263844853E-2</c:v>
                </c:pt>
                <c:pt idx="61">
                  <c:v>1.52976028605743E-2</c:v>
                </c:pt>
                <c:pt idx="62">
                  <c:v>1.5847218150376902E-2</c:v>
                </c:pt>
                <c:pt idx="63">
                  <c:v>1.6407981714218998E-2</c:v>
                </c:pt>
                <c:pt idx="64">
                  <c:v>1.6979894838748E-2</c:v>
                </c:pt>
                <c:pt idx="65">
                  <c:v>1.7562947638083901E-2</c:v>
                </c:pt>
                <c:pt idx="66">
                  <c:v>1.8157116782026202E-2</c:v>
                </c:pt>
                <c:pt idx="67">
                  <c:v>1.8762365669022899E-2</c:v>
                </c:pt>
                <c:pt idx="68">
                  <c:v>1.9378644715229099E-2</c:v>
                </c:pt>
                <c:pt idx="69">
                  <c:v>2.0005893167143501E-2</c:v>
                </c:pt>
                <c:pt idx="70">
                  <c:v>2.0644044799120399E-2</c:v>
                </c:pt>
                <c:pt idx="71">
                  <c:v>2.1293031461017801E-2</c:v>
                </c:pt>
                <c:pt idx="72">
                  <c:v>2.1952782747595601E-2</c:v>
                </c:pt>
                <c:pt idx="73">
                  <c:v>2.26232242688072E-2</c:v>
                </c:pt>
                <c:pt idx="74">
                  <c:v>2.3304275239846701E-2</c:v>
                </c:pt>
                <c:pt idx="75">
                  <c:v>2.3995846519715699E-2</c:v>
                </c:pt>
                <c:pt idx="76">
                  <c:v>2.4697840335652001E-2</c:v>
                </c:pt>
                <c:pt idx="77">
                  <c:v>2.5410151312862301E-2</c:v>
                </c:pt>
                <c:pt idx="78">
                  <c:v>2.6132668480632799E-2</c:v>
                </c:pt>
                <c:pt idx="79">
                  <c:v>2.6865277892799001E-2</c:v>
                </c:pt>
                <c:pt idx="80">
                  <c:v>2.76078646165843E-2</c:v>
                </c:pt>
                <c:pt idx="81">
                  <c:v>2.8360313078377501E-2</c:v>
                </c:pt>
                <c:pt idx="82">
                  <c:v>2.91225066067669E-2</c:v>
                </c:pt>
                <c:pt idx="83">
                  <c:v>2.9894326141011202E-2</c:v>
                </c:pt>
                <c:pt idx="84">
                  <c:v>3.0675649697243301E-2</c:v>
                </c:pt>
                <c:pt idx="85">
                  <c:v>3.1466352622992702E-2</c:v>
                </c:pt>
                <c:pt idx="86">
                  <c:v>3.2266308076265397E-2</c:v>
                </c:pt>
                <c:pt idx="87">
                  <c:v>3.3075387732624202E-2</c:v>
                </c:pt>
                <c:pt idx="88">
                  <c:v>3.38934632801264E-2</c:v>
                </c:pt>
                <c:pt idx="89">
                  <c:v>3.4720407266732797E-2</c:v>
                </c:pt>
                <c:pt idx="90">
                  <c:v>3.55560933947804E-2</c:v>
                </c:pt>
                <c:pt idx="91">
                  <c:v>3.64003966573061E-2</c:v>
                </c:pt>
                <c:pt idx="92">
                  <c:v>3.72531932847543E-2</c:v>
                </c:pt>
                <c:pt idx="93">
                  <c:v>3.8114360536990403E-2</c:v>
                </c:pt>
                <c:pt idx="94">
                  <c:v>3.89837766443379E-2</c:v>
                </c:pt>
                <c:pt idx="95">
                  <c:v>3.9861320758735101E-2</c:v>
                </c:pt>
                <c:pt idx="96">
                  <c:v>4.0746872635503403E-2</c:v>
                </c:pt>
                <c:pt idx="97">
                  <c:v>4.1640312301567603E-2</c:v>
                </c:pt>
                <c:pt idx="98">
                  <c:v>4.2541520253553303E-2</c:v>
                </c:pt>
                <c:pt idx="99">
                  <c:v>4.3450377649116398E-2</c:v>
                </c:pt>
                <c:pt idx="100">
                  <c:v>4.4366766205949502E-2</c:v>
                </c:pt>
                <c:pt idx="101">
                  <c:v>4.5290566094105401E-2</c:v>
                </c:pt>
                <c:pt idx="102">
                  <c:v>4.6221653735741303E-2</c:v>
                </c:pt>
                <c:pt idx="103">
                  <c:v>4.7159901802969299E-2</c:v>
                </c:pt>
                <c:pt idx="104">
                  <c:v>4.8105178673630997E-2</c:v>
                </c:pt>
                <c:pt idx="105">
                  <c:v>4.9057347119863301E-2</c:v>
                </c:pt>
                <c:pt idx="106">
                  <c:v>5.0016265779483801E-2</c:v>
                </c:pt>
                <c:pt idx="107">
                  <c:v>5.09817898994957E-2</c:v>
                </c:pt>
                <c:pt idx="108">
                  <c:v>5.1953763404437699E-2</c:v>
                </c:pt>
                <c:pt idx="109">
                  <c:v>5.2932011089959603E-2</c:v>
                </c:pt>
                <c:pt idx="110">
                  <c:v>5.3916337338596798E-2</c:v>
                </c:pt>
                <c:pt idx="111">
                  <c:v>5.4906517936573897E-2</c:v>
                </c:pt>
                <c:pt idx="112">
                  <c:v>5.5902298986104701E-2</c:v>
                </c:pt>
                <c:pt idx="113">
                  <c:v>5.69034094114911E-2</c:v>
                </c:pt>
                <c:pt idx="114">
                  <c:v>5.7909561223807499E-2</c:v>
                </c:pt>
                <c:pt idx="115">
                  <c:v>5.8920432324137302E-2</c:v>
                </c:pt>
                <c:pt idx="116">
                  <c:v>5.9935670211579299E-2</c:v>
                </c:pt>
                <c:pt idx="117">
                  <c:v>6.0954896340541402E-2</c:v>
                </c:pt>
                <c:pt idx="118">
                  <c:v>6.1977703494392397E-2</c:v>
                </c:pt>
                <c:pt idx="119">
                  <c:v>6.3003667621797793E-2</c:v>
                </c:pt>
                <c:pt idx="120">
                  <c:v>6.4032372218292305E-2</c:v>
                </c:pt>
                <c:pt idx="121">
                  <c:v>6.50634171667656E-2</c:v>
                </c:pt>
                <c:pt idx="122">
                  <c:v>6.6096428310019106E-2</c:v>
                </c:pt>
                <c:pt idx="123">
                  <c:v>6.7131067621008803E-2</c:v>
                </c:pt>
                <c:pt idx="124">
                  <c:v>6.8167037005004899E-2</c:v>
                </c:pt>
                <c:pt idx="125">
                  <c:v>6.9204076579923099E-2</c:v>
                </c:pt>
                <c:pt idx="126">
                  <c:v>7.0241974593960602E-2</c:v>
                </c:pt>
                <c:pt idx="127">
                  <c:v>7.1280566619871699E-2</c:v>
                </c:pt>
                <c:pt idx="128">
                  <c:v>7.2319724858592699E-2</c:v>
                </c:pt>
                <c:pt idx="129">
                  <c:v>7.3359350329093298E-2</c:v>
                </c:pt>
                <c:pt idx="130">
                  <c:v>7.43993698915143E-2</c:v>
                </c:pt>
                <c:pt idx="131">
                  <c:v>7.5439722655437205E-2</c:v>
                </c:pt>
                <c:pt idx="132">
                  <c:v>7.6480349672710002E-2</c:v>
                </c:pt>
                <c:pt idx="133">
                  <c:v>7.7521194873414703E-2</c:v>
                </c:pt>
                <c:pt idx="134">
                  <c:v>7.8562209832645197E-2</c:v>
                </c:pt>
                <c:pt idx="135">
                  <c:v>7.9603355530991696E-2</c:v>
                </c:pt>
                <c:pt idx="136">
                  <c:v>8.0644602458397496E-2</c:v>
                </c:pt>
                <c:pt idx="137">
                  <c:v>8.1685930605079504E-2</c:v>
                </c:pt>
                <c:pt idx="138">
                  <c:v>8.2727327424876804E-2</c:v>
                </c:pt>
                <c:pt idx="139">
                  <c:v>8.3768783222749305E-2</c:v>
                </c:pt>
                <c:pt idx="140">
                  <c:v>8.4810289379503495E-2</c:v>
                </c:pt>
                <c:pt idx="141">
                  <c:v>8.5851838259692406E-2</c:v>
                </c:pt>
                <c:pt idx="142">
                  <c:v>8.6893423171401293E-2</c:v>
                </c:pt>
                <c:pt idx="143">
                  <c:v>8.7935038200880999E-2</c:v>
                </c:pt>
                <c:pt idx="144">
                  <c:v>8.8976678256188102E-2</c:v>
                </c:pt>
                <c:pt idx="145">
                  <c:v>9.0018339082646101E-2</c:v>
                </c:pt>
                <c:pt idx="146">
                  <c:v>9.1060017265855997E-2</c:v>
                </c:pt>
                <c:pt idx="147">
                  <c:v>9.2101710245922397E-2</c:v>
                </c:pt>
                <c:pt idx="148">
                  <c:v>9.3143416023288406E-2</c:v>
                </c:pt>
                <c:pt idx="149">
                  <c:v>9.4185132840836294E-2</c:v>
                </c:pt>
                <c:pt idx="150">
                  <c:v>9.5226859189286001E-2</c:v>
                </c:pt>
                <c:pt idx="151">
                  <c:v>9.6268593858672299E-2</c:v>
                </c:pt>
                <c:pt idx="152">
                  <c:v>9.7310335923803198E-2</c:v>
                </c:pt>
                <c:pt idx="153">
                  <c:v>9.8352084719369404E-2</c:v>
                </c:pt>
                <c:pt idx="154">
                  <c:v>9.9393839829119701E-2</c:v>
                </c:pt>
                <c:pt idx="155">
                  <c:v>0.10043560105627</c:v>
                </c:pt>
                <c:pt idx="156">
                  <c:v>0.101477368357245</c:v>
                </c:pt>
                <c:pt idx="157">
                  <c:v>0.102519141772747</c:v>
                </c:pt>
                <c:pt idx="158">
                  <c:v>0.103560921374</c:v>
                </c:pt>
                <c:pt idx="159">
                  <c:v>0.104602707253323</c:v>
                </c:pt>
                <c:pt idx="160">
                  <c:v>0.105644499524568</c:v>
                </c:pt>
                <c:pt idx="161">
                  <c:v>0.106686298328922</c:v>
                </c:pt>
                <c:pt idx="162">
                  <c:v>0.107728103831556</c:v>
                </c:pt>
                <c:pt idx="163">
                  <c:v>0.108769916212531</c:v>
                </c:pt>
                <c:pt idx="164">
                  <c:v>0.10981173566286</c:v>
                </c:pt>
                <c:pt idx="165">
                  <c:v>0.110853562379735</c:v>
                </c:pt>
                <c:pt idx="166">
                  <c:v>0.111895396555936</c:v>
                </c:pt>
                <c:pt idx="167">
                  <c:v>0.11293723836708799</c:v>
                </c:pt>
                <c:pt idx="168">
                  <c:v>0.11397908796039501</c:v>
                </c:pt>
                <c:pt idx="169">
                  <c:v>0.115020945453235</c:v>
                </c:pt>
                <c:pt idx="170">
                  <c:v>0.116062810933507</c:v>
                </c:pt>
                <c:pt idx="171">
                  <c:v>0.11710468445432699</c:v>
                </c:pt>
                <c:pt idx="172">
                  <c:v>0.118146566024008</c:v>
                </c:pt>
                <c:pt idx="173">
                  <c:v>0.119188455612211</c:v>
                </c:pt>
                <c:pt idx="174">
                  <c:v>0.120230353152201</c:v>
                </c:pt>
                <c:pt idx="175">
                  <c:v>0.121272258532445</c:v>
                </c:pt>
                <c:pt idx="176">
                  <c:v>0.122314171598121</c:v>
                </c:pt>
                <c:pt idx="177">
                  <c:v>0.123356092172432</c:v>
                </c:pt>
                <c:pt idx="178">
                  <c:v>0.12439802006355299</c:v>
                </c:pt>
                <c:pt idx="179">
                  <c:v>0.12543995506375699</c:v>
                </c:pt>
                <c:pt idx="180">
                  <c:v>0.12648189695018899</c:v>
                </c:pt>
                <c:pt idx="181">
                  <c:v>0.127523845483934</c:v>
                </c:pt>
                <c:pt idx="182">
                  <c:v>0.128565800411544</c:v>
                </c:pt>
                <c:pt idx="183">
                  <c:v>0.12960776146526101</c:v>
                </c:pt>
                <c:pt idx="184">
                  <c:v>0.130649728364371</c:v>
                </c:pt>
                <c:pt idx="185">
                  <c:v>0.13169170082346601</c:v>
                </c:pt>
                <c:pt idx="186">
                  <c:v>0.13273367855927101</c:v>
                </c:pt>
                <c:pt idx="187">
                  <c:v>0.13377566120260601</c:v>
                </c:pt>
                <c:pt idx="188">
                  <c:v>0.13481764786807701</c:v>
                </c:pt>
                <c:pt idx="189">
                  <c:v>0.135859637501827</c:v>
                </c:pt>
                <c:pt idx="190">
                  <c:v>0.13690162910353601</c:v>
                </c:pt>
                <c:pt idx="191">
                  <c:v>0.137943621729918</c:v>
                </c:pt>
                <c:pt idx="192">
                  <c:v>0.13898561458091399</c:v>
                </c:pt>
                <c:pt idx="193">
                  <c:v>0.14002760743137799</c:v>
                </c:pt>
                <c:pt idx="194">
                  <c:v>0.14106960028184201</c:v>
                </c:pt>
                <c:pt idx="195">
                  <c:v>0.14211159313230601</c:v>
                </c:pt>
                <c:pt idx="196">
                  <c:v>0.143153585982769</c:v>
                </c:pt>
                <c:pt idx="197">
                  <c:v>0.144195578833233</c:v>
                </c:pt>
                <c:pt idx="198">
                  <c:v>0.145237571683697</c:v>
                </c:pt>
                <c:pt idx="199">
                  <c:v>0.14627956453416099</c:v>
                </c:pt>
                <c:pt idx="200">
                  <c:v>0.14732155738462499</c:v>
                </c:pt>
                <c:pt idx="201">
                  <c:v>0.14836355023508799</c:v>
                </c:pt>
                <c:pt idx="202">
                  <c:v>0.14940554308555201</c:v>
                </c:pt>
                <c:pt idx="203">
                  <c:v>0.15044753593601601</c:v>
                </c:pt>
                <c:pt idx="204">
                  <c:v>0.15148952878648</c:v>
                </c:pt>
                <c:pt idx="205">
                  <c:v>0.152531521636943</c:v>
                </c:pt>
                <c:pt idx="206">
                  <c:v>0.153573514487407</c:v>
                </c:pt>
                <c:pt idx="207">
                  <c:v>0.15461550733787099</c:v>
                </c:pt>
                <c:pt idx="208">
                  <c:v>0.15565750018833399</c:v>
                </c:pt>
                <c:pt idx="209">
                  <c:v>0.15669949303879899</c:v>
                </c:pt>
                <c:pt idx="210">
                  <c:v>0.15774148588926201</c:v>
                </c:pt>
                <c:pt idx="211">
                  <c:v>0.15878347873972601</c:v>
                </c:pt>
                <c:pt idx="212">
                  <c:v>0.15982547159019</c:v>
                </c:pt>
                <c:pt idx="213">
                  <c:v>0.160867464440654</c:v>
                </c:pt>
                <c:pt idx="214">
                  <c:v>0.161909457291117</c:v>
                </c:pt>
                <c:pt idx="215">
                  <c:v>0.16295145014158099</c:v>
                </c:pt>
                <c:pt idx="216">
                  <c:v>0.16399344299204499</c:v>
                </c:pt>
                <c:pt idx="217">
                  <c:v>0.16503543584250899</c:v>
                </c:pt>
                <c:pt idx="218">
                  <c:v>0.16607742869297301</c:v>
                </c:pt>
                <c:pt idx="219">
                  <c:v>0.16711942154343601</c:v>
                </c:pt>
                <c:pt idx="220">
                  <c:v>0.16816141439390001</c:v>
                </c:pt>
                <c:pt idx="221">
                  <c:v>0.169203407244364</c:v>
                </c:pt>
                <c:pt idx="222">
                  <c:v>0.170245400094827</c:v>
                </c:pt>
                <c:pt idx="223">
                  <c:v>0.17128739294529199</c:v>
                </c:pt>
                <c:pt idx="224">
                  <c:v>0.17232938579575599</c:v>
                </c:pt>
                <c:pt idx="225">
                  <c:v>0.17337137864621899</c:v>
                </c:pt>
                <c:pt idx="226">
                  <c:v>0.17441337149668301</c:v>
                </c:pt>
                <c:pt idx="227">
                  <c:v>0.17545536434714701</c:v>
                </c:pt>
                <c:pt idx="228">
                  <c:v>0.17649735719761001</c:v>
                </c:pt>
                <c:pt idx="229">
                  <c:v>0.177539350048075</c:v>
                </c:pt>
                <c:pt idx="230">
                  <c:v>0.178581342898538</c:v>
                </c:pt>
                <c:pt idx="231">
                  <c:v>0.17962333574900199</c:v>
                </c:pt>
                <c:pt idx="232">
                  <c:v>0.18066532859946599</c:v>
                </c:pt>
                <c:pt idx="233">
                  <c:v>0.18170732144992999</c:v>
                </c:pt>
                <c:pt idx="234">
                  <c:v>0.18274931430039301</c:v>
                </c:pt>
                <c:pt idx="235">
                  <c:v>0.18379130715085701</c:v>
                </c:pt>
                <c:pt idx="236">
                  <c:v>0.184833300001321</c:v>
                </c:pt>
                <c:pt idx="237">
                  <c:v>0.185875292851785</c:v>
                </c:pt>
                <c:pt idx="238">
                  <c:v>0.186917285702248</c:v>
                </c:pt>
                <c:pt idx="239">
                  <c:v>0.18795927855271199</c:v>
                </c:pt>
                <c:pt idx="240">
                  <c:v>0.18900127140317599</c:v>
                </c:pt>
                <c:pt idx="241">
                  <c:v>0.19004326425363899</c:v>
                </c:pt>
                <c:pt idx="242">
                  <c:v>0.19108525710410401</c:v>
                </c:pt>
                <c:pt idx="243">
                  <c:v>0.19212724995456701</c:v>
                </c:pt>
                <c:pt idx="244">
                  <c:v>0.193169242805032</c:v>
                </c:pt>
                <c:pt idx="245">
                  <c:v>0.194211235655495</c:v>
                </c:pt>
                <c:pt idx="246">
                  <c:v>0.195253228505959</c:v>
                </c:pt>
                <c:pt idx="247">
                  <c:v>0.19629522135642199</c:v>
                </c:pt>
                <c:pt idx="248">
                  <c:v>0.19733721420688599</c:v>
                </c:pt>
                <c:pt idx="249">
                  <c:v>0.19837920705734899</c:v>
                </c:pt>
                <c:pt idx="250">
                  <c:v>0.19942119990781301</c:v>
                </c:pt>
                <c:pt idx="251">
                  <c:v>0.20046319275827701</c:v>
                </c:pt>
                <c:pt idx="252">
                  <c:v>0.20150518560874101</c:v>
                </c:pt>
                <c:pt idx="253">
                  <c:v>0.202547178459205</c:v>
                </c:pt>
                <c:pt idx="254">
                  <c:v>0.203589171309669</c:v>
                </c:pt>
                <c:pt idx="255">
                  <c:v>0.20463116416013299</c:v>
                </c:pt>
                <c:pt idx="256">
                  <c:v>0.20567315701059599</c:v>
                </c:pt>
                <c:pt idx="257">
                  <c:v>0.20671514986105999</c:v>
                </c:pt>
                <c:pt idx="258">
                  <c:v>0.20775714271152401</c:v>
                </c:pt>
                <c:pt idx="259">
                  <c:v>0.20879913556198801</c:v>
                </c:pt>
                <c:pt idx="260">
                  <c:v>0.20984112841245101</c:v>
                </c:pt>
                <c:pt idx="261">
                  <c:v>0.210883121262916</c:v>
                </c:pt>
                <c:pt idx="262">
                  <c:v>0.211925114113379</c:v>
                </c:pt>
                <c:pt idx="263">
                  <c:v>0.21296710696384299</c:v>
                </c:pt>
                <c:pt idx="264">
                  <c:v>0.21400909981430699</c:v>
                </c:pt>
                <c:pt idx="265">
                  <c:v>0.21505109266477099</c:v>
                </c:pt>
                <c:pt idx="266">
                  <c:v>0.21609308551523401</c:v>
                </c:pt>
                <c:pt idx="267">
                  <c:v>0.21713507836569801</c:v>
                </c:pt>
                <c:pt idx="268">
                  <c:v>0.21817707121616201</c:v>
                </c:pt>
                <c:pt idx="269">
                  <c:v>0.219219064066626</c:v>
                </c:pt>
                <c:pt idx="270">
                  <c:v>0.220261056917089</c:v>
                </c:pt>
                <c:pt idx="271">
                  <c:v>0.221303049767553</c:v>
                </c:pt>
                <c:pt idx="272">
                  <c:v>0.22234504261801699</c:v>
                </c:pt>
                <c:pt idx="273">
                  <c:v>0.22338703546848099</c:v>
                </c:pt>
                <c:pt idx="274">
                  <c:v>0.22442902831894501</c:v>
                </c:pt>
                <c:pt idx="275">
                  <c:v>0.22547102116940901</c:v>
                </c:pt>
                <c:pt idx="276">
                  <c:v>0.22651301401987201</c:v>
                </c:pt>
                <c:pt idx="277">
                  <c:v>0.227555006870335</c:v>
                </c:pt>
                <c:pt idx="278">
                  <c:v>0.228596999720799</c:v>
                </c:pt>
                <c:pt idx="279">
                  <c:v>0.229638992571263</c:v>
                </c:pt>
                <c:pt idx="280">
                  <c:v>0.23068098542172699</c:v>
                </c:pt>
                <c:pt idx="281">
                  <c:v>0.23172297827219099</c:v>
                </c:pt>
                <c:pt idx="282">
                  <c:v>0.23276497112265401</c:v>
                </c:pt>
                <c:pt idx="283">
                  <c:v>0.23380696397311801</c:v>
                </c:pt>
                <c:pt idx="284">
                  <c:v>0.23484895682358201</c:v>
                </c:pt>
                <c:pt idx="285">
                  <c:v>0.235890949674046</c:v>
                </c:pt>
                <c:pt idx="286">
                  <c:v>0.23693294252451</c:v>
                </c:pt>
                <c:pt idx="287">
                  <c:v>0.237974935374973</c:v>
                </c:pt>
                <c:pt idx="288">
                  <c:v>0.23901692822543799</c:v>
                </c:pt>
                <c:pt idx="289">
                  <c:v>0.24005892107590099</c:v>
                </c:pt>
                <c:pt idx="290">
                  <c:v>0.24110091392636501</c:v>
                </c:pt>
                <c:pt idx="291">
                  <c:v>0.24214290677682901</c:v>
                </c:pt>
                <c:pt idx="292">
                  <c:v>0.24318489962729201</c:v>
                </c:pt>
                <c:pt idx="293">
                  <c:v>0.244226892477756</c:v>
                </c:pt>
                <c:pt idx="294">
                  <c:v>0.245268885328221</c:v>
                </c:pt>
                <c:pt idx="295">
                  <c:v>0.246310878178684</c:v>
                </c:pt>
                <c:pt idx="296">
                  <c:v>0.24735287102914699</c:v>
                </c:pt>
                <c:pt idx="297">
                  <c:v>0.24839486387961099</c:v>
                </c:pt>
                <c:pt idx="298">
                  <c:v>0.24943685673007501</c:v>
                </c:pt>
                <c:pt idx="299">
                  <c:v>0.25047884958053901</c:v>
                </c:pt>
                <c:pt idx="300">
                  <c:v>0.25152084243100298</c:v>
                </c:pt>
                <c:pt idx="301">
                  <c:v>0.252562835281467</c:v>
                </c:pt>
                <c:pt idx="302">
                  <c:v>0.25360482813193003</c:v>
                </c:pt>
                <c:pt idx="303">
                  <c:v>0.254646820982394</c:v>
                </c:pt>
                <c:pt idx="304">
                  <c:v>0.25568881383285802</c:v>
                </c:pt>
                <c:pt idx="305">
                  <c:v>0.25673080668332099</c:v>
                </c:pt>
                <c:pt idx="306">
                  <c:v>0.25777279953378601</c:v>
                </c:pt>
                <c:pt idx="307">
                  <c:v>0.25881479238424898</c:v>
                </c:pt>
                <c:pt idx="308">
                  <c:v>0.25985678523471301</c:v>
                </c:pt>
                <c:pt idx="309">
                  <c:v>0.26089877808517697</c:v>
                </c:pt>
                <c:pt idx="310">
                  <c:v>0.261940770935641</c:v>
                </c:pt>
                <c:pt idx="311">
                  <c:v>0.26298276378610402</c:v>
                </c:pt>
                <c:pt idx="312">
                  <c:v>0.26402475663656899</c:v>
                </c:pt>
                <c:pt idx="313">
                  <c:v>0.26506674948703202</c:v>
                </c:pt>
                <c:pt idx="314">
                  <c:v>0.26610874233749499</c:v>
                </c:pt>
                <c:pt idx="315">
                  <c:v>0.26715073518796001</c:v>
                </c:pt>
                <c:pt idx="316">
                  <c:v>0.26819272803842298</c:v>
                </c:pt>
                <c:pt idx="317">
                  <c:v>0.269234720888887</c:v>
                </c:pt>
                <c:pt idx="318">
                  <c:v>0.27027671373935103</c:v>
                </c:pt>
                <c:pt idx="319">
                  <c:v>0.271318706589814</c:v>
                </c:pt>
                <c:pt idx="320">
                  <c:v>0.27236069944027802</c:v>
                </c:pt>
                <c:pt idx="321">
                  <c:v>0.27340269229074299</c:v>
                </c:pt>
                <c:pt idx="322">
                  <c:v>0.27444468514120601</c:v>
                </c:pt>
                <c:pt idx="323">
                  <c:v>0.27548667799166998</c:v>
                </c:pt>
                <c:pt idx="324">
                  <c:v>0.27652867084213301</c:v>
                </c:pt>
                <c:pt idx="325">
                  <c:v>0.27757066369259797</c:v>
                </c:pt>
                <c:pt idx="326">
                  <c:v>0.27861265654306</c:v>
                </c:pt>
                <c:pt idx="327">
                  <c:v>0.27965464939352502</c:v>
                </c:pt>
                <c:pt idx="328">
                  <c:v>0.28069664224398799</c:v>
                </c:pt>
                <c:pt idx="329">
                  <c:v>0.28173863509445202</c:v>
                </c:pt>
                <c:pt idx="330">
                  <c:v>0.28278062794491698</c:v>
                </c:pt>
                <c:pt idx="331">
                  <c:v>0.28382262079538001</c:v>
                </c:pt>
                <c:pt idx="332">
                  <c:v>0.28486461364584398</c:v>
                </c:pt>
                <c:pt idx="333">
                  <c:v>0.285906606496307</c:v>
                </c:pt>
                <c:pt idx="334">
                  <c:v>0.28694859934677103</c:v>
                </c:pt>
                <c:pt idx="335">
                  <c:v>0.287990592197236</c:v>
                </c:pt>
                <c:pt idx="336">
                  <c:v>0.28903258504769902</c:v>
                </c:pt>
                <c:pt idx="337">
                  <c:v>0.29007457789816299</c:v>
                </c:pt>
                <c:pt idx="338">
                  <c:v>0.29111657074862701</c:v>
                </c:pt>
                <c:pt idx="339">
                  <c:v>0.29215856359908898</c:v>
                </c:pt>
                <c:pt idx="340">
                  <c:v>0.29320055644955501</c:v>
                </c:pt>
                <c:pt idx="341">
                  <c:v>0.29424254930001797</c:v>
                </c:pt>
                <c:pt idx="342">
                  <c:v>0.295284542150482</c:v>
                </c:pt>
                <c:pt idx="343">
                  <c:v>0.29632653500094502</c:v>
                </c:pt>
                <c:pt idx="344">
                  <c:v>0.29736852785140899</c:v>
                </c:pt>
                <c:pt idx="345">
                  <c:v>0.29841052070187302</c:v>
                </c:pt>
                <c:pt idx="346">
                  <c:v>0.29945251355233699</c:v>
                </c:pt>
                <c:pt idx="347">
                  <c:v>0.30049450640280001</c:v>
                </c:pt>
                <c:pt idx="348">
                  <c:v>0.30153649925326498</c:v>
                </c:pt>
                <c:pt idx="349">
                  <c:v>0.302578492103728</c:v>
                </c:pt>
                <c:pt idx="350">
                  <c:v>0.30362048495419203</c:v>
                </c:pt>
                <c:pt idx="351">
                  <c:v>0.304662477804656</c:v>
                </c:pt>
                <c:pt idx="352">
                  <c:v>0.30570447065512002</c:v>
                </c:pt>
                <c:pt idx="353">
                  <c:v>0.30674646350558299</c:v>
                </c:pt>
                <c:pt idx="354">
                  <c:v>0.30778845635604601</c:v>
                </c:pt>
                <c:pt idx="355">
                  <c:v>0.30883044920651098</c:v>
                </c:pt>
                <c:pt idx="356">
                  <c:v>0.30987244205697401</c:v>
                </c:pt>
                <c:pt idx="357">
                  <c:v>0.31091443490743897</c:v>
                </c:pt>
                <c:pt idx="358">
                  <c:v>0.311956427757901</c:v>
                </c:pt>
                <c:pt idx="359">
                  <c:v>0.31299842060836502</c:v>
                </c:pt>
                <c:pt idx="360">
                  <c:v>0.31404041345882999</c:v>
                </c:pt>
                <c:pt idx="361">
                  <c:v>0.31508240630929402</c:v>
                </c:pt>
                <c:pt idx="362">
                  <c:v>0.31612439915975699</c:v>
                </c:pt>
                <c:pt idx="363">
                  <c:v>0.31716639201022001</c:v>
                </c:pt>
                <c:pt idx="364">
                  <c:v>0.31820838486068498</c:v>
                </c:pt>
                <c:pt idx="365">
                  <c:v>0.319250377711148</c:v>
                </c:pt>
                <c:pt idx="366">
                  <c:v>0.32029237056161203</c:v>
                </c:pt>
                <c:pt idx="367">
                  <c:v>0.321334363412077</c:v>
                </c:pt>
                <c:pt idx="368">
                  <c:v>0.32237635626254002</c:v>
                </c:pt>
                <c:pt idx="369">
                  <c:v>0.32341834911300399</c:v>
                </c:pt>
                <c:pt idx="370">
                  <c:v>0.32446034196346701</c:v>
                </c:pt>
                <c:pt idx="371">
                  <c:v>0.32550233481393098</c:v>
                </c:pt>
                <c:pt idx="372">
                  <c:v>0.32654432766439501</c:v>
                </c:pt>
                <c:pt idx="373">
                  <c:v>0.32758632051485898</c:v>
                </c:pt>
                <c:pt idx="374">
                  <c:v>0.328628313365323</c:v>
                </c:pt>
                <c:pt idx="375">
                  <c:v>0.32967030621578602</c:v>
                </c:pt>
                <c:pt idx="376">
                  <c:v>0.33071229906624999</c:v>
                </c:pt>
                <c:pt idx="377">
                  <c:v>0.33175429191671302</c:v>
                </c:pt>
                <c:pt idx="378">
                  <c:v>0.33279628476717699</c:v>
                </c:pt>
                <c:pt idx="379">
                  <c:v>0.33383827761764101</c:v>
                </c:pt>
                <c:pt idx="380">
                  <c:v>0.33488027046810498</c:v>
                </c:pt>
                <c:pt idx="381">
                  <c:v>0.335922263318569</c:v>
                </c:pt>
                <c:pt idx="382">
                  <c:v>0.33696425616903197</c:v>
                </c:pt>
                <c:pt idx="383">
                  <c:v>0.338006249019497</c:v>
                </c:pt>
                <c:pt idx="384">
                  <c:v>0.33904824186996002</c:v>
                </c:pt>
                <c:pt idx="385">
                  <c:v>0.34009023472042399</c:v>
                </c:pt>
                <c:pt idx="386">
                  <c:v>0.34113222757088801</c:v>
                </c:pt>
                <c:pt idx="387">
                  <c:v>0.34217422042135198</c:v>
                </c:pt>
                <c:pt idx="388">
                  <c:v>0.34321621327181501</c:v>
                </c:pt>
                <c:pt idx="389">
                  <c:v>0.34425820612227798</c:v>
                </c:pt>
                <c:pt idx="390">
                  <c:v>0.345300198972743</c:v>
                </c:pt>
                <c:pt idx="391">
                  <c:v>0.34634219182320602</c:v>
                </c:pt>
                <c:pt idx="392">
                  <c:v>0.34738418467366999</c:v>
                </c:pt>
                <c:pt idx="393">
                  <c:v>0.34842617752413402</c:v>
                </c:pt>
                <c:pt idx="394">
                  <c:v>0.34946817037459699</c:v>
                </c:pt>
                <c:pt idx="395">
                  <c:v>0.35051016322506001</c:v>
                </c:pt>
                <c:pt idx="396">
                  <c:v>0.35155215607552498</c:v>
                </c:pt>
                <c:pt idx="397">
                  <c:v>0.352594148925988</c:v>
                </c:pt>
                <c:pt idx="398">
                  <c:v>0.35363614177645197</c:v>
                </c:pt>
                <c:pt idx="399">
                  <c:v>0.354678134626916</c:v>
                </c:pt>
                <c:pt idx="400">
                  <c:v>0.35572012747738002</c:v>
                </c:pt>
                <c:pt idx="401">
                  <c:v>0.35676212032784399</c:v>
                </c:pt>
                <c:pt idx="402">
                  <c:v>0.35780411317830702</c:v>
                </c:pt>
                <c:pt idx="403">
                  <c:v>0.35884610602876998</c:v>
                </c:pt>
                <c:pt idx="404">
                  <c:v>0.35988809887923401</c:v>
                </c:pt>
                <c:pt idx="405">
                  <c:v>0.36093009172969798</c:v>
                </c:pt>
                <c:pt idx="406">
                  <c:v>0.361972084580163</c:v>
                </c:pt>
                <c:pt idx="407">
                  <c:v>0.36301407743062603</c:v>
                </c:pt>
                <c:pt idx="408">
                  <c:v>0.36405607028108999</c:v>
                </c:pt>
                <c:pt idx="409">
                  <c:v>0.36509806313155302</c:v>
                </c:pt>
                <c:pt idx="410">
                  <c:v>0.36614005598201699</c:v>
                </c:pt>
                <c:pt idx="411">
                  <c:v>0.36718204883248001</c:v>
                </c:pt>
                <c:pt idx="412">
                  <c:v>0.36822404168294398</c:v>
                </c:pt>
                <c:pt idx="413">
                  <c:v>0.369266034533409</c:v>
                </c:pt>
                <c:pt idx="414">
                  <c:v>0.37030802738387297</c:v>
                </c:pt>
                <c:pt idx="415">
                  <c:v>0.371350020234336</c:v>
                </c:pt>
                <c:pt idx="416">
                  <c:v>0.37239201308479902</c:v>
                </c:pt>
                <c:pt idx="417">
                  <c:v>0.37343400593526399</c:v>
                </c:pt>
                <c:pt idx="418">
                  <c:v>0.37447599878572602</c:v>
                </c:pt>
                <c:pt idx="419">
                  <c:v>0.37551799163619098</c:v>
                </c:pt>
                <c:pt idx="420">
                  <c:v>0.37655998448665501</c:v>
                </c:pt>
                <c:pt idx="421">
                  <c:v>0.37760197733711898</c:v>
                </c:pt>
                <c:pt idx="422">
                  <c:v>0.378643970187582</c:v>
                </c:pt>
                <c:pt idx="423">
                  <c:v>0.37968596303804603</c:v>
                </c:pt>
                <c:pt idx="424">
                  <c:v>0.38072795588850999</c:v>
                </c:pt>
                <c:pt idx="425">
                  <c:v>0.38176994873897302</c:v>
                </c:pt>
                <c:pt idx="426">
                  <c:v>0.38281194158943799</c:v>
                </c:pt>
                <c:pt idx="427">
                  <c:v>0.38385393443990001</c:v>
                </c:pt>
                <c:pt idx="428">
                  <c:v>0.38489592729036598</c:v>
                </c:pt>
                <c:pt idx="429">
                  <c:v>0.38593792014082701</c:v>
                </c:pt>
                <c:pt idx="430">
                  <c:v>0.38697991299129197</c:v>
                </c:pt>
                <c:pt idx="431">
                  <c:v>0.388021905841756</c:v>
                </c:pt>
                <c:pt idx="432">
                  <c:v>0.38906389869221902</c:v>
                </c:pt>
                <c:pt idx="433">
                  <c:v>0.39010589154268399</c:v>
                </c:pt>
                <c:pt idx="434">
                  <c:v>0.39114788439314702</c:v>
                </c:pt>
                <c:pt idx="435">
                  <c:v>0.39218987724360999</c:v>
                </c:pt>
                <c:pt idx="436">
                  <c:v>0.39323187009407401</c:v>
                </c:pt>
                <c:pt idx="437">
                  <c:v>0.39427386294453798</c:v>
                </c:pt>
                <c:pt idx="438">
                  <c:v>0.395315855795002</c:v>
                </c:pt>
                <c:pt idx="439">
                  <c:v>0.39635784864546503</c:v>
                </c:pt>
                <c:pt idx="440">
                  <c:v>0.397399841495929</c:v>
                </c:pt>
                <c:pt idx="441">
                  <c:v>0.39844183434639202</c:v>
                </c:pt>
                <c:pt idx="442">
                  <c:v>0.39948382719685499</c:v>
                </c:pt>
                <c:pt idx="443">
                  <c:v>0.40052582004732101</c:v>
                </c:pt>
                <c:pt idx="444">
                  <c:v>0.40156781289778498</c:v>
                </c:pt>
                <c:pt idx="445">
                  <c:v>0.40260980574824801</c:v>
                </c:pt>
                <c:pt idx="446">
                  <c:v>0.40365179859871098</c:v>
                </c:pt>
                <c:pt idx="447">
                  <c:v>0.404693791449176</c:v>
                </c:pt>
                <c:pt idx="448">
                  <c:v>0.40573578429964002</c:v>
                </c:pt>
                <c:pt idx="449">
                  <c:v>0.40677777715010299</c:v>
                </c:pt>
                <c:pt idx="450">
                  <c:v>0.40781977000056702</c:v>
                </c:pt>
                <c:pt idx="451">
                  <c:v>0.40886176285102999</c:v>
                </c:pt>
                <c:pt idx="452">
                  <c:v>0.40990375570149401</c:v>
                </c:pt>
                <c:pt idx="453">
                  <c:v>0.41094574855195698</c:v>
                </c:pt>
                <c:pt idx="454">
                  <c:v>0.411987741402421</c:v>
                </c:pt>
                <c:pt idx="455">
                  <c:v>0.41302973425288497</c:v>
                </c:pt>
                <c:pt idx="456">
                  <c:v>0.414071727103349</c:v>
                </c:pt>
                <c:pt idx="457">
                  <c:v>0.41511371995381302</c:v>
                </c:pt>
                <c:pt idx="458">
                  <c:v>0.41615571280427699</c:v>
                </c:pt>
                <c:pt idx="459">
                  <c:v>0.41719770565474101</c:v>
                </c:pt>
                <c:pt idx="460">
                  <c:v>0.41823969850520398</c:v>
                </c:pt>
                <c:pt idx="461">
                  <c:v>0.41928169135566801</c:v>
                </c:pt>
                <c:pt idx="462">
                  <c:v>0.42032368420613098</c:v>
                </c:pt>
                <c:pt idx="463">
                  <c:v>0.421365677056595</c:v>
                </c:pt>
                <c:pt idx="464">
                  <c:v>0.42240766990705902</c:v>
                </c:pt>
                <c:pt idx="465">
                  <c:v>0.42344966275752299</c:v>
                </c:pt>
                <c:pt idx="466">
                  <c:v>0.42449165560798602</c:v>
                </c:pt>
                <c:pt idx="467">
                  <c:v>0.42553364845845099</c:v>
                </c:pt>
                <c:pt idx="468">
                  <c:v>0.42657564130891401</c:v>
                </c:pt>
                <c:pt idx="469">
                  <c:v>0.42761763415937798</c:v>
                </c:pt>
                <c:pt idx="470">
                  <c:v>0.428659627009842</c:v>
                </c:pt>
                <c:pt idx="471">
                  <c:v>0.42970161986030497</c:v>
                </c:pt>
                <c:pt idx="472">
                  <c:v>0.430743612710769</c:v>
                </c:pt>
                <c:pt idx="473">
                  <c:v>0.43178560556123202</c:v>
                </c:pt>
                <c:pt idx="474">
                  <c:v>0.43282759841169599</c:v>
                </c:pt>
                <c:pt idx="475">
                  <c:v>0.43386959126216001</c:v>
                </c:pt>
                <c:pt idx="476">
                  <c:v>0.43491158411262398</c:v>
                </c:pt>
                <c:pt idx="477">
                  <c:v>0.43595357696308701</c:v>
                </c:pt>
                <c:pt idx="478">
                  <c:v>0.43699556981355098</c:v>
                </c:pt>
                <c:pt idx="479">
                  <c:v>0.438037562664015</c:v>
                </c:pt>
                <c:pt idx="480">
                  <c:v>0.43907955551448002</c:v>
                </c:pt>
                <c:pt idx="481">
                  <c:v>0.44012154836494299</c:v>
                </c:pt>
                <c:pt idx="482">
                  <c:v>0.44116354121540602</c:v>
                </c:pt>
                <c:pt idx="483">
                  <c:v>0.44220553406586999</c:v>
                </c:pt>
                <c:pt idx="484">
                  <c:v>0.44324752691633301</c:v>
                </c:pt>
                <c:pt idx="485">
                  <c:v>0.44428951976679698</c:v>
                </c:pt>
                <c:pt idx="486">
                  <c:v>0.44533151261726101</c:v>
                </c:pt>
                <c:pt idx="487">
                  <c:v>0.44637350546772497</c:v>
                </c:pt>
                <c:pt idx="488">
                  <c:v>0.447415498318188</c:v>
                </c:pt>
                <c:pt idx="489">
                  <c:v>0.44845749116865402</c:v>
                </c:pt>
                <c:pt idx="490">
                  <c:v>0.44949948401911599</c:v>
                </c:pt>
                <c:pt idx="491">
                  <c:v>0.45054147686958002</c:v>
                </c:pt>
                <c:pt idx="492">
                  <c:v>0.45158346972004398</c:v>
                </c:pt>
                <c:pt idx="493">
                  <c:v>0.45262546257050901</c:v>
                </c:pt>
                <c:pt idx="494">
                  <c:v>0.45366745542097098</c:v>
                </c:pt>
                <c:pt idx="495">
                  <c:v>0.454709448271435</c:v>
                </c:pt>
                <c:pt idx="496">
                  <c:v>0.45575144112189903</c:v>
                </c:pt>
                <c:pt idx="497">
                  <c:v>0.456793433972362</c:v>
                </c:pt>
                <c:pt idx="498">
                  <c:v>0.45783542682282702</c:v>
                </c:pt>
                <c:pt idx="499">
                  <c:v>0.45887741967328799</c:v>
                </c:pt>
                <c:pt idx="500">
                  <c:v>0.45991941252375301</c:v>
                </c:pt>
                <c:pt idx="501">
                  <c:v>0.46096140537421698</c:v>
                </c:pt>
                <c:pt idx="502">
                  <c:v>0.46200339822468101</c:v>
                </c:pt>
                <c:pt idx="503">
                  <c:v>0.46304539107514497</c:v>
                </c:pt>
                <c:pt idx="504">
                  <c:v>0.464087383925609</c:v>
                </c:pt>
                <c:pt idx="505">
                  <c:v>0.46512937677607202</c:v>
                </c:pt>
                <c:pt idx="506">
                  <c:v>0.46617136962653599</c:v>
                </c:pt>
                <c:pt idx="507">
                  <c:v>0.46721336247699902</c:v>
                </c:pt>
                <c:pt idx="508">
                  <c:v>0.46825535532746199</c:v>
                </c:pt>
                <c:pt idx="509">
                  <c:v>0.46929734817792701</c:v>
                </c:pt>
                <c:pt idx="510">
                  <c:v>0.47033934102839098</c:v>
                </c:pt>
                <c:pt idx="511">
                  <c:v>0.471381333878854</c:v>
                </c:pt>
                <c:pt idx="512">
                  <c:v>0.47242332672931803</c:v>
                </c:pt>
                <c:pt idx="513">
                  <c:v>0.473465319579782</c:v>
                </c:pt>
                <c:pt idx="514">
                  <c:v>0.47450731243024502</c:v>
                </c:pt>
                <c:pt idx="515">
                  <c:v>0.47554930528070999</c:v>
                </c:pt>
                <c:pt idx="516">
                  <c:v>0.47659129813117301</c:v>
                </c:pt>
                <c:pt idx="517">
                  <c:v>0.47763329098163698</c:v>
                </c:pt>
                <c:pt idx="518">
                  <c:v>0.47867528383210101</c:v>
                </c:pt>
                <c:pt idx="519">
                  <c:v>0.47971727668256597</c:v>
                </c:pt>
                <c:pt idx="520">
                  <c:v>0.480759269533028</c:v>
                </c:pt>
                <c:pt idx="521">
                  <c:v>0.48180126238349102</c:v>
                </c:pt>
                <c:pt idx="522">
                  <c:v>0.48284325523395599</c:v>
                </c:pt>
                <c:pt idx="523">
                  <c:v>0.48388524808442002</c:v>
                </c:pt>
                <c:pt idx="524">
                  <c:v>0.48492724093488399</c:v>
                </c:pt>
                <c:pt idx="525">
                  <c:v>0.48596923378534701</c:v>
                </c:pt>
                <c:pt idx="526">
                  <c:v>0.48701122663580998</c:v>
                </c:pt>
                <c:pt idx="527">
                  <c:v>0.488053219486274</c:v>
                </c:pt>
                <c:pt idx="528">
                  <c:v>0.48909521233673803</c:v>
                </c:pt>
                <c:pt idx="529">
                  <c:v>0.490137205187202</c:v>
                </c:pt>
                <c:pt idx="530">
                  <c:v>0.49117919803766702</c:v>
                </c:pt>
                <c:pt idx="531">
                  <c:v>0.49222119088812699</c:v>
                </c:pt>
                <c:pt idx="532">
                  <c:v>0.49326318373859401</c:v>
                </c:pt>
                <c:pt idx="533">
                  <c:v>0.49430517658905698</c:v>
                </c:pt>
                <c:pt idx="534">
                  <c:v>0.49534716943952201</c:v>
                </c:pt>
                <c:pt idx="535">
                  <c:v>0.49638916228998398</c:v>
                </c:pt>
                <c:pt idx="536">
                  <c:v>0.497431155140448</c:v>
                </c:pt>
                <c:pt idx="537">
                  <c:v>0.49847314799091202</c:v>
                </c:pt>
                <c:pt idx="538">
                  <c:v>0.49951514084137599</c:v>
                </c:pt>
                <c:pt idx="539">
                  <c:v>0.50055713369183896</c:v>
                </c:pt>
                <c:pt idx="540">
                  <c:v>0.50159912654230399</c:v>
                </c:pt>
                <c:pt idx="541">
                  <c:v>0.50264111939276601</c:v>
                </c:pt>
                <c:pt idx="542">
                  <c:v>0.50368311224323203</c:v>
                </c:pt>
                <c:pt idx="543">
                  <c:v>0.50472510509369395</c:v>
                </c:pt>
                <c:pt idx="544">
                  <c:v>0.50576709794415697</c:v>
                </c:pt>
                <c:pt idx="545">
                  <c:v>0.506809090794622</c:v>
                </c:pt>
                <c:pt idx="546">
                  <c:v>0.50785108364508502</c:v>
                </c:pt>
                <c:pt idx="547">
                  <c:v>0.50889307649554905</c:v>
                </c:pt>
                <c:pt idx="548">
                  <c:v>0.50993506934601296</c:v>
                </c:pt>
                <c:pt idx="549">
                  <c:v>0.51097706219647598</c:v>
                </c:pt>
                <c:pt idx="550">
                  <c:v>0.51201905504694001</c:v>
                </c:pt>
                <c:pt idx="551">
                  <c:v>0.51306104789740403</c:v>
                </c:pt>
                <c:pt idx="552">
                  <c:v>0.51410304074786695</c:v>
                </c:pt>
                <c:pt idx="553">
                  <c:v>0.51514503359833097</c:v>
                </c:pt>
                <c:pt idx="554">
                  <c:v>0.51618702644879499</c:v>
                </c:pt>
                <c:pt idx="555">
                  <c:v>0.51722901929926002</c:v>
                </c:pt>
                <c:pt idx="556">
                  <c:v>0.51827101214972304</c:v>
                </c:pt>
                <c:pt idx="557">
                  <c:v>0.51931300500018596</c:v>
                </c:pt>
                <c:pt idx="558">
                  <c:v>0.52035499785064998</c:v>
                </c:pt>
                <c:pt idx="559">
                  <c:v>0.521396990701114</c:v>
                </c:pt>
                <c:pt idx="560">
                  <c:v>0.52243898355157803</c:v>
                </c:pt>
                <c:pt idx="561">
                  <c:v>0.52348097640204105</c:v>
                </c:pt>
                <c:pt idx="562">
                  <c:v>0.52452296925250497</c:v>
                </c:pt>
                <c:pt idx="563">
                  <c:v>0.52556496210296999</c:v>
                </c:pt>
                <c:pt idx="564">
                  <c:v>0.52660695495343302</c:v>
                </c:pt>
                <c:pt idx="565">
                  <c:v>0.52764894780389804</c:v>
                </c:pt>
                <c:pt idx="566">
                  <c:v>0.52869094065435995</c:v>
                </c:pt>
                <c:pt idx="567">
                  <c:v>0.52973293350482498</c:v>
                </c:pt>
                <c:pt idx="568">
                  <c:v>0.530774926355288</c:v>
                </c:pt>
                <c:pt idx="569">
                  <c:v>0.53181691920575203</c:v>
                </c:pt>
                <c:pt idx="570">
                  <c:v>0.53285891205621505</c:v>
                </c:pt>
                <c:pt idx="571">
                  <c:v>0.53390090490667996</c:v>
                </c:pt>
                <c:pt idx="572">
                  <c:v>0.53494289775714299</c:v>
                </c:pt>
                <c:pt idx="573">
                  <c:v>0.53598489060760601</c:v>
                </c:pt>
                <c:pt idx="574">
                  <c:v>0.53702688345807004</c:v>
                </c:pt>
                <c:pt idx="575">
                  <c:v>0.53806887630853395</c:v>
                </c:pt>
                <c:pt idx="576">
                  <c:v>0.53911086915899697</c:v>
                </c:pt>
                <c:pt idx="577">
                  <c:v>0.540152862009461</c:v>
                </c:pt>
                <c:pt idx="578">
                  <c:v>0.54119485485992502</c:v>
                </c:pt>
                <c:pt idx="579">
                  <c:v>0.54223684771038805</c:v>
                </c:pt>
                <c:pt idx="580">
                  <c:v>0.54327884056085196</c:v>
                </c:pt>
                <c:pt idx="581">
                  <c:v>0.54432083341131599</c:v>
                </c:pt>
                <c:pt idx="582">
                  <c:v>0.54536282626178001</c:v>
                </c:pt>
                <c:pt idx="583">
                  <c:v>0.54640481911224503</c:v>
                </c:pt>
                <c:pt idx="584">
                  <c:v>0.54744681196270695</c:v>
                </c:pt>
                <c:pt idx="585">
                  <c:v>0.54848880481317097</c:v>
                </c:pt>
                <c:pt idx="586">
                  <c:v>0.549530797663635</c:v>
                </c:pt>
                <c:pt idx="587">
                  <c:v>0.55057279051409902</c:v>
                </c:pt>
                <c:pt idx="588">
                  <c:v>0.55161478336456304</c:v>
                </c:pt>
                <c:pt idx="589">
                  <c:v>0.55265677621502496</c:v>
                </c:pt>
                <c:pt idx="590">
                  <c:v>0.55369876906549198</c:v>
                </c:pt>
                <c:pt idx="591">
                  <c:v>0.55474076191595201</c:v>
                </c:pt>
                <c:pt idx="592">
                  <c:v>0.55578275476641803</c:v>
                </c:pt>
                <c:pt idx="593">
                  <c:v>0.55682474761688205</c:v>
                </c:pt>
                <c:pt idx="594">
                  <c:v>0.55786674046734497</c:v>
                </c:pt>
                <c:pt idx="595">
                  <c:v>0.55890873331780799</c:v>
                </c:pt>
                <c:pt idx="596">
                  <c:v>0.55995072616827302</c:v>
                </c:pt>
                <c:pt idx="597">
                  <c:v>0.56099271901873704</c:v>
                </c:pt>
                <c:pt idx="598">
                  <c:v>0.56203471186919896</c:v>
                </c:pt>
                <c:pt idx="599">
                  <c:v>0.56307670471966398</c:v>
                </c:pt>
                <c:pt idx="600">
                  <c:v>0.564118697570127</c:v>
                </c:pt>
                <c:pt idx="601">
                  <c:v>0.56516069042059103</c:v>
                </c:pt>
                <c:pt idx="602">
                  <c:v>0.56620268327105305</c:v>
                </c:pt>
                <c:pt idx="603">
                  <c:v>0.56724467612151996</c:v>
                </c:pt>
                <c:pt idx="604">
                  <c:v>0.56828666897198199</c:v>
                </c:pt>
                <c:pt idx="605">
                  <c:v>0.56932866182244601</c:v>
                </c:pt>
                <c:pt idx="606">
                  <c:v>0.57037065467290904</c:v>
                </c:pt>
                <c:pt idx="607">
                  <c:v>0.57141264752337395</c:v>
                </c:pt>
                <c:pt idx="608">
                  <c:v>0.57245464037383698</c:v>
                </c:pt>
                <c:pt idx="609">
                  <c:v>0.5734966332243</c:v>
                </c:pt>
                <c:pt idx="610">
                  <c:v>0.57453862607476502</c:v>
                </c:pt>
                <c:pt idx="611">
                  <c:v>0.57558061892522805</c:v>
                </c:pt>
                <c:pt idx="612">
                  <c:v>0.57662261177569196</c:v>
                </c:pt>
                <c:pt idx="613">
                  <c:v>0.57766460462615499</c:v>
                </c:pt>
                <c:pt idx="614">
                  <c:v>0.57870659747661901</c:v>
                </c:pt>
                <c:pt idx="615">
                  <c:v>0.57974859032708403</c:v>
                </c:pt>
                <c:pt idx="616">
                  <c:v>0.58079058317754595</c:v>
                </c:pt>
                <c:pt idx="617">
                  <c:v>0.58183257602801097</c:v>
                </c:pt>
                <c:pt idx="618">
                  <c:v>0.582874568878475</c:v>
                </c:pt>
                <c:pt idx="619">
                  <c:v>0.58391656172893702</c:v>
                </c:pt>
                <c:pt idx="620">
                  <c:v>0.58495855457940205</c:v>
                </c:pt>
                <c:pt idx="621">
                  <c:v>0.58600054742986796</c:v>
                </c:pt>
                <c:pt idx="622">
                  <c:v>0.58704254028032898</c:v>
                </c:pt>
                <c:pt idx="623">
                  <c:v>0.58808453313079301</c:v>
                </c:pt>
                <c:pt idx="624">
                  <c:v>0.58912652598125703</c:v>
                </c:pt>
                <c:pt idx="625">
                  <c:v>0.59016851883171995</c:v>
                </c:pt>
                <c:pt idx="626">
                  <c:v>0.59121051168218597</c:v>
                </c:pt>
                <c:pt idx="627">
                  <c:v>0.59225250453264799</c:v>
                </c:pt>
                <c:pt idx="628">
                  <c:v>0.59329449738311202</c:v>
                </c:pt>
                <c:pt idx="629">
                  <c:v>0.59433649023357504</c:v>
                </c:pt>
                <c:pt idx="630">
                  <c:v>0.59537848308403996</c:v>
                </c:pt>
                <c:pt idx="631">
                  <c:v>0.59642047593450398</c:v>
                </c:pt>
                <c:pt idx="632">
                  <c:v>0.597462468784967</c:v>
                </c:pt>
                <c:pt idx="633">
                  <c:v>0.59850446163543103</c:v>
                </c:pt>
                <c:pt idx="634">
                  <c:v>0.59954645448589405</c:v>
                </c:pt>
                <c:pt idx="635">
                  <c:v>0.60058844733635697</c:v>
                </c:pt>
                <c:pt idx="636">
                  <c:v>0.60163044018681999</c:v>
                </c:pt>
                <c:pt idx="637">
                  <c:v>0.60267243303728602</c:v>
                </c:pt>
                <c:pt idx="638">
                  <c:v>0.60371442588774904</c:v>
                </c:pt>
                <c:pt idx="639">
                  <c:v>0.60475641873821195</c:v>
                </c:pt>
                <c:pt idx="640">
                  <c:v>0.60579841158867698</c:v>
                </c:pt>
                <c:pt idx="641">
                  <c:v>0.60684040443914</c:v>
                </c:pt>
                <c:pt idx="642">
                  <c:v>0.60788239728960303</c:v>
                </c:pt>
                <c:pt idx="643">
                  <c:v>0.60892439014006805</c:v>
                </c:pt>
                <c:pt idx="644">
                  <c:v>0.60996638299053196</c:v>
                </c:pt>
                <c:pt idx="645">
                  <c:v>0.61100837584099699</c:v>
                </c:pt>
                <c:pt idx="646">
                  <c:v>0.61205036869146001</c:v>
                </c:pt>
                <c:pt idx="647">
                  <c:v>0.61309236154192503</c:v>
                </c:pt>
                <c:pt idx="648">
                  <c:v>0.61413435439238695</c:v>
                </c:pt>
                <c:pt idx="649">
                  <c:v>0.61517634724285097</c:v>
                </c:pt>
                <c:pt idx="650">
                  <c:v>0.616218340093314</c:v>
                </c:pt>
                <c:pt idx="651">
                  <c:v>0.61726033294377702</c:v>
                </c:pt>
                <c:pt idx="652">
                  <c:v>0.61830232579424105</c:v>
                </c:pt>
                <c:pt idx="653">
                  <c:v>0.61934431864470696</c:v>
                </c:pt>
                <c:pt idx="654">
                  <c:v>0.62038631149516898</c:v>
                </c:pt>
                <c:pt idx="655">
                  <c:v>0.62142830434563301</c:v>
                </c:pt>
                <c:pt idx="656">
                  <c:v>0.62247029719609803</c:v>
                </c:pt>
                <c:pt idx="657">
                  <c:v>0.62351229004655995</c:v>
                </c:pt>
                <c:pt idx="658">
                  <c:v>0.62455428289702397</c:v>
                </c:pt>
                <c:pt idx="659">
                  <c:v>0.625596275747488</c:v>
                </c:pt>
                <c:pt idx="660">
                  <c:v>0.62663826859795202</c:v>
                </c:pt>
                <c:pt idx="661">
                  <c:v>0.62768026144841504</c:v>
                </c:pt>
                <c:pt idx="662">
                  <c:v>0.62872225429887896</c:v>
                </c:pt>
                <c:pt idx="663">
                  <c:v>0.62976424714934398</c:v>
                </c:pt>
                <c:pt idx="664">
                  <c:v>0.63080623999980601</c:v>
                </c:pt>
                <c:pt idx="665">
                  <c:v>0.63184823285027103</c:v>
                </c:pt>
                <c:pt idx="666">
                  <c:v>0.63289022570073505</c:v>
                </c:pt>
                <c:pt idx="667">
                  <c:v>0.63393221855119897</c:v>
                </c:pt>
                <c:pt idx="668">
                  <c:v>0.63497421140166199</c:v>
                </c:pt>
                <c:pt idx="669">
                  <c:v>0.63601620425212502</c:v>
                </c:pt>
                <c:pt idx="670">
                  <c:v>0.63705819710258904</c:v>
                </c:pt>
                <c:pt idx="671">
                  <c:v>0.63810018995305295</c:v>
                </c:pt>
                <c:pt idx="672">
                  <c:v>0.63914218280351598</c:v>
                </c:pt>
                <c:pt idx="673">
                  <c:v>0.640184175653981</c:v>
                </c:pt>
                <c:pt idx="674">
                  <c:v>0.64122616850444303</c:v>
                </c:pt>
                <c:pt idx="675">
                  <c:v>0.64226816135490705</c:v>
                </c:pt>
                <c:pt idx="676">
                  <c:v>0.64331015420537196</c:v>
                </c:pt>
                <c:pt idx="677">
                  <c:v>0.64435214705583599</c:v>
                </c:pt>
                <c:pt idx="678">
                  <c:v>0.64539413990629801</c:v>
                </c:pt>
                <c:pt idx="679">
                  <c:v>0.64643613275676204</c:v>
                </c:pt>
                <c:pt idx="680">
                  <c:v>0.64747812560722495</c:v>
                </c:pt>
                <c:pt idx="681">
                  <c:v>0.64852011845768998</c:v>
                </c:pt>
                <c:pt idx="682">
                  <c:v>0.649562111308155</c:v>
                </c:pt>
                <c:pt idx="683">
                  <c:v>0.65060410415861802</c:v>
                </c:pt>
                <c:pt idx="684">
                  <c:v>0.65164609700908105</c:v>
                </c:pt>
                <c:pt idx="685">
                  <c:v>0.65268808985954496</c:v>
                </c:pt>
                <c:pt idx="686">
                  <c:v>0.65373008271000799</c:v>
                </c:pt>
                <c:pt idx="687">
                  <c:v>0.65477207556047201</c:v>
                </c:pt>
                <c:pt idx="688">
                  <c:v>0.65581406841093504</c:v>
                </c:pt>
                <c:pt idx="689">
                  <c:v>0.65685606126139995</c:v>
                </c:pt>
                <c:pt idx="690">
                  <c:v>0.65789805411186197</c:v>
                </c:pt>
                <c:pt idx="691">
                  <c:v>0.658940046962327</c:v>
                </c:pt>
                <c:pt idx="692">
                  <c:v>0.65998203981279002</c:v>
                </c:pt>
                <c:pt idx="693">
                  <c:v>0.66102403266325505</c:v>
                </c:pt>
                <c:pt idx="694">
                  <c:v>0.66206602551371796</c:v>
                </c:pt>
                <c:pt idx="695">
                  <c:v>0.66310801836418198</c:v>
                </c:pt>
                <c:pt idx="696">
                  <c:v>0.66415001121464801</c:v>
                </c:pt>
                <c:pt idx="697">
                  <c:v>0.66519200406511003</c:v>
                </c:pt>
                <c:pt idx="698">
                  <c:v>0.66623399691557394</c:v>
                </c:pt>
                <c:pt idx="699">
                  <c:v>0.66727598976603697</c:v>
                </c:pt>
                <c:pt idx="700">
                  <c:v>0.66831798261650099</c:v>
                </c:pt>
                <c:pt idx="701">
                  <c:v>0.66935997546696502</c:v>
                </c:pt>
                <c:pt idx="702">
                  <c:v>0.67040196831742804</c:v>
                </c:pt>
                <c:pt idx="703">
                  <c:v>0.67144396116789196</c:v>
                </c:pt>
                <c:pt idx="704">
                  <c:v>0.67248595401835598</c:v>
                </c:pt>
                <c:pt idx="705">
                  <c:v>0.67352794686882</c:v>
                </c:pt>
                <c:pt idx="706">
                  <c:v>0.67456993971928303</c:v>
                </c:pt>
                <c:pt idx="707">
                  <c:v>0.67561193256974705</c:v>
                </c:pt>
                <c:pt idx="708">
                  <c:v>0.67665392542021097</c:v>
                </c:pt>
                <c:pt idx="709">
                  <c:v>0.67769591827067499</c:v>
                </c:pt>
                <c:pt idx="710">
                  <c:v>0.67873791112113802</c:v>
                </c:pt>
                <c:pt idx="711">
                  <c:v>0.67977990397160204</c:v>
                </c:pt>
                <c:pt idx="712">
                  <c:v>0.68082189682206695</c:v>
                </c:pt>
                <c:pt idx="713">
                  <c:v>0.68186388967252998</c:v>
                </c:pt>
                <c:pt idx="714">
                  <c:v>0.682905882522994</c:v>
                </c:pt>
                <c:pt idx="715">
                  <c:v>0.68394787537345902</c:v>
                </c:pt>
                <c:pt idx="716">
                  <c:v>0.68498986822392105</c:v>
                </c:pt>
                <c:pt idx="717">
                  <c:v>0.68603186107438396</c:v>
                </c:pt>
                <c:pt idx="718">
                  <c:v>0.68707385392484799</c:v>
                </c:pt>
                <c:pt idx="719">
                  <c:v>0.68811584677531301</c:v>
                </c:pt>
                <c:pt idx="720">
                  <c:v>0.68915783962577604</c:v>
                </c:pt>
                <c:pt idx="721">
                  <c:v>0.69019983247623895</c:v>
                </c:pt>
                <c:pt idx="722">
                  <c:v>0.69124182532670297</c:v>
                </c:pt>
                <c:pt idx="723">
                  <c:v>0.692283818177168</c:v>
                </c:pt>
                <c:pt idx="724">
                  <c:v>0.69332581102763102</c:v>
                </c:pt>
                <c:pt idx="725">
                  <c:v>0.69436780387809505</c:v>
                </c:pt>
                <c:pt idx="726">
                  <c:v>0.69540979672855896</c:v>
                </c:pt>
                <c:pt idx="727">
                  <c:v>0.69645178957902298</c:v>
                </c:pt>
                <c:pt idx="728">
                  <c:v>0.69749378242948501</c:v>
                </c:pt>
                <c:pt idx="729">
                  <c:v>0.69853577527995203</c:v>
                </c:pt>
                <c:pt idx="730">
                  <c:v>0.69957776813041295</c:v>
                </c:pt>
                <c:pt idx="731">
                  <c:v>0.70061976098087797</c:v>
                </c:pt>
                <c:pt idx="732">
                  <c:v>0.70166175383134</c:v>
                </c:pt>
                <c:pt idx="733">
                  <c:v>0.70270374668180502</c:v>
                </c:pt>
                <c:pt idx="734">
                  <c:v>0.70374573953226904</c:v>
                </c:pt>
                <c:pt idx="735">
                  <c:v>0.70478773238273096</c:v>
                </c:pt>
                <c:pt idx="736">
                  <c:v>0.70582972523319698</c:v>
                </c:pt>
                <c:pt idx="737">
                  <c:v>0.70687171808365901</c:v>
                </c:pt>
                <c:pt idx="738">
                  <c:v>0.70791371093412403</c:v>
                </c:pt>
                <c:pt idx="739">
                  <c:v>0.70895570378458705</c:v>
                </c:pt>
                <c:pt idx="740">
                  <c:v>0.70999769663505097</c:v>
                </c:pt>
                <c:pt idx="741">
                  <c:v>0.71103968948551399</c:v>
                </c:pt>
                <c:pt idx="742">
                  <c:v>0.71208168233597802</c:v>
                </c:pt>
                <c:pt idx="743">
                  <c:v>0.71312367518644104</c:v>
                </c:pt>
                <c:pt idx="744">
                  <c:v>0.71416566803690495</c:v>
                </c:pt>
                <c:pt idx="745">
                  <c:v>0.71520766088736998</c:v>
                </c:pt>
                <c:pt idx="746">
                  <c:v>0.716249653737833</c:v>
                </c:pt>
                <c:pt idx="747">
                  <c:v>0.71729164658829703</c:v>
                </c:pt>
                <c:pt idx="748">
                  <c:v>0.71833363943876205</c:v>
                </c:pt>
                <c:pt idx="749">
                  <c:v>0.71937563228922496</c:v>
                </c:pt>
                <c:pt idx="750">
                  <c:v>0.72041762513968899</c:v>
                </c:pt>
                <c:pt idx="751">
                  <c:v>0.72145961799015101</c:v>
                </c:pt>
                <c:pt idx="752">
                  <c:v>0.72250161084061504</c:v>
                </c:pt>
                <c:pt idx="753">
                  <c:v>0.72354360369107995</c:v>
                </c:pt>
                <c:pt idx="754">
                  <c:v>0.72458559654154198</c:v>
                </c:pt>
                <c:pt idx="755">
                  <c:v>0.725627589392007</c:v>
                </c:pt>
                <c:pt idx="756">
                  <c:v>0.72666958224247102</c:v>
                </c:pt>
                <c:pt idx="757">
                  <c:v>0.72771157509293405</c:v>
                </c:pt>
                <c:pt idx="758">
                  <c:v>0.72875356794339696</c:v>
                </c:pt>
                <c:pt idx="759">
                  <c:v>0.72979556079386199</c:v>
                </c:pt>
                <c:pt idx="760">
                  <c:v>0.73083755364432401</c:v>
                </c:pt>
                <c:pt idx="761">
                  <c:v>0.73187954649478904</c:v>
                </c:pt>
                <c:pt idx="762">
                  <c:v>0.73292153934525095</c:v>
                </c:pt>
                <c:pt idx="763">
                  <c:v>0.73396353219571697</c:v>
                </c:pt>
                <c:pt idx="764">
                  <c:v>0.735005525046182</c:v>
                </c:pt>
                <c:pt idx="765">
                  <c:v>0.73604751789664502</c:v>
                </c:pt>
                <c:pt idx="766">
                  <c:v>0.73708951074710805</c:v>
                </c:pt>
                <c:pt idx="767">
                  <c:v>0.73813150359757296</c:v>
                </c:pt>
                <c:pt idx="768">
                  <c:v>0.73917349644803598</c:v>
                </c:pt>
                <c:pt idx="769">
                  <c:v>0.74021548929849901</c:v>
                </c:pt>
                <c:pt idx="770">
                  <c:v>0.74125748214896103</c:v>
                </c:pt>
                <c:pt idx="771">
                  <c:v>0.74229947499942595</c:v>
                </c:pt>
                <c:pt idx="772">
                  <c:v>0.74334146784988897</c:v>
                </c:pt>
                <c:pt idx="773">
                  <c:v>0.74438346070035499</c:v>
                </c:pt>
                <c:pt idx="774">
                  <c:v>0.74542545355081802</c:v>
                </c:pt>
                <c:pt idx="775">
                  <c:v>0.74646744640128304</c:v>
                </c:pt>
                <c:pt idx="776">
                  <c:v>0.74750943925174596</c:v>
                </c:pt>
                <c:pt idx="777">
                  <c:v>0.74855143210220898</c:v>
                </c:pt>
                <c:pt idx="778">
                  <c:v>0.74959342495267201</c:v>
                </c:pt>
                <c:pt idx="779">
                  <c:v>0.75063541780313803</c:v>
                </c:pt>
                <c:pt idx="780">
                  <c:v>0.75167741065359694</c:v>
                </c:pt>
                <c:pt idx="781">
                  <c:v>0.75271940350406297</c:v>
                </c:pt>
                <c:pt idx="782">
                  <c:v>0.75376139635452899</c:v>
                </c:pt>
                <c:pt idx="783">
                  <c:v>0.75480338920499102</c:v>
                </c:pt>
                <c:pt idx="784">
                  <c:v>0.75584538205545504</c:v>
                </c:pt>
                <c:pt idx="785">
                  <c:v>0.75688737490591895</c:v>
                </c:pt>
                <c:pt idx="786">
                  <c:v>0.75792936775638198</c:v>
                </c:pt>
                <c:pt idx="787">
                  <c:v>0.758971360606846</c:v>
                </c:pt>
                <c:pt idx="788">
                  <c:v>0.76001335345731003</c:v>
                </c:pt>
                <c:pt idx="789">
                  <c:v>0.76105534630777405</c:v>
                </c:pt>
                <c:pt idx="790">
                  <c:v>0.76209733915823796</c:v>
                </c:pt>
                <c:pt idx="791">
                  <c:v>0.76313933200869999</c:v>
                </c:pt>
                <c:pt idx="792">
                  <c:v>0.76418132485916501</c:v>
                </c:pt>
                <c:pt idx="793">
                  <c:v>0.76522331770963103</c:v>
                </c:pt>
                <c:pt idx="794">
                  <c:v>0.76626531056009195</c:v>
                </c:pt>
                <c:pt idx="795">
                  <c:v>0.76730730341055597</c:v>
                </c:pt>
                <c:pt idx="796">
                  <c:v>0.76834929626102</c:v>
                </c:pt>
                <c:pt idx="797">
                  <c:v>0.76939128911148302</c:v>
                </c:pt>
                <c:pt idx="798">
                  <c:v>0.77043328196194805</c:v>
                </c:pt>
                <c:pt idx="799">
                  <c:v>0.77147527481241196</c:v>
                </c:pt>
                <c:pt idx="800">
                  <c:v>0.77251726766287598</c:v>
                </c:pt>
                <c:pt idx="801">
                  <c:v>0.77355926051333801</c:v>
                </c:pt>
                <c:pt idx="802">
                  <c:v>0.77460125336380303</c:v>
                </c:pt>
                <c:pt idx="803">
                  <c:v>0.77564324621426495</c:v>
                </c:pt>
                <c:pt idx="804">
                  <c:v>0.77668523906472997</c:v>
                </c:pt>
                <c:pt idx="805">
                  <c:v>0.777727231915193</c:v>
                </c:pt>
                <c:pt idx="806">
                  <c:v>0.77876922476565902</c:v>
                </c:pt>
                <c:pt idx="807">
                  <c:v>0.77981121761612104</c:v>
                </c:pt>
                <c:pt idx="808">
                  <c:v>0.78085321046658396</c:v>
                </c:pt>
                <c:pt idx="809">
                  <c:v>0.78189520331704798</c:v>
                </c:pt>
                <c:pt idx="810">
                  <c:v>0.78293719616751201</c:v>
                </c:pt>
                <c:pt idx="811">
                  <c:v>0.78397918901797403</c:v>
                </c:pt>
                <c:pt idx="812">
                  <c:v>0.78502118186844105</c:v>
                </c:pt>
                <c:pt idx="813">
                  <c:v>0.78606317471890397</c:v>
                </c:pt>
                <c:pt idx="814">
                  <c:v>0.78710516756936599</c:v>
                </c:pt>
                <c:pt idx="815">
                  <c:v>0.78814716041983202</c:v>
                </c:pt>
                <c:pt idx="816">
                  <c:v>0.78918915327029404</c:v>
                </c:pt>
                <c:pt idx="817">
                  <c:v>0.79023114612075895</c:v>
                </c:pt>
                <c:pt idx="818">
                  <c:v>0.79127313897122298</c:v>
                </c:pt>
                <c:pt idx="819">
                  <c:v>0.79231513182168301</c:v>
                </c:pt>
                <c:pt idx="820">
                  <c:v>0.79335712467215003</c:v>
                </c:pt>
                <c:pt idx="821">
                  <c:v>0.79439911752261305</c:v>
                </c:pt>
                <c:pt idx="822">
                  <c:v>0.79544111037307696</c:v>
                </c:pt>
                <c:pt idx="823">
                  <c:v>0.79648310322353999</c:v>
                </c:pt>
                <c:pt idx="824">
                  <c:v>0.79752509607400301</c:v>
                </c:pt>
                <c:pt idx="825">
                  <c:v>0.79856708892446904</c:v>
                </c:pt>
                <c:pt idx="826">
                  <c:v>0.79960908177493295</c:v>
                </c:pt>
                <c:pt idx="827">
                  <c:v>0.80065107462539398</c:v>
                </c:pt>
                <c:pt idx="828">
                  <c:v>0.801693067475861</c:v>
                </c:pt>
                <c:pt idx="829">
                  <c:v>0.80273506032632203</c:v>
                </c:pt>
                <c:pt idx="830">
                  <c:v>0.80377705317678805</c:v>
                </c:pt>
                <c:pt idx="831">
                  <c:v>0.80481904602724996</c:v>
                </c:pt>
                <c:pt idx="832">
                  <c:v>0.80586103887771798</c:v>
                </c:pt>
                <c:pt idx="833">
                  <c:v>0.80690303172817901</c:v>
                </c:pt>
                <c:pt idx="834">
                  <c:v>0.80794502457864203</c:v>
                </c:pt>
                <c:pt idx="835">
                  <c:v>0.80898701742910395</c:v>
                </c:pt>
                <c:pt idx="836">
                  <c:v>0.81002901027956797</c:v>
                </c:pt>
                <c:pt idx="837">
                  <c:v>0.811071003130034</c:v>
                </c:pt>
                <c:pt idx="838">
                  <c:v>0.81211299598049902</c:v>
                </c:pt>
                <c:pt idx="839">
                  <c:v>0.81315498883096005</c:v>
                </c:pt>
                <c:pt idx="840">
                  <c:v>0.81419698168142496</c:v>
                </c:pt>
                <c:pt idx="841">
                  <c:v>0.81523897453188798</c:v>
                </c:pt>
                <c:pt idx="842">
                  <c:v>0.81628096738235101</c:v>
                </c:pt>
                <c:pt idx="843">
                  <c:v>0.81732296023281503</c:v>
                </c:pt>
                <c:pt idx="844">
                  <c:v>0.81836495308327795</c:v>
                </c:pt>
                <c:pt idx="845">
                  <c:v>0.81940694593374197</c:v>
                </c:pt>
                <c:pt idx="846">
                  <c:v>0.82044893878420599</c:v>
                </c:pt>
                <c:pt idx="847">
                  <c:v>0.82149093163467202</c:v>
                </c:pt>
                <c:pt idx="848">
                  <c:v>0.82253292448513204</c:v>
                </c:pt>
                <c:pt idx="849">
                  <c:v>0.82357491733559596</c:v>
                </c:pt>
                <c:pt idx="850">
                  <c:v>0.82461691018606298</c:v>
                </c:pt>
                <c:pt idx="851">
                  <c:v>0.825658903036525</c:v>
                </c:pt>
                <c:pt idx="852">
                  <c:v>0.82670089588699003</c:v>
                </c:pt>
                <c:pt idx="853">
                  <c:v>0.82774288873745405</c:v>
                </c:pt>
                <c:pt idx="854">
                  <c:v>0.82878488158791697</c:v>
                </c:pt>
                <c:pt idx="855">
                  <c:v>0.82982687443837799</c:v>
                </c:pt>
                <c:pt idx="856">
                  <c:v>0.83086886728884601</c:v>
                </c:pt>
                <c:pt idx="857">
                  <c:v>0.83191086013930804</c:v>
                </c:pt>
                <c:pt idx="858">
                  <c:v>0.83295285298977195</c:v>
                </c:pt>
                <c:pt idx="859">
                  <c:v>0.83399484584023398</c:v>
                </c:pt>
                <c:pt idx="860">
                  <c:v>0.835036838690698</c:v>
                </c:pt>
                <c:pt idx="861">
                  <c:v>0.83607883154116303</c:v>
                </c:pt>
                <c:pt idx="862">
                  <c:v>0.83712082439162505</c:v>
                </c:pt>
                <c:pt idx="863">
                  <c:v>0.83816281724209096</c:v>
                </c:pt>
                <c:pt idx="864">
                  <c:v>0.83920481009255599</c:v>
                </c:pt>
                <c:pt idx="865">
                  <c:v>0.84024680294301801</c:v>
                </c:pt>
                <c:pt idx="866">
                  <c:v>0.84128879579348304</c:v>
                </c:pt>
                <c:pt idx="867">
                  <c:v>0.84233078864394595</c:v>
                </c:pt>
              </c:numCache>
            </c:numRef>
          </c:xVal>
          <c:yVal>
            <c:numRef>
              <c:f>AVGx!$D$3:$D$870</c:f>
              <c:numCache>
                <c:formatCode>0.00E+00</c:formatCode>
                <c:ptCount val="868"/>
                <c:pt idx="0">
                  <c:v>-1.7321045234174701E-7</c:v>
                </c:pt>
                <c:pt idx="1">
                  <c:v>-1.4120131894802499E-7</c:v>
                </c:pt>
                <c:pt idx="2">
                  <c:v>-1.9553977577863701E-8</c:v>
                </c:pt>
                <c:pt idx="3">
                  <c:v>-5.5052647907677403E-8</c:v>
                </c:pt>
                <c:pt idx="4">
                  <c:v>-5.9845500161964602E-8</c:v>
                </c:pt>
                <c:pt idx="5">
                  <c:v>-6.6653705880708103E-8</c:v>
                </c:pt>
                <c:pt idx="6">
                  <c:v>-7.5967336104885095E-8</c:v>
                </c:pt>
                <c:pt idx="7">
                  <c:v>-8.8383737405306898E-8</c:v>
                </c:pt>
                <c:pt idx="8">
                  <c:v>-1.04607433721976E-7</c:v>
                </c:pt>
                <c:pt idx="9">
                  <c:v>-1.2544997305385E-7</c:v>
                </c:pt>
                <c:pt idx="10">
                  <c:v>-1.5180447539129201E-7</c:v>
                </c:pt>
                <c:pt idx="11">
                  <c:v>-1.8442446856076899E-7</c:v>
                </c:pt>
                <c:pt idx="12">
                  <c:v>-2.2372097098326601E-7</c:v>
                </c:pt>
                <c:pt idx="13">
                  <c:v>-2.6971357968279798E-7</c:v>
                </c:pt>
                <c:pt idx="14">
                  <c:v>-3.2199334948540701E-7</c:v>
                </c:pt>
                <c:pt idx="15">
                  <c:v>-3.7967663231349302E-7</c:v>
                </c:pt>
                <c:pt idx="16">
                  <c:v>-4.4142825673941501E-7</c:v>
                </c:pt>
                <c:pt idx="17">
                  <c:v>-5.0553711184534895E-7</c:v>
                </c:pt>
                <c:pt idx="18">
                  <c:v>-5.6991447057601598E-7</c:v>
                </c:pt>
                <c:pt idx="19">
                  <c:v>-6.3221729051840798E-7</c:v>
                </c:pt>
                <c:pt idx="20">
                  <c:v>-6.90127984113017E-7</c:v>
                </c:pt>
                <c:pt idx="21">
                  <c:v>-7.4157514987025402E-7</c:v>
                </c:pt>
                <c:pt idx="22">
                  <c:v>-7.8494269185622903E-7</c:v>
                </c:pt>
                <c:pt idx="23">
                  <c:v>-8.1932893205140596E-7</c:v>
                </c:pt>
                <c:pt idx="24">
                  <c:v>-8.4450307572085803E-7</c:v>
                </c:pt>
                <c:pt idx="25">
                  <c:v>-8.6073349436388104E-7</c:v>
                </c:pt>
                <c:pt idx="26">
                  <c:v>-8.6880623160428696E-7</c:v>
                </c:pt>
                <c:pt idx="27">
                  <c:v>-8.69903543780924E-7</c:v>
                </c:pt>
                <c:pt idx="28">
                  <c:v>-8.6530005774906998E-7</c:v>
                </c:pt>
                <c:pt idx="29">
                  <c:v>-8.5625894066863604E-7</c:v>
                </c:pt>
                <c:pt idx="30">
                  <c:v>-8.4386395966084103E-7</c:v>
                </c:pt>
                <c:pt idx="31">
                  <c:v>-8.2889080856944503E-7</c:v>
                </c:pt>
                <c:pt idx="32">
                  <c:v>-8.1173622954951497E-7</c:v>
                </c:pt>
                <c:pt idx="33">
                  <c:v>-7.9243337288748201E-7</c:v>
                </c:pt>
                <c:pt idx="34">
                  <c:v>-7.70652177134376E-7</c:v>
                </c:pt>
                <c:pt idx="35">
                  <c:v>-7.4580681628324302E-7</c:v>
                </c:pt>
                <c:pt idx="36">
                  <c:v>-7.1715730714235704E-7</c:v>
                </c:pt>
                <c:pt idx="37">
                  <c:v>-6.8389863393216902E-7</c:v>
                </c:pt>
                <c:pt idx="38">
                  <c:v>-6.4520328883237297E-7</c:v>
                </c:pt>
                <c:pt idx="39">
                  <c:v>-6.0024701930521401E-7</c:v>
                </c:pt>
                <c:pt idx="40">
                  <c:v>-5.4820303307642703E-7</c:v>
                </c:pt>
                <c:pt idx="41">
                  <c:v>-4.8821496837929905E-7</c:v>
                </c:pt>
                <c:pt idx="42">
                  <c:v>-4.1946697077732701E-7</c:v>
                </c:pt>
                <c:pt idx="43">
                  <c:v>-3.4133682958526202E-7</c:v>
                </c:pt>
                <c:pt idx="44">
                  <c:v>-2.53583039904176E-7</c:v>
                </c:pt>
                <c:pt idx="45">
                  <c:v>-1.5642136669230999E-7</c:v>
                </c:pt>
                <c:pt idx="46">
                  <c:v>-5.0282104873284298E-8</c:v>
                </c:pt>
                <c:pt idx="47">
                  <c:v>6.4645476234492694E-8</c:v>
                </c:pt>
                <c:pt idx="48">
                  <c:v>1.88665204565377E-7</c:v>
                </c:pt>
                <c:pt idx="49">
                  <c:v>3.2232408950328098E-7</c:v>
                </c:pt>
                <c:pt idx="50">
                  <c:v>4.66283259445948E-7</c:v>
                </c:pt>
                <c:pt idx="51">
                  <c:v>6.2173300450217596E-7</c:v>
                </c:pt>
                <c:pt idx="52">
                  <c:v>7.9090683285001803E-7</c:v>
                </c:pt>
                <c:pt idx="53">
                  <c:v>9.7707407352479007E-7</c:v>
                </c:pt>
                <c:pt idx="54">
                  <c:v>1.1842657674286599E-6</c:v>
                </c:pt>
                <c:pt idx="55">
                  <c:v>1.4167915908448299E-6</c:v>
                </c:pt>
                <c:pt idx="56">
                  <c:v>1.67801222450387E-6</c:v>
                </c:pt>
                <c:pt idx="57">
                  <c:v>1.9683727084909701E-6</c:v>
                </c:pt>
                <c:pt idx="58">
                  <c:v>2.2842327547735199E-6</c:v>
                </c:pt>
                <c:pt idx="59">
                  <c:v>2.6183653743957098E-6</c:v>
                </c:pt>
                <c:pt idx="60">
                  <c:v>2.9612292709432002E-6</c:v>
                </c:pt>
                <c:pt idx="61">
                  <c:v>3.30315102642059E-6</c:v>
                </c:pt>
                <c:pt idx="62">
                  <c:v>3.6374975115334799E-6</c:v>
                </c:pt>
                <c:pt idx="63">
                  <c:v>3.9628527428565202E-6</c:v>
                </c:pt>
                <c:pt idx="64">
                  <c:v>4.2826682390805598E-6</c:v>
                </c:pt>
                <c:pt idx="65">
                  <c:v>4.6021433696195E-6</c:v>
                </c:pt>
                <c:pt idx="66">
                  <c:v>4.9249493386960003E-6</c:v>
                </c:pt>
                <c:pt idx="67">
                  <c:v>5.2509110555070601E-6</c:v>
                </c:pt>
                <c:pt idx="68">
                  <c:v>5.5750872354143996E-6</c:v>
                </c:pt>
                <c:pt idx="69">
                  <c:v>5.8889414752083297E-6</c:v>
                </c:pt>
                <c:pt idx="70">
                  <c:v>6.1841174156117102E-6</c:v>
                </c:pt>
                <c:pt idx="71">
                  <c:v>6.4553984337221597E-6</c:v>
                </c:pt>
                <c:pt idx="72">
                  <c:v>6.7015280860268498E-6</c:v>
                </c:pt>
                <c:pt idx="73">
                  <c:v>6.9251459945548004E-6</c:v>
                </c:pt>
                <c:pt idx="74">
                  <c:v>7.1314927747076398E-6</c:v>
                </c:pt>
                <c:pt idx="75">
                  <c:v>7.3264004239131399E-6</c:v>
                </c:pt>
                <c:pt idx="76">
                  <c:v>7.5147619985249902E-6</c:v>
                </c:pt>
                <c:pt idx="77">
                  <c:v>7.6998606362536005E-6</c:v>
                </c:pt>
                <c:pt idx="78">
                  <c:v>7.8831441858919101E-6</c:v>
                </c:pt>
                <c:pt idx="79">
                  <c:v>8.0647925303920001E-6</c:v>
                </c:pt>
                <c:pt idx="80">
                  <c:v>8.2446297636088298E-6</c:v>
                </c:pt>
                <c:pt idx="81">
                  <c:v>8.42266568435828E-6</c:v>
                </c:pt>
                <c:pt idx="82">
                  <c:v>8.5992499496348406E-6</c:v>
                </c:pt>
                <c:pt idx="83">
                  <c:v>8.7750386806845707E-6</c:v>
                </c:pt>
                <c:pt idx="84">
                  <c:v>8.9509515513938496E-6</c:v>
                </c:pt>
                <c:pt idx="85">
                  <c:v>9.1278723840719801E-6</c:v>
                </c:pt>
                <c:pt idx="86">
                  <c:v>9.3062716555677293E-6</c:v>
                </c:pt>
                <c:pt idx="87">
                  <c:v>9.4861028829534099E-6</c:v>
                </c:pt>
                <c:pt idx="88">
                  <c:v>9.6669356011952204E-6</c:v>
                </c:pt>
                <c:pt idx="89">
                  <c:v>9.8481204497573692E-6</c:v>
                </c:pt>
                <c:pt idx="90">
                  <c:v>1.00289660641804E-5</c:v>
                </c:pt>
                <c:pt idx="91">
                  <c:v>1.0208844997417399E-5</c:v>
                </c:pt>
                <c:pt idx="92">
                  <c:v>1.0387324240483599E-5</c:v>
                </c:pt>
                <c:pt idx="93">
                  <c:v>1.05643195522793E-5</c:v>
                </c:pt>
                <c:pt idx="94">
                  <c:v>1.07401034760494E-5</c:v>
                </c:pt>
                <c:pt idx="95">
                  <c:v>1.0915258752289101E-5</c:v>
                </c:pt>
                <c:pt idx="96">
                  <c:v>1.10904835814368E-5</c:v>
                </c:pt>
                <c:pt idx="97">
                  <c:v>1.1266421882480101E-5</c:v>
                </c:pt>
                <c:pt idx="98">
                  <c:v>1.1443492176949001E-5</c:v>
                </c:pt>
                <c:pt idx="99">
                  <c:v>1.16218182868125E-5</c:v>
                </c:pt>
                <c:pt idx="100">
                  <c:v>1.1801318913981501E-5</c:v>
                </c:pt>
                <c:pt idx="101">
                  <c:v>1.19814250123062E-5</c:v>
                </c:pt>
                <c:pt idx="102">
                  <c:v>1.21605394991275E-5</c:v>
                </c:pt>
                <c:pt idx="103">
                  <c:v>1.23366949319649E-5</c:v>
                </c:pt>
                <c:pt idx="104">
                  <c:v>1.25082644591158E-5</c:v>
                </c:pt>
                <c:pt idx="105">
                  <c:v>1.26738455379644E-5</c:v>
                </c:pt>
                <c:pt idx="106">
                  <c:v>1.28327392509008E-5</c:v>
                </c:pt>
                <c:pt idx="107">
                  <c:v>1.29865712900725E-5</c:v>
                </c:pt>
                <c:pt idx="108">
                  <c:v>1.31393736022289E-5</c:v>
                </c:pt>
                <c:pt idx="109">
                  <c:v>1.3294544976401201E-5</c:v>
                </c:pt>
                <c:pt idx="110">
                  <c:v>1.3453466847150899E-5</c:v>
                </c:pt>
                <c:pt idx="111">
                  <c:v>1.3616464317044301E-5</c:v>
                </c:pt>
                <c:pt idx="112">
                  <c:v>1.3784147232219499E-5</c:v>
                </c:pt>
                <c:pt idx="113">
                  <c:v>1.39578417721891E-5</c:v>
                </c:pt>
                <c:pt idx="114">
                  <c:v>1.4138399502277701E-5</c:v>
                </c:pt>
                <c:pt idx="115">
                  <c:v>1.43220142113779E-5</c:v>
                </c:pt>
                <c:pt idx="116">
                  <c:v>1.4502871688295301E-5</c:v>
                </c:pt>
                <c:pt idx="117">
                  <c:v>1.4675271815663399E-5</c:v>
                </c:pt>
                <c:pt idx="118">
                  <c:v>1.48344678404838E-5</c:v>
                </c:pt>
                <c:pt idx="119">
                  <c:v>1.49781169911688E-5</c:v>
                </c:pt>
                <c:pt idx="120">
                  <c:v>1.5108429178391E-5</c:v>
                </c:pt>
                <c:pt idx="121">
                  <c:v>1.52315465579132E-5</c:v>
                </c:pt>
                <c:pt idx="122">
                  <c:v>1.53589940022862E-5</c:v>
                </c:pt>
                <c:pt idx="123">
                  <c:v>1.5499411521481902E-5</c:v>
                </c:pt>
                <c:pt idx="124">
                  <c:v>1.5654833541568101E-5</c:v>
                </c:pt>
                <c:pt idx="125">
                  <c:v>1.58262298520699E-5</c:v>
                </c:pt>
                <c:pt idx="126">
                  <c:v>1.6014617007209901E-5</c:v>
                </c:pt>
                <c:pt idx="127">
                  <c:v>1.6214711807046002E-5</c:v>
                </c:pt>
                <c:pt idx="128">
                  <c:v>1.6419919892214901E-5</c:v>
                </c:pt>
                <c:pt idx="129">
                  <c:v>1.66280196343275E-5</c:v>
                </c:pt>
                <c:pt idx="130">
                  <c:v>1.6839072377100501E-5</c:v>
                </c:pt>
                <c:pt idx="131">
                  <c:v>1.70511370404414E-5</c:v>
                </c:pt>
                <c:pt idx="132">
                  <c:v>1.72604598280665E-5</c:v>
                </c:pt>
                <c:pt idx="133">
                  <c:v>1.7463107980490199E-5</c:v>
                </c:pt>
                <c:pt idx="134">
                  <c:v>1.7656023771610499E-5</c:v>
                </c:pt>
                <c:pt idx="135">
                  <c:v>1.7837696884161101E-5</c:v>
                </c:pt>
                <c:pt idx="136">
                  <c:v>1.80084714154173E-5</c:v>
                </c:pt>
                <c:pt idx="137">
                  <c:v>1.8170537514957901E-5</c:v>
                </c:pt>
                <c:pt idx="138">
                  <c:v>1.8326884040795999E-5</c:v>
                </c:pt>
                <c:pt idx="139">
                  <c:v>1.84802374773614E-5</c:v>
                </c:pt>
                <c:pt idx="140">
                  <c:v>1.8632438458623101E-5</c:v>
                </c:pt>
                <c:pt idx="141">
                  <c:v>1.8784299565364798E-5</c:v>
                </c:pt>
                <c:pt idx="142">
                  <c:v>1.8935837418504699E-5</c:v>
                </c:pt>
                <c:pt idx="143">
                  <c:v>1.9086999422579898E-5</c:v>
                </c:pt>
                <c:pt idx="144">
                  <c:v>1.9237810664670201E-5</c:v>
                </c:pt>
                <c:pt idx="145">
                  <c:v>1.93883238513697E-5</c:v>
                </c:pt>
                <c:pt idx="146">
                  <c:v>1.9538609331732201E-5</c:v>
                </c:pt>
                <c:pt idx="147">
                  <c:v>1.96887599701893E-5</c:v>
                </c:pt>
                <c:pt idx="148">
                  <c:v>1.9838882054089601E-5</c:v>
                </c:pt>
                <c:pt idx="149">
                  <c:v>1.9989093659175299E-5</c:v>
                </c:pt>
                <c:pt idx="150">
                  <c:v>2.01395186776569E-5</c:v>
                </c:pt>
                <c:pt idx="151">
                  <c:v>2.02902376747546E-5</c:v>
                </c:pt>
                <c:pt idx="152">
                  <c:v>2.0441265943811599E-5</c:v>
                </c:pt>
                <c:pt idx="153">
                  <c:v>2.05925518778555E-5</c:v>
                </c:pt>
                <c:pt idx="154">
                  <c:v>2.07439810573675E-5</c:v>
                </c:pt>
                <c:pt idx="155">
                  <c:v>2.08954098076455E-5</c:v>
                </c:pt>
                <c:pt idx="156">
                  <c:v>2.1046722666771702E-5</c:v>
                </c:pt>
                <c:pt idx="157">
                  <c:v>2.11978461970925E-5</c:v>
                </c:pt>
                <c:pt idx="158">
                  <c:v>2.13487404130737E-5</c:v>
                </c:pt>
                <c:pt idx="159">
                  <c:v>2.1499394506227401E-5</c:v>
                </c:pt>
                <c:pt idx="160">
                  <c:v>2.16498139886029E-5</c:v>
                </c:pt>
                <c:pt idx="161">
                  <c:v>2.1800005781617299E-5</c:v>
                </c:pt>
                <c:pt idx="162">
                  <c:v>2.19499748250234E-5</c:v>
                </c:pt>
                <c:pt idx="163">
                  <c:v>2.2099723512114901E-5</c:v>
                </c:pt>
                <c:pt idx="164">
                  <c:v>2.2249251063311799E-5</c:v>
                </c:pt>
                <c:pt idx="165">
                  <c:v>2.2398556901323099E-5</c:v>
                </c:pt>
                <c:pt idx="166">
                  <c:v>2.2547648972338999E-5</c:v>
                </c:pt>
                <c:pt idx="167">
                  <c:v>2.2696547746441199E-5</c:v>
                </c:pt>
                <c:pt idx="168">
                  <c:v>2.2845271927785101E-5</c:v>
                </c:pt>
                <c:pt idx="169">
                  <c:v>2.2993836901503398E-5</c:v>
                </c:pt>
                <c:pt idx="170">
                  <c:v>2.3142267822472898E-5</c:v>
                </c:pt>
                <c:pt idx="171">
                  <c:v>2.32905964932901E-5</c:v>
                </c:pt>
                <c:pt idx="172">
                  <c:v>2.3438836590523698E-5</c:v>
                </c:pt>
                <c:pt idx="173">
                  <c:v>2.3586986309503601E-5</c:v>
                </c:pt>
                <c:pt idx="174">
                  <c:v>2.3735040120206001E-5</c:v>
                </c:pt>
                <c:pt idx="175">
                  <c:v>2.3882994321742899E-5</c:v>
                </c:pt>
                <c:pt idx="176">
                  <c:v>2.4030840600540501E-5</c:v>
                </c:pt>
                <c:pt idx="177">
                  <c:v>2.41785774823393E-5</c:v>
                </c:pt>
                <c:pt idx="178">
                  <c:v>2.4326219345740698E-5</c:v>
                </c:pt>
                <c:pt idx="179">
                  <c:v>2.4473789114741999E-5</c:v>
                </c:pt>
                <c:pt idx="180">
                  <c:v>2.46212978353609E-5</c:v>
                </c:pt>
                <c:pt idx="181">
                  <c:v>2.4768749505773801E-5</c:v>
                </c:pt>
                <c:pt idx="182">
                  <c:v>2.4916148721242E-5</c:v>
                </c:pt>
                <c:pt idx="183">
                  <c:v>2.5063500237359999E-5</c:v>
                </c:pt>
                <c:pt idx="184">
                  <c:v>2.5210804852561399E-5</c:v>
                </c:pt>
                <c:pt idx="185">
                  <c:v>2.5358061722144299E-5</c:v>
                </c:pt>
                <c:pt idx="186">
                  <c:v>2.5505271943469199E-5</c:v>
                </c:pt>
                <c:pt idx="187">
                  <c:v>2.5652438203050398E-5</c:v>
                </c:pt>
                <c:pt idx="188">
                  <c:v>2.57995677804351E-5</c:v>
                </c:pt>
                <c:pt idx="189">
                  <c:v>2.5946670318428299E-5</c:v>
                </c:pt>
                <c:pt idx="190">
                  <c:v>2.60937553668326E-5</c:v>
                </c:pt>
                <c:pt idx="191">
                  <c:v>2.6240831507212202E-5</c:v>
                </c:pt>
                <c:pt idx="192">
                  <c:v>2.6387905714367902E-5</c:v>
                </c:pt>
                <c:pt idx="193">
                  <c:v>2.6534979926152999E-5</c:v>
                </c:pt>
                <c:pt idx="194">
                  <c:v>2.6682054137938002E-5</c:v>
                </c:pt>
                <c:pt idx="195">
                  <c:v>2.6829128349723099E-5</c:v>
                </c:pt>
                <c:pt idx="196">
                  <c:v>2.69762025615082E-5</c:v>
                </c:pt>
                <c:pt idx="197">
                  <c:v>2.7123276773293199E-5</c:v>
                </c:pt>
                <c:pt idx="198">
                  <c:v>2.7270350985078202E-5</c:v>
                </c:pt>
                <c:pt idx="199">
                  <c:v>2.7417425196863401E-5</c:v>
                </c:pt>
                <c:pt idx="200">
                  <c:v>2.75644994086484E-5</c:v>
                </c:pt>
                <c:pt idx="201">
                  <c:v>2.7711573620433399E-5</c:v>
                </c:pt>
                <c:pt idx="202">
                  <c:v>2.78586478322185E-5</c:v>
                </c:pt>
                <c:pt idx="203">
                  <c:v>2.8005722044003601E-5</c:v>
                </c:pt>
                <c:pt idx="204">
                  <c:v>2.81527962557886E-5</c:v>
                </c:pt>
                <c:pt idx="205">
                  <c:v>2.8299870467573701E-5</c:v>
                </c:pt>
                <c:pt idx="206">
                  <c:v>2.8446944679358598E-5</c:v>
                </c:pt>
                <c:pt idx="207">
                  <c:v>2.8594018891143699E-5</c:v>
                </c:pt>
                <c:pt idx="208">
                  <c:v>2.87410931029288E-5</c:v>
                </c:pt>
                <c:pt idx="209">
                  <c:v>2.8888167314713799E-5</c:v>
                </c:pt>
                <c:pt idx="210">
                  <c:v>2.90352415264989E-5</c:v>
                </c:pt>
                <c:pt idx="211">
                  <c:v>2.9182315738283899E-5</c:v>
                </c:pt>
                <c:pt idx="212">
                  <c:v>2.9329389950069099E-5</c:v>
                </c:pt>
                <c:pt idx="213">
                  <c:v>2.9476464161854101E-5</c:v>
                </c:pt>
                <c:pt idx="214">
                  <c:v>2.9623538373638999E-5</c:v>
                </c:pt>
                <c:pt idx="215">
                  <c:v>2.9770612585424201E-5</c:v>
                </c:pt>
                <c:pt idx="216">
                  <c:v>2.99176867972092E-5</c:v>
                </c:pt>
                <c:pt idx="217">
                  <c:v>3.0064761008994301E-5</c:v>
                </c:pt>
                <c:pt idx="218">
                  <c:v>3.02118352207793E-5</c:v>
                </c:pt>
                <c:pt idx="219">
                  <c:v>3.0358909432564401E-5</c:v>
                </c:pt>
                <c:pt idx="220">
                  <c:v>3.05059836443494E-5</c:v>
                </c:pt>
                <c:pt idx="221">
                  <c:v>3.0653057856134603E-5</c:v>
                </c:pt>
                <c:pt idx="222">
                  <c:v>3.0800132067919599E-5</c:v>
                </c:pt>
                <c:pt idx="223">
                  <c:v>3.0947206279704601E-5</c:v>
                </c:pt>
                <c:pt idx="224">
                  <c:v>3.1094280491489597E-5</c:v>
                </c:pt>
                <c:pt idx="225">
                  <c:v>3.1241354703274701E-5</c:v>
                </c:pt>
                <c:pt idx="226">
                  <c:v>3.1388428915059697E-5</c:v>
                </c:pt>
                <c:pt idx="227">
                  <c:v>3.15355031268447E-5</c:v>
                </c:pt>
                <c:pt idx="228">
                  <c:v>3.1682577338629899E-5</c:v>
                </c:pt>
                <c:pt idx="229">
                  <c:v>3.1829651550415003E-5</c:v>
                </c:pt>
                <c:pt idx="230">
                  <c:v>3.1976725762199999E-5</c:v>
                </c:pt>
                <c:pt idx="231">
                  <c:v>3.21237999739849E-5</c:v>
                </c:pt>
                <c:pt idx="232">
                  <c:v>3.2270874185770099E-5</c:v>
                </c:pt>
                <c:pt idx="233">
                  <c:v>3.2417948397555102E-5</c:v>
                </c:pt>
                <c:pt idx="234">
                  <c:v>3.2565022609340199E-5</c:v>
                </c:pt>
                <c:pt idx="235">
                  <c:v>3.2712096821125202E-5</c:v>
                </c:pt>
                <c:pt idx="236">
                  <c:v>3.2859171032910197E-5</c:v>
                </c:pt>
                <c:pt idx="237">
                  <c:v>3.3006245244695302E-5</c:v>
                </c:pt>
                <c:pt idx="238">
                  <c:v>3.3153319456480297E-5</c:v>
                </c:pt>
                <c:pt idx="239">
                  <c:v>3.3300393668265402E-5</c:v>
                </c:pt>
                <c:pt idx="240">
                  <c:v>3.3447467880050499E-5</c:v>
                </c:pt>
                <c:pt idx="241">
                  <c:v>3.3594542091835603E-5</c:v>
                </c:pt>
                <c:pt idx="242">
                  <c:v>3.3741616303620701E-5</c:v>
                </c:pt>
                <c:pt idx="243">
                  <c:v>3.3888690515405697E-5</c:v>
                </c:pt>
                <c:pt idx="244">
                  <c:v>3.4035764727190598E-5</c:v>
                </c:pt>
                <c:pt idx="245">
                  <c:v>3.4182838938975797E-5</c:v>
                </c:pt>
                <c:pt idx="246">
                  <c:v>3.4329913150760901E-5</c:v>
                </c:pt>
                <c:pt idx="247">
                  <c:v>3.4476987362545897E-5</c:v>
                </c:pt>
                <c:pt idx="248">
                  <c:v>3.4624061574330899E-5</c:v>
                </c:pt>
                <c:pt idx="249">
                  <c:v>3.4771135786115997E-5</c:v>
                </c:pt>
                <c:pt idx="250">
                  <c:v>3.4918209997900999E-5</c:v>
                </c:pt>
                <c:pt idx="251">
                  <c:v>3.5065284209686097E-5</c:v>
                </c:pt>
                <c:pt idx="252">
                  <c:v>3.5212358421471201E-5</c:v>
                </c:pt>
                <c:pt idx="253">
                  <c:v>3.5359432633256197E-5</c:v>
                </c:pt>
                <c:pt idx="254">
                  <c:v>3.5506506845041199E-5</c:v>
                </c:pt>
                <c:pt idx="255">
                  <c:v>3.5653581056826297E-5</c:v>
                </c:pt>
                <c:pt idx="256">
                  <c:v>3.58006552686113E-5</c:v>
                </c:pt>
                <c:pt idx="257">
                  <c:v>3.5947729480396302E-5</c:v>
                </c:pt>
                <c:pt idx="258">
                  <c:v>3.6094803692181501E-5</c:v>
                </c:pt>
                <c:pt idx="259">
                  <c:v>3.6241877903966497E-5</c:v>
                </c:pt>
                <c:pt idx="260">
                  <c:v>3.63889521157515E-5</c:v>
                </c:pt>
                <c:pt idx="261">
                  <c:v>3.6536026327536597E-5</c:v>
                </c:pt>
                <c:pt idx="262">
                  <c:v>3.6683100539321701E-5</c:v>
                </c:pt>
                <c:pt idx="263">
                  <c:v>3.6830174751106799E-5</c:v>
                </c:pt>
                <c:pt idx="264">
                  <c:v>3.6977248962891801E-5</c:v>
                </c:pt>
                <c:pt idx="265">
                  <c:v>3.7124323174676797E-5</c:v>
                </c:pt>
                <c:pt idx="266">
                  <c:v>3.7271397386462003E-5</c:v>
                </c:pt>
                <c:pt idx="267">
                  <c:v>3.7418471598246897E-5</c:v>
                </c:pt>
                <c:pt idx="268">
                  <c:v>3.7565545810032001E-5</c:v>
                </c:pt>
                <c:pt idx="269">
                  <c:v>3.7712620021817099E-5</c:v>
                </c:pt>
                <c:pt idx="270">
                  <c:v>3.7859694233602101E-5</c:v>
                </c:pt>
                <c:pt idx="271">
                  <c:v>3.8006768445387097E-5</c:v>
                </c:pt>
                <c:pt idx="272">
                  <c:v>3.8153842657172303E-5</c:v>
                </c:pt>
                <c:pt idx="273">
                  <c:v>3.8300916868957197E-5</c:v>
                </c:pt>
                <c:pt idx="274">
                  <c:v>3.8447991080742302E-5</c:v>
                </c:pt>
                <c:pt idx="275">
                  <c:v>3.8595065292527399E-5</c:v>
                </c:pt>
                <c:pt idx="276">
                  <c:v>3.8742139504312402E-5</c:v>
                </c:pt>
                <c:pt idx="277">
                  <c:v>3.8889213716097499E-5</c:v>
                </c:pt>
                <c:pt idx="278">
                  <c:v>3.9036287927882603E-5</c:v>
                </c:pt>
                <c:pt idx="279">
                  <c:v>3.9183362139667497E-5</c:v>
                </c:pt>
                <c:pt idx="280">
                  <c:v>3.9330436351452602E-5</c:v>
                </c:pt>
                <c:pt idx="281">
                  <c:v>3.9477510563237699E-5</c:v>
                </c:pt>
                <c:pt idx="282">
                  <c:v>3.96245847750226E-5</c:v>
                </c:pt>
                <c:pt idx="283">
                  <c:v>3.9771658986807799E-5</c:v>
                </c:pt>
                <c:pt idx="284">
                  <c:v>3.9918733198592802E-5</c:v>
                </c:pt>
                <c:pt idx="285">
                  <c:v>4.0065807410378001E-5</c:v>
                </c:pt>
                <c:pt idx="286">
                  <c:v>4.0212881622163098E-5</c:v>
                </c:pt>
                <c:pt idx="287">
                  <c:v>4.0359955833948101E-5</c:v>
                </c:pt>
                <c:pt idx="288">
                  <c:v>4.05070300457329E-5</c:v>
                </c:pt>
                <c:pt idx="289">
                  <c:v>4.0654104257518099E-5</c:v>
                </c:pt>
                <c:pt idx="290">
                  <c:v>4.0801178469303102E-5</c:v>
                </c:pt>
                <c:pt idx="291">
                  <c:v>4.0948252681088301E-5</c:v>
                </c:pt>
                <c:pt idx="292">
                  <c:v>4.1095326892873297E-5</c:v>
                </c:pt>
                <c:pt idx="293">
                  <c:v>4.1242401104658401E-5</c:v>
                </c:pt>
                <c:pt idx="294">
                  <c:v>4.1389475316443397E-5</c:v>
                </c:pt>
                <c:pt idx="295">
                  <c:v>4.1536549528228399E-5</c:v>
                </c:pt>
                <c:pt idx="296">
                  <c:v>4.1683623740013402E-5</c:v>
                </c:pt>
                <c:pt idx="297">
                  <c:v>4.1830697951798601E-5</c:v>
                </c:pt>
                <c:pt idx="298">
                  <c:v>4.1977772163583597E-5</c:v>
                </c:pt>
                <c:pt idx="299">
                  <c:v>4.21248463753686E-5</c:v>
                </c:pt>
                <c:pt idx="300">
                  <c:v>4.2271920587153697E-5</c:v>
                </c:pt>
                <c:pt idx="301">
                  <c:v>4.2418994798938801E-5</c:v>
                </c:pt>
                <c:pt idx="302">
                  <c:v>4.2566069010723797E-5</c:v>
                </c:pt>
                <c:pt idx="303">
                  <c:v>4.2713143222509003E-5</c:v>
                </c:pt>
                <c:pt idx="304">
                  <c:v>4.2860217434293897E-5</c:v>
                </c:pt>
                <c:pt idx="305">
                  <c:v>4.30072916460789E-5</c:v>
                </c:pt>
                <c:pt idx="306">
                  <c:v>4.3154365857864099E-5</c:v>
                </c:pt>
                <c:pt idx="307">
                  <c:v>4.3301440069649E-5</c:v>
                </c:pt>
                <c:pt idx="308">
                  <c:v>4.3448514281434002E-5</c:v>
                </c:pt>
                <c:pt idx="309">
                  <c:v>4.35955884932191E-5</c:v>
                </c:pt>
                <c:pt idx="310">
                  <c:v>4.3742662705004102E-5</c:v>
                </c:pt>
                <c:pt idx="311">
                  <c:v>4.3889736916789301E-5</c:v>
                </c:pt>
                <c:pt idx="312">
                  <c:v>4.4036811128574399E-5</c:v>
                </c:pt>
                <c:pt idx="313">
                  <c:v>4.4183885340359503E-5</c:v>
                </c:pt>
                <c:pt idx="314">
                  <c:v>4.4330959552144499E-5</c:v>
                </c:pt>
                <c:pt idx="315">
                  <c:v>4.4478033763929502E-5</c:v>
                </c:pt>
                <c:pt idx="316">
                  <c:v>4.4625107975714497E-5</c:v>
                </c:pt>
                <c:pt idx="317">
                  <c:v>4.4772182187499602E-5</c:v>
                </c:pt>
                <c:pt idx="318">
                  <c:v>4.4919256399284597E-5</c:v>
                </c:pt>
                <c:pt idx="319">
                  <c:v>4.5066330611069702E-5</c:v>
                </c:pt>
                <c:pt idx="320">
                  <c:v>4.5213404822854799E-5</c:v>
                </c:pt>
                <c:pt idx="321">
                  <c:v>4.5360479034639802E-5</c:v>
                </c:pt>
                <c:pt idx="322">
                  <c:v>4.5507553246424899E-5</c:v>
                </c:pt>
                <c:pt idx="323">
                  <c:v>4.5654627458209902E-5</c:v>
                </c:pt>
                <c:pt idx="324">
                  <c:v>4.5801701669994999E-5</c:v>
                </c:pt>
                <c:pt idx="325">
                  <c:v>4.5948775881780097E-5</c:v>
                </c:pt>
                <c:pt idx="326">
                  <c:v>4.6095850093565201E-5</c:v>
                </c:pt>
                <c:pt idx="327">
                  <c:v>4.6242924305350102E-5</c:v>
                </c:pt>
                <c:pt idx="328">
                  <c:v>4.6389998517135098E-5</c:v>
                </c:pt>
                <c:pt idx="329">
                  <c:v>4.65370727289201E-5</c:v>
                </c:pt>
                <c:pt idx="330">
                  <c:v>4.6684146940705103E-5</c:v>
                </c:pt>
                <c:pt idx="331">
                  <c:v>4.68312211524902E-5</c:v>
                </c:pt>
                <c:pt idx="332">
                  <c:v>4.6978295364275501E-5</c:v>
                </c:pt>
                <c:pt idx="333">
                  <c:v>4.7125369576060497E-5</c:v>
                </c:pt>
                <c:pt idx="334">
                  <c:v>4.7272443787845499E-5</c:v>
                </c:pt>
                <c:pt idx="335">
                  <c:v>4.7419517999630502E-5</c:v>
                </c:pt>
                <c:pt idx="336">
                  <c:v>4.7566592211415599E-5</c:v>
                </c:pt>
                <c:pt idx="337">
                  <c:v>4.7713666423200602E-5</c:v>
                </c:pt>
                <c:pt idx="338">
                  <c:v>4.78607406349857E-5</c:v>
                </c:pt>
                <c:pt idx="339">
                  <c:v>4.8007814846770702E-5</c:v>
                </c:pt>
                <c:pt idx="340">
                  <c:v>4.81548890585558E-5</c:v>
                </c:pt>
                <c:pt idx="341">
                  <c:v>4.8301963270340802E-5</c:v>
                </c:pt>
                <c:pt idx="342">
                  <c:v>4.84490374821259E-5</c:v>
                </c:pt>
                <c:pt idx="343">
                  <c:v>4.8596111693910997E-5</c:v>
                </c:pt>
                <c:pt idx="344">
                  <c:v>4.8743185905696101E-5</c:v>
                </c:pt>
                <c:pt idx="345">
                  <c:v>4.8890260117481002E-5</c:v>
                </c:pt>
                <c:pt idx="346">
                  <c:v>4.9037334329266201E-5</c:v>
                </c:pt>
                <c:pt idx="347">
                  <c:v>4.9184408541051197E-5</c:v>
                </c:pt>
                <c:pt idx="348">
                  <c:v>4.93314827528362E-5</c:v>
                </c:pt>
                <c:pt idx="349">
                  <c:v>4.9478556964621399E-5</c:v>
                </c:pt>
                <c:pt idx="350">
                  <c:v>4.96256311764063E-5</c:v>
                </c:pt>
                <c:pt idx="351">
                  <c:v>4.9772705388191397E-5</c:v>
                </c:pt>
                <c:pt idx="352">
                  <c:v>4.9919779599976298E-5</c:v>
                </c:pt>
                <c:pt idx="353">
                  <c:v>5.0066853811761402E-5</c:v>
                </c:pt>
                <c:pt idx="354">
                  <c:v>5.02139280235465E-5</c:v>
                </c:pt>
                <c:pt idx="355">
                  <c:v>5.0361002235331597E-5</c:v>
                </c:pt>
                <c:pt idx="356">
                  <c:v>5.05080764471166E-5</c:v>
                </c:pt>
                <c:pt idx="357">
                  <c:v>5.0655150658901799E-5</c:v>
                </c:pt>
                <c:pt idx="358">
                  <c:v>5.08022248706867E-5</c:v>
                </c:pt>
                <c:pt idx="359">
                  <c:v>5.0949299082471899E-5</c:v>
                </c:pt>
                <c:pt idx="360">
                  <c:v>5.10963732942568E-5</c:v>
                </c:pt>
                <c:pt idx="361">
                  <c:v>5.1243447506041897E-5</c:v>
                </c:pt>
                <c:pt idx="362">
                  <c:v>5.1390521717827002E-5</c:v>
                </c:pt>
                <c:pt idx="363">
                  <c:v>5.1537595929612201E-5</c:v>
                </c:pt>
                <c:pt idx="364">
                  <c:v>5.1684670141397E-5</c:v>
                </c:pt>
                <c:pt idx="365">
                  <c:v>5.1831744353182098E-5</c:v>
                </c:pt>
                <c:pt idx="366">
                  <c:v>5.1978818564967202E-5</c:v>
                </c:pt>
                <c:pt idx="367">
                  <c:v>5.2125892776752198E-5</c:v>
                </c:pt>
                <c:pt idx="368">
                  <c:v>5.2272966988537302E-5</c:v>
                </c:pt>
                <c:pt idx="369">
                  <c:v>5.2420041200322298E-5</c:v>
                </c:pt>
                <c:pt idx="370">
                  <c:v>5.2567115412107497E-5</c:v>
                </c:pt>
                <c:pt idx="371">
                  <c:v>5.2714189623892303E-5</c:v>
                </c:pt>
                <c:pt idx="372">
                  <c:v>5.2861263835677502E-5</c:v>
                </c:pt>
                <c:pt idx="373">
                  <c:v>5.3008338047462498E-5</c:v>
                </c:pt>
                <c:pt idx="374">
                  <c:v>5.3155412259247697E-5</c:v>
                </c:pt>
                <c:pt idx="375">
                  <c:v>5.3302486471032598E-5</c:v>
                </c:pt>
                <c:pt idx="376">
                  <c:v>5.34495606828176E-5</c:v>
                </c:pt>
                <c:pt idx="377">
                  <c:v>5.3596634894602698E-5</c:v>
                </c:pt>
                <c:pt idx="378">
                  <c:v>5.37437091063877E-5</c:v>
                </c:pt>
                <c:pt idx="379">
                  <c:v>5.3890783318172798E-5</c:v>
                </c:pt>
                <c:pt idx="380">
                  <c:v>5.40378575299578E-5</c:v>
                </c:pt>
                <c:pt idx="381">
                  <c:v>5.4184931741742898E-5</c:v>
                </c:pt>
                <c:pt idx="382">
                  <c:v>5.4332005953527901E-5</c:v>
                </c:pt>
                <c:pt idx="383">
                  <c:v>5.4479080165312998E-5</c:v>
                </c:pt>
                <c:pt idx="384">
                  <c:v>5.4626154377098102E-5</c:v>
                </c:pt>
                <c:pt idx="385">
                  <c:v>5.4773228588883003E-5</c:v>
                </c:pt>
                <c:pt idx="386">
                  <c:v>5.4920302800668101E-5</c:v>
                </c:pt>
                <c:pt idx="387">
                  <c:v>5.5067377012453198E-5</c:v>
                </c:pt>
                <c:pt idx="388">
                  <c:v>5.5214451224238302E-5</c:v>
                </c:pt>
                <c:pt idx="389">
                  <c:v>5.53615254360234E-5</c:v>
                </c:pt>
                <c:pt idx="390">
                  <c:v>5.5508599647808199E-5</c:v>
                </c:pt>
                <c:pt idx="391">
                  <c:v>5.5655673859593398E-5</c:v>
                </c:pt>
                <c:pt idx="392">
                  <c:v>5.5802748071378502E-5</c:v>
                </c:pt>
                <c:pt idx="393">
                  <c:v>5.59498222831636E-5</c:v>
                </c:pt>
                <c:pt idx="394">
                  <c:v>5.6096896494948501E-5</c:v>
                </c:pt>
                <c:pt idx="395">
                  <c:v>5.6243970706733598E-5</c:v>
                </c:pt>
                <c:pt idx="396">
                  <c:v>5.6391044918518398E-5</c:v>
                </c:pt>
                <c:pt idx="397">
                  <c:v>5.6538119130303698E-5</c:v>
                </c:pt>
                <c:pt idx="398">
                  <c:v>5.6685193342088701E-5</c:v>
                </c:pt>
                <c:pt idx="399">
                  <c:v>5.6832267553873798E-5</c:v>
                </c:pt>
                <c:pt idx="400">
                  <c:v>5.6979341765658903E-5</c:v>
                </c:pt>
                <c:pt idx="401">
                  <c:v>5.7126415977443898E-5</c:v>
                </c:pt>
                <c:pt idx="402">
                  <c:v>5.7273490189228799E-5</c:v>
                </c:pt>
                <c:pt idx="403">
                  <c:v>5.74205644010141E-5</c:v>
                </c:pt>
                <c:pt idx="404">
                  <c:v>5.7567638612799001E-5</c:v>
                </c:pt>
                <c:pt idx="405">
                  <c:v>5.7714712824584098E-5</c:v>
                </c:pt>
                <c:pt idx="406">
                  <c:v>5.7861787036369203E-5</c:v>
                </c:pt>
                <c:pt idx="407">
                  <c:v>5.8008861248154002E-5</c:v>
                </c:pt>
                <c:pt idx="408">
                  <c:v>5.8155935459939099E-5</c:v>
                </c:pt>
                <c:pt idx="409">
                  <c:v>5.8303009671724197E-5</c:v>
                </c:pt>
                <c:pt idx="410">
                  <c:v>5.84500838835092E-5</c:v>
                </c:pt>
                <c:pt idx="411">
                  <c:v>5.85971580952945E-5</c:v>
                </c:pt>
                <c:pt idx="412">
                  <c:v>5.87442323070793E-5</c:v>
                </c:pt>
                <c:pt idx="413">
                  <c:v>5.8891306518864302E-5</c:v>
                </c:pt>
                <c:pt idx="414">
                  <c:v>5.9038380730649298E-5</c:v>
                </c:pt>
                <c:pt idx="415">
                  <c:v>5.9185454942434497E-5</c:v>
                </c:pt>
                <c:pt idx="416">
                  <c:v>5.9332529154219601E-5</c:v>
                </c:pt>
                <c:pt idx="417">
                  <c:v>5.9479603366004401E-5</c:v>
                </c:pt>
                <c:pt idx="418">
                  <c:v>5.9626677577789498E-5</c:v>
                </c:pt>
                <c:pt idx="419">
                  <c:v>5.9773751789574697E-5</c:v>
                </c:pt>
                <c:pt idx="420">
                  <c:v>5.9920826001359598E-5</c:v>
                </c:pt>
                <c:pt idx="421">
                  <c:v>6.0067900213144797E-5</c:v>
                </c:pt>
                <c:pt idx="422">
                  <c:v>6.0214974424929901E-5</c:v>
                </c:pt>
                <c:pt idx="423">
                  <c:v>6.0362048636714897E-5</c:v>
                </c:pt>
                <c:pt idx="424">
                  <c:v>6.05091228484999E-5</c:v>
                </c:pt>
                <c:pt idx="425">
                  <c:v>6.0656197060284902E-5</c:v>
                </c:pt>
                <c:pt idx="426">
                  <c:v>6.080327127207E-5</c:v>
                </c:pt>
                <c:pt idx="427">
                  <c:v>6.0950345483855097E-5</c:v>
                </c:pt>
                <c:pt idx="428">
                  <c:v>6.10974196956401E-5</c:v>
                </c:pt>
                <c:pt idx="429">
                  <c:v>6.1244493907425197E-5</c:v>
                </c:pt>
                <c:pt idx="430">
                  <c:v>6.1391568119210105E-5</c:v>
                </c:pt>
                <c:pt idx="431">
                  <c:v>6.1538642330995297E-5</c:v>
                </c:pt>
                <c:pt idx="432">
                  <c:v>6.16857165427803E-5</c:v>
                </c:pt>
                <c:pt idx="433">
                  <c:v>6.1832790754565506E-5</c:v>
                </c:pt>
                <c:pt idx="434">
                  <c:v>6.19798649663504E-5</c:v>
                </c:pt>
                <c:pt idx="435">
                  <c:v>6.2126939178135498E-5</c:v>
                </c:pt>
                <c:pt idx="436">
                  <c:v>6.2274013389920595E-5</c:v>
                </c:pt>
                <c:pt idx="437">
                  <c:v>6.2421087601705394E-5</c:v>
                </c:pt>
                <c:pt idx="438">
                  <c:v>6.25681618134906E-5</c:v>
                </c:pt>
                <c:pt idx="439">
                  <c:v>6.2715236025275494E-5</c:v>
                </c:pt>
                <c:pt idx="440">
                  <c:v>6.2862310237060795E-5</c:v>
                </c:pt>
                <c:pt idx="441">
                  <c:v>6.3009384448845703E-5</c:v>
                </c:pt>
                <c:pt idx="442">
                  <c:v>6.3156458660630705E-5</c:v>
                </c:pt>
                <c:pt idx="443">
                  <c:v>6.3303532872415898E-5</c:v>
                </c:pt>
                <c:pt idx="444">
                  <c:v>6.34506070842009E-5</c:v>
                </c:pt>
                <c:pt idx="445">
                  <c:v>6.3597681295985903E-5</c:v>
                </c:pt>
                <c:pt idx="446">
                  <c:v>6.3744755507770905E-5</c:v>
                </c:pt>
                <c:pt idx="447">
                  <c:v>6.3891829719556098E-5</c:v>
                </c:pt>
                <c:pt idx="448">
                  <c:v>6.40389039313411E-5</c:v>
                </c:pt>
                <c:pt idx="449">
                  <c:v>6.4185978143126103E-5</c:v>
                </c:pt>
                <c:pt idx="450">
                  <c:v>6.4333052354910997E-5</c:v>
                </c:pt>
                <c:pt idx="451">
                  <c:v>6.4480126566696095E-5</c:v>
                </c:pt>
                <c:pt idx="452">
                  <c:v>6.4627200778481206E-5</c:v>
                </c:pt>
                <c:pt idx="453">
                  <c:v>6.4774274990266303E-5</c:v>
                </c:pt>
                <c:pt idx="454">
                  <c:v>6.4921349202051401E-5</c:v>
                </c:pt>
                <c:pt idx="455">
                  <c:v>6.5068423413836295E-5</c:v>
                </c:pt>
                <c:pt idx="456">
                  <c:v>6.5215497625621406E-5</c:v>
                </c:pt>
                <c:pt idx="457">
                  <c:v>6.5362571837406395E-5</c:v>
                </c:pt>
                <c:pt idx="458">
                  <c:v>6.5509646049191506E-5</c:v>
                </c:pt>
                <c:pt idx="459">
                  <c:v>6.5656720260976603E-5</c:v>
                </c:pt>
                <c:pt idx="460">
                  <c:v>6.5803794472761701E-5</c:v>
                </c:pt>
                <c:pt idx="461">
                  <c:v>6.5950868684546798E-5</c:v>
                </c:pt>
                <c:pt idx="462">
                  <c:v>6.6097942896331597E-5</c:v>
                </c:pt>
                <c:pt idx="463">
                  <c:v>6.6245017108116898E-5</c:v>
                </c:pt>
                <c:pt idx="464">
                  <c:v>6.6392091319901806E-5</c:v>
                </c:pt>
                <c:pt idx="465">
                  <c:v>6.6539165531686795E-5</c:v>
                </c:pt>
                <c:pt idx="466">
                  <c:v>6.6686239743471906E-5</c:v>
                </c:pt>
                <c:pt idx="467">
                  <c:v>6.6833313955256895E-5</c:v>
                </c:pt>
                <c:pt idx="468">
                  <c:v>6.6980388167042006E-5</c:v>
                </c:pt>
                <c:pt idx="469">
                  <c:v>6.7127462378826995E-5</c:v>
                </c:pt>
                <c:pt idx="470">
                  <c:v>6.7274536590612106E-5</c:v>
                </c:pt>
                <c:pt idx="471">
                  <c:v>6.7421610802397298E-5</c:v>
                </c:pt>
                <c:pt idx="472">
                  <c:v>6.7568685014182206E-5</c:v>
                </c:pt>
                <c:pt idx="473">
                  <c:v>6.7715759225967398E-5</c:v>
                </c:pt>
                <c:pt idx="474">
                  <c:v>6.7862833437752198E-5</c:v>
                </c:pt>
                <c:pt idx="475">
                  <c:v>6.8009907649537404E-5</c:v>
                </c:pt>
                <c:pt idx="476">
                  <c:v>6.8156981861322203E-5</c:v>
                </c:pt>
                <c:pt idx="477">
                  <c:v>6.8304056073107395E-5</c:v>
                </c:pt>
                <c:pt idx="478">
                  <c:v>6.8451130284892303E-5</c:v>
                </c:pt>
                <c:pt idx="479">
                  <c:v>6.8598204496677495E-5</c:v>
                </c:pt>
                <c:pt idx="480">
                  <c:v>6.8745278708462606E-5</c:v>
                </c:pt>
                <c:pt idx="481">
                  <c:v>6.88923529202475E-5</c:v>
                </c:pt>
                <c:pt idx="482">
                  <c:v>6.9039427132032503E-5</c:v>
                </c:pt>
                <c:pt idx="483">
                  <c:v>6.9186501343817695E-5</c:v>
                </c:pt>
                <c:pt idx="484">
                  <c:v>6.9333575555602901E-5</c:v>
                </c:pt>
                <c:pt idx="485">
                  <c:v>6.9480649767387999E-5</c:v>
                </c:pt>
                <c:pt idx="486">
                  <c:v>6.9627723979172906E-5</c:v>
                </c:pt>
                <c:pt idx="487">
                  <c:v>6.9774798190957895E-5</c:v>
                </c:pt>
                <c:pt idx="488">
                  <c:v>6.9921872402743006E-5</c:v>
                </c:pt>
                <c:pt idx="489">
                  <c:v>7.0068946614527901E-5</c:v>
                </c:pt>
                <c:pt idx="490">
                  <c:v>7.0216020826313201E-5</c:v>
                </c:pt>
                <c:pt idx="491">
                  <c:v>7.0363095038098095E-5</c:v>
                </c:pt>
                <c:pt idx="492">
                  <c:v>7.0510169249883003E-5</c:v>
                </c:pt>
                <c:pt idx="493">
                  <c:v>7.0657243461668101E-5</c:v>
                </c:pt>
                <c:pt idx="494">
                  <c:v>7.0804317673453198E-5</c:v>
                </c:pt>
                <c:pt idx="495">
                  <c:v>7.0951391885238296E-5</c:v>
                </c:pt>
                <c:pt idx="496">
                  <c:v>7.1098466097023203E-5</c:v>
                </c:pt>
                <c:pt idx="497">
                  <c:v>7.1245540308808504E-5</c:v>
                </c:pt>
                <c:pt idx="498">
                  <c:v>7.1392614520593398E-5</c:v>
                </c:pt>
                <c:pt idx="499">
                  <c:v>7.1539688732378604E-5</c:v>
                </c:pt>
                <c:pt idx="500">
                  <c:v>7.1686762944163498E-5</c:v>
                </c:pt>
                <c:pt idx="501">
                  <c:v>7.1833837155948298E-5</c:v>
                </c:pt>
                <c:pt idx="502">
                  <c:v>7.1980911367733503E-5</c:v>
                </c:pt>
                <c:pt idx="503">
                  <c:v>7.2127985579518696E-5</c:v>
                </c:pt>
                <c:pt idx="504">
                  <c:v>7.2275059791303807E-5</c:v>
                </c:pt>
                <c:pt idx="505">
                  <c:v>7.2422134003088796E-5</c:v>
                </c:pt>
                <c:pt idx="506">
                  <c:v>7.2569208214873704E-5</c:v>
                </c:pt>
                <c:pt idx="507">
                  <c:v>7.2716282426658706E-5</c:v>
                </c:pt>
                <c:pt idx="508">
                  <c:v>7.2863356638443898E-5</c:v>
                </c:pt>
                <c:pt idx="509">
                  <c:v>7.3010430850228698E-5</c:v>
                </c:pt>
                <c:pt idx="510">
                  <c:v>7.3157505062013795E-5</c:v>
                </c:pt>
                <c:pt idx="511">
                  <c:v>7.3304579273798798E-5</c:v>
                </c:pt>
                <c:pt idx="512">
                  <c:v>7.3451653485584004E-5</c:v>
                </c:pt>
                <c:pt idx="513">
                  <c:v>7.3598727697369006E-5</c:v>
                </c:pt>
                <c:pt idx="514">
                  <c:v>7.3745801909154104E-5</c:v>
                </c:pt>
                <c:pt idx="515">
                  <c:v>7.3892876120939296E-5</c:v>
                </c:pt>
                <c:pt idx="516">
                  <c:v>7.4039950332724299E-5</c:v>
                </c:pt>
                <c:pt idx="517">
                  <c:v>7.4187024544509301E-5</c:v>
                </c:pt>
                <c:pt idx="518">
                  <c:v>7.4334098756294304E-5</c:v>
                </c:pt>
                <c:pt idx="519">
                  <c:v>7.4481172968079306E-5</c:v>
                </c:pt>
                <c:pt idx="520">
                  <c:v>7.4628247179864499E-5</c:v>
                </c:pt>
                <c:pt idx="521">
                  <c:v>7.4775321391649596E-5</c:v>
                </c:pt>
                <c:pt idx="522">
                  <c:v>7.4922395603434395E-5</c:v>
                </c:pt>
                <c:pt idx="523">
                  <c:v>7.5069469815219506E-5</c:v>
                </c:pt>
                <c:pt idx="524">
                  <c:v>7.5216544027004604E-5</c:v>
                </c:pt>
                <c:pt idx="525">
                  <c:v>7.5363618238789796E-5</c:v>
                </c:pt>
                <c:pt idx="526">
                  <c:v>7.5510692450574704E-5</c:v>
                </c:pt>
                <c:pt idx="527">
                  <c:v>7.5657766662359801E-5</c:v>
                </c:pt>
                <c:pt idx="528">
                  <c:v>7.5804840874144994E-5</c:v>
                </c:pt>
                <c:pt idx="529">
                  <c:v>7.5951915085929807E-5</c:v>
                </c:pt>
                <c:pt idx="530">
                  <c:v>7.6098989297714904E-5</c:v>
                </c:pt>
                <c:pt idx="531">
                  <c:v>7.6246063509500096E-5</c:v>
                </c:pt>
                <c:pt idx="532">
                  <c:v>7.6393137721285099E-5</c:v>
                </c:pt>
                <c:pt idx="533">
                  <c:v>7.6540211933070196E-5</c:v>
                </c:pt>
                <c:pt idx="534">
                  <c:v>7.6687286144855104E-5</c:v>
                </c:pt>
                <c:pt idx="535">
                  <c:v>7.6834360356640107E-5</c:v>
                </c:pt>
                <c:pt idx="536">
                  <c:v>7.6981434568425204E-5</c:v>
                </c:pt>
                <c:pt idx="537">
                  <c:v>7.7128508780210302E-5</c:v>
                </c:pt>
                <c:pt idx="538">
                  <c:v>7.7275582991995304E-5</c:v>
                </c:pt>
                <c:pt idx="539">
                  <c:v>7.7422657203780402E-5</c:v>
                </c:pt>
                <c:pt idx="540">
                  <c:v>7.7569731415565201E-5</c:v>
                </c:pt>
                <c:pt idx="541">
                  <c:v>7.7716805627350393E-5</c:v>
                </c:pt>
                <c:pt idx="542">
                  <c:v>7.7863879839135396E-5</c:v>
                </c:pt>
                <c:pt idx="543">
                  <c:v>7.8010954050920399E-5</c:v>
                </c:pt>
                <c:pt idx="544">
                  <c:v>7.8158028262705604E-5</c:v>
                </c:pt>
                <c:pt idx="545">
                  <c:v>7.8305102474490593E-5</c:v>
                </c:pt>
                <c:pt idx="546">
                  <c:v>7.8452176686275799E-5</c:v>
                </c:pt>
                <c:pt idx="547">
                  <c:v>7.8599250898060802E-5</c:v>
                </c:pt>
                <c:pt idx="548">
                  <c:v>7.8746325109845696E-5</c:v>
                </c:pt>
                <c:pt idx="549">
                  <c:v>7.8893399321630699E-5</c:v>
                </c:pt>
                <c:pt idx="550">
                  <c:v>7.9040473533415498E-5</c:v>
                </c:pt>
                <c:pt idx="551">
                  <c:v>7.9187547745201002E-5</c:v>
                </c:pt>
                <c:pt idx="552">
                  <c:v>7.9334621956986005E-5</c:v>
                </c:pt>
                <c:pt idx="553">
                  <c:v>7.9481696168771102E-5</c:v>
                </c:pt>
                <c:pt idx="554">
                  <c:v>7.9628770380555901E-5</c:v>
                </c:pt>
                <c:pt idx="555">
                  <c:v>7.9775844592341094E-5</c:v>
                </c:pt>
                <c:pt idx="556">
                  <c:v>7.9922918804126001E-5</c:v>
                </c:pt>
                <c:pt idx="557">
                  <c:v>8.0069993015911194E-5</c:v>
                </c:pt>
                <c:pt idx="558">
                  <c:v>8.0217067227696101E-5</c:v>
                </c:pt>
                <c:pt idx="559">
                  <c:v>8.0364141439481199E-5</c:v>
                </c:pt>
                <c:pt idx="560">
                  <c:v>8.0511215651266201E-5</c:v>
                </c:pt>
                <c:pt idx="561">
                  <c:v>8.0658289863051394E-5</c:v>
                </c:pt>
                <c:pt idx="562">
                  <c:v>8.0805364074836396E-5</c:v>
                </c:pt>
                <c:pt idx="563">
                  <c:v>8.0952438286621494E-5</c:v>
                </c:pt>
                <c:pt idx="564">
                  <c:v>8.1099512498406496E-5</c:v>
                </c:pt>
                <c:pt idx="565">
                  <c:v>8.1246586710191594E-5</c:v>
                </c:pt>
                <c:pt idx="566">
                  <c:v>8.1393660921976407E-5</c:v>
                </c:pt>
                <c:pt idx="567">
                  <c:v>8.1540735133761504E-5</c:v>
                </c:pt>
                <c:pt idx="568">
                  <c:v>8.1687809345546697E-5</c:v>
                </c:pt>
                <c:pt idx="569">
                  <c:v>8.1834883557331496E-5</c:v>
                </c:pt>
                <c:pt idx="570">
                  <c:v>8.1981957769116702E-5</c:v>
                </c:pt>
                <c:pt idx="571">
                  <c:v>8.2129031980901799E-5</c:v>
                </c:pt>
                <c:pt idx="572">
                  <c:v>8.2276106192687005E-5</c:v>
                </c:pt>
                <c:pt idx="573">
                  <c:v>8.2423180404471804E-5</c:v>
                </c:pt>
                <c:pt idx="574">
                  <c:v>8.2570254616256793E-5</c:v>
                </c:pt>
                <c:pt idx="575">
                  <c:v>8.2717328828041904E-5</c:v>
                </c:pt>
                <c:pt idx="576">
                  <c:v>8.2864403039827002E-5</c:v>
                </c:pt>
                <c:pt idx="577">
                  <c:v>8.3011477251612303E-5</c:v>
                </c:pt>
                <c:pt idx="578">
                  <c:v>8.31585514633974E-5</c:v>
                </c:pt>
                <c:pt idx="579">
                  <c:v>8.3305625675182199E-5</c:v>
                </c:pt>
                <c:pt idx="580">
                  <c:v>8.3452699886967297E-5</c:v>
                </c:pt>
                <c:pt idx="581">
                  <c:v>8.3599774098752001E-5</c:v>
                </c:pt>
                <c:pt idx="582">
                  <c:v>8.3746848310537505E-5</c:v>
                </c:pt>
                <c:pt idx="583">
                  <c:v>8.3893922522322494E-5</c:v>
                </c:pt>
                <c:pt idx="584">
                  <c:v>8.4040996734107497E-5</c:v>
                </c:pt>
                <c:pt idx="585">
                  <c:v>8.4188070945892499E-5</c:v>
                </c:pt>
                <c:pt idx="586">
                  <c:v>8.4335145157677299E-5</c:v>
                </c:pt>
                <c:pt idx="587">
                  <c:v>8.44822193694626E-5</c:v>
                </c:pt>
                <c:pt idx="588">
                  <c:v>8.4629293581247494E-5</c:v>
                </c:pt>
                <c:pt idx="589">
                  <c:v>8.4776367793032794E-5</c:v>
                </c:pt>
                <c:pt idx="590">
                  <c:v>8.4923442004817797E-5</c:v>
                </c:pt>
                <c:pt idx="591">
                  <c:v>8.5070516216602596E-5</c:v>
                </c:pt>
                <c:pt idx="592">
                  <c:v>8.5217590428387897E-5</c:v>
                </c:pt>
                <c:pt idx="593">
                  <c:v>8.5364664640172696E-5</c:v>
                </c:pt>
                <c:pt idx="594">
                  <c:v>8.5511738851957997E-5</c:v>
                </c:pt>
                <c:pt idx="595">
                  <c:v>8.5658813063742796E-5</c:v>
                </c:pt>
                <c:pt idx="596">
                  <c:v>8.5805887275528002E-5</c:v>
                </c:pt>
                <c:pt idx="597">
                  <c:v>8.59529614873131E-5</c:v>
                </c:pt>
                <c:pt idx="598">
                  <c:v>8.6100035699098102E-5</c:v>
                </c:pt>
                <c:pt idx="599">
                  <c:v>8.6247109910882996E-5</c:v>
                </c:pt>
                <c:pt idx="600">
                  <c:v>8.6394184122668297E-5</c:v>
                </c:pt>
                <c:pt idx="601">
                  <c:v>8.65412583344533E-5</c:v>
                </c:pt>
                <c:pt idx="602">
                  <c:v>8.6688332546238004E-5</c:v>
                </c:pt>
                <c:pt idx="603">
                  <c:v>8.6835406758023102E-5</c:v>
                </c:pt>
                <c:pt idx="604">
                  <c:v>8.6982480969808606E-5</c:v>
                </c:pt>
                <c:pt idx="605">
                  <c:v>8.7129555181593202E-5</c:v>
                </c:pt>
                <c:pt idx="606">
                  <c:v>8.7276629393378299E-5</c:v>
                </c:pt>
                <c:pt idx="607">
                  <c:v>8.7423703605163505E-5</c:v>
                </c:pt>
                <c:pt idx="608">
                  <c:v>8.7570777816948603E-5</c:v>
                </c:pt>
                <c:pt idx="609">
                  <c:v>8.7717852028733605E-5</c:v>
                </c:pt>
                <c:pt idx="610">
                  <c:v>8.7864926240518703E-5</c:v>
                </c:pt>
                <c:pt idx="611">
                  <c:v>8.8012000452303597E-5</c:v>
                </c:pt>
                <c:pt idx="612">
                  <c:v>8.8159074664088803E-5</c:v>
                </c:pt>
                <c:pt idx="613">
                  <c:v>8.8306148875873805E-5</c:v>
                </c:pt>
                <c:pt idx="614">
                  <c:v>8.8453223087658794E-5</c:v>
                </c:pt>
                <c:pt idx="615">
                  <c:v>8.8600297299443702E-5</c:v>
                </c:pt>
                <c:pt idx="616">
                  <c:v>8.8747371511228799E-5</c:v>
                </c:pt>
                <c:pt idx="617">
                  <c:v>8.8894445723013897E-5</c:v>
                </c:pt>
                <c:pt idx="618">
                  <c:v>8.9041519934799103E-5</c:v>
                </c:pt>
                <c:pt idx="619">
                  <c:v>8.9188594146583997E-5</c:v>
                </c:pt>
                <c:pt idx="620">
                  <c:v>8.9335668358369E-5</c:v>
                </c:pt>
                <c:pt idx="621">
                  <c:v>8.9482742570154002E-5</c:v>
                </c:pt>
                <c:pt idx="622">
                  <c:v>8.9629816781939303E-5</c:v>
                </c:pt>
                <c:pt idx="623">
                  <c:v>8.9776890993724305E-5</c:v>
                </c:pt>
                <c:pt idx="624">
                  <c:v>8.9923965205509294E-5</c:v>
                </c:pt>
                <c:pt idx="625">
                  <c:v>9.00710394172945E-5</c:v>
                </c:pt>
                <c:pt idx="626">
                  <c:v>9.0218113629079395E-5</c:v>
                </c:pt>
                <c:pt idx="627">
                  <c:v>9.0365187840864506E-5</c:v>
                </c:pt>
                <c:pt idx="628">
                  <c:v>9.0512262052649603E-5</c:v>
                </c:pt>
                <c:pt idx="629">
                  <c:v>9.0659336264434402E-5</c:v>
                </c:pt>
                <c:pt idx="630">
                  <c:v>9.0806410476219595E-5</c:v>
                </c:pt>
                <c:pt idx="631">
                  <c:v>9.0953484688004801E-5</c:v>
                </c:pt>
                <c:pt idx="632">
                  <c:v>9.1100558899789898E-5</c:v>
                </c:pt>
                <c:pt idx="633">
                  <c:v>9.1247633111574806E-5</c:v>
                </c:pt>
                <c:pt idx="634">
                  <c:v>9.1394707323359903E-5</c:v>
                </c:pt>
                <c:pt idx="635">
                  <c:v>9.1541781535145001E-5</c:v>
                </c:pt>
                <c:pt idx="636">
                  <c:v>9.1688855746930003E-5</c:v>
                </c:pt>
                <c:pt idx="637">
                  <c:v>9.1835929958715006E-5</c:v>
                </c:pt>
                <c:pt idx="638">
                  <c:v>9.19830041704999E-5</c:v>
                </c:pt>
                <c:pt idx="639">
                  <c:v>9.2130078382284997E-5</c:v>
                </c:pt>
                <c:pt idx="640">
                  <c:v>9.2277152594069905E-5</c:v>
                </c:pt>
                <c:pt idx="641">
                  <c:v>9.2424226805854894E-5</c:v>
                </c:pt>
                <c:pt idx="642">
                  <c:v>9.25713010176401E-5</c:v>
                </c:pt>
                <c:pt idx="643">
                  <c:v>9.2718375229425401E-5</c:v>
                </c:pt>
                <c:pt idx="644">
                  <c:v>9.2865449441210295E-5</c:v>
                </c:pt>
                <c:pt idx="645">
                  <c:v>9.3012523652995094E-5</c:v>
                </c:pt>
                <c:pt idx="646">
                  <c:v>9.31595978647803E-5</c:v>
                </c:pt>
                <c:pt idx="647">
                  <c:v>9.3306672076565601E-5</c:v>
                </c:pt>
                <c:pt idx="648">
                  <c:v>9.3453746288350305E-5</c:v>
                </c:pt>
                <c:pt idx="649">
                  <c:v>9.3600820500135606E-5</c:v>
                </c:pt>
                <c:pt idx="650">
                  <c:v>9.37478947119205E-5</c:v>
                </c:pt>
                <c:pt idx="651">
                  <c:v>9.3894968923705503E-5</c:v>
                </c:pt>
                <c:pt idx="652">
                  <c:v>9.4042043135490505E-5</c:v>
                </c:pt>
                <c:pt idx="653">
                  <c:v>9.4189117347275698E-5</c:v>
                </c:pt>
                <c:pt idx="654">
                  <c:v>9.4336191559060497E-5</c:v>
                </c:pt>
                <c:pt idx="655">
                  <c:v>9.4483265770845594E-5</c:v>
                </c:pt>
                <c:pt idx="656">
                  <c:v>9.46303399826308E-5</c:v>
                </c:pt>
                <c:pt idx="657">
                  <c:v>9.4777414194416101E-5</c:v>
                </c:pt>
                <c:pt idx="658">
                  <c:v>9.4924488406200806E-5</c:v>
                </c:pt>
                <c:pt idx="659">
                  <c:v>9.5071562617985903E-5</c:v>
                </c:pt>
                <c:pt idx="660">
                  <c:v>9.5218636829771E-5</c:v>
                </c:pt>
                <c:pt idx="661">
                  <c:v>9.5365711041556098E-5</c:v>
                </c:pt>
                <c:pt idx="662">
                  <c:v>9.5512785253341399E-5</c:v>
                </c:pt>
                <c:pt idx="663">
                  <c:v>9.56598594651259E-5</c:v>
                </c:pt>
                <c:pt idx="664">
                  <c:v>9.5806933676911201E-5</c:v>
                </c:pt>
                <c:pt idx="665">
                  <c:v>9.5954007888696203E-5</c:v>
                </c:pt>
                <c:pt idx="666">
                  <c:v>9.6101082100481206E-5</c:v>
                </c:pt>
                <c:pt idx="667">
                  <c:v>9.6248156312266303E-5</c:v>
                </c:pt>
                <c:pt idx="668">
                  <c:v>9.6395230524051306E-5</c:v>
                </c:pt>
                <c:pt idx="669">
                  <c:v>9.6542304735836701E-5</c:v>
                </c:pt>
                <c:pt idx="670">
                  <c:v>9.6689378947621501E-5</c:v>
                </c:pt>
                <c:pt idx="671">
                  <c:v>9.6836453159406801E-5</c:v>
                </c:pt>
                <c:pt idx="672">
                  <c:v>9.6983527371191397E-5</c:v>
                </c:pt>
                <c:pt idx="673">
                  <c:v>9.7130601582976698E-5</c:v>
                </c:pt>
                <c:pt idx="674">
                  <c:v>9.7277675794761403E-5</c:v>
                </c:pt>
                <c:pt idx="675">
                  <c:v>9.7424750006546595E-5</c:v>
                </c:pt>
                <c:pt idx="676">
                  <c:v>9.7571824218331896E-5</c:v>
                </c:pt>
                <c:pt idx="677">
                  <c:v>9.7718898430117102E-5</c:v>
                </c:pt>
                <c:pt idx="678">
                  <c:v>9.7865972641901806E-5</c:v>
                </c:pt>
                <c:pt idx="679">
                  <c:v>9.8013046853686497E-5</c:v>
                </c:pt>
                <c:pt idx="680">
                  <c:v>9.8160121065471703E-5</c:v>
                </c:pt>
                <c:pt idx="681">
                  <c:v>9.8307195277256895E-5</c:v>
                </c:pt>
                <c:pt idx="682">
                  <c:v>9.8454269489042101E-5</c:v>
                </c:pt>
                <c:pt idx="683">
                  <c:v>9.8601343700826995E-5</c:v>
                </c:pt>
                <c:pt idx="684">
                  <c:v>9.8748417912611903E-5</c:v>
                </c:pt>
                <c:pt idx="685">
                  <c:v>9.8895492124396905E-5</c:v>
                </c:pt>
                <c:pt idx="686">
                  <c:v>9.9042566336182301E-5</c:v>
                </c:pt>
                <c:pt idx="687">
                  <c:v>9.9189640547967398E-5</c:v>
                </c:pt>
                <c:pt idx="688">
                  <c:v>9.9336714759752306E-5</c:v>
                </c:pt>
                <c:pt idx="689">
                  <c:v>9.94837889715372E-5</c:v>
                </c:pt>
                <c:pt idx="690">
                  <c:v>9.9630863183322501E-5</c:v>
                </c:pt>
                <c:pt idx="691">
                  <c:v>9.9777937395107599E-5</c:v>
                </c:pt>
                <c:pt idx="692">
                  <c:v>9.9925011606892303E-5</c:v>
                </c:pt>
                <c:pt idx="693">
                  <c:v>1.0007208581867699E-4</c:v>
                </c:pt>
                <c:pt idx="694">
                  <c:v>1.00219160030462E-4</c:v>
                </c:pt>
                <c:pt idx="695">
                  <c:v>1.00366234242247E-4</c:v>
                </c:pt>
                <c:pt idx="696">
                  <c:v>1.00513308454032E-4</c:v>
                </c:pt>
                <c:pt idx="697">
                  <c:v>1.00660382665817E-4</c:v>
                </c:pt>
                <c:pt idx="698">
                  <c:v>1.0080745687760199E-4</c:v>
                </c:pt>
                <c:pt idx="699">
                  <c:v>1.00954531089387E-4</c:v>
                </c:pt>
                <c:pt idx="700">
                  <c:v>1.01101605301172E-4</c:v>
                </c:pt>
                <c:pt idx="701">
                  <c:v>1.01248679512958E-4</c:v>
                </c:pt>
                <c:pt idx="702">
                  <c:v>1.01395753724742E-4</c:v>
                </c:pt>
                <c:pt idx="703">
                  <c:v>1.01542827936528E-4</c:v>
                </c:pt>
                <c:pt idx="704">
                  <c:v>1.01689902148312E-4</c:v>
                </c:pt>
                <c:pt idx="705">
                  <c:v>1.01836976360098E-4</c:v>
                </c:pt>
                <c:pt idx="706">
                  <c:v>1.01984050571883E-4</c:v>
                </c:pt>
                <c:pt idx="707">
                  <c:v>1.0213112478366801E-4</c:v>
                </c:pt>
                <c:pt idx="708">
                  <c:v>1.0227819899545299E-4</c:v>
                </c:pt>
                <c:pt idx="709">
                  <c:v>1.02425273207238E-4</c:v>
                </c:pt>
                <c:pt idx="710">
                  <c:v>1.02572347419023E-4</c:v>
                </c:pt>
                <c:pt idx="711">
                  <c:v>1.02719421630808E-4</c:v>
                </c:pt>
                <c:pt idx="712">
                  <c:v>1.0286649584259301E-4</c:v>
                </c:pt>
                <c:pt idx="713">
                  <c:v>1.0301357005437799E-4</c:v>
                </c:pt>
                <c:pt idx="714">
                  <c:v>1.03160644266163E-4</c:v>
                </c:pt>
                <c:pt idx="715">
                  <c:v>1.03307718477948E-4</c:v>
                </c:pt>
                <c:pt idx="716">
                  <c:v>1.03454792689733E-4</c:v>
                </c:pt>
                <c:pt idx="717">
                  <c:v>1.03601866901518E-4</c:v>
                </c:pt>
                <c:pt idx="718">
                  <c:v>1.0374894111330299E-4</c:v>
                </c:pt>
                <c:pt idx="719">
                  <c:v>1.03896015325088E-4</c:v>
                </c:pt>
                <c:pt idx="720">
                  <c:v>1.04043089536873E-4</c:v>
                </c:pt>
                <c:pt idx="721">
                  <c:v>1.04190163748658E-4</c:v>
                </c:pt>
                <c:pt idx="722">
                  <c:v>1.0433723796044399E-4</c:v>
                </c:pt>
                <c:pt idx="723">
                  <c:v>1.0448431217222801E-4</c:v>
                </c:pt>
                <c:pt idx="724">
                  <c:v>1.04631386384013E-4</c:v>
                </c:pt>
                <c:pt idx="725">
                  <c:v>1.04778460595799E-4</c:v>
                </c:pt>
                <c:pt idx="726">
                  <c:v>1.04925534807584E-4</c:v>
                </c:pt>
                <c:pt idx="727">
                  <c:v>1.0507260901936901E-4</c:v>
                </c:pt>
                <c:pt idx="728">
                  <c:v>1.05219683231154E-4</c:v>
                </c:pt>
                <c:pt idx="729">
                  <c:v>1.05366757442939E-4</c:v>
                </c:pt>
                <c:pt idx="730">
                  <c:v>1.05513831654724E-4</c:v>
                </c:pt>
                <c:pt idx="731">
                  <c:v>1.05660905866509E-4</c:v>
                </c:pt>
                <c:pt idx="732">
                  <c:v>1.0580798007829401E-4</c:v>
                </c:pt>
                <c:pt idx="733">
                  <c:v>1.0595505429007899E-4</c:v>
                </c:pt>
                <c:pt idx="734">
                  <c:v>1.06102128501864E-4</c:v>
                </c:pt>
                <c:pt idx="735">
                  <c:v>1.06249202713649E-4</c:v>
                </c:pt>
                <c:pt idx="736">
                  <c:v>1.06396276925434E-4</c:v>
                </c:pt>
                <c:pt idx="737">
                  <c:v>1.0654335113721901E-4</c:v>
                </c:pt>
                <c:pt idx="738">
                  <c:v>1.0669042534900399E-4</c:v>
                </c:pt>
                <c:pt idx="739">
                  <c:v>1.06837499560789E-4</c:v>
                </c:pt>
                <c:pt idx="740">
                  <c:v>1.06984573772574E-4</c:v>
                </c:pt>
                <c:pt idx="741">
                  <c:v>1.07131647984359E-4</c:v>
                </c:pt>
                <c:pt idx="742">
                  <c:v>1.07278722196144E-4</c:v>
                </c:pt>
                <c:pt idx="743">
                  <c:v>1.0742579640792899E-4</c:v>
                </c:pt>
                <c:pt idx="744">
                  <c:v>1.07572870619714E-4</c:v>
                </c:pt>
                <c:pt idx="745">
                  <c:v>1.07719944831499E-4</c:v>
                </c:pt>
                <c:pt idx="746">
                  <c:v>1.07867019043285E-4</c:v>
                </c:pt>
                <c:pt idx="747">
                  <c:v>1.0801409325506999E-4</c:v>
                </c:pt>
                <c:pt idx="748">
                  <c:v>1.08161167466855E-4</c:v>
                </c:pt>
                <c:pt idx="749">
                  <c:v>1.0830824167864E-4</c:v>
                </c:pt>
                <c:pt idx="750">
                  <c:v>1.08455315890425E-4</c:v>
                </c:pt>
                <c:pt idx="751">
                  <c:v>1.0860239010221E-4</c:v>
                </c:pt>
                <c:pt idx="752">
                  <c:v>1.0874946431399501E-4</c:v>
                </c:pt>
                <c:pt idx="753">
                  <c:v>1.0889653852578E-4</c:v>
                </c:pt>
                <c:pt idx="754">
                  <c:v>1.09043612737565E-4</c:v>
                </c:pt>
                <c:pt idx="755">
                  <c:v>1.0919068694935E-4</c:v>
                </c:pt>
                <c:pt idx="756">
                  <c:v>1.09337761161135E-4</c:v>
                </c:pt>
                <c:pt idx="757">
                  <c:v>1.0948483537292001E-4</c:v>
                </c:pt>
                <c:pt idx="758">
                  <c:v>1.0963190958470499E-4</c:v>
                </c:pt>
                <c:pt idx="759">
                  <c:v>1.0977898379649E-4</c:v>
                </c:pt>
                <c:pt idx="760">
                  <c:v>1.09926058008275E-4</c:v>
                </c:pt>
                <c:pt idx="761">
                  <c:v>1.1007313222006E-4</c:v>
                </c:pt>
                <c:pt idx="762">
                  <c:v>1.10220206431845E-4</c:v>
                </c:pt>
                <c:pt idx="763">
                  <c:v>1.10367280643631E-4</c:v>
                </c:pt>
                <c:pt idx="764">
                  <c:v>1.10514354855415E-4</c:v>
                </c:pt>
                <c:pt idx="765">
                  <c:v>1.10661429067201E-4</c:v>
                </c:pt>
                <c:pt idx="766">
                  <c:v>1.10808503278985E-4</c:v>
                </c:pt>
                <c:pt idx="767">
                  <c:v>1.1095557749077099E-4</c:v>
                </c:pt>
                <c:pt idx="768">
                  <c:v>1.11102651702556E-4</c:v>
                </c:pt>
                <c:pt idx="769">
                  <c:v>1.1124972591434E-4</c:v>
                </c:pt>
                <c:pt idx="770">
                  <c:v>1.11396800126126E-4</c:v>
                </c:pt>
                <c:pt idx="771">
                  <c:v>1.11543874337911E-4</c:v>
                </c:pt>
                <c:pt idx="772">
                  <c:v>1.1169094854969601E-4</c:v>
                </c:pt>
                <c:pt idx="773">
                  <c:v>1.11838022761481E-4</c:v>
                </c:pt>
                <c:pt idx="774">
                  <c:v>1.11985096973266E-4</c:v>
                </c:pt>
                <c:pt idx="775">
                  <c:v>1.12132171185051E-4</c:v>
                </c:pt>
                <c:pt idx="776">
                  <c:v>1.12279245396836E-4</c:v>
                </c:pt>
                <c:pt idx="777">
                  <c:v>1.1242631960862101E-4</c:v>
                </c:pt>
                <c:pt idx="778">
                  <c:v>1.12573393820406E-4</c:v>
                </c:pt>
                <c:pt idx="779">
                  <c:v>1.12720468032191E-4</c:v>
                </c:pt>
                <c:pt idx="780">
                  <c:v>1.12867542243976E-4</c:v>
                </c:pt>
                <c:pt idx="781">
                  <c:v>1.13014616455761E-4</c:v>
                </c:pt>
                <c:pt idx="782">
                  <c:v>1.1316169066754601E-4</c:v>
                </c:pt>
                <c:pt idx="783">
                  <c:v>1.13308764879332E-4</c:v>
                </c:pt>
                <c:pt idx="784">
                  <c:v>1.13455839091116E-4</c:v>
                </c:pt>
                <c:pt idx="785">
                  <c:v>1.13602913302901E-4</c:v>
                </c:pt>
                <c:pt idx="786">
                  <c:v>1.13749987514686E-4</c:v>
                </c:pt>
                <c:pt idx="787">
                  <c:v>1.1389706172647199E-4</c:v>
                </c:pt>
                <c:pt idx="788">
                  <c:v>1.14044135938257E-4</c:v>
                </c:pt>
                <c:pt idx="789">
                  <c:v>1.14191210150041E-4</c:v>
                </c:pt>
                <c:pt idx="790">
                  <c:v>1.14338284361827E-4</c:v>
                </c:pt>
                <c:pt idx="791">
                  <c:v>1.14485358573612E-4</c:v>
                </c:pt>
                <c:pt idx="792">
                  <c:v>1.1463243278539699E-4</c:v>
                </c:pt>
                <c:pt idx="793">
                  <c:v>1.14779506997182E-4</c:v>
                </c:pt>
                <c:pt idx="794">
                  <c:v>1.14926581208967E-4</c:v>
                </c:pt>
                <c:pt idx="795">
                  <c:v>1.15073655420752E-4</c:v>
                </c:pt>
                <c:pt idx="796">
                  <c:v>1.15220729632537E-4</c:v>
                </c:pt>
                <c:pt idx="797">
                  <c:v>1.1536780384432201E-4</c:v>
                </c:pt>
                <c:pt idx="798">
                  <c:v>1.15514878056107E-4</c:v>
                </c:pt>
                <c:pt idx="799">
                  <c:v>1.15661952267892E-4</c:v>
                </c:pt>
                <c:pt idx="800">
                  <c:v>1.15809026479677E-4</c:v>
                </c:pt>
                <c:pt idx="801">
                  <c:v>1.15956100691462E-4</c:v>
                </c:pt>
                <c:pt idx="802">
                  <c:v>1.1610317490324701E-4</c:v>
                </c:pt>
                <c:pt idx="803">
                  <c:v>1.16250249115033E-4</c:v>
                </c:pt>
                <c:pt idx="804">
                  <c:v>1.16397323326817E-4</c:v>
                </c:pt>
                <c:pt idx="805">
                  <c:v>1.16544397538602E-4</c:v>
                </c:pt>
                <c:pt idx="806">
                  <c:v>1.16691471750387E-4</c:v>
                </c:pt>
                <c:pt idx="807">
                  <c:v>1.1683854596217299E-4</c:v>
                </c:pt>
                <c:pt idx="808">
                  <c:v>1.16985620173958E-4</c:v>
                </c:pt>
                <c:pt idx="809">
                  <c:v>1.17132694385742E-4</c:v>
                </c:pt>
                <c:pt idx="810">
                  <c:v>1.17279768597528E-4</c:v>
                </c:pt>
                <c:pt idx="811">
                  <c:v>1.17426842809312E-4</c:v>
                </c:pt>
                <c:pt idx="812">
                  <c:v>1.1757391702109799E-4</c:v>
                </c:pt>
                <c:pt idx="813">
                  <c:v>1.17720991232883E-4</c:v>
                </c:pt>
                <c:pt idx="814">
                  <c:v>1.17868065444668E-4</c:v>
                </c:pt>
                <c:pt idx="815">
                  <c:v>1.18015139656453E-4</c:v>
                </c:pt>
                <c:pt idx="816">
                  <c:v>1.18162213868238E-4</c:v>
                </c:pt>
                <c:pt idx="817">
                  <c:v>1.1830928808002299E-4</c:v>
                </c:pt>
                <c:pt idx="818">
                  <c:v>1.18456362291808E-4</c:v>
                </c:pt>
                <c:pt idx="819">
                  <c:v>1.18603436503593E-4</c:v>
                </c:pt>
                <c:pt idx="820">
                  <c:v>1.18750510715378E-4</c:v>
                </c:pt>
                <c:pt idx="821">
                  <c:v>1.18897584927163E-4</c:v>
                </c:pt>
                <c:pt idx="822">
                  <c:v>1.1904465913894801E-4</c:v>
                </c:pt>
                <c:pt idx="823">
                  <c:v>1.19191733350733E-4</c:v>
                </c:pt>
                <c:pt idx="824">
                  <c:v>1.19338807562518E-4</c:v>
                </c:pt>
                <c:pt idx="825">
                  <c:v>1.19485881774304E-4</c:v>
                </c:pt>
                <c:pt idx="826">
                  <c:v>1.19632955986088E-4</c:v>
                </c:pt>
                <c:pt idx="827">
                  <c:v>1.1978003019787301E-4</c:v>
                </c:pt>
                <c:pt idx="828">
                  <c:v>1.1992710440965799E-4</c:v>
                </c:pt>
                <c:pt idx="829">
                  <c:v>1.20074178621443E-4</c:v>
                </c:pt>
                <c:pt idx="830">
                  <c:v>1.20221252833228E-4</c:v>
                </c:pt>
                <c:pt idx="831">
                  <c:v>1.20368327045013E-4</c:v>
                </c:pt>
                <c:pt idx="832">
                  <c:v>1.2051540125679899E-4</c:v>
                </c:pt>
                <c:pt idx="833">
                  <c:v>1.20662475468584E-4</c:v>
                </c:pt>
                <c:pt idx="834">
                  <c:v>1.20809549680369E-4</c:v>
                </c:pt>
                <c:pt idx="835">
                  <c:v>1.20956623892154E-4</c:v>
                </c:pt>
                <c:pt idx="836">
                  <c:v>1.21103698103939E-4</c:v>
                </c:pt>
                <c:pt idx="837">
                  <c:v>1.2125077231572399E-4</c:v>
                </c:pt>
                <c:pt idx="838">
                  <c:v>1.21397846527509E-4</c:v>
                </c:pt>
                <c:pt idx="839">
                  <c:v>1.21544920739294E-4</c:v>
                </c:pt>
                <c:pt idx="840">
                  <c:v>1.21691994951079E-4</c:v>
                </c:pt>
                <c:pt idx="841">
                  <c:v>1.21839069162864E-4</c:v>
                </c:pt>
                <c:pt idx="842">
                  <c:v>1.2198614337464899E-4</c:v>
                </c:pt>
                <c:pt idx="843">
                  <c:v>1.22133217586434E-4</c:v>
                </c:pt>
                <c:pt idx="844">
                  <c:v>1.22280291798219E-4</c:v>
                </c:pt>
                <c:pt idx="845">
                  <c:v>1.22427366010004E-4</c:v>
                </c:pt>
                <c:pt idx="846">
                  <c:v>1.22574440221789E-4</c:v>
                </c:pt>
                <c:pt idx="847">
                  <c:v>1.2272151443357401E-4</c:v>
                </c:pt>
                <c:pt idx="848">
                  <c:v>1.2286858864535901E-4</c:v>
                </c:pt>
                <c:pt idx="849">
                  <c:v>1.2301566285714401E-4</c:v>
                </c:pt>
                <c:pt idx="850">
                  <c:v>1.2316273706892899E-4</c:v>
                </c:pt>
                <c:pt idx="851">
                  <c:v>1.2330981128071399E-4</c:v>
                </c:pt>
                <c:pt idx="852">
                  <c:v>1.2345688549249999E-4</c:v>
                </c:pt>
                <c:pt idx="853">
                  <c:v>1.23603959704285E-4</c:v>
                </c:pt>
                <c:pt idx="854">
                  <c:v>1.2375103391607E-4</c:v>
                </c:pt>
                <c:pt idx="855">
                  <c:v>1.23898108127855E-4</c:v>
                </c:pt>
                <c:pt idx="856">
                  <c:v>1.24045182339639E-4</c:v>
                </c:pt>
                <c:pt idx="857">
                  <c:v>1.2419225655142501E-4</c:v>
                </c:pt>
                <c:pt idx="858">
                  <c:v>1.2433933076320901E-4</c:v>
                </c:pt>
                <c:pt idx="859">
                  <c:v>1.2448640497499501E-4</c:v>
                </c:pt>
                <c:pt idx="860">
                  <c:v>1.2463347918677999E-4</c:v>
                </c:pt>
                <c:pt idx="861">
                  <c:v>1.2478055339856499E-4</c:v>
                </c:pt>
                <c:pt idx="862">
                  <c:v>1.2492762761034999E-4</c:v>
                </c:pt>
                <c:pt idx="863">
                  <c:v>1.25074701822135E-4</c:v>
                </c:pt>
                <c:pt idx="864">
                  <c:v>1.2522177603392E-4</c:v>
                </c:pt>
                <c:pt idx="865">
                  <c:v>1.25368850245705E-4</c:v>
                </c:pt>
                <c:pt idx="866">
                  <c:v>1.2551592445749E-4</c:v>
                </c:pt>
                <c:pt idx="867">
                  <c:v>1.2566299866927501E-4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C88-4CE8-AFF7-15FCEC780A13}"/>
            </c:ext>
          </c:extLst>
        </c:ser>
        <c:ser>
          <c:idx val="9"/>
          <c:order val="2"/>
          <c:tx>
            <c:strRef>
              <c:f>AVGx!$K$1</c:f>
              <c:strCache>
                <c:ptCount val="1"/>
                <c:pt idx="0">
                  <c:v>-1.5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AVGx!$K$3:$K$870</c:f>
              <c:numCache>
                <c:formatCode>0.00E+00</c:formatCode>
                <c:ptCount val="868"/>
                <c:pt idx="0">
                  <c:v>8.5286465763637493E-6</c:v>
                </c:pt>
                <c:pt idx="1">
                  <c:v>1.6387631609327899E-5</c:v>
                </c:pt>
                <c:pt idx="2">
                  <c:v>2.67888154226269E-5</c:v>
                </c:pt>
                <c:pt idx="3">
                  <c:v>4.36705947392181E-5</c:v>
                </c:pt>
                <c:pt idx="4">
                  <c:v>7.0834257340810601E-5</c:v>
                </c:pt>
                <c:pt idx="5">
                  <c:v>1.05629494571152E-4</c:v>
                </c:pt>
                <c:pt idx="6">
                  <c:v>1.4806049961775799E-4</c:v>
                </c:pt>
                <c:pt idx="7">
                  <c:v>1.98132377549302E-4</c:v>
                </c:pt>
                <c:pt idx="8">
                  <c:v>2.55851140991304E-4</c:v>
                </c:pt>
                <c:pt idx="9">
                  <c:v>3.2122370500803398E-4</c:v>
                </c:pt>
                <c:pt idx="10">
                  <c:v>3.9425787426087497E-4</c:v>
                </c:pt>
                <c:pt idx="11">
                  <c:v>4.7496227932206298E-4</c:v>
                </c:pt>
                <c:pt idx="12">
                  <c:v>5.6334631921850595E-4</c:v>
                </c:pt>
                <c:pt idx="13">
                  <c:v>6.5942014149833299E-4</c:v>
                </c:pt>
                <c:pt idx="14">
                  <c:v>7.63194623952054E-4</c:v>
                </c:pt>
                <c:pt idx="15">
                  <c:v>8.7468130010606498E-4</c:v>
                </c:pt>
                <c:pt idx="16">
                  <c:v>9.9389214470023803E-4</c:v>
                </c:pt>
                <c:pt idx="17">
                  <c:v>1.12083947978795E-3</c:v>
                </c:pt>
                <c:pt idx="18">
                  <c:v>1.25553603613012E-3</c:v>
                </c:pt>
                <c:pt idx="19">
                  <c:v>1.39799734788146E-3</c:v>
                </c:pt>
                <c:pt idx="20">
                  <c:v>1.5482459532509499E-3</c:v>
                </c:pt>
                <c:pt idx="21">
                  <c:v>1.70631264939594E-3</c:v>
                </c:pt>
                <c:pt idx="22">
                  <c:v>1.87223730601803E-3</c:v>
                </c:pt>
                <c:pt idx="23">
                  <c:v>2.0460698448389499E-3</c:v>
                </c:pt>
                <c:pt idx="24">
                  <c:v>2.2278683109818601E-3</c:v>
                </c:pt>
                <c:pt idx="25">
                  <c:v>2.4176950398905601E-3</c:v>
                </c:pt>
                <c:pt idx="26">
                  <c:v>2.6156159555061299E-3</c:v>
                </c:pt>
                <c:pt idx="27">
                  <c:v>2.8217001900775998E-3</c:v>
                </c:pt>
                <c:pt idx="28">
                  <c:v>3.0360193492882E-3</c:v>
                </c:pt>
                <c:pt idx="29">
                  <c:v>3.2586474063440898E-3</c:v>
                </c:pt>
                <c:pt idx="30">
                  <c:v>3.4896609639239701E-3</c:v>
                </c:pt>
                <c:pt idx="31">
                  <c:v>3.7291395400774201E-3</c:v>
                </c:pt>
                <c:pt idx="32">
                  <c:v>3.9771663564209699E-3</c:v>
                </c:pt>
                <c:pt idx="33">
                  <c:v>4.2338292202170396E-3</c:v>
                </c:pt>
                <c:pt idx="34">
                  <c:v>4.4992223343450098E-3</c:v>
                </c:pt>
                <c:pt idx="35">
                  <c:v>4.7734463389416696E-3</c:v>
                </c:pt>
                <c:pt idx="36">
                  <c:v>5.0566072367650601E-3</c:v>
                </c:pt>
                <c:pt idx="37">
                  <c:v>5.3488154210698698E-3</c:v>
                </c:pt>
                <c:pt idx="38">
                  <c:v>5.65018477505285E-3</c:v>
                </c:pt>
                <c:pt idx="39">
                  <c:v>5.9608307013781503E-3</c:v>
                </c:pt>
                <c:pt idx="40">
                  <c:v>6.2808696840346403E-3</c:v>
                </c:pt>
                <c:pt idx="41">
                  <c:v>6.6104199244829799E-3</c:v>
                </c:pt>
                <c:pt idx="42">
                  <c:v>6.9496012916753502E-3</c:v>
                </c:pt>
                <c:pt idx="43">
                  <c:v>7.2985345951753601E-3</c:v>
                </c:pt>
                <c:pt idx="44">
                  <c:v>7.6573405174948997E-3</c:v>
                </c:pt>
                <c:pt idx="45">
                  <c:v>8.0261385338698601E-3</c:v>
                </c:pt>
                <c:pt idx="46">
                  <c:v>8.4050464264375201E-3</c:v>
                </c:pt>
                <c:pt idx="47">
                  <c:v>8.7941800612117097E-3</c:v>
                </c:pt>
                <c:pt idx="48">
                  <c:v>9.1936525429154002E-3</c:v>
                </c:pt>
                <c:pt idx="49">
                  <c:v>9.6035719587800293E-3</c:v>
                </c:pt>
                <c:pt idx="50">
                  <c:v>1.0024039211606099E-2</c:v>
                </c:pt>
                <c:pt idx="51">
                  <c:v>1.04551472465386E-2</c:v>
                </c:pt>
                <c:pt idx="52">
                  <c:v>1.08969803341656E-2</c:v>
                </c:pt>
                <c:pt idx="53">
                  <c:v>1.1349614046498801E-2</c:v>
                </c:pt>
                <c:pt idx="54">
                  <c:v>1.18131174200117E-2</c:v>
                </c:pt>
                <c:pt idx="55">
                  <c:v>1.22875557994741E-2</c:v>
                </c:pt>
                <c:pt idx="56">
                  <c:v>1.27729918868725E-2</c:v>
                </c:pt>
                <c:pt idx="57">
                  <c:v>1.3269482518998999E-2</c:v>
                </c:pt>
                <c:pt idx="58">
                  <c:v>1.37770748493172E-2</c:v>
                </c:pt>
                <c:pt idx="59">
                  <c:v>1.4295806214922499E-2</c:v>
                </c:pt>
                <c:pt idx="60">
                  <c:v>1.4825704411961E-2</c:v>
                </c:pt>
                <c:pt idx="61">
                  <c:v>1.53667874030306E-2</c:v>
                </c:pt>
                <c:pt idx="62">
                  <c:v>1.5919065659043E-2</c:v>
                </c:pt>
                <c:pt idx="63">
                  <c:v>1.64825439776243E-2</c:v>
                </c:pt>
                <c:pt idx="64">
                  <c:v>1.7057220299225601E-2</c:v>
                </c:pt>
                <c:pt idx="65">
                  <c:v>1.76430825974008E-2</c:v>
                </c:pt>
                <c:pt idx="66">
                  <c:v>1.82401054199983E-2</c:v>
                </c:pt>
                <c:pt idx="67">
                  <c:v>1.8848249761207199E-2</c:v>
                </c:pt>
                <c:pt idx="68">
                  <c:v>1.9467465012648601E-2</c:v>
                </c:pt>
                <c:pt idx="69">
                  <c:v>2.0097690347683501E-2</c:v>
                </c:pt>
                <c:pt idx="70">
                  <c:v>2.07388571165198E-2</c:v>
                </c:pt>
                <c:pt idx="71">
                  <c:v>2.13908915843763E-2</c:v>
                </c:pt>
                <c:pt idx="72">
                  <c:v>2.2053715419971399E-2</c:v>
                </c:pt>
                <c:pt idx="73">
                  <c:v>2.2727246270461601E-2</c:v>
                </c:pt>
                <c:pt idx="74">
                  <c:v>2.34113982941444E-2</c:v>
                </c:pt>
                <c:pt idx="75">
                  <c:v>2.4106082481075701E-2</c:v>
                </c:pt>
                <c:pt idx="76">
                  <c:v>2.48112062454438E-2</c:v>
                </c:pt>
                <c:pt idx="77">
                  <c:v>2.55266712851571E-2</c:v>
                </c:pt>
                <c:pt idx="78">
                  <c:v>2.6252372852138099E-2</c:v>
                </c:pt>
                <c:pt idx="79">
                  <c:v>2.6988199743431699E-2</c:v>
                </c:pt>
                <c:pt idx="80">
                  <c:v>2.7734034499270002E-2</c:v>
                </c:pt>
                <c:pt idx="81">
                  <c:v>2.84897548278416E-2</c:v>
                </c:pt>
                <c:pt idx="82">
                  <c:v>2.9255237065233499E-2</c:v>
                </c:pt>
                <c:pt idx="83">
                  <c:v>3.0030357070344699E-2</c:v>
                </c:pt>
                <c:pt idx="84">
                  <c:v>3.0814989746481999E-2</c:v>
                </c:pt>
                <c:pt idx="85">
                  <c:v>3.1609009047982403E-2</c:v>
                </c:pt>
                <c:pt idx="86">
                  <c:v>3.2412288069395702E-2</c:v>
                </c:pt>
                <c:pt idx="87">
                  <c:v>3.3224699163747103E-2</c:v>
                </c:pt>
                <c:pt idx="88">
                  <c:v>3.4046114614863801E-2</c:v>
                </c:pt>
                <c:pt idx="89">
                  <c:v>3.48764074870027E-2</c:v>
                </c:pt>
                <c:pt idx="90">
                  <c:v>3.5715451753104803E-2</c:v>
                </c:pt>
                <c:pt idx="91">
                  <c:v>3.6563122126666903E-2</c:v>
                </c:pt>
                <c:pt idx="92">
                  <c:v>3.7419293779874303E-2</c:v>
                </c:pt>
                <c:pt idx="93">
                  <c:v>3.8283842192584801E-2</c:v>
                </c:pt>
                <c:pt idx="94">
                  <c:v>3.9156643308897503E-2</c:v>
                </c:pt>
                <c:pt idx="95">
                  <c:v>4.0037573798983803E-2</c:v>
                </c:pt>
                <c:pt idx="96">
                  <c:v>4.0926511453780803E-2</c:v>
                </c:pt>
                <c:pt idx="97">
                  <c:v>4.1823335579502303E-2</c:v>
                </c:pt>
                <c:pt idx="98">
                  <c:v>4.2727927165660401E-2</c:v>
                </c:pt>
                <c:pt idx="99">
                  <c:v>4.3640167882755203E-2</c:v>
                </c:pt>
                <c:pt idx="100">
                  <c:v>4.4559937705686697E-2</c:v>
                </c:pt>
                <c:pt idx="101">
                  <c:v>4.5487113904112197E-2</c:v>
                </c:pt>
                <c:pt idx="102">
                  <c:v>4.6421571094674201E-2</c:v>
                </c:pt>
                <c:pt idx="103">
                  <c:v>4.73631814587573E-2</c:v>
                </c:pt>
                <c:pt idx="104">
                  <c:v>4.8311813578426198E-2</c:v>
                </c:pt>
                <c:pt idx="105">
                  <c:v>4.9267330233327203E-2</c:v>
                </c:pt>
                <c:pt idx="106">
                  <c:v>5.0229586599646603E-2</c:v>
                </c:pt>
                <c:pt idx="107">
                  <c:v>5.1198430082740498E-2</c:v>
                </c:pt>
                <c:pt idx="108">
                  <c:v>5.2173693109702698E-2</c:v>
                </c:pt>
                <c:pt idx="109">
                  <c:v>5.3155183148802097E-2</c:v>
                </c:pt>
                <c:pt idx="110">
                  <c:v>5.4142677454375801E-2</c:v>
                </c:pt>
                <c:pt idx="111">
                  <c:v>5.5135928571377502E-2</c:v>
                </c:pt>
                <c:pt idx="112">
                  <c:v>5.6134668946515302E-2</c:v>
                </c:pt>
                <c:pt idx="113">
                  <c:v>5.7138609797403699E-2</c:v>
                </c:pt>
                <c:pt idx="114">
                  <c:v>5.8147440163693997E-2</c:v>
                </c:pt>
                <c:pt idx="115">
                  <c:v>5.9160827951078097E-2</c:v>
                </c:pt>
                <c:pt idx="116">
                  <c:v>6.0178408874625798E-2</c:v>
                </c:pt>
                <c:pt idx="117">
                  <c:v>6.1199783523136E-2</c:v>
                </c:pt>
                <c:pt idx="118">
                  <c:v>6.2224528495043702E-2</c:v>
                </c:pt>
                <c:pt idx="119">
                  <c:v>6.3252217603493394E-2</c:v>
                </c:pt>
                <c:pt idx="120">
                  <c:v>6.4282436141430893E-2</c:v>
                </c:pt>
                <c:pt idx="121">
                  <c:v>6.5314792752895298E-2</c:v>
                </c:pt>
                <c:pt idx="122">
                  <c:v>6.6348930071886497E-2</c:v>
                </c:pt>
                <c:pt idx="123">
                  <c:v>6.7384533703301996E-2</c:v>
                </c:pt>
                <c:pt idx="124">
                  <c:v>6.8421324868372199E-2</c:v>
                </c:pt>
                <c:pt idx="125">
                  <c:v>6.94590668108169E-2</c:v>
                </c:pt>
                <c:pt idx="126">
                  <c:v>7.0497573177556103E-2</c:v>
                </c:pt>
                <c:pt idx="127">
                  <c:v>7.1536697161102905E-2</c:v>
                </c:pt>
                <c:pt idx="128">
                  <c:v>7.25763214331481E-2</c:v>
                </c:pt>
                <c:pt idx="129">
                  <c:v>7.3616360789690402E-2</c:v>
                </c:pt>
                <c:pt idx="130">
                  <c:v>7.4656750412310194E-2</c:v>
                </c:pt>
                <c:pt idx="131">
                  <c:v>7.5697432224243202E-2</c:v>
                </c:pt>
                <c:pt idx="132">
                  <c:v>7.6738353255808398E-2</c:v>
                </c:pt>
                <c:pt idx="133">
                  <c:v>7.7779466542657605E-2</c:v>
                </c:pt>
                <c:pt idx="134">
                  <c:v>7.8820731491530502E-2</c:v>
                </c:pt>
                <c:pt idx="135">
                  <c:v>7.9862114464961206E-2</c:v>
                </c:pt>
                <c:pt idx="136">
                  <c:v>8.0903590146863102E-2</c:v>
                </c:pt>
                <c:pt idx="137">
                  <c:v>8.1945141498346696E-2</c:v>
                </c:pt>
                <c:pt idx="138">
                  <c:v>8.2986756670050996E-2</c:v>
                </c:pt>
                <c:pt idx="139">
                  <c:v>8.4028425377241894E-2</c:v>
                </c:pt>
                <c:pt idx="140">
                  <c:v>8.5070138563423395E-2</c:v>
                </c:pt>
                <c:pt idx="141">
                  <c:v>8.6111888640571593E-2</c:v>
                </c:pt>
                <c:pt idx="142">
                  <c:v>8.7153669538382703E-2</c:v>
                </c:pt>
                <c:pt idx="143">
                  <c:v>8.8195476722855201E-2</c:v>
                </c:pt>
                <c:pt idx="144">
                  <c:v>8.9237306748053302E-2</c:v>
                </c:pt>
                <c:pt idx="145">
                  <c:v>9.0279156395577306E-2</c:v>
                </c:pt>
                <c:pt idx="146">
                  <c:v>9.1321022546637307E-2</c:v>
                </c:pt>
                <c:pt idx="147">
                  <c:v>9.23629024948633E-2</c:v>
                </c:pt>
                <c:pt idx="148">
                  <c:v>9.3404794036911806E-2</c:v>
                </c:pt>
                <c:pt idx="149">
                  <c:v>9.4446695485290999E-2</c:v>
                </c:pt>
                <c:pt idx="150">
                  <c:v>9.5488605717190603E-2</c:v>
                </c:pt>
                <c:pt idx="151">
                  <c:v>9.6530524036398099E-2</c:v>
                </c:pt>
                <c:pt idx="152">
                  <c:v>9.7572449841012696E-2</c:v>
                </c:pt>
                <c:pt idx="153">
                  <c:v>9.8614382548186594E-2</c:v>
                </c:pt>
                <c:pt idx="154">
                  <c:v>9.9656321659242694E-2</c:v>
                </c:pt>
                <c:pt idx="155">
                  <c:v>0.100698266821853</c:v>
                </c:pt>
                <c:pt idx="156">
                  <c:v>0.101740217843207</c:v>
                </c:pt>
                <c:pt idx="157">
                  <c:v>0.102782174688759</c:v>
                </c:pt>
                <c:pt idx="158">
                  <c:v>0.10382413746406</c:v>
                </c:pt>
                <c:pt idx="159">
                  <c:v>0.104866106346336</c:v>
                </c:pt>
                <c:pt idx="160">
                  <c:v>0.105908081522899</c:v>
                </c:pt>
                <c:pt idx="161">
                  <c:v>0.10695006318337399</c:v>
                </c:pt>
                <c:pt idx="162">
                  <c:v>0.10799205152333401</c:v>
                </c:pt>
                <c:pt idx="163">
                  <c:v>0.109034046743231</c:v>
                </c:pt>
                <c:pt idx="164">
                  <c:v>0.110076049048165</c:v>
                </c:pt>
                <c:pt idx="165">
                  <c:v>0.11111805864511</c:v>
                </c:pt>
                <c:pt idx="166">
                  <c:v>0.112160075722984</c:v>
                </c:pt>
                <c:pt idx="167">
                  <c:v>0.11320210043704999</c:v>
                </c:pt>
                <c:pt idx="168">
                  <c:v>0.114244132910404</c:v>
                </c:pt>
                <c:pt idx="169">
                  <c:v>0.115286173233299</c:v>
                </c:pt>
                <c:pt idx="170">
                  <c:v>0.116328221451013</c:v>
                </c:pt>
                <c:pt idx="171">
                  <c:v>0.117370277564737</c:v>
                </c:pt>
                <c:pt idx="172">
                  <c:v>0.118412341543642</c:v>
                </c:pt>
                <c:pt idx="173">
                  <c:v>0.119454413327023</c:v>
                </c:pt>
                <c:pt idx="174">
                  <c:v>0.120496492825879</c:v>
                </c:pt>
                <c:pt idx="175">
                  <c:v>0.12153857993402099</c:v>
                </c:pt>
                <c:pt idx="176">
                  <c:v>0.122580674529728</c:v>
                </c:pt>
                <c:pt idx="177">
                  <c:v>0.12362277646853299</c:v>
                </c:pt>
                <c:pt idx="178">
                  <c:v>0.12466488558107799</c:v>
                </c:pt>
                <c:pt idx="179">
                  <c:v>0.12570700166837401</c:v>
                </c:pt>
                <c:pt idx="180">
                  <c:v>0.126749124501777</c:v>
                </c:pt>
                <c:pt idx="181">
                  <c:v>0.127791253835078</c:v>
                </c:pt>
                <c:pt idx="182">
                  <c:v>0.128833389412531</c:v>
                </c:pt>
                <c:pt idx="183">
                  <c:v>0.12987553097069399</c:v>
                </c:pt>
                <c:pt idx="184">
                  <c:v>0.13091767824211401</c:v>
                </c:pt>
                <c:pt idx="185">
                  <c:v>0.13195983095663</c:v>
                </c:pt>
                <c:pt idx="186">
                  <c:v>0.133001988840763</c:v>
                </c:pt>
                <c:pt idx="187">
                  <c:v>0.134044151441573</c:v>
                </c:pt>
                <c:pt idx="188">
                  <c:v>0.13508631776812</c:v>
                </c:pt>
                <c:pt idx="189">
                  <c:v>0.136128486785038</c:v>
                </c:pt>
                <c:pt idx="190">
                  <c:v>0.137170657513595</c:v>
                </c:pt>
                <c:pt idx="191">
                  <c:v>0.138212829030296</c:v>
                </c:pt>
                <c:pt idx="192">
                  <c:v>0.139255000644986</c:v>
                </c:pt>
                <c:pt idx="193">
                  <c:v>0.140297172259676</c:v>
                </c:pt>
                <c:pt idx="194">
                  <c:v>0.141339343874367</c:v>
                </c:pt>
                <c:pt idx="195">
                  <c:v>0.142381515489057</c:v>
                </c:pt>
                <c:pt idx="196">
                  <c:v>0.14342368710374701</c:v>
                </c:pt>
                <c:pt idx="197">
                  <c:v>0.14446585871843701</c:v>
                </c:pt>
                <c:pt idx="198">
                  <c:v>0.14550803033312701</c:v>
                </c:pt>
                <c:pt idx="199">
                  <c:v>0.14655020194781801</c:v>
                </c:pt>
                <c:pt idx="200">
                  <c:v>0.14759237356250801</c:v>
                </c:pt>
                <c:pt idx="201">
                  <c:v>0.14863454517719801</c:v>
                </c:pt>
                <c:pt idx="202">
                  <c:v>0.14967671679188899</c:v>
                </c:pt>
                <c:pt idx="203">
                  <c:v>0.15071888840657899</c:v>
                </c:pt>
                <c:pt idx="204">
                  <c:v>0.15176106002126899</c:v>
                </c:pt>
                <c:pt idx="205">
                  <c:v>0.15280323163595899</c:v>
                </c:pt>
                <c:pt idx="206">
                  <c:v>0.15384540325064899</c:v>
                </c:pt>
                <c:pt idx="207">
                  <c:v>0.15488757486533899</c:v>
                </c:pt>
                <c:pt idx="208">
                  <c:v>0.15592974648003</c:v>
                </c:pt>
                <c:pt idx="209">
                  <c:v>0.15697191809472</c:v>
                </c:pt>
                <c:pt idx="210">
                  <c:v>0.15801408970941</c:v>
                </c:pt>
                <c:pt idx="211">
                  <c:v>0.159056261324101</c:v>
                </c:pt>
                <c:pt idx="212">
                  <c:v>0.160098432938791</c:v>
                </c:pt>
                <c:pt idx="213">
                  <c:v>0.161140604553481</c:v>
                </c:pt>
                <c:pt idx="214">
                  <c:v>0.16218277616817101</c:v>
                </c:pt>
                <c:pt idx="215">
                  <c:v>0.16322494778286201</c:v>
                </c:pt>
                <c:pt idx="216">
                  <c:v>0.16426711939755201</c:v>
                </c:pt>
                <c:pt idx="217">
                  <c:v>0.16530929101224201</c:v>
                </c:pt>
                <c:pt idx="218">
                  <c:v>0.16635146262693201</c:v>
                </c:pt>
                <c:pt idx="219">
                  <c:v>0.16739363424162201</c:v>
                </c:pt>
                <c:pt idx="220">
                  <c:v>0.16843580585631299</c:v>
                </c:pt>
                <c:pt idx="221">
                  <c:v>0.16947797747100299</c:v>
                </c:pt>
                <c:pt idx="222">
                  <c:v>0.17052014908569299</c:v>
                </c:pt>
                <c:pt idx="223">
                  <c:v>0.17156232070038299</c:v>
                </c:pt>
                <c:pt idx="224">
                  <c:v>0.17260449231507399</c:v>
                </c:pt>
                <c:pt idx="225">
                  <c:v>0.17364666392976399</c:v>
                </c:pt>
                <c:pt idx="226">
                  <c:v>0.174688835544454</c:v>
                </c:pt>
                <c:pt idx="227">
                  <c:v>0.175731007159144</c:v>
                </c:pt>
                <c:pt idx="228">
                  <c:v>0.176773178773834</c:v>
                </c:pt>
                <c:pt idx="229">
                  <c:v>0.177815350388525</c:v>
                </c:pt>
                <c:pt idx="230">
                  <c:v>0.178857522003215</c:v>
                </c:pt>
                <c:pt idx="231">
                  <c:v>0.179899693617905</c:v>
                </c:pt>
                <c:pt idx="232">
                  <c:v>0.18094186523259501</c:v>
                </c:pt>
                <c:pt idx="233">
                  <c:v>0.18198403684728501</c:v>
                </c:pt>
                <c:pt idx="234">
                  <c:v>0.18302620846197501</c:v>
                </c:pt>
                <c:pt idx="235">
                  <c:v>0.18406838007666601</c:v>
                </c:pt>
                <c:pt idx="236">
                  <c:v>0.18511055169135601</c:v>
                </c:pt>
                <c:pt idx="237">
                  <c:v>0.18615272330604599</c:v>
                </c:pt>
                <c:pt idx="238">
                  <c:v>0.18719489492073599</c:v>
                </c:pt>
                <c:pt idx="239">
                  <c:v>0.18823706653542599</c:v>
                </c:pt>
                <c:pt idx="240">
                  <c:v>0.18927923815011699</c:v>
                </c:pt>
                <c:pt idx="241">
                  <c:v>0.19032140976480799</c:v>
                </c:pt>
                <c:pt idx="242">
                  <c:v>0.19136358137949699</c:v>
                </c:pt>
                <c:pt idx="243">
                  <c:v>0.192405752994187</c:v>
                </c:pt>
                <c:pt idx="244">
                  <c:v>0.193447924608878</c:v>
                </c:pt>
                <c:pt idx="245">
                  <c:v>0.194490096223568</c:v>
                </c:pt>
                <c:pt idx="246">
                  <c:v>0.195532267838258</c:v>
                </c:pt>
                <c:pt idx="247">
                  <c:v>0.196574439452949</c:v>
                </c:pt>
                <c:pt idx="248">
                  <c:v>0.197616611067639</c:v>
                </c:pt>
                <c:pt idx="249">
                  <c:v>0.198658782682329</c:v>
                </c:pt>
                <c:pt idx="250">
                  <c:v>0.19970095429701901</c:v>
                </c:pt>
                <c:pt idx="251">
                  <c:v>0.20074312591170901</c:v>
                </c:pt>
                <c:pt idx="252">
                  <c:v>0.20178529752640001</c:v>
                </c:pt>
                <c:pt idx="253">
                  <c:v>0.20282746914109001</c:v>
                </c:pt>
                <c:pt idx="254">
                  <c:v>0.20386964075578001</c:v>
                </c:pt>
                <c:pt idx="255">
                  <c:v>0.20491181237046999</c:v>
                </c:pt>
                <c:pt idx="256">
                  <c:v>0.20595398398515999</c:v>
                </c:pt>
                <c:pt idx="257">
                  <c:v>0.20699615559984999</c:v>
                </c:pt>
                <c:pt idx="258">
                  <c:v>0.20803832721454099</c:v>
                </c:pt>
                <c:pt idx="259">
                  <c:v>0.20908049882923099</c:v>
                </c:pt>
                <c:pt idx="260">
                  <c:v>0.21012267044392199</c:v>
                </c:pt>
                <c:pt idx="261">
                  <c:v>0.211164842058611</c:v>
                </c:pt>
                <c:pt idx="262">
                  <c:v>0.212207013673302</c:v>
                </c:pt>
                <c:pt idx="263">
                  <c:v>0.213249185287992</c:v>
                </c:pt>
                <c:pt idx="264">
                  <c:v>0.214291356902683</c:v>
                </c:pt>
                <c:pt idx="265">
                  <c:v>0.215333528517372</c:v>
                </c:pt>
                <c:pt idx="266">
                  <c:v>0.216375700132062</c:v>
                </c:pt>
                <c:pt idx="267">
                  <c:v>0.21741787174675301</c:v>
                </c:pt>
                <c:pt idx="268">
                  <c:v>0.21846004336144301</c:v>
                </c:pt>
                <c:pt idx="269">
                  <c:v>0.21950221497613401</c:v>
                </c:pt>
                <c:pt idx="270">
                  <c:v>0.22054438659082401</c:v>
                </c:pt>
                <c:pt idx="271">
                  <c:v>0.22158655820551301</c:v>
                </c:pt>
                <c:pt idx="272">
                  <c:v>0.22262872982020401</c:v>
                </c:pt>
                <c:pt idx="273">
                  <c:v>0.22367090143489399</c:v>
                </c:pt>
                <c:pt idx="274">
                  <c:v>0.22471307304958399</c:v>
                </c:pt>
                <c:pt idx="275">
                  <c:v>0.22575524466427499</c:v>
                </c:pt>
                <c:pt idx="276">
                  <c:v>0.22679741627896499</c:v>
                </c:pt>
                <c:pt idx="277">
                  <c:v>0.22783958789365499</c:v>
                </c:pt>
                <c:pt idx="278">
                  <c:v>0.22888175950834599</c:v>
                </c:pt>
                <c:pt idx="279">
                  <c:v>0.229923931123036</c:v>
                </c:pt>
                <c:pt idx="280">
                  <c:v>0.230966102737726</c:v>
                </c:pt>
                <c:pt idx="281">
                  <c:v>0.232008274352416</c:v>
                </c:pt>
                <c:pt idx="282">
                  <c:v>0.233050445967106</c:v>
                </c:pt>
                <c:pt idx="283">
                  <c:v>0.234092617581796</c:v>
                </c:pt>
                <c:pt idx="284">
                  <c:v>0.235134789196487</c:v>
                </c:pt>
                <c:pt idx="285">
                  <c:v>0.23617696081117601</c:v>
                </c:pt>
                <c:pt idx="286">
                  <c:v>0.23721913242586701</c:v>
                </c:pt>
                <c:pt idx="287">
                  <c:v>0.23826130404055701</c:v>
                </c:pt>
                <c:pt idx="288">
                  <c:v>0.23930347565524701</c:v>
                </c:pt>
                <c:pt idx="289">
                  <c:v>0.24034564726993801</c:v>
                </c:pt>
                <c:pt idx="290">
                  <c:v>0.24138781888462699</c:v>
                </c:pt>
                <c:pt idx="291">
                  <c:v>0.24242999049931799</c:v>
                </c:pt>
                <c:pt idx="292">
                  <c:v>0.24347216211400899</c:v>
                </c:pt>
                <c:pt idx="293">
                  <c:v>0.24451433372869899</c:v>
                </c:pt>
                <c:pt idx="294">
                  <c:v>0.24555650534338899</c:v>
                </c:pt>
                <c:pt idx="295">
                  <c:v>0.24659867695807899</c:v>
                </c:pt>
                <c:pt idx="296">
                  <c:v>0.247640848572769</c:v>
                </c:pt>
                <c:pt idx="297">
                  <c:v>0.24868302018746</c:v>
                </c:pt>
                <c:pt idx="298">
                  <c:v>0.24972519180215</c:v>
                </c:pt>
                <c:pt idx="299">
                  <c:v>0.25076736341683997</c:v>
                </c:pt>
                <c:pt idx="300">
                  <c:v>0.25180953503152997</c:v>
                </c:pt>
                <c:pt idx="301">
                  <c:v>0.25285170664622098</c:v>
                </c:pt>
                <c:pt idx="302">
                  <c:v>0.25389387826091098</c:v>
                </c:pt>
                <c:pt idx="303">
                  <c:v>0.25493604987560098</c:v>
                </c:pt>
                <c:pt idx="304">
                  <c:v>0.25597822149029098</c:v>
                </c:pt>
                <c:pt idx="305">
                  <c:v>0.25702039310498298</c:v>
                </c:pt>
                <c:pt idx="306">
                  <c:v>0.25806256471967198</c:v>
                </c:pt>
                <c:pt idx="307">
                  <c:v>0.25910473633436198</c:v>
                </c:pt>
                <c:pt idx="308">
                  <c:v>0.26014690794905299</c:v>
                </c:pt>
                <c:pt idx="309">
                  <c:v>0.26118907956374199</c:v>
                </c:pt>
                <c:pt idx="310">
                  <c:v>0.26223125117843299</c:v>
                </c:pt>
                <c:pt idx="311">
                  <c:v>0.26327342279312199</c:v>
                </c:pt>
                <c:pt idx="312">
                  <c:v>0.26431559440781199</c:v>
                </c:pt>
                <c:pt idx="313">
                  <c:v>0.26535776602250299</c:v>
                </c:pt>
                <c:pt idx="314">
                  <c:v>0.266399937637194</c:v>
                </c:pt>
                <c:pt idx="315">
                  <c:v>0.267442109251884</c:v>
                </c:pt>
                <c:pt idx="316">
                  <c:v>0.268484280866573</c:v>
                </c:pt>
                <c:pt idx="317">
                  <c:v>0.269526452481264</c:v>
                </c:pt>
                <c:pt idx="318">
                  <c:v>0.270568624095954</c:v>
                </c:pt>
                <c:pt idx="319">
                  <c:v>0.271610795710645</c:v>
                </c:pt>
                <c:pt idx="320">
                  <c:v>0.27265296732533401</c:v>
                </c:pt>
                <c:pt idx="321">
                  <c:v>0.27369513894002501</c:v>
                </c:pt>
                <c:pt idx="322">
                  <c:v>0.27473731055471601</c:v>
                </c:pt>
                <c:pt idx="323">
                  <c:v>0.27577948216940601</c:v>
                </c:pt>
                <c:pt idx="324">
                  <c:v>0.27682165378409501</c:v>
                </c:pt>
                <c:pt idx="325">
                  <c:v>0.27786382539878601</c:v>
                </c:pt>
                <c:pt idx="326">
                  <c:v>0.27890599701347601</c:v>
                </c:pt>
                <c:pt idx="327">
                  <c:v>0.27994816862816602</c:v>
                </c:pt>
                <c:pt idx="328">
                  <c:v>0.28099034024285702</c:v>
                </c:pt>
                <c:pt idx="329">
                  <c:v>0.28203251185754702</c:v>
                </c:pt>
                <c:pt idx="330">
                  <c:v>0.28307468347223702</c:v>
                </c:pt>
                <c:pt idx="331">
                  <c:v>0.28411685508692702</c:v>
                </c:pt>
                <c:pt idx="332">
                  <c:v>0.28515902670161702</c:v>
                </c:pt>
                <c:pt idx="333">
                  <c:v>0.28620119831630703</c:v>
                </c:pt>
                <c:pt idx="334">
                  <c:v>0.28724336993099803</c:v>
                </c:pt>
                <c:pt idx="335">
                  <c:v>0.28828554154568797</c:v>
                </c:pt>
                <c:pt idx="336">
                  <c:v>0.28932771316037897</c:v>
                </c:pt>
                <c:pt idx="337">
                  <c:v>0.29036988477506798</c:v>
                </c:pt>
                <c:pt idx="338">
                  <c:v>0.29141205638975898</c:v>
                </c:pt>
                <c:pt idx="339">
                  <c:v>0.29245422800444898</c:v>
                </c:pt>
                <c:pt idx="340">
                  <c:v>0.29349639961913898</c:v>
                </c:pt>
                <c:pt idx="341">
                  <c:v>0.29453857123382998</c:v>
                </c:pt>
                <c:pt idx="342">
                  <c:v>0.29558074284851898</c:v>
                </c:pt>
                <c:pt idx="343">
                  <c:v>0.29662291446320999</c:v>
                </c:pt>
                <c:pt idx="344">
                  <c:v>0.29766508607789999</c:v>
                </c:pt>
                <c:pt idx="345">
                  <c:v>0.29870725769258999</c:v>
                </c:pt>
                <c:pt idx="346">
                  <c:v>0.29974942930728099</c:v>
                </c:pt>
                <c:pt idx="347">
                  <c:v>0.30079160092197099</c:v>
                </c:pt>
                <c:pt idx="348">
                  <c:v>0.30183377253666099</c:v>
                </c:pt>
                <c:pt idx="349">
                  <c:v>0.30287594415135199</c:v>
                </c:pt>
                <c:pt idx="350">
                  <c:v>0.303918115766041</c:v>
                </c:pt>
                <c:pt idx="351">
                  <c:v>0.304960287380732</c:v>
                </c:pt>
                <c:pt idx="352">
                  <c:v>0.306002458995422</c:v>
                </c:pt>
                <c:pt idx="353">
                  <c:v>0.307044630610112</c:v>
                </c:pt>
                <c:pt idx="354">
                  <c:v>0.308086802224803</c:v>
                </c:pt>
                <c:pt idx="355">
                  <c:v>0.309128973839493</c:v>
                </c:pt>
                <c:pt idx="356">
                  <c:v>0.31017114545418301</c:v>
                </c:pt>
                <c:pt idx="357">
                  <c:v>0.31121331706887301</c:v>
                </c:pt>
                <c:pt idx="358">
                  <c:v>0.31225548868356401</c:v>
                </c:pt>
                <c:pt idx="359">
                  <c:v>0.31329766029825401</c:v>
                </c:pt>
                <c:pt idx="360">
                  <c:v>0.31433983191294401</c:v>
                </c:pt>
                <c:pt idx="361">
                  <c:v>0.31538200352763401</c:v>
                </c:pt>
                <c:pt idx="362">
                  <c:v>0.31642417514232402</c:v>
                </c:pt>
                <c:pt idx="363">
                  <c:v>0.31746634675701402</c:v>
                </c:pt>
                <c:pt idx="364">
                  <c:v>0.31850851837170502</c:v>
                </c:pt>
                <c:pt idx="365">
                  <c:v>0.31955068998639502</c:v>
                </c:pt>
                <c:pt idx="366">
                  <c:v>0.32059286160108502</c:v>
                </c:pt>
                <c:pt idx="367">
                  <c:v>0.32163503321577602</c:v>
                </c:pt>
                <c:pt idx="368">
                  <c:v>0.32267720483046602</c:v>
                </c:pt>
                <c:pt idx="369">
                  <c:v>0.32371937644515603</c:v>
                </c:pt>
                <c:pt idx="370">
                  <c:v>0.32476154805984597</c:v>
                </c:pt>
                <c:pt idx="371">
                  <c:v>0.32580371967453597</c:v>
                </c:pt>
                <c:pt idx="372">
                  <c:v>0.32684589128922598</c:v>
                </c:pt>
                <c:pt idx="373">
                  <c:v>0.32788806290391698</c:v>
                </c:pt>
                <c:pt idx="374">
                  <c:v>0.32893023451860698</c:v>
                </c:pt>
                <c:pt idx="375">
                  <c:v>0.32997240613329698</c:v>
                </c:pt>
                <c:pt idx="376">
                  <c:v>0.33101457774798698</c:v>
                </c:pt>
                <c:pt idx="377">
                  <c:v>0.33205674936267698</c:v>
                </c:pt>
                <c:pt idx="378">
                  <c:v>0.33309892097736798</c:v>
                </c:pt>
                <c:pt idx="379">
                  <c:v>0.33414109259205799</c:v>
                </c:pt>
                <c:pt idx="380">
                  <c:v>0.33518326420674799</c:v>
                </c:pt>
                <c:pt idx="381">
                  <c:v>0.33622543582143799</c:v>
                </c:pt>
                <c:pt idx="382">
                  <c:v>0.33726760743612899</c:v>
                </c:pt>
                <c:pt idx="383">
                  <c:v>0.33830977905081899</c:v>
                </c:pt>
                <c:pt idx="384">
                  <c:v>0.339351950665507</c:v>
                </c:pt>
                <c:pt idx="385">
                  <c:v>0.340394122280199</c:v>
                </c:pt>
                <c:pt idx="386">
                  <c:v>0.341436293894889</c:v>
                </c:pt>
                <c:pt idx="387">
                  <c:v>0.342478465509579</c:v>
                </c:pt>
                <c:pt idx="388">
                  <c:v>0.343520637124269</c:v>
                </c:pt>
                <c:pt idx="389">
                  <c:v>0.344562808738959</c:v>
                </c:pt>
                <c:pt idx="390">
                  <c:v>0.34560498035364901</c:v>
                </c:pt>
                <c:pt idx="391">
                  <c:v>0.34664715196834101</c:v>
                </c:pt>
                <c:pt idx="392">
                  <c:v>0.34768932358303001</c:v>
                </c:pt>
                <c:pt idx="393">
                  <c:v>0.34873149519772001</c:v>
                </c:pt>
                <c:pt idx="394">
                  <c:v>0.34977366681241101</c:v>
                </c:pt>
                <c:pt idx="395">
                  <c:v>0.35081583842710101</c:v>
                </c:pt>
                <c:pt idx="396">
                  <c:v>0.35185801004179101</c:v>
                </c:pt>
                <c:pt idx="397">
                  <c:v>0.35290018165648102</c:v>
                </c:pt>
                <c:pt idx="398">
                  <c:v>0.35394235327117102</c:v>
                </c:pt>
                <c:pt idx="399">
                  <c:v>0.35498452488586102</c:v>
                </c:pt>
                <c:pt idx="400">
                  <c:v>0.35602669650055102</c:v>
                </c:pt>
                <c:pt idx="401">
                  <c:v>0.35706886811524102</c:v>
                </c:pt>
                <c:pt idx="402">
                  <c:v>0.35811103972993202</c:v>
                </c:pt>
                <c:pt idx="403">
                  <c:v>0.35915321134462203</c:v>
                </c:pt>
                <c:pt idx="404">
                  <c:v>0.36019538295931203</c:v>
                </c:pt>
                <c:pt idx="405">
                  <c:v>0.36123755457400197</c:v>
                </c:pt>
                <c:pt idx="406">
                  <c:v>0.36227972618869297</c:v>
                </c:pt>
                <c:pt idx="407">
                  <c:v>0.36332189780338198</c:v>
                </c:pt>
                <c:pt idx="408">
                  <c:v>0.36436406941807298</c:v>
                </c:pt>
                <c:pt idx="409">
                  <c:v>0.36540624103276298</c:v>
                </c:pt>
                <c:pt idx="410">
                  <c:v>0.36644841264745398</c:v>
                </c:pt>
                <c:pt idx="411">
                  <c:v>0.36749058426214298</c:v>
                </c:pt>
                <c:pt idx="412">
                  <c:v>0.36853275587683398</c:v>
                </c:pt>
                <c:pt idx="413">
                  <c:v>0.36957492749152399</c:v>
                </c:pt>
                <c:pt idx="414">
                  <c:v>0.37061709910621399</c:v>
                </c:pt>
                <c:pt idx="415">
                  <c:v>0.37165927072090399</c:v>
                </c:pt>
                <c:pt idx="416">
                  <c:v>0.37270144233559399</c:v>
                </c:pt>
                <c:pt idx="417">
                  <c:v>0.37374361395028399</c:v>
                </c:pt>
                <c:pt idx="418">
                  <c:v>0.37478578556497399</c:v>
                </c:pt>
                <c:pt idx="419">
                  <c:v>0.375827957179665</c:v>
                </c:pt>
                <c:pt idx="420">
                  <c:v>0.376870128794356</c:v>
                </c:pt>
                <c:pt idx="421">
                  <c:v>0.377912300409045</c:v>
                </c:pt>
                <c:pt idx="422">
                  <c:v>0.378954472023736</c:v>
                </c:pt>
                <c:pt idx="423">
                  <c:v>0.379996643638426</c:v>
                </c:pt>
                <c:pt idx="424">
                  <c:v>0.381038815253116</c:v>
                </c:pt>
                <c:pt idx="425">
                  <c:v>0.38208098686780501</c:v>
                </c:pt>
                <c:pt idx="426">
                  <c:v>0.38312315848249601</c:v>
                </c:pt>
                <c:pt idx="427">
                  <c:v>0.38416533009718501</c:v>
                </c:pt>
                <c:pt idx="428">
                  <c:v>0.38520750171187601</c:v>
                </c:pt>
                <c:pt idx="429">
                  <c:v>0.38624967332656601</c:v>
                </c:pt>
                <c:pt idx="430">
                  <c:v>0.38729184494125601</c:v>
                </c:pt>
                <c:pt idx="431">
                  <c:v>0.38833401655594701</c:v>
                </c:pt>
                <c:pt idx="432">
                  <c:v>0.38937618817063802</c:v>
                </c:pt>
                <c:pt idx="433">
                  <c:v>0.39041835978532802</c:v>
                </c:pt>
                <c:pt idx="434">
                  <c:v>0.39146053140001802</c:v>
                </c:pt>
                <c:pt idx="435">
                  <c:v>0.39250270301470802</c:v>
                </c:pt>
                <c:pt idx="436">
                  <c:v>0.39354487462939802</c:v>
                </c:pt>
                <c:pt idx="437">
                  <c:v>0.39458704624408703</c:v>
                </c:pt>
                <c:pt idx="438">
                  <c:v>0.39562921785877803</c:v>
                </c:pt>
                <c:pt idx="439">
                  <c:v>0.39667138947346903</c:v>
                </c:pt>
                <c:pt idx="440">
                  <c:v>0.39771356108815797</c:v>
                </c:pt>
                <c:pt idx="441">
                  <c:v>0.39875573270284898</c:v>
                </c:pt>
                <c:pt idx="442">
                  <c:v>0.39979790431753898</c:v>
                </c:pt>
                <c:pt idx="443">
                  <c:v>0.40084007593222898</c:v>
                </c:pt>
                <c:pt idx="444">
                  <c:v>0.40188224754691998</c:v>
                </c:pt>
                <c:pt idx="445">
                  <c:v>0.40292441916160998</c:v>
                </c:pt>
                <c:pt idx="446">
                  <c:v>0.40396659077629898</c:v>
                </c:pt>
                <c:pt idx="447">
                  <c:v>0.40500876239098998</c:v>
                </c:pt>
                <c:pt idx="448">
                  <c:v>0.40605093400567999</c:v>
                </c:pt>
                <c:pt idx="449">
                  <c:v>0.40709310562036999</c:v>
                </c:pt>
                <c:pt idx="450">
                  <c:v>0.40813527723505999</c:v>
                </c:pt>
                <c:pt idx="451">
                  <c:v>0.40917744884974999</c:v>
                </c:pt>
                <c:pt idx="452">
                  <c:v>0.41021962046444099</c:v>
                </c:pt>
                <c:pt idx="453">
                  <c:v>0.41126179207913199</c:v>
                </c:pt>
                <c:pt idx="454">
                  <c:v>0.41230396369382</c:v>
                </c:pt>
                <c:pt idx="455">
                  <c:v>0.413346135308511</c:v>
                </c:pt>
                <c:pt idx="456">
                  <c:v>0.414388306923202</c:v>
                </c:pt>
                <c:pt idx="457">
                  <c:v>0.415430478537892</c:v>
                </c:pt>
                <c:pt idx="458">
                  <c:v>0.416472650152581</c:v>
                </c:pt>
                <c:pt idx="459">
                  <c:v>0.417514821767273</c:v>
                </c:pt>
                <c:pt idx="460">
                  <c:v>0.41855699338196201</c:v>
                </c:pt>
                <c:pt idx="461">
                  <c:v>0.41959916499665301</c:v>
                </c:pt>
                <c:pt idx="462">
                  <c:v>0.42064133661134201</c:v>
                </c:pt>
                <c:pt idx="463">
                  <c:v>0.42168350822603301</c:v>
                </c:pt>
                <c:pt idx="464">
                  <c:v>0.42272567984072401</c:v>
                </c:pt>
                <c:pt idx="465">
                  <c:v>0.42376785145541301</c:v>
                </c:pt>
                <c:pt idx="466">
                  <c:v>0.42481002307010302</c:v>
                </c:pt>
                <c:pt idx="467">
                  <c:v>0.42585219468479402</c:v>
                </c:pt>
                <c:pt idx="468">
                  <c:v>0.42689436629948402</c:v>
                </c:pt>
                <c:pt idx="469">
                  <c:v>0.42793653791417302</c:v>
                </c:pt>
                <c:pt idx="470">
                  <c:v>0.42897870952886502</c:v>
                </c:pt>
                <c:pt idx="471">
                  <c:v>0.43002088114355402</c:v>
                </c:pt>
                <c:pt idx="472">
                  <c:v>0.43106305275824403</c:v>
                </c:pt>
                <c:pt idx="473">
                  <c:v>0.43210522437293503</c:v>
                </c:pt>
                <c:pt idx="474">
                  <c:v>0.43314739598762497</c:v>
                </c:pt>
                <c:pt idx="475">
                  <c:v>0.43418956760231397</c:v>
                </c:pt>
                <c:pt idx="476">
                  <c:v>0.43523173921700498</c:v>
                </c:pt>
                <c:pt idx="477">
                  <c:v>0.43627391083169698</c:v>
                </c:pt>
                <c:pt idx="478">
                  <c:v>0.43731608244638498</c:v>
                </c:pt>
                <c:pt idx="479">
                  <c:v>0.43835825406107598</c:v>
                </c:pt>
                <c:pt idx="480">
                  <c:v>0.43940042567576598</c:v>
                </c:pt>
                <c:pt idx="481">
                  <c:v>0.44044259729045698</c:v>
                </c:pt>
                <c:pt idx="482">
                  <c:v>0.44148476890514698</c:v>
                </c:pt>
                <c:pt idx="483">
                  <c:v>0.44252694051983699</c:v>
                </c:pt>
                <c:pt idx="484">
                  <c:v>0.44356911213452599</c:v>
                </c:pt>
                <c:pt idx="485">
                  <c:v>0.44461128374921599</c:v>
                </c:pt>
                <c:pt idx="486">
                  <c:v>0.44565345536390799</c:v>
                </c:pt>
                <c:pt idx="487">
                  <c:v>0.44669562697859699</c:v>
                </c:pt>
                <c:pt idx="488">
                  <c:v>0.447737798593287</c:v>
                </c:pt>
                <c:pt idx="489">
                  <c:v>0.448779970207977</c:v>
                </c:pt>
                <c:pt idx="490">
                  <c:v>0.449822141822668</c:v>
                </c:pt>
                <c:pt idx="491">
                  <c:v>0.450864313437357</c:v>
                </c:pt>
                <c:pt idx="492">
                  <c:v>0.451906485052048</c:v>
                </c:pt>
                <c:pt idx="493">
                  <c:v>0.452948656666739</c:v>
                </c:pt>
                <c:pt idx="494">
                  <c:v>0.45399082828143</c:v>
                </c:pt>
                <c:pt idx="495">
                  <c:v>0.45503299989611901</c:v>
                </c:pt>
                <c:pt idx="496">
                  <c:v>0.45607517151080901</c:v>
                </c:pt>
                <c:pt idx="497">
                  <c:v>0.45711734312550001</c:v>
                </c:pt>
                <c:pt idx="498">
                  <c:v>0.45815951474019001</c:v>
                </c:pt>
                <c:pt idx="499">
                  <c:v>0.45920168635487901</c:v>
                </c:pt>
                <c:pt idx="500">
                  <c:v>0.46024385796957001</c:v>
                </c:pt>
                <c:pt idx="501">
                  <c:v>0.46128602958426002</c:v>
                </c:pt>
                <c:pt idx="502">
                  <c:v>0.46232820119895002</c:v>
                </c:pt>
                <c:pt idx="503">
                  <c:v>0.46337037281363902</c:v>
                </c:pt>
                <c:pt idx="504">
                  <c:v>0.46441254442833102</c:v>
                </c:pt>
                <c:pt idx="505">
                  <c:v>0.46545471604302102</c:v>
                </c:pt>
                <c:pt idx="506">
                  <c:v>0.46649688765771002</c:v>
                </c:pt>
                <c:pt idx="507">
                  <c:v>0.46753905927240103</c:v>
                </c:pt>
                <c:pt idx="508">
                  <c:v>0.46858123088709103</c:v>
                </c:pt>
                <c:pt idx="509">
                  <c:v>0.46962340250178097</c:v>
                </c:pt>
                <c:pt idx="510">
                  <c:v>0.47066557411646998</c:v>
                </c:pt>
                <c:pt idx="511">
                  <c:v>0.47170774573116098</c:v>
                </c:pt>
                <c:pt idx="512">
                  <c:v>0.47274991734585098</c:v>
                </c:pt>
                <c:pt idx="513">
                  <c:v>0.47379208896054198</c:v>
                </c:pt>
                <c:pt idx="514">
                  <c:v>0.47483426057523198</c:v>
                </c:pt>
                <c:pt idx="515">
                  <c:v>0.47587643218992098</c:v>
                </c:pt>
                <c:pt idx="516">
                  <c:v>0.47691860380461298</c:v>
                </c:pt>
                <c:pt idx="517">
                  <c:v>0.47796077541930299</c:v>
                </c:pt>
                <c:pt idx="518">
                  <c:v>0.47900294703399299</c:v>
                </c:pt>
                <c:pt idx="519">
                  <c:v>0.48004511864868399</c:v>
                </c:pt>
                <c:pt idx="520">
                  <c:v>0.48108729026337299</c:v>
                </c:pt>
                <c:pt idx="521">
                  <c:v>0.48212946187806399</c:v>
                </c:pt>
                <c:pt idx="522">
                  <c:v>0.48317163349275399</c:v>
                </c:pt>
                <c:pt idx="523">
                  <c:v>0.484213805107444</c:v>
                </c:pt>
                <c:pt idx="524">
                  <c:v>0.485255976722134</c:v>
                </c:pt>
                <c:pt idx="525">
                  <c:v>0.486298148336824</c:v>
                </c:pt>
                <c:pt idx="526">
                  <c:v>0.487340319951514</c:v>
                </c:pt>
                <c:pt idx="527">
                  <c:v>0.488382491566205</c:v>
                </c:pt>
                <c:pt idx="528">
                  <c:v>0.489424663180895</c:v>
                </c:pt>
                <c:pt idx="529">
                  <c:v>0.490466834795585</c:v>
                </c:pt>
                <c:pt idx="530">
                  <c:v>0.49150900641027601</c:v>
                </c:pt>
                <c:pt idx="531">
                  <c:v>0.49255117802496501</c:v>
                </c:pt>
                <c:pt idx="532">
                  <c:v>0.49359334963965601</c:v>
                </c:pt>
                <c:pt idx="533">
                  <c:v>0.49463552125434701</c:v>
                </c:pt>
                <c:pt idx="534">
                  <c:v>0.49567769286903601</c:v>
                </c:pt>
                <c:pt idx="535">
                  <c:v>0.49671986448372601</c:v>
                </c:pt>
                <c:pt idx="536">
                  <c:v>0.49776203609841702</c:v>
                </c:pt>
                <c:pt idx="537">
                  <c:v>0.49880420771310602</c:v>
                </c:pt>
                <c:pt idx="538">
                  <c:v>0.49984637932779502</c:v>
                </c:pt>
                <c:pt idx="539">
                  <c:v>0.50088855094248597</c:v>
                </c:pt>
                <c:pt idx="540">
                  <c:v>0.50193072255717597</c:v>
                </c:pt>
                <c:pt idx="541">
                  <c:v>0.50297289417186497</c:v>
                </c:pt>
                <c:pt idx="542">
                  <c:v>0.50401506578655697</c:v>
                </c:pt>
                <c:pt idx="543">
                  <c:v>0.50505723740124597</c:v>
                </c:pt>
                <c:pt idx="544">
                  <c:v>0.50609940901593797</c:v>
                </c:pt>
                <c:pt idx="545">
                  <c:v>0.50714158063062598</c:v>
                </c:pt>
                <c:pt idx="546">
                  <c:v>0.50818375224531698</c:v>
                </c:pt>
                <c:pt idx="547">
                  <c:v>0.50922592386000798</c:v>
                </c:pt>
                <c:pt idx="548">
                  <c:v>0.51026809547469798</c:v>
                </c:pt>
                <c:pt idx="549">
                  <c:v>0.51131026708938898</c:v>
                </c:pt>
                <c:pt idx="550">
                  <c:v>0.51235243870407798</c:v>
                </c:pt>
                <c:pt idx="551">
                  <c:v>0.51339461031876799</c:v>
                </c:pt>
                <c:pt idx="552">
                  <c:v>0.51443678193345899</c:v>
                </c:pt>
                <c:pt idx="553">
                  <c:v>0.51547895354814899</c:v>
                </c:pt>
                <c:pt idx="554">
                  <c:v>0.51652112516283799</c:v>
                </c:pt>
                <c:pt idx="555">
                  <c:v>0.51756329677752899</c:v>
                </c:pt>
                <c:pt idx="556">
                  <c:v>0.51860546839221899</c:v>
                </c:pt>
                <c:pt idx="557">
                  <c:v>0.51964764000690999</c:v>
                </c:pt>
                <c:pt idx="558">
                  <c:v>0.5206898116216</c:v>
                </c:pt>
                <c:pt idx="559">
                  <c:v>0.521731983236291</c:v>
                </c:pt>
                <c:pt idx="560">
                  <c:v>0.52277415485098</c:v>
                </c:pt>
                <c:pt idx="561">
                  <c:v>0.52381632646567</c:v>
                </c:pt>
                <c:pt idx="562">
                  <c:v>0.524858498080361</c:v>
                </c:pt>
                <c:pt idx="563">
                  <c:v>0.525900669695051</c:v>
                </c:pt>
                <c:pt idx="564">
                  <c:v>0.526942841309742</c:v>
                </c:pt>
                <c:pt idx="565">
                  <c:v>0.52798501292443101</c:v>
                </c:pt>
                <c:pt idx="566">
                  <c:v>0.52902718453912101</c:v>
                </c:pt>
                <c:pt idx="567">
                  <c:v>0.53006935615380901</c:v>
                </c:pt>
                <c:pt idx="568">
                  <c:v>0.53111152776850101</c:v>
                </c:pt>
                <c:pt idx="569">
                  <c:v>0.53215369938319101</c:v>
                </c:pt>
                <c:pt idx="570">
                  <c:v>0.53319587099788202</c:v>
                </c:pt>
                <c:pt idx="571">
                  <c:v>0.53423804261257202</c:v>
                </c:pt>
                <c:pt idx="572">
                  <c:v>0.53528021422726102</c:v>
                </c:pt>
                <c:pt idx="573">
                  <c:v>0.53632238584195202</c:v>
                </c:pt>
                <c:pt idx="574">
                  <c:v>0.53736455745664402</c:v>
                </c:pt>
                <c:pt idx="575">
                  <c:v>0.53840672907133202</c:v>
                </c:pt>
                <c:pt idx="576">
                  <c:v>0.53944890068602402</c:v>
                </c:pt>
                <c:pt idx="577">
                  <c:v>0.54049107230071303</c:v>
                </c:pt>
                <c:pt idx="578">
                  <c:v>0.54153324391540303</c:v>
                </c:pt>
                <c:pt idx="579">
                  <c:v>0.54257541553009303</c:v>
                </c:pt>
                <c:pt idx="580">
                  <c:v>0.54361758714478403</c:v>
                </c:pt>
                <c:pt idx="581">
                  <c:v>0.54465975875947403</c:v>
                </c:pt>
                <c:pt idx="582">
                  <c:v>0.54570193037416503</c:v>
                </c:pt>
                <c:pt idx="583">
                  <c:v>0.54674410198885504</c:v>
                </c:pt>
                <c:pt idx="584">
                  <c:v>0.54778627360354404</c:v>
                </c:pt>
                <c:pt idx="585">
                  <c:v>0.54882844521823304</c:v>
                </c:pt>
                <c:pt idx="586">
                  <c:v>0.54987061683292604</c:v>
                </c:pt>
                <c:pt idx="587">
                  <c:v>0.55091278844761404</c:v>
                </c:pt>
                <c:pt idx="588">
                  <c:v>0.55195496006230504</c:v>
                </c:pt>
                <c:pt idx="589">
                  <c:v>0.55299713167699405</c:v>
                </c:pt>
                <c:pt idx="590">
                  <c:v>0.55403930329168605</c:v>
                </c:pt>
                <c:pt idx="591">
                  <c:v>0.55508147490637505</c:v>
                </c:pt>
                <c:pt idx="592">
                  <c:v>0.55612364652106605</c:v>
                </c:pt>
                <c:pt idx="593">
                  <c:v>0.55716581813575705</c:v>
                </c:pt>
                <c:pt idx="594">
                  <c:v>0.55820798975044605</c:v>
                </c:pt>
                <c:pt idx="595">
                  <c:v>0.55925016136513805</c:v>
                </c:pt>
                <c:pt idx="596">
                  <c:v>0.56029233297982795</c:v>
                </c:pt>
                <c:pt idx="597">
                  <c:v>0.56133450459451695</c:v>
                </c:pt>
                <c:pt idx="598">
                  <c:v>0.56237667620920795</c:v>
                </c:pt>
                <c:pt idx="599">
                  <c:v>0.56341884782389795</c:v>
                </c:pt>
                <c:pt idx="600">
                  <c:v>0.56446101943858895</c:v>
                </c:pt>
                <c:pt idx="601">
                  <c:v>0.56550319105327795</c:v>
                </c:pt>
                <c:pt idx="602">
                  <c:v>0.56654536266796796</c:v>
                </c:pt>
                <c:pt idx="603">
                  <c:v>0.56758753428265796</c:v>
                </c:pt>
                <c:pt idx="604">
                  <c:v>0.56862970589734796</c:v>
                </c:pt>
                <c:pt idx="605">
                  <c:v>0.56967187751203796</c:v>
                </c:pt>
                <c:pt idx="606">
                  <c:v>0.57071404912672996</c:v>
                </c:pt>
                <c:pt idx="607">
                  <c:v>0.57175622074141697</c:v>
                </c:pt>
                <c:pt idx="608">
                  <c:v>0.57279839235610797</c:v>
                </c:pt>
                <c:pt idx="609">
                  <c:v>0.57384056397079797</c:v>
                </c:pt>
                <c:pt idx="610">
                  <c:v>0.57488273558548797</c:v>
                </c:pt>
                <c:pt idx="611">
                  <c:v>0.57592490720017997</c:v>
                </c:pt>
                <c:pt idx="612">
                  <c:v>0.57696707881486997</c:v>
                </c:pt>
                <c:pt idx="613">
                  <c:v>0.57800925042955897</c:v>
                </c:pt>
                <c:pt idx="614">
                  <c:v>0.57905142204424898</c:v>
                </c:pt>
                <c:pt idx="615">
                  <c:v>0.58009359365894098</c:v>
                </c:pt>
                <c:pt idx="616">
                  <c:v>0.58113576527362998</c:v>
                </c:pt>
                <c:pt idx="617">
                  <c:v>0.58217793688832098</c:v>
                </c:pt>
                <c:pt idx="618">
                  <c:v>0.58322010850300998</c:v>
                </c:pt>
                <c:pt idx="619">
                  <c:v>0.58426228011769998</c:v>
                </c:pt>
                <c:pt idx="620">
                  <c:v>0.58530445173238999</c:v>
                </c:pt>
                <c:pt idx="621">
                  <c:v>0.58634662334708099</c:v>
                </c:pt>
                <c:pt idx="622">
                  <c:v>0.58738879496176999</c:v>
                </c:pt>
                <c:pt idx="623">
                  <c:v>0.58843096657646099</c:v>
                </c:pt>
                <c:pt idx="624">
                  <c:v>0.58947313819115299</c:v>
                </c:pt>
                <c:pt idx="625">
                  <c:v>0.59051530980584099</c:v>
                </c:pt>
                <c:pt idx="626">
                  <c:v>0.59155748142053199</c:v>
                </c:pt>
                <c:pt idx="627">
                  <c:v>0.59259965303522399</c:v>
                </c:pt>
                <c:pt idx="628">
                  <c:v>0.593641824649913</c:v>
                </c:pt>
                <c:pt idx="629">
                  <c:v>0.594683996264602</c:v>
                </c:pt>
                <c:pt idx="630">
                  <c:v>0.595726167879293</c:v>
                </c:pt>
                <c:pt idx="631">
                  <c:v>0.596768339493983</c:v>
                </c:pt>
                <c:pt idx="632">
                  <c:v>0.597810511108674</c:v>
                </c:pt>
                <c:pt idx="633">
                  <c:v>0.59885268272336301</c:v>
                </c:pt>
                <c:pt idx="634">
                  <c:v>0.59989485433805201</c:v>
                </c:pt>
                <c:pt idx="635">
                  <c:v>0.60093702595274401</c:v>
                </c:pt>
                <c:pt idx="636">
                  <c:v>0.60197919756743401</c:v>
                </c:pt>
                <c:pt idx="637">
                  <c:v>0.60302136918212301</c:v>
                </c:pt>
                <c:pt idx="638">
                  <c:v>0.60406354079681601</c:v>
                </c:pt>
                <c:pt idx="639">
                  <c:v>0.60510571241150402</c:v>
                </c:pt>
                <c:pt idx="640">
                  <c:v>0.60614788402619602</c:v>
                </c:pt>
                <c:pt idx="641">
                  <c:v>0.60719005564088602</c:v>
                </c:pt>
                <c:pt idx="642">
                  <c:v>0.60823222725557502</c:v>
                </c:pt>
                <c:pt idx="643">
                  <c:v>0.60927439887026502</c:v>
                </c:pt>
                <c:pt idx="644">
                  <c:v>0.61031657048495602</c:v>
                </c:pt>
                <c:pt idx="645">
                  <c:v>0.61135874209964503</c:v>
                </c:pt>
                <c:pt idx="646">
                  <c:v>0.61240091371433403</c:v>
                </c:pt>
                <c:pt idx="647">
                  <c:v>0.61344308532902603</c:v>
                </c:pt>
                <c:pt idx="648">
                  <c:v>0.61448525694371603</c:v>
                </c:pt>
                <c:pt idx="649">
                  <c:v>0.61552742855840703</c:v>
                </c:pt>
                <c:pt idx="650">
                  <c:v>0.61656960017309603</c:v>
                </c:pt>
                <c:pt idx="651">
                  <c:v>0.61761177178778603</c:v>
                </c:pt>
                <c:pt idx="652">
                  <c:v>0.61865394340247504</c:v>
                </c:pt>
                <c:pt idx="653">
                  <c:v>0.61969611501716704</c:v>
                </c:pt>
                <c:pt idx="654">
                  <c:v>0.62073828663185804</c:v>
                </c:pt>
                <c:pt idx="655">
                  <c:v>0.62178045824654704</c:v>
                </c:pt>
                <c:pt idx="656">
                  <c:v>0.62282262986123704</c:v>
                </c:pt>
                <c:pt idx="657">
                  <c:v>0.62386480147592904</c:v>
                </c:pt>
                <c:pt idx="658">
                  <c:v>0.62490697309061605</c:v>
                </c:pt>
                <c:pt idx="659">
                  <c:v>0.62594914470530805</c:v>
                </c:pt>
                <c:pt idx="660">
                  <c:v>0.62699131631999905</c:v>
                </c:pt>
                <c:pt idx="661">
                  <c:v>0.62803348793468805</c:v>
                </c:pt>
                <c:pt idx="662">
                  <c:v>0.62907565954937905</c:v>
                </c:pt>
                <c:pt idx="663">
                  <c:v>0.63011783116406905</c:v>
                </c:pt>
                <c:pt idx="664">
                  <c:v>0.63116000277875905</c:v>
                </c:pt>
                <c:pt idx="665">
                  <c:v>0.63220217439344895</c:v>
                </c:pt>
                <c:pt idx="666">
                  <c:v>0.63324434600813795</c:v>
                </c:pt>
                <c:pt idx="667">
                  <c:v>0.63428651762282895</c:v>
                </c:pt>
                <c:pt idx="668">
                  <c:v>0.63532868923751895</c:v>
                </c:pt>
                <c:pt idx="669">
                  <c:v>0.63637086085220995</c:v>
                </c:pt>
                <c:pt idx="670">
                  <c:v>0.63741303246689796</c:v>
                </c:pt>
                <c:pt idx="671">
                  <c:v>0.63845520408158996</c:v>
                </c:pt>
                <c:pt idx="672">
                  <c:v>0.63949737569627896</c:v>
                </c:pt>
                <c:pt idx="673">
                  <c:v>0.64053954731097096</c:v>
                </c:pt>
                <c:pt idx="674">
                  <c:v>0.64158171892566096</c:v>
                </c:pt>
                <c:pt idx="675">
                  <c:v>0.64262389054035096</c:v>
                </c:pt>
                <c:pt idx="676">
                  <c:v>0.64366606215504096</c:v>
                </c:pt>
                <c:pt idx="677">
                  <c:v>0.64470823376972997</c:v>
                </c:pt>
                <c:pt idx="678">
                  <c:v>0.64575040538442197</c:v>
                </c:pt>
                <c:pt idx="679">
                  <c:v>0.64679257699911197</c:v>
                </c:pt>
                <c:pt idx="680">
                  <c:v>0.64783474861380197</c:v>
                </c:pt>
                <c:pt idx="681">
                  <c:v>0.64887692022849297</c:v>
                </c:pt>
                <c:pt idx="682">
                  <c:v>0.64991909184318097</c:v>
                </c:pt>
                <c:pt idx="683">
                  <c:v>0.65096126345787397</c:v>
                </c:pt>
                <c:pt idx="684">
                  <c:v>0.65200343507255998</c:v>
                </c:pt>
                <c:pt idx="685">
                  <c:v>0.65304560668725198</c:v>
                </c:pt>
                <c:pt idx="686">
                  <c:v>0.65408777830194298</c:v>
                </c:pt>
                <c:pt idx="687">
                  <c:v>0.65512994991663198</c:v>
                </c:pt>
                <c:pt idx="688">
                  <c:v>0.65617212153132198</c:v>
                </c:pt>
                <c:pt idx="689">
                  <c:v>0.65721429314601298</c:v>
                </c:pt>
                <c:pt idx="690">
                  <c:v>0.65825646476070199</c:v>
                </c:pt>
                <c:pt idx="691">
                  <c:v>0.65929863637539399</c:v>
                </c:pt>
                <c:pt idx="692">
                  <c:v>0.66034080799008399</c:v>
                </c:pt>
                <c:pt idx="693">
                  <c:v>0.66138297960477299</c:v>
                </c:pt>
                <c:pt idx="694">
                  <c:v>0.66242515121946299</c:v>
                </c:pt>
                <c:pt idx="695">
                  <c:v>0.66346732283415299</c:v>
                </c:pt>
                <c:pt idx="696">
                  <c:v>0.664509494448845</c:v>
                </c:pt>
                <c:pt idx="697">
                  <c:v>0.665551666063534</c:v>
                </c:pt>
                <c:pt idx="698">
                  <c:v>0.666593837678226</c:v>
                </c:pt>
                <c:pt idx="699">
                  <c:v>0.667636009292915</c:v>
                </c:pt>
                <c:pt idx="700">
                  <c:v>0.668678180907606</c:v>
                </c:pt>
                <c:pt idx="701">
                  <c:v>0.669720352522298</c:v>
                </c:pt>
                <c:pt idx="702">
                  <c:v>0.67076252413698501</c:v>
                </c:pt>
                <c:pt idx="703">
                  <c:v>0.67180469575167501</c:v>
                </c:pt>
                <c:pt idx="704">
                  <c:v>0.67284686736636501</c:v>
                </c:pt>
                <c:pt idx="705">
                  <c:v>0.67388903898105701</c:v>
                </c:pt>
                <c:pt idx="706">
                  <c:v>0.67493121059574601</c:v>
                </c:pt>
                <c:pt idx="707">
                  <c:v>0.67597338221043601</c:v>
                </c:pt>
                <c:pt idx="708">
                  <c:v>0.67701555382512701</c:v>
                </c:pt>
                <c:pt idx="709">
                  <c:v>0.67805772543981802</c:v>
                </c:pt>
                <c:pt idx="710">
                  <c:v>0.67909989705450802</c:v>
                </c:pt>
                <c:pt idx="711">
                  <c:v>0.68014206866919602</c:v>
                </c:pt>
                <c:pt idx="712">
                  <c:v>0.68118424028388602</c:v>
                </c:pt>
                <c:pt idx="713">
                  <c:v>0.68222641189857802</c:v>
                </c:pt>
                <c:pt idx="714">
                  <c:v>0.68326858351326802</c:v>
                </c:pt>
                <c:pt idx="715">
                  <c:v>0.68431075512795903</c:v>
                </c:pt>
                <c:pt idx="716">
                  <c:v>0.68535292674264803</c:v>
                </c:pt>
                <c:pt idx="717">
                  <c:v>0.68639509835733803</c:v>
                </c:pt>
                <c:pt idx="718">
                  <c:v>0.68743726997202903</c:v>
                </c:pt>
                <c:pt idx="719">
                  <c:v>0.68847944158671903</c:v>
                </c:pt>
                <c:pt idx="720">
                  <c:v>0.68952161320140903</c:v>
                </c:pt>
                <c:pt idx="721">
                  <c:v>0.69056378481610103</c:v>
                </c:pt>
                <c:pt idx="722">
                  <c:v>0.69160595643079004</c:v>
                </c:pt>
                <c:pt idx="723">
                  <c:v>0.69264812804547904</c:v>
                </c:pt>
                <c:pt idx="724">
                  <c:v>0.69369029966016904</c:v>
                </c:pt>
                <c:pt idx="725">
                  <c:v>0.69473247127485804</c:v>
                </c:pt>
                <c:pt idx="726">
                  <c:v>0.69577464288955004</c:v>
                </c:pt>
                <c:pt idx="727">
                  <c:v>0.69681681450424005</c:v>
                </c:pt>
                <c:pt idx="728">
                  <c:v>0.69785898611893105</c:v>
                </c:pt>
                <c:pt idx="729">
                  <c:v>0.69890115773362005</c:v>
                </c:pt>
                <c:pt idx="730">
                  <c:v>0.69994332934831205</c:v>
                </c:pt>
                <c:pt idx="731">
                  <c:v>0.70098550096300005</c:v>
                </c:pt>
                <c:pt idx="732">
                  <c:v>0.70202767257769105</c:v>
                </c:pt>
                <c:pt idx="733">
                  <c:v>0.70306984419238205</c:v>
                </c:pt>
                <c:pt idx="734">
                  <c:v>0.70411201580706995</c:v>
                </c:pt>
                <c:pt idx="735">
                  <c:v>0.70515418742176095</c:v>
                </c:pt>
                <c:pt idx="736">
                  <c:v>0.70619635903644995</c:v>
                </c:pt>
                <c:pt idx="737">
                  <c:v>0.70723853065114195</c:v>
                </c:pt>
                <c:pt idx="738">
                  <c:v>0.70828070226583195</c:v>
                </c:pt>
                <c:pt idx="739">
                  <c:v>0.70932287388052095</c:v>
                </c:pt>
                <c:pt idx="740">
                  <c:v>0.71036504549521096</c:v>
                </c:pt>
                <c:pt idx="741">
                  <c:v>0.71140721710990196</c:v>
                </c:pt>
                <c:pt idx="742">
                  <c:v>0.71244938872459196</c:v>
                </c:pt>
                <c:pt idx="743">
                  <c:v>0.71349156033928196</c:v>
                </c:pt>
                <c:pt idx="744">
                  <c:v>0.71453373195397296</c:v>
                </c:pt>
                <c:pt idx="745">
                  <c:v>0.71557590356866296</c:v>
                </c:pt>
                <c:pt idx="746">
                  <c:v>0.71661807518335396</c:v>
                </c:pt>
                <c:pt idx="747">
                  <c:v>0.71766024679804497</c:v>
                </c:pt>
                <c:pt idx="748">
                  <c:v>0.71870241841273397</c:v>
                </c:pt>
                <c:pt idx="749">
                  <c:v>0.71974459002742297</c:v>
                </c:pt>
                <c:pt idx="750">
                  <c:v>0.72078676164211397</c:v>
                </c:pt>
                <c:pt idx="751">
                  <c:v>0.72182893325680397</c:v>
                </c:pt>
                <c:pt idx="752">
                  <c:v>0.72287110487149397</c:v>
                </c:pt>
                <c:pt idx="753">
                  <c:v>0.72391327648618398</c:v>
                </c:pt>
                <c:pt idx="754">
                  <c:v>0.72495544810087598</c:v>
                </c:pt>
                <c:pt idx="755">
                  <c:v>0.72599761971556598</c:v>
                </c:pt>
                <c:pt idx="756">
                  <c:v>0.72703979133025498</c:v>
                </c:pt>
                <c:pt idx="757">
                  <c:v>0.72808196294494598</c:v>
                </c:pt>
                <c:pt idx="758">
                  <c:v>0.72912413455963498</c:v>
                </c:pt>
                <c:pt idx="759">
                  <c:v>0.73016630617432698</c:v>
                </c:pt>
                <c:pt idx="760">
                  <c:v>0.73120847778901599</c:v>
                </c:pt>
                <c:pt idx="761">
                  <c:v>0.73225064940370599</c:v>
                </c:pt>
                <c:pt idx="762">
                  <c:v>0.73329282101839699</c:v>
                </c:pt>
                <c:pt idx="763">
                  <c:v>0.73433499263308599</c:v>
                </c:pt>
                <c:pt idx="764">
                  <c:v>0.73537716424777899</c:v>
                </c:pt>
                <c:pt idx="765">
                  <c:v>0.73641933586246699</c:v>
                </c:pt>
                <c:pt idx="766">
                  <c:v>0.737461507477157</c:v>
                </c:pt>
                <c:pt idx="767">
                  <c:v>0.738503679091848</c:v>
                </c:pt>
                <c:pt idx="768">
                  <c:v>0.739545850706536</c:v>
                </c:pt>
                <c:pt idx="769">
                  <c:v>0.740588022321228</c:v>
                </c:pt>
                <c:pt idx="770">
                  <c:v>0.741630193935918</c:v>
                </c:pt>
                <c:pt idx="771">
                  <c:v>0.74267236555060701</c:v>
                </c:pt>
                <c:pt idx="772">
                  <c:v>0.74371453716529601</c:v>
                </c:pt>
                <c:pt idx="773">
                  <c:v>0.74475670877998901</c:v>
                </c:pt>
                <c:pt idx="774">
                  <c:v>0.74579888039467801</c:v>
                </c:pt>
                <c:pt idx="775">
                  <c:v>0.74684105200936701</c:v>
                </c:pt>
                <c:pt idx="776">
                  <c:v>0.74788322362405701</c:v>
                </c:pt>
                <c:pt idx="777">
                  <c:v>0.74892539523874802</c:v>
                </c:pt>
                <c:pt idx="778">
                  <c:v>0.74996756685343802</c:v>
                </c:pt>
                <c:pt idx="779">
                  <c:v>0.75100973846813002</c:v>
                </c:pt>
                <c:pt idx="780">
                  <c:v>0.75205191008282002</c:v>
                </c:pt>
                <c:pt idx="781">
                  <c:v>0.75309408169750902</c:v>
                </c:pt>
                <c:pt idx="782">
                  <c:v>0.75413625331220002</c:v>
                </c:pt>
                <c:pt idx="783">
                  <c:v>0.75517842492689102</c:v>
                </c:pt>
                <c:pt idx="784">
                  <c:v>0.75622059654158302</c:v>
                </c:pt>
                <c:pt idx="785">
                  <c:v>0.75726276815626903</c:v>
                </c:pt>
                <c:pt idx="786">
                  <c:v>0.75830493977096103</c:v>
                </c:pt>
                <c:pt idx="787">
                  <c:v>0.75934711138564903</c:v>
                </c:pt>
                <c:pt idx="788">
                  <c:v>0.76038928300034003</c:v>
                </c:pt>
                <c:pt idx="789">
                  <c:v>0.76143145461503103</c:v>
                </c:pt>
                <c:pt idx="790">
                  <c:v>0.76247362622972104</c:v>
                </c:pt>
                <c:pt idx="791">
                  <c:v>0.76351579784441204</c:v>
                </c:pt>
                <c:pt idx="792">
                  <c:v>0.76455796945910104</c:v>
                </c:pt>
                <c:pt idx="793">
                  <c:v>0.76560014107379204</c:v>
                </c:pt>
                <c:pt idx="794">
                  <c:v>0.76664231268848204</c:v>
                </c:pt>
                <c:pt idx="795">
                  <c:v>0.76768448430317204</c:v>
                </c:pt>
                <c:pt idx="796">
                  <c:v>0.76872665591786404</c:v>
                </c:pt>
                <c:pt idx="797">
                  <c:v>0.76976882753255205</c:v>
                </c:pt>
                <c:pt idx="798">
                  <c:v>0.77081099914724405</c:v>
                </c:pt>
                <c:pt idx="799">
                  <c:v>0.77185317076193505</c:v>
                </c:pt>
                <c:pt idx="800">
                  <c:v>0.77289534237662205</c:v>
                </c:pt>
                <c:pt idx="801">
                  <c:v>0.77393751399131505</c:v>
                </c:pt>
                <c:pt idx="802">
                  <c:v>0.77497968560600405</c:v>
                </c:pt>
                <c:pt idx="803">
                  <c:v>0.77602185722069605</c:v>
                </c:pt>
                <c:pt idx="804">
                  <c:v>0.77706402883538195</c:v>
                </c:pt>
                <c:pt idx="805">
                  <c:v>0.77810620045007495</c:v>
                </c:pt>
                <c:pt idx="806">
                  <c:v>0.77914837206476395</c:v>
                </c:pt>
                <c:pt idx="807">
                  <c:v>0.78019054367945695</c:v>
                </c:pt>
                <c:pt idx="808">
                  <c:v>0.78123271529414395</c:v>
                </c:pt>
                <c:pt idx="809">
                  <c:v>0.78227488690883595</c:v>
                </c:pt>
                <c:pt idx="810">
                  <c:v>0.78331705852352496</c:v>
                </c:pt>
                <c:pt idx="811">
                  <c:v>0.78435923013821496</c:v>
                </c:pt>
                <c:pt idx="812">
                  <c:v>0.78540140175290696</c:v>
                </c:pt>
                <c:pt idx="813">
                  <c:v>0.78644357336759496</c:v>
                </c:pt>
                <c:pt idx="814">
                  <c:v>0.78748574498228396</c:v>
                </c:pt>
                <c:pt idx="815">
                  <c:v>0.78852791659697496</c:v>
                </c:pt>
                <c:pt idx="816">
                  <c:v>0.78957008821166696</c:v>
                </c:pt>
                <c:pt idx="817">
                  <c:v>0.79061225982635497</c:v>
                </c:pt>
                <c:pt idx="818">
                  <c:v>0.79165443144104897</c:v>
                </c:pt>
                <c:pt idx="819">
                  <c:v>0.79269660305573597</c:v>
                </c:pt>
                <c:pt idx="820">
                  <c:v>0.79373877467042697</c:v>
                </c:pt>
                <c:pt idx="821">
                  <c:v>0.79478094628511697</c:v>
                </c:pt>
                <c:pt idx="822">
                  <c:v>0.79582311789980698</c:v>
                </c:pt>
                <c:pt idx="823">
                  <c:v>0.79686528951449698</c:v>
                </c:pt>
                <c:pt idx="824">
                  <c:v>0.79790746112919098</c:v>
                </c:pt>
                <c:pt idx="825">
                  <c:v>0.79894963274387798</c:v>
                </c:pt>
                <c:pt idx="826">
                  <c:v>0.79999180435856698</c:v>
                </c:pt>
                <c:pt idx="827">
                  <c:v>0.80103397597325798</c:v>
                </c:pt>
                <c:pt idx="828">
                  <c:v>0.80207614758794799</c:v>
                </c:pt>
                <c:pt idx="829">
                  <c:v>0.80311831920263899</c:v>
                </c:pt>
                <c:pt idx="830">
                  <c:v>0.80416049081732799</c:v>
                </c:pt>
                <c:pt idx="831">
                  <c:v>0.80520266243201899</c:v>
                </c:pt>
                <c:pt idx="832">
                  <c:v>0.80624483404670999</c:v>
                </c:pt>
                <c:pt idx="833">
                  <c:v>0.80728700566139999</c:v>
                </c:pt>
                <c:pt idx="834">
                  <c:v>0.80832917727609099</c:v>
                </c:pt>
                <c:pt idx="835">
                  <c:v>0.809371348890779</c:v>
                </c:pt>
                <c:pt idx="836">
                  <c:v>0.81041352050547</c:v>
                </c:pt>
                <c:pt idx="837">
                  <c:v>0.811455692120161</c:v>
                </c:pt>
                <c:pt idx="838">
                  <c:v>0.81249786373485</c:v>
                </c:pt>
                <c:pt idx="839">
                  <c:v>0.813540035349541</c:v>
                </c:pt>
                <c:pt idx="840">
                  <c:v>0.81458220696423</c:v>
                </c:pt>
                <c:pt idx="841">
                  <c:v>0.815624378578922</c:v>
                </c:pt>
                <c:pt idx="842">
                  <c:v>0.81666655019361101</c:v>
                </c:pt>
                <c:pt idx="843">
                  <c:v>0.81770872180830301</c:v>
                </c:pt>
                <c:pt idx="844">
                  <c:v>0.81875089342299201</c:v>
                </c:pt>
                <c:pt idx="845">
                  <c:v>0.81979306503768101</c:v>
                </c:pt>
                <c:pt idx="846">
                  <c:v>0.82083523665237201</c:v>
                </c:pt>
                <c:pt idx="847">
                  <c:v>0.82187740826706202</c:v>
                </c:pt>
                <c:pt idx="848">
                  <c:v>0.82291957988175102</c:v>
                </c:pt>
                <c:pt idx="849">
                  <c:v>0.82396175149644102</c:v>
                </c:pt>
                <c:pt idx="850">
                  <c:v>0.82500392311113302</c:v>
                </c:pt>
                <c:pt idx="851">
                  <c:v>0.82604609472582302</c:v>
                </c:pt>
                <c:pt idx="852">
                  <c:v>0.82708826634051202</c:v>
                </c:pt>
                <c:pt idx="853">
                  <c:v>0.82813043795520302</c:v>
                </c:pt>
                <c:pt idx="854">
                  <c:v>0.82917260956989303</c:v>
                </c:pt>
                <c:pt idx="855">
                  <c:v>0.83021478118458403</c:v>
                </c:pt>
                <c:pt idx="856">
                  <c:v>0.83125695279927303</c:v>
                </c:pt>
                <c:pt idx="857">
                  <c:v>0.83229912441396403</c:v>
                </c:pt>
                <c:pt idx="858">
                  <c:v>0.83334129602865403</c:v>
                </c:pt>
                <c:pt idx="859">
                  <c:v>0.83438346764334403</c:v>
                </c:pt>
                <c:pt idx="860">
                  <c:v>0.83542563925803504</c:v>
                </c:pt>
                <c:pt idx="861">
                  <c:v>0.83646781087272404</c:v>
                </c:pt>
                <c:pt idx="862">
                  <c:v>0.83750998248741204</c:v>
                </c:pt>
                <c:pt idx="863">
                  <c:v>0.83855215410210404</c:v>
                </c:pt>
                <c:pt idx="864">
                  <c:v>0.83959432571679304</c:v>
                </c:pt>
                <c:pt idx="865">
                  <c:v>0.84063649733148404</c:v>
                </c:pt>
                <c:pt idx="866">
                  <c:v>0.84167866894617605</c:v>
                </c:pt>
                <c:pt idx="867">
                  <c:v>0.84272084056086505</c:v>
                </c:pt>
              </c:numCache>
            </c:numRef>
          </c:xVal>
          <c:yVal>
            <c:numRef>
              <c:f>AVGx!$L$3:$L$870</c:f>
              <c:numCache>
                <c:formatCode>0.00E+00</c:formatCode>
                <c:ptCount val="868"/>
                <c:pt idx="0">
                  <c:v>-1.6584317369267999E-7</c:v>
                </c:pt>
                <c:pt idx="1">
                  <c:v>-1.2659293064525801E-7</c:v>
                </c:pt>
                <c:pt idx="2">
                  <c:v>4.9615916051245399E-9</c:v>
                </c:pt>
                <c:pt idx="3">
                  <c:v>-1.40416006573566E-8</c:v>
                </c:pt>
                <c:pt idx="4">
                  <c:v>8.5804103432421104E-9</c:v>
                </c:pt>
                <c:pt idx="5">
                  <c:v>3.8622493836671499E-8</c:v>
                </c:pt>
                <c:pt idx="6">
                  <c:v>7.6790452148910999E-8</c:v>
                </c:pt>
                <c:pt idx="7">
                  <c:v>1.23944567898255E-7</c:v>
                </c:pt>
                <c:pt idx="8">
                  <c:v>1.8109946302409799E-7</c:v>
                </c:pt>
                <c:pt idx="9">
                  <c:v>2.4942391893522903E-7</c:v>
                </c:pt>
                <c:pt idx="10">
                  <c:v>3.3021370578487199E-7</c:v>
                </c:pt>
                <c:pt idx="11">
                  <c:v>4.2466811757226102E-7</c:v>
                </c:pt>
                <c:pt idx="12">
                  <c:v>5.3369261407787596E-7</c:v>
                </c:pt>
                <c:pt idx="13">
                  <c:v>6.5785073092835995E-7</c:v>
                </c:pt>
                <c:pt idx="14">
                  <c:v>7.9732592080391799E-7</c:v>
                </c:pt>
                <c:pt idx="15">
                  <c:v>9.5173069455156296E-7</c:v>
                </c:pt>
                <c:pt idx="16">
                  <c:v>1.1195552390097199E-6</c:v>
                </c:pt>
                <c:pt idx="17">
                  <c:v>1.2979565641939399E-6</c:v>
                </c:pt>
                <c:pt idx="18">
                  <c:v>1.4827092736731799E-6</c:v>
                </c:pt>
                <c:pt idx="19">
                  <c:v>1.6686692582013301E-6</c:v>
                </c:pt>
                <c:pt idx="20">
                  <c:v>1.85080871244933E-6</c:v>
                </c:pt>
                <c:pt idx="21">
                  <c:v>2.0251227611303598E-6</c:v>
                </c:pt>
                <c:pt idx="22">
                  <c:v>2.1891365296602001E-6</c:v>
                </c:pt>
                <c:pt idx="23">
                  <c:v>2.3422293920085801E-6</c:v>
                </c:pt>
                <c:pt idx="24">
                  <c:v>2.4852476058792602E-6</c:v>
                </c:pt>
                <c:pt idx="25">
                  <c:v>2.6196668029129301E-6</c:v>
                </c:pt>
                <c:pt idx="26">
                  <c:v>2.74744407505827E-6</c:v>
                </c:pt>
                <c:pt idx="27">
                  <c:v>2.8708919056982199E-6</c:v>
                </c:pt>
                <c:pt idx="28">
                  <c:v>2.9924106829034999E-6</c:v>
                </c:pt>
                <c:pt idx="29">
                  <c:v>3.1143116035397398E-6</c:v>
                </c:pt>
                <c:pt idx="30">
                  <c:v>3.23836788050696E-6</c:v>
                </c:pt>
                <c:pt idx="31">
                  <c:v>3.3655872576133301E-6</c:v>
                </c:pt>
                <c:pt idx="32">
                  <c:v>3.49605726736322E-6</c:v>
                </c:pt>
                <c:pt idx="33">
                  <c:v>3.6290048405318902E-6</c:v>
                </c:pt>
                <c:pt idx="34">
                  <c:v>3.7633371646311799E-6</c:v>
                </c:pt>
                <c:pt idx="35">
                  <c:v>3.8982272474435696E-6</c:v>
                </c:pt>
                <c:pt idx="36">
                  <c:v>4.0332845321287797E-6</c:v>
                </c:pt>
                <c:pt idx="37">
                  <c:v>4.16866773393258E-6</c:v>
                </c:pt>
                <c:pt idx="38">
                  <c:v>4.3050085998186004E-6</c:v>
                </c:pt>
                <c:pt idx="39">
                  <c:v>4.4429894438489299E-6</c:v>
                </c:pt>
                <c:pt idx="40">
                  <c:v>4.5832040421724903E-6</c:v>
                </c:pt>
                <c:pt idx="41">
                  <c:v>4.72620457221085E-6</c:v>
                </c:pt>
                <c:pt idx="42">
                  <c:v>4.8725091420720104E-6</c:v>
                </c:pt>
                <c:pt idx="43">
                  <c:v>5.0222833754050204E-6</c:v>
                </c:pt>
                <c:pt idx="44">
                  <c:v>5.1749545671770998E-6</c:v>
                </c:pt>
                <c:pt idx="45">
                  <c:v>5.3293595649479396E-6</c:v>
                </c:pt>
                <c:pt idx="46">
                  <c:v>5.4844197309530499E-6</c:v>
                </c:pt>
                <c:pt idx="47">
                  <c:v>5.6396224891430502E-6</c:v>
                </c:pt>
                <c:pt idx="48">
                  <c:v>5.7955245744451897E-6</c:v>
                </c:pt>
                <c:pt idx="49">
                  <c:v>5.9543235244615102E-6</c:v>
                </c:pt>
                <c:pt idx="50">
                  <c:v>6.1198819510808297E-6</c:v>
                </c:pt>
                <c:pt idx="51">
                  <c:v>6.29692433040711E-6</c:v>
                </c:pt>
                <c:pt idx="52">
                  <c:v>6.48951128093487E-6</c:v>
                </c:pt>
                <c:pt idx="53">
                  <c:v>6.69899396059558E-6</c:v>
                </c:pt>
                <c:pt idx="54">
                  <c:v>6.9226422077353897E-6</c:v>
                </c:pt>
                <c:pt idx="55">
                  <c:v>7.1539684983392201E-6</c:v>
                </c:pt>
                <c:pt idx="56">
                  <c:v>7.3854671755194098E-6</c:v>
                </c:pt>
                <c:pt idx="57">
                  <c:v>7.6119451651523297E-6</c:v>
                </c:pt>
                <c:pt idx="58">
                  <c:v>7.8324624080239896E-6</c:v>
                </c:pt>
                <c:pt idx="59">
                  <c:v>8.0508638110795597E-6</c:v>
                </c:pt>
                <c:pt idx="60">
                  <c:v>8.2747061805993797E-6</c:v>
                </c:pt>
                <c:pt idx="61">
                  <c:v>8.5122103830476503E-6</c:v>
                </c:pt>
                <c:pt idx="62">
                  <c:v>8.7690182698873902E-6</c:v>
                </c:pt>
                <c:pt idx="63">
                  <c:v>9.0463015105792899E-6</c:v>
                </c:pt>
                <c:pt idx="64">
                  <c:v>9.34059071180095E-6</c:v>
                </c:pt>
                <c:pt idx="65">
                  <c:v>9.6451260952738996E-6</c:v>
                </c:pt>
                <c:pt idx="66">
                  <c:v>9.9517734168104202E-6</c:v>
                </c:pt>
                <c:pt idx="67">
                  <c:v>1.02532521621733E-5</c:v>
                </c:pt>
                <c:pt idx="68">
                  <c:v>1.05465578816548E-5</c:v>
                </c:pt>
                <c:pt idx="69">
                  <c:v>1.0834607377336001E-5</c:v>
                </c:pt>
                <c:pt idx="70">
                  <c:v>1.1125249958731299E-5</c:v>
                </c:pt>
                <c:pt idx="71">
                  <c:v>1.14283411859718E-5</c:v>
                </c:pt>
                <c:pt idx="72">
                  <c:v>1.1752318906449E-5</c:v>
                </c:pt>
                <c:pt idx="73">
                  <c:v>1.21016388137885E-5</c:v>
                </c:pt>
                <c:pt idx="74">
                  <c:v>1.24758496817418E-5</c:v>
                </c:pt>
                <c:pt idx="75">
                  <c:v>1.2870108938774101E-5</c:v>
                </c:pt>
                <c:pt idx="76">
                  <c:v>1.32773574304843E-5</c:v>
                </c:pt>
                <c:pt idx="77">
                  <c:v>1.36910403675289E-5</c:v>
                </c:pt>
                <c:pt idx="78">
                  <c:v>1.41063904208066E-5</c:v>
                </c:pt>
                <c:pt idx="79">
                  <c:v>1.45207797119577E-5</c:v>
                </c:pt>
                <c:pt idx="80">
                  <c:v>1.49333977906278E-5</c:v>
                </c:pt>
                <c:pt idx="81">
                  <c:v>1.5344270779090801E-5</c:v>
                </c:pt>
                <c:pt idx="82">
                  <c:v>1.5753444218085801E-5</c:v>
                </c:pt>
                <c:pt idx="83">
                  <c:v>1.6160744342893899E-5</c:v>
                </c:pt>
                <c:pt idx="84">
                  <c:v>1.6565752095330399E-5</c:v>
                </c:pt>
                <c:pt idx="85">
                  <c:v>1.6967868932377402E-5</c:v>
                </c:pt>
                <c:pt idx="86">
                  <c:v>1.7366567289662399E-5</c:v>
                </c:pt>
                <c:pt idx="87">
                  <c:v>1.7761669073186599E-5</c:v>
                </c:pt>
                <c:pt idx="88">
                  <c:v>1.81532912296528E-5</c:v>
                </c:pt>
                <c:pt idx="89">
                  <c:v>1.8541619714481501E-5</c:v>
                </c:pt>
                <c:pt idx="90">
                  <c:v>1.8926875140547599E-5</c:v>
                </c:pt>
                <c:pt idx="91">
                  <c:v>1.9309332495509201E-5</c:v>
                </c:pt>
                <c:pt idx="92">
                  <c:v>1.9689318202639599E-5</c:v>
                </c:pt>
                <c:pt idx="93">
                  <c:v>2.0067303210007801E-5</c:v>
                </c:pt>
                <c:pt idx="94">
                  <c:v>2.0444007766023501E-5</c:v>
                </c:pt>
                <c:pt idx="95">
                  <c:v>2.0820392422294201E-5</c:v>
                </c:pt>
                <c:pt idx="96">
                  <c:v>2.1197596512129599E-5</c:v>
                </c:pt>
                <c:pt idx="97">
                  <c:v>2.1576901229835298E-5</c:v>
                </c:pt>
                <c:pt idx="98">
                  <c:v>2.195961625594E-5</c:v>
                </c:pt>
                <c:pt idx="99">
                  <c:v>2.2346808917881401E-5</c:v>
                </c:pt>
                <c:pt idx="100">
                  <c:v>2.2738867203015301E-5</c:v>
                </c:pt>
                <c:pt idx="101">
                  <c:v>2.3135276549178398E-5</c:v>
                </c:pt>
                <c:pt idx="102">
                  <c:v>2.3534690829668998E-5</c:v>
                </c:pt>
                <c:pt idx="103">
                  <c:v>2.39359377527017E-5</c:v>
                </c:pt>
                <c:pt idx="104">
                  <c:v>2.4339827569305702E-5</c:v>
                </c:pt>
                <c:pt idx="105">
                  <c:v>2.4750656914295799E-5</c:v>
                </c:pt>
                <c:pt idx="106">
                  <c:v>2.5174880901143499E-5</c:v>
                </c:pt>
                <c:pt idx="107">
                  <c:v>2.5618216658511699E-5</c:v>
                </c:pt>
                <c:pt idx="108">
                  <c:v>2.6080494464650602E-5</c:v>
                </c:pt>
                <c:pt idx="109">
                  <c:v>2.6548777096163599E-5</c:v>
                </c:pt>
                <c:pt idx="110">
                  <c:v>2.69936869354491E-5</c:v>
                </c:pt>
                <c:pt idx="111">
                  <c:v>2.7383602298543402E-5</c:v>
                </c:pt>
                <c:pt idx="112">
                  <c:v>2.7697718528353E-5</c:v>
                </c:pt>
                <c:pt idx="113">
                  <c:v>2.79313251925482E-5</c:v>
                </c:pt>
                <c:pt idx="114">
                  <c:v>2.8100532502175501E-5</c:v>
                </c:pt>
                <c:pt idx="115">
                  <c:v>2.82385746236791E-5</c:v>
                </c:pt>
                <c:pt idx="116">
                  <c:v>2.8376010324062102E-5</c:v>
                </c:pt>
                <c:pt idx="117">
                  <c:v>2.8532219845292599E-5</c:v>
                </c:pt>
                <c:pt idx="118">
                  <c:v>2.8713945218984901E-5</c:v>
                </c:pt>
                <c:pt idx="119">
                  <c:v>2.8911644559509199E-5</c:v>
                </c:pt>
                <c:pt idx="120">
                  <c:v>2.91105778685033E-5</c:v>
                </c:pt>
                <c:pt idx="121">
                  <c:v>2.9306188476721901E-5</c:v>
                </c:pt>
                <c:pt idx="122">
                  <c:v>2.95066183487255E-5</c:v>
                </c:pt>
                <c:pt idx="123">
                  <c:v>2.9726211249145899E-5</c:v>
                </c:pt>
                <c:pt idx="124">
                  <c:v>2.9974342010781601E-5</c:v>
                </c:pt>
                <c:pt idx="125">
                  <c:v>3.02575457058894E-5</c:v>
                </c:pt>
                <c:pt idx="126">
                  <c:v>3.0581493642067399E-5</c:v>
                </c:pt>
                <c:pt idx="127">
                  <c:v>3.0945532326339397E-5</c:v>
                </c:pt>
                <c:pt idx="128">
                  <c:v>3.1345657866081102E-5</c:v>
                </c:pt>
                <c:pt idx="129">
                  <c:v>3.1787445062898501E-5</c:v>
                </c:pt>
                <c:pt idx="130">
                  <c:v>3.2278180729791902E-5</c:v>
                </c:pt>
                <c:pt idx="131">
                  <c:v>3.2815915964501597E-5</c:v>
                </c:pt>
                <c:pt idx="132">
                  <c:v>3.3390976809804399E-5</c:v>
                </c:pt>
                <c:pt idx="133">
                  <c:v>3.3991235035132003E-5</c:v>
                </c:pt>
                <c:pt idx="134">
                  <c:v>3.4605714609487E-5</c:v>
                </c:pt>
                <c:pt idx="135">
                  <c:v>3.5225977128371802E-5</c:v>
                </c:pt>
                <c:pt idx="136">
                  <c:v>3.5846926535107998E-5</c:v>
                </c:pt>
                <c:pt idx="137">
                  <c:v>3.6466564858697203E-5</c:v>
                </c:pt>
                <c:pt idx="138">
                  <c:v>3.7084582068843502E-5</c:v>
                </c:pt>
                <c:pt idx="139">
                  <c:v>3.7701049416100102E-5</c:v>
                </c:pt>
                <c:pt idx="140">
                  <c:v>3.8315924559289E-5</c:v>
                </c:pt>
                <c:pt idx="141">
                  <c:v>3.8929165740964003E-5</c:v>
                </c:pt>
                <c:pt idx="142">
                  <c:v>3.9540767990854103E-5</c:v>
                </c:pt>
                <c:pt idx="143">
                  <c:v>4.0150732936610303E-5</c:v>
                </c:pt>
                <c:pt idx="144">
                  <c:v>4.0759200432463399E-5</c:v>
                </c:pt>
                <c:pt idx="145">
                  <c:v>4.1366567225090401E-5</c:v>
                </c:pt>
                <c:pt idx="146">
                  <c:v>4.1973249155957997E-5</c:v>
                </c:pt>
                <c:pt idx="147">
                  <c:v>4.2579545233017697E-5</c:v>
                </c:pt>
                <c:pt idx="148">
                  <c:v>4.3185671620567003E-5</c:v>
                </c:pt>
                <c:pt idx="149">
                  <c:v>4.3791752153353701E-5</c:v>
                </c:pt>
                <c:pt idx="150">
                  <c:v>4.4397748977580397E-5</c:v>
                </c:pt>
                <c:pt idx="151">
                  <c:v>4.5003559784187499E-5</c:v>
                </c:pt>
                <c:pt idx="152">
                  <c:v>4.56091154888286E-5</c:v>
                </c:pt>
                <c:pt idx="153">
                  <c:v>4.6214362964243698E-5</c:v>
                </c:pt>
                <c:pt idx="154">
                  <c:v>4.6819310805345402E-5</c:v>
                </c:pt>
                <c:pt idx="155">
                  <c:v>4.7424016129593102E-5</c:v>
                </c:pt>
                <c:pt idx="156">
                  <c:v>4.8028548101168003E-5</c:v>
                </c:pt>
                <c:pt idx="157">
                  <c:v>4.8632982379493499E-5</c:v>
                </c:pt>
                <c:pt idx="158">
                  <c:v>4.9237384584433401E-5</c:v>
                </c:pt>
                <c:pt idx="159">
                  <c:v>4.9841761350106901E-5</c:v>
                </c:pt>
                <c:pt idx="160">
                  <c:v>5.0446074345117103E-5</c:v>
                </c:pt>
                <c:pt idx="161">
                  <c:v>5.1050285057564698E-5</c:v>
                </c:pt>
                <c:pt idx="162">
                  <c:v>5.1654365455065201E-5</c:v>
                </c:pt>
                <c:pt idx="163">
                  <c:v>5.2258296331908E-5</c:v>
                </c:pt>
                <c:pt idx="164">
                  <c:v>5.2862066081316698E-5</c:v>
                </c:pt>
                <c:pt idx="165">
                  <c:v>5.34656703975695E-5</c:v>
                </c:pt>
                <c:pt idx="166">
                  <c:v>5.4069108322956697E-5</c:v>
                </c:pt>
                <c:pt idx="167">
                  <c:v>5.4672380435515502E-5</c:v>
                </c:pt>
                <c:pt idx="168">
                  <c:v>5.5275491542457597E-5</c:v>
                </c:pt>
                <c:pt idx="169">
                  <c:v>5.5878450670222402E-5</c:v>
                </c:pt>
                <c:pt idx="170">
                  <c:v>5.6481270243819303E-5</c:v>
                </c:pt>
                <c:pt idx="171">
                  <c:v>5.7083959076009998E-5</c:v>
                </c:pt>
                <c:pt idx="172">
                  <c:v>5.7686519201982598E-5</c:v>
                </c:pt>
                <c:pt idx="173">
                  <c:v>5.8288948305162303E-5</c:v>
                </c:pt>
                <c:pt idx="174">
                  <c:v>5.8891241888272801E-5</c:v>
                </c:pt>
                <c:pt idx="175">
                  <c:v>5.9493395834859798E-5</c:v>
                </c:pt>
                <c:pt idx="176">
                  <c:v>6.0095417671467399E-5</c:v>
                </c:pt>
                <c:pt idx="177">
                  <c:v>6.0697322337404298E-5</c:v>
                </c:pt>
                <c:pt idx="178">
                  <c:v>6.1299125270709005E-5</c:v>
                </c:pt>
                <c:pt idx="179">
                  <c:v>6.1900843451320397E-5</c:v>
                </c:pt>
                <c:pt idx="180">
                  <c:v>6.2502494042110003E-5</c:v>
                </c:pt>
                <c:pt idx="181">
                  <c:v>6.3104085556713106E-5</c:v>
                </c:pt>
                <c:pt idx="182">
                  <c:v>6.3705621507481399E-5</c:v>
                </c:pt>
                <c:pt idx="183">
                  <c:v>6.4307106944626202E-5</c:v>
                </c:pt>
                <c:pt idx="184">
                  <c:v>6.4908547421551702E-5</c:v>
                </c:pt>
                <c:pt idx="185">
                  <c:v>6.5509947929107902E-5</c:v>
                </c:pt>
                <c:pt idx="186">
                  <c:v>6.6111313386714695E-5</c:v>
                </c:pt>
                <c:pt idx="187">
                  <c:v>6.6712649464857702E-5</c:v>
                </c:pt>
                <c:pt idx="188">
                  <c:v>6.73139636237031E-5</c:v>
                </c:pt>
                <c:pt idx="189">
                  <c:v>6.7915262839555896E-5</c:v>
                </c:pt>
                <c:pt idx="190">
                  <c:v>6.8516553285594294E-5</c:v>
                </c:pt>
                <c:pt idx="191">
                  <c:v>6.9117840059198401E-5</c:v>
                </c:pt>
                <c:pt idx="192">
                  <c:v>6.9719126414224901E-5</c:v>
                </c:pt>
                <c:pt idx="193">
                  <c:v>7.0320412769251604E-5</c:v>
                </c:pt>
                <c:pt idx="194">
                  <c:v>7.0921699124277995E-5</c:v>
                </c:pt>
                <c:pt idx="195">
                  <c:v>7.1522985479304603E-5</c:v>
                </c:pt>
                <c:pt idx="196">
                  <c:v>7.2124271834331198E-5</c:v>
                </c:pt>
                <c:pt idx="197">
                  <c:v>7.2725558189357806E-5</c:v>
                </c:pt>
                <c:pt idx="198">
                  <c:v>7.3326844544384495E-5</c:v>
                </c:pt>
                <c:pt idx="199">
                  <c:v>7.3928130899410995E-5</c:v>
                </c:pt>
                <c:pt idx="200">
                  <c:v>7.4529417254437399E-5</c:v>
                </c:pt>
                <c:pt idx="201">
                  <c:v>7.5130703609464197E-5</c:v>
                </c:pt>
                <c:pt idx="202">
                  <c:v>7.5731989964490697E-5</c:v>
                </c:pt>
                <c:pt idx="203">
                  <c:v>7.6333276319517197E-5</c:v>
                </c:pt>
                <c:pt idx="204">
                  <c:v>7.6934562674543601E-5</c:v>
                </c:pt>
                <c:pt idx="205">
                  <c:v>7.7535849029570399E-5</c:v>
                </c:pt>
                <c:pt idx="206">
                  <c:v>7.8137135384596899E-5</c:v>
                </c:pt>
                <c:pt idx="207">
                  <c:v>7.8738421739623493E-5</c:v>
                </c:pt>
                <c:pt idx="208">
                  <c:v>7.9339708094650196E-5</c:v>
                </c:pt>
                <c:pt idx="209">
                  <c:v>7.9940994449676601E-5</c:v>
                </c:pt>
                <c:pt idx="210">
                  <c:v>8.0542280804703304E-5</c:v>
                </c:pt>
                <c:pt idx="211">
                  <c:v>8.1143567159729899E-5</c:v>
                </c:pt>
                <c:pt idx="212">
                  <c:v>8.1744853514756303E-5</c:v>
                </c:pt>
                <c:pt idx="213">
                  <c:v>8.2346139869782898E-5</c:v>
                </c:pt>
                <c:pt idx="214">
                  <c:v>8.2947426224809506E-5</c:v>
                </c:pt>
                <c:pt idx="215">
                  <c:v>8.3548712579836195E-5</c:v>
                </c:pt>
                <c:pt idx="216">
                  <c:v>8.4149998934862695E-5</c:v>
                </c:pt>
                <c:pt idx="217">
                  <c:v>8.4751285289889506E-5</c:v>
                </c:pt>
                <c:pt idx="218">
                  <c:v>8.5352571644915898E-5</c:v>
                </c:pt>
                <c:pt idx="219">
                  <c:v>8.5953857999942601E-5</c:v>
                </c:pt>
                <c:pt idx="220">
                  <c:v>8.6555144354969005E-5</c:v>
                </c:pt>
                <c:pt idx="221">
                  <c:v>8.7156430709995302E-5</c:v>
                </c:pt>
                <c:pt idx="222">
                  <c:v>8.77577170650221E-5</c:v>
                </c:pt>
                <c:pt idx="223">
                  <c:v>8.8359003420048694E-5</c:v>
                </c:pt>
                <c:pt idx="224">
                  <c:v>8.8960289775075194E-5</c:v>
                </c:pt>
                <c:pt idx="225">
                  <c:v>8.9561576130101802E-5</c:v>
                </c:pt>
                <c:pt idx="226">
                  <c:v>9.0162862485128694E-5</c:v>
                </c:pt>
                <c:pt idx="227">
                  <c:v>9.0764148840154896E-5</c:v>
                </c:pt>
                <c:pt idx="228">
                  <c:v>9.1365435195181599E-5</c:v>
                </c:pt>
                <c:pt idx="229">
                  <c:v>9.1966721550208099E-5</c:v>
                </c:pt>
                <c:pt idx="230">
                  <c:v>9.2568007905234707E-5</c:v>
                </c:pt>
                <c:pt idx="231">
                  <c:v>9.3169294260261504E-5</c:v>
                </c:pt>
                <c:pt idx="232">
                  <c:v>9.3770580615287706E-5</c:v>
                </c:pt>
                <c:pt idx="233">
                  <c:v>9.4371866970314395E-5</c:v>
                </c:pt>
                <c:pt idx="234">
                  <c:v>9.4973153325341003E-5</c:v>
                </c:pt>
                <c:pt idx="235">
                  <c:v>9.5574439680367706E-5</c:v>
                </c:pt>
                <c:pt idx="236">
                  <c:v>9.6175726035394206E-5</c:v>
                </c:pt>
                <c:pt idx="237">
                  <c:v>9.6777012390420597E-5</c:v>
                </c:pt>
                <c:pt idx="238">
                  <c:v>9.7378298745447503E-5</c:v>
                </c:pt>
                <c:pt idx="239">
                  <c:v>9.7979585100474003E-5</c:v>
                </c:pt>
                <c:pt idx="240">
                  <c:v>9.8580871455500598E-5</c:v>
                </c:pt>
                <c:pt idx="241">
                  <c:v>9.9182157810527206E-5</c:v>
                </c:pt>
                <c:pt idx="242">
                  <c:v>9.9783444165553597E-5</c:v>
                </c:pt>
                <c:pt idx="243">
                  <c:v>1.0038473052058E-4</c:v>
                </c:pt>
                <c:pt idx="244">
                  <c:v>1.00986016875606E-4</c:v>
                </c:pt>
                <c:pt idx="245">
                  <c:v>1.01587303230633E-4</c:v>
                </c:pt>
                <c:pt idx="246">
                  <c:v>1.02188589585659E-4</c:v>
                </c:pt>
                <c:pt idx="247">
                  <c:v>1.02789875940686E-4</c:v>
                </c:pt>
                <c:pt idx="248">
                  <c:v>1.03391162295713E-4</c:v>
                </c:pt>
                <c:pt idx="249">
                  <c:v>1.03992448650739E-4</c:v>
                </c:pt>
                <c:pt idx="250">
                  <c:v>1.04593735005766E-4</c:v>
                </c:pt>
                <c:pt idx="251">
                  <c:v>1.05195021360792E-4</c:v>
                </c:pt>
                <c:pt idx="252">
                  <c:v>1.05796307715819E-4</c:v>
                </c:pt>
                <c:pt idx="253">
                  <c:v>1.06397594070845E-4</c:v>
                </c:pt>
                <c:pt idx="254">
                  <c:v>1.06998880425872E-4</c:v>
                </c:pt>
                <c:pt idx="255">
                  <c:v>1.07600166780899E-4</c:v>
                </c:pt>
                <c:pt idx="256">
                  <c:v>1.08201453135925E-4</c:v>
                </c:pt>
                <c:pt idx="257">
                  <c:v>1.08802739490952E-4</c:v>
                </c:pt>
                <c:pt idx="258">
                  <c:v>1.09404025845978E-4</c:v>
                </c:pt>
                <c:pt idx="259">
                  <c:v>1.10005312201005E-4</c:v>
                </c:pt>
                <c:pt idx="260">
                  <c:v>1.10606598556031E-4</c:v>
                </c:pt>
                <c:pt idx="261">
                  <c:v>1.11207884911058E-4</c:v>
                </c:pt>
                <c:pt idx="262">
                  <c:v>1.11809171266085E-4</c:v>
                </c:pt>
                <c:pt idx="263">
                  <c:v>1.12410457621111E-4</c:v>
                </c:pt>
                <c:pt idx="264">
                  <c:v>1.13011743976138E-4</c:v>
                </c:pt>
                <c:pt idx="265">
                  <c:v>1.13613030331165E-4</c:v>
                </c:pt>
                <c:pt idx="266">
                  <c:v>1.14214316686191E-4</c:v>
                </c:pt>
                <c:pt idx="267">
                  <c:v>1.14815603041218E-4</c:v>
                </c:pt>
                <c:pt idx="268">
                  <c:v>1.15416889396244E-4</c:v>
                </c:pt>
                <c:pt idx="269">
                  <c:v>1.16018175751271E-4</c:v>
                </c:pt>
                <c:pt idx="270">
                  <c:v>1.16619462106297E-4</c:v>
                </c:pt>
                <c:pt idx="271">
                  <c:v>1.17220748461324E-4</c:v>
                </c:pt>
                <c:pt idx="272">
                  <c:v>1.1782203481635E-4</c:v>
                </c:pt>
                <c:pt idx="273">
                  <c:v>1.18423321171377E-4</c:v>
                </c:pt>
                <c:pt idx="274">
                  <c:v>1.19024607526404E-4</c:v>
                </c:pt>
                <c:pt idx="275">
                  <c:v>1.1962589388143E-4</c:v>
                </c:pt>
                <c:pt idx="276">
                  <c:v>1.2022718023645599E-4</c:v>
                </c:pt>
                <c:pt idx="277">
                  <c:v>1.20828466591483E-4</c:v>
                </c:pt>
                <c:pt idx="278">
                  <c:v>1.2142975294651E-4</c:v>
                </c:pt>
                <c:pt idx="279">
                  <c:v>1.22031039301537E-4</c:v>
                </c:pt>
                <c:pt idx="280">
                  <c:v>1.2263232565656301E-4</c:v>
                </c:pt>
                <c:pt idx="281">
                  <c:v>1.2323361201159E-4</c:v>
                </c:pt>
                <c:pt idx="282">
                  <c:v>1.2383489836661601E-4</c:v>
                </c:pt>
                <c:pt idx="283">
                  <c:v>1.24436184721643E-4</c:v>
                </c:pt>
                <c:pt idx="284">
                  <c:v>1.2503747107666901E-4</c:v>
                </c:pt>
                <c:pt idx="285">
                  <c:v>1.25638757431696E-4</c:v>
                </c:pt>
                <c:pt idx="286">
                  <c:v>1.2624004378672201E-4</c:v>
                </c:pt>
                <c:pt idx="287">
                  <c:v>1.26841330141749E-4</c:v>
                </c:pt>
                <c:pt idx="288">
                  <c:v>1.2744261649677601E-4</c:v>
                </c:pt>
                <c:pt idx="289">
                  <c:v>1.2804390285180199E-4</c:v>
                </c:pt>
                <c:pt idx="290">
                  <c:v>1.2864518920682901E-4</c:v>
                </c:pt>
                <c:pt idx="291">
                  <c:v>1.2924647556185499E-4</c:v>
                </c:pt>
                <c:pt idx="292">
                  <c:v>1.2984776191688201E-4</c:v>
                </c:pt>
                <c:pt idx="293">
                  <c:v>1.30449048271909E-4</c:v>
                </c:pt>
                <c:pt idx="294">
                  <c:v>1.3105033462693501E-4</c:v>
                </c:pt>
                <c:pt idx="295">
                  <c:v>1.3165162098196099E-4</c:v>
                </c:pt>
                <c:pt idx="296">
                  <c:v>1.3225290733698801E-4</c:v>
                </c:pt>
                <c:pt idx="297">
                  <c:v>1.3285419369201499E-4</c:v>
                </c:pt>
                <c:pt idx="298">
                  <c:v>1.3345548004704101E-4</c:v>
                </c:pt>
                <c:pt idx="299">
                  <c:v>1.3405676640206799E-4</c:v>
                </c:pt>
                <c:pt idx="300">
                  <c:v>1.3465805275709501E-4</c:v>
                </c:pt>
                <c:pt idx="301">
                  <c:v>1.3525933911212099E-4</c:v>
                </c:pt>
                <c:pt idx="302">
                  <c:v>1.3586062546714801E-4</c:v>
                </c:pt>
                <c:pt idx="303">
                  <c:v>1.3646191182217399E-4</c:v>
                </c:pt>
                <c:pt idx="304">
                  <c:v>1.3706319817720101E-4</c:v>
                </c:pt>
                <c:pt idx="305">
                  <c:v>1.3766448453222699E-4</c:v>
                </c:pt>
                <c:pt idx="306">
                  <c:v>1.3826577088725401E-4</c:v>
                </c:pt>
                <c:pt idx="307">
                  <c:v>1.3886705724227999E-4</c:v>
                </c:pt>
                <c:pt idx="308">
                  <c:v>1.3946834359730701E-4</c:v>
                </c:pt>
                <c:pt idx="309">
                  <c:v>1.4006962995233299E-4</c:v>
                </c:pt>
                <c:pt idx="310">
                  <c:v>1.4067091630736001E-4</c:v>
                </c:pt>
                <c:pt idx="311">
                  <c:v>1.4127220266238699E-4</c:v>
                </c:pt>
                <c:pt idx="312">
                  <c:v>1.41873489017413E-4</c:v>
                </c:pt>
                <c:pt idx="313">
                  <c:v>1.4247477537243999E-4</c:v>
                </c:pt>
                <c:pt idx="314">
                  <c:v>1.4307606172746701E-4</c:v>
                </c:pt>
                <c:pt idx="315">
                  <c:v>1.4367734808249299E-4</c:v>
                </c:pt>
                <c:pt idx="316">
                  <c:v>1.4427863443752001E-4</c:v>
                </c:pt>
                <c:pt idx="317">
                  <c:v>1.4487992079254599E-4</c:v>
                </c:pt>
                <c:pt idx="318">
                  <c:v>1.4548120714757301E-4</c:v>
                </c:pt>
                <c:pt idx="319">
                  <c:v>1.4608249350259999E-4</c:v>
                </c:pt>
                <c:pt idx="320">
                  <c:v>1.46683779857626E-4</c:v>
                </c:pt>
                <c:pt idx="321">
                  <c:v>1.4728506621265299E-4</c:v>
                </c:pt>
                <c:pt idx="322">
                  <c:v>1.47886352567679E-4</c:v>
                </c:pt>
                <c:pt idx="323">
                  <c:v>1.4848763892270599E-4</c:v>
                </c:pt>
                <c:pt idx="324">
                  <c:v>1.49088925277732E-4</c:v>
                </c:pt>
                <c:pt idx="325">
                  <c:v>1.4969021163275899E-4</c:v>
                </c:pt>
                <c:pt idx="326">
                  <c:v>1.5029149798778601E-4</c:v>
                </c:pt>
                <c:pt idx="327">
                  <c:v>1.5089278434281199E-4</c:v>
                </c:pt>
                <c:pt idx="328">
                  <c:v>1.51494070697838E-4</c:v>
                </c:pt>
                <c:pt idx="329">
                  <c:v>1.5209535705286499E-4</c:v>
                </c:pt>
                <c:pt idx="330">
                  <c:v>1.52696643407892E-4</c:v>
                </c:pt>
                <c:pt idx="331">
                  <c:v>1.5329792976291799E-4</c:v>
                </c:pt>
                <c:pt idx="332">
                  <c:v>1.53899216117945E-4</c:v>
                </c:pt>
                <c:pt idx="333">
                  <c:v>1.5450050247297199E-4</c:v>
                </c:pt>
                <c:pt idx="334">
                  <c:v>1.55101788827998E-4</c:v>
                </c:pt>
                <c:pt idx="335">
                  <c:v>1.5570307518302499E-4</c:v>
                </c:pt>
                <c:pt idx="336">
                  <c:v>1.56304361538051E-4</c:v>
                </c:pt>
                <c:pt idx="337">
                  <c:v>1.5690564789307699E-4</c:v>
                </c:pt>
                <c:pt idx="338">
                  <c:v>1.57506934248104E-4</c:v>
                </c:pt>
                <c:pt idx="339">
                  <c:v>1.5810822060313099E-4</c:v>
                </c:pt>
                <c:pt idx="340">
                  <c:v>1.58709506958157E-4</c:v>
                </c:pt>
                <c:pt idx="341">
                  <c:v>1.5931079331318399E-4</c:v>
                </c:pt>
                <c:pt idx="342">
                  <c:v>1.59912079668211E-4</c:v>
                </c:pt>
                <c:pt idx="343">
                  <c:v>1.6051336602323699E-4</c:v>
                </c:pt>
                <c:pt idx="344">
                  <c:v>1.61114652378263E-4</c:v>
                </c:pt>
                <c:pt idx="345">
                  <c:v>1.6171593873328999E-4</c:v>
                </c:pt>
                <c:pt idx="346">
                  <c:v>1.62317225088317E-4</c:v>
                </c:pt>
                <c:pt idx="347">
                  <c:v>1.6291851144334399E-4</c:v>
                </c:pt>
                <c:pt idx="348">
                  <c:v>1.6351979779837E-4</c:v>
                </c:pt>
                <c:pt idx="349">
                  <c:v>1.6412108415339699E-4</c:v>
                </c:pt>
                <c:pt idx="350">
                  <c:v>1.64722370508423E-4</c:v>
                </c:pt>
                <c:pt idx="351">
                  <c:v>1.6532365686344999E-4</c:v>
                </c:pt>
                <c:pt idx="352">
                  <c:v>1.65924943218477E-4</c:v>
                </c:pt>
                <c:pt idx="353">
                  <c:v>1.6652622957350299E-4</c:v>
                </c:pt>
                <c:pt idx="354">
                  <c:v>1.67127515928529E-4</c:v>
                </c:pt>
                <c:pt idx="355">
                  <c:v>1.6772880228355601E-4</c:v>
                </c:pt>
                <c:pt idx="356">
                  <c:v>1.68330088638583E-4</c:v>
                </c:pt>
                <c:pt idx="357">
                  <c:v>1.6893137499360999E-4</c:v>
                </c:pt>
                <c:pt idx="358">
                  <c:v>1.69532661348636E-4</c:v>
                </c:pt>
                <c:pt idx="359">
                  <c:v>1.7013394770366201E-4</c:v>
                </c:pt>
                <c:pt idx="360">
                  <c:v>1.70735234058689E-4</c:v>
                </c:pt>
                <c:pt idx="361">
                  <c:v>1.7133652041371501E-4</c:v>
                </c:pt>
                <c:pt idx="362">
                  <c:v>1.71937806768742E-4</c:v>
                </c:pt>
                <c:pt idx="363">
                  <c:v>1.7253909312376899E-4</c:v>
                </c:pt>
                <c:pt idx="364">
                  <c:v>1.73140379478795E-4</c:v>
                </c:pt>
                <c:pt idx="365">
                  <c:v>1.7374166583382101E-4</c:v>
                </c:pt>
                <c:pt idx="366">
                  <c:v>1.74342952188849E-4</c:v>
                </c:pt>
                <c:pt idx="367">
                  <c:v>1.7494423854387501E-4</c:v>
                </c:pt>
                <c:pt idx="368">
                  <c:v>1.75545524898901E-4</c:v>
                </c:pt>
                <c:pt idx="369">
                  <c:v>1.7614681125392801E-4</c:v>
                </c:pt>
                <c:pt idx="370">
                  <c:v>1.76748097608955E-4</c:v>
                </c:pt>
                <c:pt idx="371">
                  <c:v>1.7734938396398101E-4</c:v>
                </c:pt>
                <c:pt idx="372">
                  <c:v>1.77950670319008E-4</c:v>
                </c:pt>
                <c:pt idx="373">
                  <c:v>1.7855195667403401E-4</c:v>
                </c:pt>
                <c:pt idx="374">
                  <c:v>1.79153243029061E-4</c:v>
                </c:pt>
                <c:pt idx="375">
                  <c:v>1.7975452938408701E-4</c:v>
                </c:pt>
                <c:pt idx="376">
                  <c:v>1.80355815739114E-4</c:v>
                </c:pt>
                <c:pt idx="377">
                  <c:v>1.8095710209414101E-4</c:v>
                </c:pt>
                <c:pt idx="378">
                  <c:v>1.81558388449167E-4</c:v>
                </c:pt>
                <c:pt idx="379">
                  <c:v>1.8215967480419401E-4</c:v>
                </c:pt>
                <c:pt idx="380">
                  <c:v>1.8276096115922E-4</c:v>
                </c:pt>
                <c:pt idx="381">
                  <c:v>1.8336224751424701E-4</c:v>
                </c:pt>
                <c:pt idx="382">
                  <c:v>1.8396353386927299E-4</c:v>
                </c:pt>
                <c:pt idx="383">
                  <c:v>1.8456482022429901E-4</c:v>
                </c:pt>
                <c:pt idx="384">
                  <c:v>1.8516610657932599E-4</c:v>
                </c:pt>
                <c:pt idx="385">
                  <c:v>1.8576739293435301E-4</c:v>
                </c:pt>
                <c:pt idx="386">
                  <c:v>1.8636867928938E-4</c:v>
                </c:pt>
                <c:pt idx="387">
                  <c:v>1.8696996564440601E-4</c:v>
                </c:pt>
                <c:pt idx="388">
                  <c:v>1.87571251999433E-4</c:v>
                </c:pt>
                <c:pt idx="389">
                  <c:v>1.8817253835445901E-4</c:v>
                </c:pt>
                <c:pt idx="390">
                  <c:v>1.8877382470948499E-4</c:v>
                </c:pt>
                <c:pt idx="391">
                  <c:v>1.8937511106451201E-4</c:v>
                </c:pt>
                <c:pt idx="392">
                  <c:v>1.8997639741953899E-4</c:v>
                </c:pt>
                <c:pt idx="393">
                  <c:v>1.9057768377456501E-4</c:v>
                </c:pt>
                <c:pt idx="394">
                  <c:v>1.9117897012959199E-4</c:v>
                </c:pt>
                <c:pt idx="395">
                  <c:v>1.9178025648461901E-4</c:v>
                </c:pt>
                <c:pt idx="396">
                  <c:v>1.9238154283964399E-4</c:v>
                </c:pt>
                <c:pt idx="397">
                  <c:v>1.9298282919467201E-4</c:v>
                </c:pt>
                <c:pt idx="398">
                  <c:v>1.9358411554969799E-4</c:v>
                </c:pt>
                <c:pt idx="399">
                  <c:v>1.94185401904724E-4</c:v>
                </c:pt>
                <c:pt idx="400">
                  <c:v>1.9478668825975099E-4</c:v>
                </c:pt>
                <c:pt idx="401">
                  <c:v>1.9538797461477801E-4</c:v>
                </c:pt>
                <c:pt idx="402">
                  <c:v>1.9598926096980399E-4</c:v>
                </c:pt>
                <c:pt idx="403">
                  <c:v>1.9659054732483101E-4</c:v>
                </c:pt>
                <c:pt idx="404">
                  <c:v>1.9719183367985699E-4</c:v>
                </c:pt>
                <c:pt idx="405">
                  <c:v>1.97793120034884E-4</c:v>
                </c:pt>
                <c:pt idx="406">
                  <c:v>1.9839440638991099E-4</c:v>
                </c:pt>
                <c:pt idx="407">
                  <c:v>1.98995692744937E-4</c:v>
                </c:pt>
                <c:pt idx="408">
                  <c:v>1.9959697909996399E-4</c:v>
                </c:pt>
                <c:pt idx="409">
                  <c:v>2.0019826545499E-4</c:v>
                </c:pt>
                <c:pt idx="410">
                  <c:v>2.0079955181001599E-4</c:v>
                </c:pt>
                <c:pt idx="411">
                  <c:v>2.01400838165043E-4</c:v>
                </c:pt>
                <c:pt idx="412">
                  <c:v>2.0200212452006999E-4</c:v>
                </c:pt>
                <c:pt idx="413">
                  <c:v>2.0260341087509701E-4</c:v>
                </c:pt>
                <c:pt idx="414">
                  <c:v>2.0320469723012299E-4</c:v>
                </c:pt>
                <c:pt idx="415">
                  <c:v>2.0380598358515E-4</c:v>
                </c:pt>
                <c:pt idx="416">
                  <c:v>2.0440726994017599E-4</c:v>
                </c:pt>
                <c:pt idx="417">
                  <c:v>2.05008556295202E-4</c:v>
                </c:pt>
                <c:pt idx="418">
                  <c:v>2.0560984265022899E-4</c:v>
                </c:pt>
                <c:pt idx="419">
                  <c:v>2.06211129005256E-4</c:v>
                </c:pt>
                <c:pt idx="420">
                  <c:v>2.0681241536028199E-4</c:v>
                </c:pt>
                <c:pt idx="421">
                  <c:v>2.07413701715308E-4</c:v>
                </c:pt>
                <c:pt idx="422">
                  <c:v>2.0801498807033499E-4</c:v>
                </c:pt>
                <c:pt idx="423">
                  <c:v>2.08616274425361E-4</c:v>
                </c:pt>
                <c:pt idx="424">
                  <c:v>2.0921756078038801E-4</c:v>
                </c:pt>
                <c:pt idx="425">
                  <c:v>2.09818847135415E-4</c:v>
                </c:pt>
                <c:pt idx="426">
                  <c:v>2.1042013349044101E-4</c:v>
                </c:pt>
                <c:pt idx="427">
                  <c:v>2.11021419845468E-4</c:v>
                </c:pt>
                <c:pt idx="428">
                  <c:v>2.1162270620049499E-4</c:v>
                </c:pt>
                <c:pt idx="429">
                  <c:v>2.12223992555521E-4</c:v>
                </c:pt>
                <c:pt idx="430">
                  <c:v>2.1282527891054701E-4</c:v>
                </c:pt>
                <c:pt idx="431">
                  <c:v>2.13426565265574E-4</c:v>
                </c:pt>
                <c:pt idx="432">
                  <c:v>2.1402785162060001E-4</c:v>
                </c:pt>
                <c:pt idx="433">
                  <c:v>2.14629137975627E-4</c:v>
                </c:pt>
                <c:pt idx="434">
                  <c:v>2.1523042433065401E-4</c:v>
                </c:pt>
                <c:pt idx="435">
                  <c:v>2.1583171068568E-4</c:v>
                </c:pt>
                <c:pt idx="436">
                  <c:v>2.1643299704070701E-4</c:v>
                </c:pt>
                <c:pt idx="437">
                  <c:v>2.17034283395734E-4</c:v>
                </c:pt>
                <c:pt idx="438">
                  <c:v>2.1763556975076001E-4</c:v>
                </c:pt>
                <c:pt idx="439">
                  <c:v>2.18236856105787E-4</c:v>
                </c:pt>
                <c:pt idx="440">
                  <c:v>2.1883814246081301E-4</c:v>
                </c:pt>
                <c:pt idx="441">
                  <c:v>2.1943942881584E-4</c:v>
                </c:pt>
                <c:pt idx="442">
                  <c:v>2.2004071517086701E-4</c:v>
                </c:pt>
                <c:pt idx="443">
                  <c:v>2.20642001525893E-4</c:v>
                </c:pt>
                <c:pt idx="444">
                  <c:v>2.2124328788091901E-4</c:v>
                </c:pt>
                <c:pt idx="445">
                  <c:v>2.21844574235946E-4</c:v>
                </c:pt>
                <c:pt idx="446">
                  <c:v>2.2244586059097301E-4</c:v>
                </c:pt>
                <c:pt idx="447">
                  <c:v>2.23047146945999E-4</c:v>
                </c:pt>
                <c:pt idx="448">
                  <c:v>2.2364843330102601E-4</c:v>
                </c:pt>
                <c:pt idx="449">
                  <c:v>2.24249719656052E-4</c:v>
                </c:pt>
                <c:pt idx="450">
                  <c:v>2.2485100601107901E-4</c:v>
                </c:pt>
                <c:pt idx="451">
                  <c:v>2.2545229236610499E-4</c:v>
                </c:pt>
                <c:pt idx="452">
                  <c:v>2.2605357872113201E-4</c:v>
                </c:pt>
                <c:pt idx="453">
                  <c:v>2.2665486507615799E-4</c:v>
                </c:pt>
                <c:pt idx="454">
                  <c:v>2.2725615143118401E-4</c:v>
                </c:pt>
                <c:pt idx="455">
                  <c:v>2.2785743778621099E-4</c:v>
                </c:pt>
                <c:pt idx="456">
                  <c:v>2.2845872414123801E-4</c:v>
                </c:pt>
                <c:pt idx="457">
                  <c:v>2.29060010496265E-4</c:v>
                </c:pt>
                <c:pt idx="458">
                  <c:v>2.2966129685129101E-4</c:v>
                </c:pt>
                <c:pt idx="459">
                  <c:v>2.3026258320631699E-4</c:v>
                </c:pt>
                <c:pt idx="460">
                  <c:v>2.3086386956134401E-4</c:v>
                </c:pt>
                <c:pt idx="461">
                  <c:v>2.3146515591637099E-4</c:v>
                </c:pt>
                <c:pt idx="462">
                  <c:v>2.3206644227139701E-4</c:v>
                </c:pt>
                <c:pt idx="463">
                  <c:v>2.3266772862642399E-4</c:v>
                </c:pt>
                <c:pt idx="464">
                  <c:v>2.3326901498145001E-4</c:v>
                </c:pt>
                <c:pt idx="465">
                  <c:v>2.3387030133647699E-4</c:v>
                </c:pt>
                <c:pt idx="466">
                  <c:v>2.34471587691503E-4</c:v>
                </c:pt>
                <c:pt idx="467">
                  <c:v>2.3507287404652999E-4</c:v>
                </c:pt>
                <c:pt idx="468">
                  <c:v>2.35674160401556E-4</c:v>
                </c:pt>
                <c:pt idx="469">
                  <c:v>2.3627544675658299E-4</c:v>
                </c:pt>
                <c:pt idx="470">
                  <c:v>2.36876733111609E-4</c:v>
                </c:pt>
                <c:pt idx="471">
                  <c:v>2.3747801946663599E-4</c:v>
                </c:pt>
                <c:pt idx="472">
                  <c:v>2.3807930582166301E-4</c:v>
                </c:pt>
                <c:pt idx="473">
                  <c:v>2.3868059217668899E-4</c:v>
                </c:pt>
                <c:pt idx="474">
                  <c:v>2.39281878531716E-4</c:v>
                </c:pt>
                <c:pt idx="475">
                  <c:v>2.3988316488674199E-4</c:v>
                </c:pt>
                <c:pt idx="476">
                  <c:v>2.40484451241769E-4</c:v>
                </c:pt>
                <c:pt idx="477">
                  <c:v>2.4108573759679599E-4</c:v>
                </c:pt>
                <c:pt idx="478">
                  <c:v>2.41687023951822E-4</c:v>
                </c:pt>
                <c:pt idx="479">
                  <c:v>2.4228831030684899E-4</c:v>
                </c:pt>
                <c:pt idx="480">
                  <c:v>2.42889596661875E-4</c:v>
                </c:pt>
                <c:pt idx="481">
                  <c:v>2.4349088301690199E-4</c:v>
                </c:pt>
                <c:pt idx="482">
                  <c:v>2.4409216937192901E-4</c:v>
                </c:pt>
                <c:pt idx="483">
                  <c:v>2.4469345572695399E-4</c:v>
                </c:pt>
                <c:pt idx="484">
                  <c:v>2.45294742081981E-4</c:v>
                </c:pt>
                <c:pt idx="485">
                  <c:v>2.4589602843700802E-4</c:v>
                </c:pt>
                <c:pt idx="486">
                  <c:v>2.4649731479203498E-4</c:v>
                </c:pt>
                <c:pt idx="487">
                  <c:v>2.4709860114706102E-4</c:v>
                </c:pt>
                <c:pt idx="488">
                  <c:v>2.47699887502087E-4</c:v>
                </c:pt>
                <c:pt idx="489">
                  <c:v>2.4830117385711401E-4</c:v>
                </c:pt>
                <c:pt idx="490">
                  <c:v>2.4890246021214098E-4</c:v>
                </c:pt>
                <c:pt idx="491">
                  <c:v>2.4950374656716701E-4</c:v>
                </c:pt>
                <c:pt idx="492">
                  <c:v>2.5010503292219397E-4</c:v>
                </c:pt>
                <c:pt idx="493">
                  <c:v>2.5070631927722001E-4</c:v>
                </c:pt>
                <c:pt idx="494">
                  <c:v>2.5130760563224697E-4</c:v>
                </c:pt>
                <c:pt idx="495">
                  <c:v>2.5190889198727301E-4</c:v>
                </c:pt>
                <c:pt idx="496">
                  <c:v>2.5251017834229997E-4</c:v>
                </c:pt>
                <c:pt idx="497">
                  <c:v>2.5311146469732601E-4</c:v>
                </c:pt>
                <c:pt idx="498">
                  <c:v>2.5371275105235303E-4</c:v>
                </c:pt>
                <c:pt idx="499">
                  <c:v>2.5431403740737999E-4</c:v>
                </c:pt>
                <c:pt idx="500">
                  <c:v>2.5491532376240603E-4</c:v>
                </c:pt>
                <c:pt idx="501">
                  <c:v>2.5551661011743201E-4</c:v>
                </c:pt>
                <c:pt idx="502">
                  <c:v>2.5611789647246E-4</c:v>
                </c:pt>
                <c:pt idx="503">
                  <c:v>2.5671918282748501E-4</c:v>
                </c:pt>
                <c:pt idx="504">
                  <c:v>2.5732046918251202E-4</c:v>
                </c:pt>
                <c:pt idx="505">
                  <c:v>2.5792175553753801E-4</c:v>
                </c:pt>
                <c:pt idx="506">
                  <c:v>2.58523041892566E-4</c:v>
                </c:pt>
                <c:pt idx="507">
                  <c:v>2.5912432824759198E-4</c:v>
                </c:pt>
                <c:pt idx="508">
                  <c:v>2.5972561460261802E-4</c:v>
                </c:pt>
                <c:pt idx="509">
                  <c:v>2.6032690095764601E-4</c:v>
                </c:pt>
                <c:pt idx="510">
                  <c:v>2.6092818731267102E-4</c:v>
                </c:pt>
                <c:pt idx="511">
                  <c:v>2.6152947366769798E-4</c:v>
                </c:pt>
                <c:pt idx="512">
                  <c:v>2.62130760022725E-4</c:v>
                </c:pt>
                <c:pt idx="513">
                  <c:v>2.6273204637775098E-4</c:v>
                </c:pt>
                <c:pt idx="514">
                  <c:v>2.6333333273277702E-4</c:v>
                </c:pt>
                <c:pt idx="515">
                  <c:v>2.6393461908780398E-4</c:v>
                </c:pt>
                <c:pt idx="516">
                  <c:v>2.6453590544283203E-4</c:v>
                </c:pt>
                <c:pt idx="517">
                  <c:v>2.6513719179785801E-4</c:v>
                </c:pt>
                <c:pt idx="518">
                  <c:v>2.65738478152884E-4</c:v>
                </c:pt>
                <c:pt idx="519">
                  <c:v>2.6633976450790998E-4</c:v>
                </c:pt>
                <c:pt idx="520">
                  <c:v>2.6694105086293802E-4</c:v>
                </c:pt>
                <c:pt idx="521">
                  <c:v>2.6754233721796401E-4</c:v>
                </c:pt>
                <c:pt idx="522">
                  <c:v>2.6814362357298999E-4</c:v>
                </c:pt>
                <c:pt idx="523">
                  <c:v>2.6874490992801598E-4</c:v>
                </c:pt>
                <c:pt idx="524">
                  <c:v>2.6934619628304402E-4</c:v>
                </c:pt>
                <c:pt idx="525">
                  <c:v>2.6994748263806898E-4</c:v>
                </c:pt>
                <c:pt idx="526">
                  <c:v>2.7054876899309599E-4</c:v>
                </c:pt>
                <c:pt idx="527">
                  <c:v>2.7115005534812301E-4</c:v>
                </c:pt>
                <c:pt idx="528">
                  <c:v>2.7175134170315002E-4</c:v>
                </c:pt>
                <c:pt idx="529">
                  <c:v>2.7235262805817601E-4</c:v>
                </c:pt>
                <c:pt idx="530">
                  <c:v>2.7295391441320199E-4</c:v>
                </c:pt>
                <c:pt idx="531">
                  <c:v>2.7355520076822901E-4</c:v>
                </c:pt>
                <c:pt idx="532">
                  <c:v>2.7415648712325499E-4</c:v>
                </c:pt>
                <c:pt idx="533">
                  <c:v>2.7475777347828201E-4</c:v>
                </c:pt>
                <c:pt idx="534">
                  <c:v>2.7535905983330902E-4</c:v>
                </c:pt>
                <c:pt idx="535">
                  <c:v>2.7596034618833598E-4</c:v>
                </c:pt>
                <c:pt idx="536">
                  <c:v>2.7656163254336202E-4</c:v>
                </c:pt>
                <c:pt idx="537">
                  <c:v>2.77162918898388E-4</c:v>
                </c:pt>
                <c:pt idx="538">
                  <c:v>2.7776420525341502E-4</c:v>
                </c:pt>
                <c:pt idx="539">
                  <c:v>2.78365491608441E-4</c:v>
                </c:pt>
                <c:pt idx="540">
                  <c:v>2.7896677796346802E-4</c:v>
                </c:pt>
                <c:pt idx="541">
                  <c:v>2.79568064318494E-4</c:v>
                </c:pt>
                <c:pt idx="542">
                  <c:v>2.8016935067352102E-4</c:v>
                </c:pt>
                <c:pt idx="543">
                  <c:v>2.80770637028547E-4</c:v>
                </c:pt>
                <c:pt idx="544">
                  <c:v>2.8137192338357402E-4</c:v>
                </c:pt>
                <c:pt idx="545">
                  <c:v>2.8197320973860098E-4</c:v>
                </c:pt>
                <c:pt idx="546">
                  <c:v>2.8257449609362799E-4</c:v>
                </c:pt>
                <c:pt idx="547">
                  <c:v>2.8317578244865398E-4</c:v>
                </c:pt>
                <c:pt idx="548">
                  <c:v>2.8377706880368002E-4</c:v>
                </c:pt>
                <c:pt idx="549">
                  <c:v>2.8437835515870698E-4</c:v>
                </c:pt>
                <c:pt idx="550">
                  <c:v>2.8497964151373399E-4</c:v>
                </c:pt>
                <c:pt idx="551">
                  <c:v>2.8558092786876101E-4</c:v>
                </c:pt>
                <c:pt idx="552">
                  <c:v>2.8618221422378601E-4</c:v>
                </c:pt>
                <c:pt idx="553">
                  <c:v>2.8678350057881297E-4</c:v>
                </c:pt>
                <c:pt idx="554">
                  <c:v>2.8738478693383999E-4</c:v>
                </c:pt>
                <c:pt idx="555">
                  <c:v>2.8798607328886597E-4</c:v>
                </c:pt>
                <c:pt idx="556">
                  <c:v>2.8858735964389299E-4</c:v>
                </c:pt>
                <c:pt idx="557">
                  <c:v>2.8918864599891897E-4</c:v>
                </c:pt>
                <c:pt idx="558">
                  <c:v>2.8978993235394599E-4</c:v>
                </c:pt>
                <c:pt idx="559">
                  <c:v>2.90391218708973E-4</c:v>
                </c:pt>
                <c:pt idx="560">
                  <c:v>2.9099250506399899E-4</c:v>
                </c:pt>
                <c:pt idx="561">
                  <c:v>2.91593791419026E-4</c:v>
                </c:pt>
                <c:pt idx="562">
                  <c:v>2.9219507777405199E-4</c:v>
                </c:pt>
                <c:pt idx="563">
                  <c:v>2.92796364129079E-4</c:v>
                </c:pt>
                <c:pt idx="564">
                  <c:v>2.9339765048410499E-4</c:v>
                </c:pt>
                <c:pt idx="565">
                  <c:v>2.93998936839132E-4</c:v>
                </c:pt>
                <c:pt idx="566">
                  <c:v>2.9460022319415798E-4</c:v>
                </c:pt>
                <c:pt idx="567">
                  <c:v>2.95201509549185E-4</c:v>
                </c:pt>
                <c:pt idx="568">
                  <c:v>2.9580279590421098E-4</c:v>
                </c:pt>
                <c:pt idx="569">
                  <c:v>2.9640408225923702E-4</c:v>
                </c:pt>
                <c:pt idx="570">
                  <c:v>2.9700536861426398E-4</c:v>
                </c:pt>
                <c:pt idx="571">
                  <c:v>2.97606654969291E-4</c:v>
                </c:pt>
                <c:pt idx="572">
                  <c:v>2.9820794132431698E-4</c:v>
                </c:pt>
                <c:pt idx="573">
                  <c:v>2.9880922767934497E-4</c:v>
                </c:pt>
                <c:pt idx="574">
                  <c:v>2.9941051403436998E-4</c:v>
                </c:pt>
                <c:pt idx="575">
                  <c:v>3.00011800389397E-4</c:v>
                </c:pt>
                <c:pt idx="576">
                  <c:v>3.0061308674442401E-4</c:v>
                </c:pt>
                <c:pt idx="577">
                  <c:v>3.0121437309945E-4</c:v>
                </c:pt>
                <c:pt idx="578">
                  <c:v>3.0181565945447701E-4</c:v>
                </c:pt>
                <c:pt idx="579">
                  <c:v>3.0241694580950403E-4</c:v>
                </c:pt>
                <c:pt idx="580">
                  <c:v>3.0301823216453001E-4</c:v>
                </c:pt>
                <c:pt idx="581">
                  <c:v>3.0361951851955702E-4</c:v>
                </c:pt>
                <c:pt idx="582">
                  <c:v>3.0422080487458301E-4</c:v>
                </c:pt>
                <c:pt idx="583">
                  <c:v>3.0482209122961002E-4</c:v>
                </c:pt>
                <c:pt idx="584">
                  <c:v>3.0542337758463601E-4</c:v>
                </c:pt>
                <c:pt idx="585">
                  <c:v>3.0602466393966199E-4</c:v>
                </c:pt>
                <c:pt idx="586">
                  <c:v>3.0662595029468998E-4</c:v>
                </c:pt>
                <c:pt idx="587">
                  <c:v>3.0722723664971602E-4</c:v>
                </c:pt>
                <c:pt idx="588">
                  <c:v>3.0782852300474298E-4</c:v>
                </c:pt>
                <c:pt idx="589">
                  <c:v>3.0842980935976902E-4</c:v>
                </c:pt>
                <c:pt idx="590">
                  <c:v>3.0903109571479501E-4</c:v>
                </c:pt>
                <c:pt idx="591">
                  <c:v>3.0963238206982202E-4</c:v>
                </c:pt>
                <c:pt idx="592">
                  <c:v>3.1023366842484898E-4</c:v>
                </c:pt>
                <c:pt idx="593">
                  <c:v>3.10834954779876E-4</c:v>
                </c:pt>
                <c:pt idx="594">
                  <c:v>3.1143624113490101E-4</c:v>
                </c:pt>
                <c:pt idx="595">
                  <c:v>3.12037527489929E-4</c:v>
                </c:pt>
                <c:pt idx="596">
                  <c:v>3.12638813844954E-4</c:v>
                </c:pt>
                <c:pt idx="597">
                  <c:v>3.1324010019998102E-4</c:v>
                </c:pt>
                <c:pt idx="598">
                  <c:v>3.13841386555007E-4</c:v>
                </c:pt>
                <c:pt idx="599">
                  <c:v>3.1444267291003499E-4</c:v>
                </c:pt>
                <c:pt idx="600">
                  <c:v>3.1504395926506098E-4</c:v>
                </c:pt>
                <c:pt idx="601">
                  <c:v>3.1564524562008799E-4</c:v>
                </c:pt>
                <c:pt idx="602">
                  <c:v>3.1624653197511398E-4</c:v>
                </c:pt>
                <c:pt idx="603">
                  <c:v>3.1684781833014002E-4</c:v>
                </c:pt>
                <c:pt idx="604">
                  <c:v>3.1744910468516698E-4</c:v>
                </c:pt>
                <c:pt idx="605">
                  <c:v>3.1805039104019302E-4</c:v>
                </c:pt>
                <c:pt idx="606">
                  <c:v>3.1865167739521998E-4</c:v>
                </c:pt>
                <c:pt idx="607">
                  <c:v>3.1925296375024602E-4</c:v>
                </c:pt>
                <c:pt idx="608">
                  <c:v>3.1985425010527298E-4</c:v>
                </c:pt>
                <c:pt idx="609">
                  <c:v>3.2045553646029999E-4</c:v>
                </c:pt>
                <c:pt idx="610">
                  <c:v>3.2105682281532701E-4</c:v>
                </c:pt>
                <c:pt idx="611">
                  <c:v>3.2165810917035299E-4</c:v>
                </c:pt>
                <c:pt idx="612">
                  <c:v>3.2225939552537897E-4</c:v>
                </c:pt>
                <c:pt idx="613">
                  <c:v>3.2286068188040702E-4</c:v>
                </c:pt>
                <c:pt idx="614">
                  <c:v>3.23461968235433E-4</c:v>
                </c:pt>
                <c:pt idx="615">
                  <c:v>3.2406325459045899E-4</c:v>
                </c:pt>
                <c:pt idx="616">
                  <c:v>3.2466454094548497E-4</c:v>
                </c:pt>
                <c:pt idx="617">
                  <c:v>3.2526582730051199E-4</c:v>
                </c:pt>
                <c:pt idx="618">
                  <c:v>3.2586711365553998E-4</c:v>
                </c:pt>
                <c:pt idx="619">
                  <c:v>3.2646840001056499E-4</c:v>
                </c:pt>
                <c:pt idx="620">
                  <c:v>3.27069686365592E-4</c:v>
                </c:pt>
                <c:pt idx="621">
                  <c:v>3.2767097272061902E-4</c:v>
                </c:pt>
                <c:pt idx="622">
                  <c:v>3.28272259075645E-4</c:v>
                </c:pt>
                <c:pt idx="623">
                  <c:v>3.2887354543067099E-4</c:v>
                </c:pt>
                <c:pt idx="624">
                  <c:v>3.29474831785698E-4</c:v>
                </c:pt>
                <c:pt idx="625">
                  <c:v>3.3007611814072502E-4</c:v>
                </c:pt>
                <c:pt idx="626">
                  <c:v>3.3067740449575198E-4</c:v>
                </c:pt>
                <c:pt idx="627">
                  <c:v>3.3127869085077801E-4</c:v>
                </c:pt>
                <c:pt idx="628">
                  <c:v>3.3187997720580498E-4</c:v>
                </c:pt>
                <c:pt idx="629">
                  <c:v>3.3248126356083101E-4</c:v>
                </c:pt>
                <c:pt idx="630">
                  <c:v>3.3308254991585797E-4</c:v>
                </c:pt>
                <c:pt idx="631">
                  <c:v>3.3368383627088401E-4</c:v>
                </c:pt>
                <c:pt idx="632">
                  <c:v>3.3428512262591097E-4</c:v>
                </c:pt>
                <c:pt idx="633">
                  <c:v>3.3488640898093799E-4</c:v>
                </c:pt>
                <c:pt idx="634">
                  <c:v>3.3548769533596397E-4</c:v>
                </c:pt>
                <c:pt idx="635">
                  <c:v>3.3608898169099001E-4</c:v>
                </c:pt>
                <c:pt idx="636">
                  <c:v>3.3669026804601703E-4</c:v>
                </c:pt>
                <c:pt idx="637">
                  <c:v>3.3729155440104301E-4</c:v>
                </c:pt>
                <c:pt idx="638">
                  <c:v>3.3789284075607003E-4</c:v>
                </c:pt>
                <c:pt idx="639">
                  <c:v>3.3849412711109601E-4</c:v>
                </c:pt>
                <c:pt idx="640">
                  <c:v>3.3909541346612303E-4</c:v>
                </c:pt>
                <c:pt idx="641">
                  <c:v>3.3969669982114999E-4</c:v>
                </c:pt>
                <c:pt idx="642">
                  <c:v>3.4029798617617602E-4</c:v>
                </c:pt>
                <c:pt idx="643">
                  <c:v>3.4089927253120298E-4</c:v>
                </c:pt>
                <c:pt idx="644">
                  <c:v>3.4150055888622902E-4</c:v>
                </c:pt>
                <c:pt idx="645">
                  <c:v>3.4210184524125598E-4</c:v>
                </c:pt>
                <c:pt idx="646">
                  <c:v>3.4270313159628202E-4</c:v>
                </c:pt>
                <c:pt idx="647">
                  <c:v>3.4330441795130801E-4</c:v>
                </c:pt>
                <c:pt idx="648">
                  <c:v>3.43905704306336E-4</c:v>
                </c:pt>
                <c:pt idx="649">
                  <c:v>3.4450699066136198E-4</c:v>
                </c:pt>
                <c:pt idx="650">
                  <c:v>3.4510827701638699E-4</c:v>
                </c:pt>
                <c:pt idx="651">
                  <c:v>3.4570956337141401E-4</c:v>
                </c:pt>
                <c:pt idx="652">
                  <c:v>3.4631084972644303E-4</c:v>
                </c:pt>
                <c:pt idx="653">
                  <c:v>3.4691213608146798E-4</c:v>
                </c:pt>
                <c:pt idx="654">
                  <c:v>3.4751342243649402E-4</c:v>
                </c:pt>
                <c:pt idx="655">
                  <c:v>3.4811470879152098E-4</c:v>
                </c:pt>
                <c:pt idx="656">
                  <c:v>3.48715995146548E-4</c:v>
                </c:pt>
                <c:pt idx="657">
                  <c:v>3.4931728150157501E-4</c:v>
                </c:pt>
                <c:pt idx="658">
                  <c:v>3.4991856785660002E-4</c:v>
                </c:pt>
                <c:pt idx="659">
                  <c:v>3.5051985421162801E-4</c:v>
                </c:pt>
                <c:pt idx="660">
                  <c:v>3.5112114056665399E-4</c:v>
                </c:pt>
                <c:pt idx="661">
                  <c:v>3.5172242692168101E-4</c:v>
                </c:pt>
                <c:pt idx="662">
                  <c:v>3.5232371327670699E-4</c:v>
                </c:pt>
                <c:pt idx="663">
                  <c:v>3.5292499963173298E-4</c:v>
                </c:pt>
                <c:pt idx="664">
                  <c:v>3.5352628598675999E-4</c:v>
                </c:pt>
                <c:pt idx="665">
                  <c:v>3.5412757234178701E-4</c:v>
                </c:pt>
                <c:pt idx="666">
                  <c:v>3.5472885869681402E-4</c:v>
                </c:pt>
                <c:pt idx="667">
                  <c:v>3.5533014505184001E-4</c:v>
                </c:pt>
                <c:pt idx="668">
                  <c:v>3.5593143140686702E-4</c:v>
                </c:pt>
                <c:pt idx="669">
                  <c:v>3.5653271776189301E-4</c:v>
                </c:pt>
                <c:pt idx="670">
                  <c:v>3.5713400411692002E-4</c:v>
                </c:pt>
                <c:pt idx="671">
                  <c:v>3.5773529047194601E-4</c:v>
                </c:pt>
                <c:pt idx="672">
                  <c:v>3.5833657682697302E-4</c:v>
                </c:pt>
                <c:pt idx="673">
                  <c:v>3.5893786318199998E-4</c:v>
                </c:pt>
                <c:pt idx="674">
                  <c:v>3.5953914953702499E-4</c:v>
                </c:pt>
                <c:pt idx="675">
                  <c:v>3.60140435892052E-4</c:v>
                </c:pt>
                <c:pt idx="676">
                  <c:v>3.6074172224707902E-4</c:v>
                </c:pt>
                <c:pt idx="677">
                  <c:v>3.6134300860210598E-4</c:v>
                </c:pt>
                <c:pt idx="678">
                  <c:v>3.6194429495713202E-4</c:v>
                </c:pt>
                <c:pt idx="679">
                  <c:v>3.62545581312158E-4</c:v>
                </c:pt>
                <c:pt idx="680">
                  <c:v>3.6314686766718399E-4</c:v>
                </c:pt>
                <c:pt idx="681">
                  <c:v>3.6374815402221198E-4</c:v>
                </c:pt>
                <c:pt idx="682">
                  <c:v>3.6434944037723802E-4</c:v>
                </c:pt>
                <c:pt idx="683">
                  <c:v>3.6495072673226303E-4</c:v>
                </c:pt>
                <c:pt idx="684">
                  <c:v>3.6555201308729199E-4</c:v>
                </c:pt>
                <c:pt idx="685">
                  <c:v>3.66153299442317E-4</c:v>
                </c:pt>
                <c:pt idx="686">
                  <c:v>3.6675458579734402E-4</c:v>
                </c:pt>
                <c:pt idx="687">
                  <c:v>3.6735587215237098E-4</c:v>
                </c:pt>
                <c:pt idx="688">
                  <c:v>3.6795715850739701E-4</c:v>
                </c:pt>
                <c:pt idx="689">
                  <c:v>3.6855844486242397E-4</c:v>
                </c:pt>
                <c:pt idx="690">
                  <c:v>3.6915973121745001E-4</c:v>
                </c:pt>
                <c:pt idx="691">
                  <c:v>3.6976101757247697E-4</c:v>
                </c:pt>
                <c:pt idx="692">
                  <c:v>3.7036230392750301E-4</c:v>
                </c:pt>
                <c:pt idx="693">
                  <c:v>3.70963590282531E-4</c:v>
                </c:pt>
                <c:pt idx="694">
                  <c:v>3.7156487663755699E-4</c:v>
                </c:pt>
                <c:pt idx="695">
                  <c:v>3.7216616299258303E-4</c:v>
                </c:pt>
                <c:pt idx="696">
                  <c:v>3.7276744934760999E-4</c:v>
                </c:pt>
                <c:pt idx="697">
                  <c:v>3.73368735702637E-4</c:v>
                </c:pt>
                <c:pt idx="698">
                  <c:v>3.7397002205766402E-4</c:v>
                </c:pt>
                <c:pt idx="699">
                  <c:v>3.7457130841268903E-4</c:v>
                </c:pt>
                <c:pt idx="700">
                  <c:v>3.7517259476771702E-4</c:v>
                </c:pt>
                <c:pt idx="701">
                  <c:v>3.75773881122743E-4</c:v>
                </c:pt>
                <c:pt idx="702">
                  <c:v>3.7637516747776801E-4</c:v>
                </c:pt>
                <c:pt idx="703">
                  <c:v>3.7697645383279502E-4</c:v>
                </c:pt>
                <c:pt idx="704">
                  <c:v>3.7757774018782198E-4</c:v>
                </c:pt>
                <c:pt idx="705">
                  <c:v>3.78179026542849E-4</c:v>
                </c:pt>
                <c:pt idx="706">
                  <c:v>3.7878031289787498E-4</c:v>
                </c:pt>
                <c:pt idx="707">
                  <c:v>3.79381599252902E-4</c:v>
                </c:pt>
                <c:pt idx="708">
                  <c:v>3.7998288560792999E-4</c:v>
                </c:pt>
                <c:pt idx="709">
                  <c:v>3.80584171962955E-4</c:v>
                </c:pt>
                <c:pt idx="710">
                  <c:v>3.8118545831798098E-4</c:v>
                </c:pt>
                <c:pt idx="711">
                  <c:v>3.81786744673008E-4</c:v>
                </c:pt>
                <c:pt idx="712">
                  <c:v>3.8238803102803501E-4</c:v>
                </c:pt>
                <c:pt idx="713">
                  <c:v>3.82989317383061E-4</c:v>
                </c:pt>
                <c:pt idx="714">
                  <c:v>3.8359060373808801E-4</c:v>
                </c:pt>
                <c:pt idx="715">
                  <c:v>3.84191890093114E-4</c:v>
                </c:pt>
                <c:pt idx="716">
                  <c:v>3.8479317644814199E-4</c:v>
                </c:pt>
                <c:pt idx="717">
                  <c:v>3.8539446280316803E-4</c:v>
                </c:pt>
                <c:pt idx="718">
                  <c:v>3.8599574915819401E-4</c:v>
                </c:pt>
                <c:pt idx="719">
                  <c:v>3.8659703551321999E-4</c:v>
                </c:pt>
                <c:pt idx="720">
                  <c:v>3.8719832186824701E-4</c:v>
                </c:pt>
                <c:pt idx="721">
                  <c:v>3.8779960822327299E-4</c:v>
                </c:pt>
                <c:pt idx="722">
                  <c:v>3.8840089457830001E-4</c:v>
                </c:pt>
                <c:pt idx="723">
                  <c:v>3.8900218093332702E-4</c:v>
                </c:pt>
                <c:pt idx="724">
                  <c:v>3.8960346728835301E-4</c:v>
                </c:pt>
                <c:pt idx="725">
                  <c:v>3.9020475364338002E-4</c:v>
                </c:pt>
                <c:pt idx="726">
                  <c:v>3.9080603999840698E-4</c:v>
                </c:pt>
                <c:pt idx="727">
                  <c:v>3.9140732635343199E-4</c:v>
                </c:pt>
                <c:pt idx="728">
                  <c:v>3.9200861270846101E-4</c:v>
                </c:pt>
                <c:pt idx="729">
                  <c:v>3.9260989906348499E-4</c:v>
                </c:pt>
                <c:pt idx="730">
                  <c:v>3.9321118541851201E-4</c:v>
                </c:pt>
                <c:pt idx="731">
                  <c:v>3.9381247177354E-4</c:v>
                </c:pt>
                <c:pt idx="732">
                  <c:v>3.9441375812856501E-4</c:v>
                </c:pt>
                <c:pt idx="733">
                  <c:v>3.9501504448359202E-4</c:v>
                </c:pt>
                <c:pt idx="734">
                  <c:v>3.9561633083861898E-4</c:v>
                </c:pt>
                <c:pt idx="735">
                  <c:v>3.9621761719364502E-4</c:v>
                </c:pt>
                <c:pt idx="736">
                  <c:v>3.9681890354867198E-4</c:v>
                </c:pt>
                <c:pt idx="737">
                  <c:v>3.9742018990369802E-4</c:v>
                </c:pt>
                <c:pt idx="738">
                  <c:v>3.9802147625872498E-4</c:v>
                </c:pt>
                <c:pt idx="739">
                  <c:v>3.9862276261375199E-4</c:v>
                </c:pt>
                <c:pt idx="740">
                  <c:v>3.99224048968777E-4</c:v>
                </c:pt>
                <c:pt idx="741">
                  <c:v>3.9982533532380402E-4</c:v>
                </c:pt>
                <c:pt idx="742">
                  <c:v>4.0042662167883098E-4</c:v>
                </c:pt>
                <c:pt idx="743">
                  <c:v>4.0102790803385799E-4</c:v>
                </c:pt>
                <c:pt idx="744">
                  <c:v>4.0162919438888501E-4</c:v>
                </c:pt>
                <c:pt idx="745">
                  <c:v>4.0223048074391202E-4</c:v>
                </c:pt>
                <c:pt idx="746">
                  <c:v>4.0283176709893698E-4</c:v>
                </c:pt>
                <c:pt idx="747">
                  <c:v>4.0343305345396301E-4</c:v>
                </c:pt>
                <c:pt idx="748">
                  <c:v>4.04034339808989E-4</c:v>
                </c:pt>
                <c:pt idx="749">
                  <c:v>4.0463562616401699E-4</c:v>
                </c:pt>
                <c:pt idx="750">
                  <c:v>4.05236912519044E-4</c:v>
                </c:pt>
                <c:pt idx="751">
                  <c:v>4.0583819887406901E-4</c:v>
                </c:pt>
                <c:pt idx="752">
                  <c:v>4.06439485229097E-4</c:v>
                </c:pt>
                <c:pt idx="753">
                  <c:v>4.0704077158412201E-4</c:v>
                </c:pt>
                <c:pt idx="754">
                  <c:v>4.0764205793914897E-4</c:v>
                </c:pt>
                <c:pt idx="755">
                  <c:v>4.0824334429417501E-4</c:v>
                </c:pt>
                <c:pt idx="756">
                  <c:v>4.08844630649203E-4</c:v>
                </c:pt>
                <c:pt idx="757">
                  <c:v>4.0944591700423002E-4</c:v>
                </c:pt>
                <c:pt idx="758">
                  <c:v>4.10047203359256E-4</c:v>
                </c:pt>
                <c:pt idx="759">
                  <c:v>4.1064848971428199E-4</c:v>
                </c:pt>
                <c:pt idx="760">
                  <c:v>4.1124977606930803E-4</c:v>
                </c:pt>
                <c:pt idx="761">
                  <c:v>4.1185106242433499E-4</c:v>
                </c:pt>
                <c:pt idx="762">
                  <c:v>4.1245234877936298E-4</c:v>
                </c:pt>
                <c:pt idx="763">
                  <c:v>4.1305363513438701E-4</c:v>
                </c:pt>
                <c:pt idx="764">
                  <c:v>4.13654921489415E-4</c:v>
                </c:pt>
                <c:pt idx="765">
                  <c:v>4.1425620784444098E-4</c:v>
                </c:pt>
                <c:pt idx="766">
                  <c:v>4.14857494199468E-4</c:v>
                </c:pt>
                <c:pt idx="767">
                  <c:v>4.1545878055449599E-4</c:v>
                </c:pt>
                <c:pt idx="768">
                  <c:v>4.16060066909521E-4</c:v>
                </c:pt>
                <c:pt idx="769">
                  <c:v>4.1666135326454801E-4</c:v>
                </c:pt>
                <c:pt idx="770">
                  <c:v>4.1726263961957302E-4</c:v>
                </c:pt>
                <c:pt idx="771">
                  <c:v>4.1786392597460101E-4</c:v>
                </c:pt>
                <c:pt idx="772">
                  <c:v>4.18465212329627E-4</c:v>
                </c:pt>
                <c:pt idx="773">
                  <c:v>4.1906649868465602E-4</c:v>
                </c:pt>
                <c:pt idx="774">
                  <c:v>4.1966778503968103E-4</c:v>
                </c:pt>
                <c:pt idx="775">
                  <c:v>4.2026907139470799E-4</c:v>
                </c:pt>
                <c:pt idx="776">
                  <c:v>4.2087035774973403E-4</c:v>
                </c:pt>
                <c:pt idx="777">
                  <c:v>4.2147164410476001E-4</c:v>
                </c:pt>
                <c:pt idx="778">
                  <c:v>4.2207293045978703E-4</c:v>
                </c:pt>
                <c:pt idx="779">
                  <c:v>4.2267421681481502E-4</c:v>
                </c:pt>
                <c:pt idx="780">
                  <c:v>4.2327550316984002E-4</c:v>
                </c:pt>
                <c:pt idx="781">
                  <c:v>4.2387678952486498E-4</c:v>
                </c:pt>
                <c:pt idx="782">
                  <c:v>4.2447807587989199E-4</c:v>
                </c:pt>
                <c:pt idx="783">
                  <c:v>4.2507936223491998E-4</c:v>
                </c:pt>
                <c:pt idx="784">
                  <c:v>4.2568064858994602E-4</c:v>
                </c:pt>
                <c:pt idx="785">
                  <c:v>4.2628193494497298E-4</c:v>
                </c:pt>
                <c:pt idx="786">
                  <c:v>4.2688322129999902E-4</c:v>
                </c:pt>
                <c:pt idx="787">
                  <c:v>4.2748450765502598E-4</c:v>
                </c:pt>
                <c:pt idx="788">
                  <c:v>4.2808579401005202E-4</c:v>
                </c:pt>
                <c:pt idx="789">
                  <c:v>4.2868708036507898E-4</c:v>
                </c:pt>
                <c:pt idx="790">
                  <c:v>4.29288366720106E-4</c:v>
                </c:pt>
                <c:pt idx="791">
                  <c:v>4.2988965307513198E-4</c:v>
                </c:pt>
                <c:pt idx="792">
                  <c:v>4.30490939430159E-4</c:v>
                </c:pt>
                <c:pt idx="793">
                  <c:v>4.3109222578518601E-4</c:v>
                </c:pt>
                <c:pt idx="794">
                  <c:v>4.3169351214021102E-4</c:v>
                </c:pt>
                <c:pt idx="795">
                  <c:v>4.3229479849523901E-4</c:v>
                </c:pt>
                <c:pt idx="796">
                  <c:v>4.3289608485026499E-4</c:v>
                </c:pt>
                <c:pt idx="797">
                  <c:v>4.3349737120529E-4</c:v>
                </c:pt>
                <c:pt idx="798">
                  <c:v>4.3409865756031902E-4</c:v>
                </c:pt>
                <c:pt idx="799">
                  <c:v>4.3469994391534501E-4</c:v>
                </c:pt>
                <c:pt idx="800">
                  <c:v>4.3530123027037002E-4</c:v>
                </c:pt>
                <c:pt idx="801">
                  <c:v>4.3590251662539801E-4</c:v>
                </c:pt>
                <c:pt idx="802">
                  <c:v>4.3650380298042302E-4</c:v>
                </c:pt>
                <c:pt idx="803">
                  <c:v>4.3710508933544998E-4</c:v>
                </c:pt>
                <c:pt idx="804">
                  <c:v>4.3770637569047802E-4</c:v>
                </c:pt>
                <c:pt idx="805">
                  <c:v>4.3830766204550401E-4</c:v>
                </c:pt>
                <c:pt idx="806">
                  <c:v>4.3890894840052999E-4</c:v>
                </c:pt>
                <c:pt idx="807">
                  <c:v>4.3951023475555701E-4</c:v>
                </c:pt>
                <c:pt idx="808">
                  <c:v>4.4011152111058402E-4</c:v>
                </c:pt>
                <c:pt idx="809">
                  <c:v>4.4071280746560898E-4</c:v>
                </c:pt>
                <c:pt idx="810">
                  <c:v>4.4131409382063501E-4</c:v>
                </c:pt>
                <c:pt idx="811">
                  <c:v>4.41915380175663E-4</c:v>
                </c:pt>
                <c:pt idx="812">
                  <c:v>4.4251666653069002E-4</c:v>
                </c:pt>
                <c:pt idx="813">
                  <c:v>4.43117952885716E-4</c:v>
                </c:pt>
                <c:pt idx="814">
                  <c:v>4.4371923924074199E-4</c:v>
                </c:pt>
                <c:pt idx="815">
                  <c:v>4.44320525595769E-4</c:v>
                </c:pt>
                <c:pt idx="816">
                  <c:v>4.4492181195079602E-4</c:v>
                </c:pt>
                <c:pt idx="817">
                  <c:v>4.45523098305822E-4</c:v>
                </c:pt>
                <c:pt idx="818">
                  <c:v>4.4612438466084902E-4</c:v>
                </c:pt>
                <c:pt idx="819">
                  <c:v>4.46725671015875E-4</c:v>
                </c:pt>
                <c:pt idx="820">
                  <c:v>4.4732695737090202E-4</c:v>
                </c:pt>
                <c:pt idx="821">
                  <c:v>4.4792824372592898E-4</c:v>
                </c:pt>
                <c:pt idx="822">
                  <c:v>4.4852953008095502E-4</c:v>
                </c:pt>
                <c:pt idx="823">
                  <c:v>4.49130816435981E-4</c:v>
                </c:pt>
                <c:pt idx="824">
                  <c:v>4.4973210279100899E-4</c:v>
                </c:pt>
                <c:pt idx="825">
                  <c:v>4.5033338914603601E-4</c:v>
                </c:pt>
                <c:pt idx="826">
                  <c:v>4.5093467550106101E-4</c:v>
                </c:pt>
                <c:pt idx="827">
                  <c:v>4.5153596185608797E-4</c:v>
                </c:pt>
                <c:pt idx="828">
                  <c:v>4.5213724821111499E-4</c:v>
                </c:pt>
                <c:pt idx="829">
                  <c:v>4.5273853456614E-4</c:v>
                </c:pt>
                <c:pt idx="830">
                  <c:v>4.5333982092116701E-4</c:v>
                </c:pt>
                <c:pt idx="831">
                  <c:v>4.5394110727619397E-4</c:v>
                </c:pt>
                <c:pt idx="832">
                  <c:v>4.5454239363122001E-4</c:v>
                </c:pt>
                <c:pt idx="833">
                  <c:v>4.5514367998624703E-4</c:v>
                </c:pt>
                <c:pt idx="834">
                  <c:v>4.5574496634127301E-4</c:v>
                </c:pt>
                <c:pt idx="835">
                  <c:v>4.56346252696299E-4</c:v>
                </c:pt>
                <c:pt idx="836">
                  <c:v>4.5694753905132699E-4</c:v>
                </c:pt>
                <c:pt idx="837">
                  <c:v>4.57548825406354E-4</c:v>
                </c:pt>
                <c:pt idx="838">
                  <c:v>4.5815011176137798E-4</c:v>
                </c:pt>
                <c:pt idx="839">
                  <c:v>4.5875139811640602E-4</c:v>
                </c:pt>
                <c:pt idx="840">
                  <c:v>4.5935268447143402E-4</c:v>
                </c:pt>
                <c:pt idx="841">
                  <c:v>4.5995397082645902E-4</c:v>
                </c:pt>
                <c:pt idx="842">
                  <c:v>4.6055525718148598E-4</c:v>
                </c:pt>
                <c:pt idx="843">
                  <c:v>4.61156543536513E-4</c:v>
                </c:pt>
                <c:pt idx="844">
                  <c:v>4.6175782989154001E-4</c:v>
                </c:pt>
                <c:pt idx="845">
                  <c:v>4.62359116246566E-4</c:v>
                </c:pt>
                <c:pt idx="846">
                  <c:v>4.6296040260159198E-4</c:v>
                </c:pt>
                <c:pt idx="847">
                  <c:v>4.63561688956619E-4</c:v>
                </c:pt>
                <c:pt idx="848">
                  <c:v>4.6416297531164601E-4</c:v>
                </c:pt>
                <c:pt idx="849">
                  <c:v>4.6476426166667102E-4</c:v>
                </c:pt>
                <c:pt idx="850">
                  <c:v>4.6536554802169701E-4</c:v>
                </c:pt>
                <c:pt idx="851">
                  <c:v>4.65966834376725E-4</c:v>
                </c:pt>
                <c:pt idx="852">
                  <c:v>4.6656812073175098E-4</c:v>
                </c:pt>
                <c:pt idx="853">
                  <c:v>4.67169407086778E-4</c:v>
                </c:pt>
                <c:pt idx="854">
                  <c:v>4.6777069344180501E-4</c:v>
                </c:pt>
                <c:pt idx="855">
                  <c:v>4.6837197979683203E-4</c:v>
                </c:pt>
                <c:pt idx="856">
                  <c:v>4.6897326615185801E-4</c:v>
                </c:pt>
                <c:pt idx="857">
                  <c:v>4.6957455250688502E-4</c:v>
                </c:pt>
                <c:pt idx="858">
                  <c:v>4.7017583886191101E-4</c:v>
                </c:pt>
                <c:pt idx="859">
                  <c:v>4.7077712521693699E-4</c:v>
                </c:pt>
                <c:pt idx="860">
                  <c:v>4.7137841157196401E-4</c:v>
                </c:pt>
                <c:pt idx="861">
                  <c:v>4.7197969792698999E-4</c:v>
                </c:pt>
                <c:pt idx="862">
                  <c:v>4.7258098428201598E-4</c:v>
                </c:pt>
                <c:pt idx="863">
                  <c:v>4.7318227063704299E-4</c:v>
                </c:pt>
                <c:pt idx="864">
                  <c:v>4.7378355699207098E-4</c:v>
                </c:pt>
                <c:pt idx="865">
                  <c:v>4.7438484334709702E-4</c:v>
                </c:pt>
                <c:pt idx="866">
                  <c:v>4.7498612970212301E-4</c:v>
                </c:pt>
                <c:pt idx="867">
                  <c:v>4.7558741605715002E-4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C88-4CE8-AFF7-15FCEC780A13}"/>
            </c:ext>
          </c:extLst>
        </c:ser>
        <c:ser>
          <c:idx val="8"/>
          <c:order val="3"/>
          <c:tx>
            <c:strRef>
              <c:f>AVGx!$E$1</c:f>
              <c:strCache>
                <c:ptCount val="1"/>
                <c:pt idx="0">
                  <c:v>-2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AVGx!$E$3:$E$870</c:f>
              <c:numCache>
                <c:formatCode>0.00E+00</c:formatCode>
                <c:ptCount val="868"/>
                <c:pt idx="0">
                  <c:v>8.5729289428632298E-6</c:v>
                </c:pt>
                <c:pt idx="1">
                  <c:v>1.6474432146531601E-5</c:v>
                </c:pt>
                <c:pt idx="2">
                  <c:v>2.6932485822403701E-5</c:v>
                </c:pt>
                <c:pt idx="3">
                  <c:v>4.3907080146779003E-5</c:v>
                </c:pt>
                <c:pt idx="4">
                  <c:v>7.1221506271072402E-5</c:v>
                </c:pt>
                <c:pt idx="5">
                  <c:v>1.06212371752025E-4</c:v>
                </c:pt>
                <c:pt idx="6">
                  <c:v>1.4888519891444901E-4</c:v>
                </c:pt>
                <c:pt idx="7">
                  <c:v>1.9924671228704999E-4</c:v>
                </c:pt>
                <c:pt idx="8">
                  <c:v>2.5730483360268702E-4</c:v>
                </c:pt>
                <c:pt idx="9">
                  <c:v>3.2306867587370301E-4</c:v>
                </c:pt>
                <c:pt idx="10">
                  <c:v>3.96548528679413E-4</c:v>
                </c:pt>
                <c:pt idx="11">
                  <c:v>4.7775579212092501E-4</c:v>
                </c:pt>
                <c:pt idx="12">
                  <c:v>5.6670292063979995E-4</c:v>
                </c:pt>
                <c:pt idx="13">
                  <c:v>6.6340340203232303E-4</c:v>
                </c:pt>
                <c:pt idx="14">
                  <c:v>7.6787173745123099E-4</c:v>
                </c:pt>
                <c:pt idx="15">
                  <c:v>8.8012340141492898E-4</c:v>
                </c:pt>
                <c:pt idx="16">
                  <c:v>1.0001747793682699E-3</c:v>
                </c:pt>
                <c:pt idx="17">
                  <c:v>1.1280431473169399E-3</c:v>
                </c:pt>
                <c:pt idx="18">
                  <c:v>1.2637466427271901E-3</c:v>
                </c:pt>
                <c:pt idx="19">
                  <c:v>1.40730410396419E-3</c:v>
                </c:pt>
                <c:pt idx="20">
                  <c:v>1.55873486835254E-3</c:v>
                </c:pt>
                <c:pt idx="21">
                  <c:v>1.71805888017556E-3</c:v>
                </c:pt>
                <c:pt idx="22">
                  <c:v>1.88529851897782E-3</c:v>
                </c:pt>
                <c:pt idx="23">
                  <c:v>2.0604815157681E-3</c:v>
                </c:pt>
                <c:pt idx="24">
                  <c:v>2.2436421271751902E-3</c:v>
                </c:pt>
                <c:pt idx="25">
                  <c:v>2.43482476402152E-3</c:v>
                </c:pt>
                <c:pt idx="26">
                  <c:v>2.6340866858571301E-3</c:v>
                </c:pt>
                <c:pt idx="27">
                  <c:v>2.8414966968308298E-3</c:v>
                </c:pt>
                <c:pt idx="28">
                  <c:v>3.05713256550424E-3</c:v>
                </c:pt>
                <c:pt idx="29">
                  <c:v>3.2810803003374901E-3</c:v>
                </c:pt>
                <c:pt idx="30">
                  <c:v>3.5134310040704601E-3</c:v>
                </c:pt>
                <c:pt idx="31">
                  <c:v>3.7542784132236998E-3</c:v>
                </c:pt>
                <c:pt idx="32">
                  <c:v>4.0037186099824099E-3</c:v>
                </c:pt>
                <c:pt idx="33">
                  <c:v>4.2618499113128601E-3</c:v>
                </c:pt>
                <c:pt idx="34">
                  <c:v>4.5287727752490597E-3</c:v>
                </c:pt>
                <c:pt idx="35">
                  <c:v>4.8045903163514798E-3</c:v>
                </c:pt>
                <c:pt idx="36">
                  <c:v>5.08940911970356E-3</c:v>
                </c:pt>
                <c:pt idx="37">
                  <c:v>5.38333881058836E-3</c:v>
                </c:pt>
                <c:pt idx="38">
                  <c:v>5.68649127560596E-3</c:v>
                </c:pt>
                <c:pt idx="39">
                  <c:v>5.9989797623237699E-3</c:v>
                </c:pt>
                <c:pt idx="40">
                  <c:v>6.3209180319511596E-3</c:v>
                </c:pt>
                <c:pt idx="41">
                  <c:v>6.6524195140745899E-3</c:v>
                </c:pt>
                <c:pt idx="42">
                  <c:v>6.9935976533558198E-3</c:v>
                </c:pt>
                <c:pt idx="43">
                  <c:v>7.3445665498002403E-3</c:v>
                </c:pt>
                <c:pt idx="44">
                  <c:v>7.70544168507692E-3</c:v>
                </c:pt>
                <c:pt idx="45">
                  <c:v>8.0763399711447394E-3</c:v>
                </c:pt>
                <c:pt idx="46">
                  <c:v>8.4573794574950394E-3</c:v>
                </c:pt>
                <c:pt idx="47">
                  <c:v>8.8486790536913794E-3</c:v>
                </c:pt>
                <c:pt idx="48">
                  <c:v>9.2503570010071395E-3</c:v>
                </c:pt>
                <c:pt idx="49">
                  <c:v>9.66252725885609E-3</c:v>
                </c:pt>
                <c:pt idx="50">
                  <c:v>1.00852957492885E-2</c:v>
                </c:pt>
                <c:pt idx="51">
                  <c:v>1.05187597428967E-2</c:v>
                </c:pt>
                <c:pt idx="52">
                  <c:v>1.09630080110826E-2</c:v>
                </c:pt>
                <c:pt idx="53">
                  <c:v>1.1418120914045E-2</c:v>
                </c:pt>
                <c:pt idx="54">
                  <c:v>1.1884170100054299E-2</c:v>
                </c:pt>
                <c:pt idx="55">
                  <c:v>1.23612195184241E-2</c:v>
                </c:pt>
                <c:pt idx="56">
                  <c:v>1.28493252455073E-2</c:v>
                </c:pt>
                <c:pt idx="57">
                  <c:v>1.3348534964059E-2</c:v>
                </c:pt>
                <c:pt idx="58">
                  <c:v>1.3858888291457001E-2</c:v>
                </c:pt>
                <c:pt idx="59">
                  <c:v>1.43804179408045E-2</c:v>
                </c:pt>
                <c:pt idx="60">
                  <c:v>1.4913150124290901E-2</c:v>
                </c:pt>
                <c:pt idx="61">
                  <c:v>1.5457104577843101E-2</c:v>
                </c:pt>
                <c:pt idx="62">
                  <c:v>1.60122939485852E-2</c:v>
                </c:pt>
                <c:pt idx="63">
                  <c:v>1.6578720797867701E-2</c:v>
                </c:pt>
                <c:pt idx="64">
                  <c:v>1.7156375814434299E-2</c:v>
                </c:pt>
                <c:pt idx="65">
                  <c:v>1.7745238511614501E-2</c:v>
                </c:pt>
                <c:pt idx="66">
                  <c:v>1.83452774703072E-2</c:v>
                </c:pt>
                <c:pt idx="67">
                  <c:v>1.89564509422669E-2</c:v>
                </c:pt>
                <c:pt idx="68">
                  <c:v>1.95787104078461E-2</c:v>
                </c:pt>
                <c:pt idx="69">
                  <c:v>2.0212004241415699E-2</c:v>
                </c:pt>
                <c:pt idx="70">
                  <c:v>2.0856276242121899E-2</c:v>
                </c:pt>
                <c:pt idx="71">
                  <c:v>2.1511461099651599E-2</c:v>
                </c:pt>
                <c:pt idx="72">
                  <c:v>2.2177482422396401E-2</c:v>
                </c:pt>
                <c:pt idx="73">
                  <c:v>2.2854253217645299E-2</c:v>
                </c:pt>
                <c:pt idx="74">
                  <c:v>2.3541676769633799E-2</c:v>
                </c:pt>
                <c:pt idx="75">
                  <c:v>2.4239649639860899E-2</c:v>
                </c:pt>
                <c:pt idx="76">
                  <c:v>2.4948066652928501E-2</c:v>
                </c:pt>
                <c:pt idx="77">
                  <c:v>2.5666823189020801E-2</c:v>
                </c:pt>
                <c:pt idx="78">
                  <c:v>2.6395814796697999E-2</c:v>
                </c:pt>
                <c:pt idx="79">
                  <c:v>2.7134936230727699E-2</c:v>
                </c:pt>
                <c:pt idx="80">
                  <c:v>2.7884079429253798E-2</c:v>
                </c:pt>
                <c:pt idx="81">
                  <c:v>2.8643131295980201E-2</c:v>
                </c:pt>
                <c:pt idx="82">
                  <c:v>2.94119730760855E-2</c:v>
                </c:pt>
                <c:pt idx="83">
                  <c:v>3.01904805407327E-2</c:v>
                </c:pt>
                <c:pt idx="84">
                  <c:v>3.0978524801566602E-2</c:v>
                </c:pt>
                <c:pt idx="85">
                  <c:v>3.1775974483849903E-2</c:v>
                </c:pt>
                <c:pt idx="86">
                  <c:v>3.2582698365634502E-2</c:v>
                </c:pt>
                <c:pt idx="87">
                  <c:v>3.3398566279592201E-2</c:v>
                </c:pt>
                <c:pt idx="88">
                  <c:v>3.4223448981179502E-2</c:v>
                </c:pt>
                <c:pt idx="89">
                  <c:v>3.5057217563661897E-2</c:v>
                </c:pt>
                <c:pt idx="90">
                  <c:v>3.5899743860350199E-2</c:v>
                </c:pt>
                <c:pt idx="91">
                  <c:v>3.6750900736016598E-2</c:v>
                </c:pt>
                <c:pt idx="92">
                  <c:v>3.7610562097180597E-2</c:v>
                </c:pt>
                <c:pt idx="93">
                  <c:v>3.8478603171196502E-2</c:v>
                </c:pt>
                <c:pt idx="94">
                  <c:v>3.9354900639967799E-2</c:v>
                </c:pt>
                <c:pt idx="95">
                  <c:v>4.02393320762311E-2</c:v>
                </c:pt>
                <c:pt idx="96">
                  <c:v>4.1131775568267102E-2</c:v>
                </c:pt>
                <c:pt idx="97">
                  <c:v>4.2032109758590001E-2</c:v>
                </c:pt>
                <c:pt idx="98">
                  <c:v>4.2940213952463002E-2</c:v>
                </c:pt>
                <c:pt idx="99">
                  <c:v>4.38559679677923E-2</c:v>
                </c:pt>
                <c:pt idx="100">
                  <c:v>4.4779250704909103E-2</c:v>
                </c:pt>
                <c:pt idx="101">
                  <c:v>4.5709938095790902E-2</c:v>
                </c:pt>
                <c:pt idx="102">
                  <c:v>4.6647898783808199E-2</c:v>
                </c:pt>
                <c:pt idx="103">
                  <c:v>4.75929925547341E-2</c:v>
                </c:pt>
                <c:pt idx="104">
                  <c:v>4.8545071669136797E-2</c:v>
                </c:pt>
                <c:pt idx="105">
                  <c:v>4.9503984600043703E-2</c:v>
                </c:pt>
                <c:pt idx="106">
                  <c:v>5.0469576167106497E-2</c:v>
                </c:pt>
                <c:pt idx="107">
                  <c:v>5.1441682491351601E-2</c:v>
                </c:pt>
                <c:pt idx="108">
                  <c:v>5.2420126214658101E-2</c:v>
                </c:pt>
                <c:pt idx="109">
                  <c:v>5.3404714606743703E-2</c:v>
                </c:pt>
                <c:pt idx="110">
                  <c:v>5.4395231355841199E-2</c:v>
                </c:pt>
                <c:pt idx="111">
                  <c:v>5.5391426629107801E-2</c:v>
                </c:pt>
                <c:pt idx="112">
                  <c:v>5.6393020404135102E-2</c:v>
                </c:pt>
                <c:pt idx="113">
                  <c:v>5.7399701225990002E-2</c:v>
                </c:pt>
                <c:pt idx="114">
                  <c:v>5.8411122820026799E-2</c:v>
                </c:pt>
                <c:pt idx="115">
                  <c:v>5.9426906100433698E-2</c:v>
                </c:pt>
                <c:pt idx="116">
                  <c:v>6.0446647227069002E-2</c:v>
                </c:pt>
                <c:pt idx="117">
                  <c:v>6.1469925241286097E-2</c:v>
                </c:pt>
                <c:pt idx="118">
                  <c:v>6.2496313367876803E-2</c:v>
                </c:pt>
                <c:pt idx="119">
                  <c:v>6.3525389007575497E-2</c:v>
                </c:pt>
                <c:pt idx="120">
                  <c:v>6.4556747667403297E-2</c:v>
                </c:pt>
                <c:pt idx="121">
                  <c:v>6.5590013836633695E-2</c:v>
                </c:pt>
                <c:pt idx="122">
                  <c:v>6.6624852927269496E-2</c:v>
                </c:pt>
                <c:pt idx="123">
                  <c:v>6.7660975938402104E-2</c:v>
                </c:pt>
                <c:pt idx="124">
                  <c:v>6.8698138064858305E-2</c:v>
                </c:pt>
                <c:pt idx="125">
                  <c:v>6.97361353198446E-2</c:v>
                </c:pt>
                <c:pt idx="126">
                  <c:v>7.07748006442738E-2</c:v>
                </c:pt>
                <c:pt idx="127">
                  <c:v>7.1813996323762494E-2</c:v>
                </c:pt>
                <c:pt idx="128">
                  <c:v>7.2853612790346606E-2</c:v>
                </c:pt>
                <c:pt idx="129">
                  <c:v>7.3893565723040899E-2</c:v>
                </c:pt>
                <c:pt idx="130">
                  <c:v>7.4933789799667597E-2</c:v>
                </c:pt>
                <c:pt idx="131">
                  <c:v>7.5974236793579203E-2</c:v>
                </c:pt>
                <c:pt idx="132">
                  <c:v>7.7014870742573793E-2</c:v>
                </c:pt>
                <c:pt idx="133">
                  <c:v>7.8055661012601502E-2</c:v>
                </c:pt>
                <c:pt idx="134">
                  <c:v>7.9096581094887805E-2</c:v>
                </c:pt>
                <c:pt idx="135">
                  <c:v>8.0137608416214007E-2</c:v>
                </c:pt>
                <c:pt idx="136">
                  <c:v>8.1178723954700396E-2</c:v>
                </c:pt>
                <c:pt idx="137">
                  <c:v>8.2219911764545406E-2</c:v>
                </c:pt>
                <c:pt idx="138">
                  <c:v>8.3261158741616201E-2</c:v>
                </c:pt>
                <c:pt idx="139">
                  <c:v>8.4302454566744303E-2</c:v>
                </c:pt>
                <c:pt idx="140">
                  <c:v>8.5343791368859501E-2</c:v>
                </c:pt>
                <c:pt idx="141">
                  <c:v>8.6385162545326702E-2</c:v>
                </c:pt>
                <c:pt idx="142">
                  <c:v>8.7426562241509395E-2</c:v>
                </c:pt>
                <c:pt idx="143">
                  <c:v>8.8467985338516394E-2</c:v>
                </c:pt>
                <c:pt idx="144">
                  <c:v>8.9509427568827002E-2</c:v>
                </c:pt>
                <c:pt idx="145">
                  <c:v>9.0550885654873806E-2</c:v>
                </c:pt>
                <c:pt idx="146">
                  <c:v>9.1592357210266206E-2</c:v>
                </c:pt>
                <c:pt idx="147">
                  <c:v>9.2633840284187002E-2</c:v>
                </c:pt>
                <c:pt idx="148">
                  <c:v>9.3675333139313796E-2</c:v>
                </c:pt>
                <c:pt idx="149">
                  <c:v>9.4716834350651799E-2</c:v>
                </c:pt>
                <c:pt idx="150">
                  <c:v>9.5758342813704198E-2</c:v>
                </c:pt>
                <c:pt idx="151">
                  <c:v>9.6799857739838097E-2</c:v>
                </c:pt>
                <c:pt idx="152">
                  <c:v>9.7841378695452896E-2</c:v>
                </c:pt>
                <c:pt idx="153">
                  <c:v>9.8882905565421897E-2</c:v>
                </c:pt>
                <c:pt idx="154">
                  <c:v>9.9924438362151993E-2</c:v>
                </c:pt>
                <c:pt idx="155">
                  <c:v>0.100965977120832</c:v>
                </c:pt>
                <c:pt idx="156">
                  <c:v>0.10200752188263</c:v>
                </c:pt>
                <c:pt idx="157">
                  <c:v>0.103049072682002</c:v>
                </c:pt>
                <c:pt idx="158">
                  <c:v>0.104090629555623</c:v>
                </c:pt>
                <c:pt idx="159">
                  <c:v>0.105132192573254</c:v>
                </c:pt>
                <c:pt idx="160">
                  <c:v>0.10617376184741301</c:v>
                </c:pt>
                <c:pt idx="161">
                  <c:v>0.10721533753446499</c:v>
                </c:pt>
                <c:pt idx="162">
                  <c:v>0.108256919836983</c:v>
                </c:pt>
                <c:pt idx="163">
                  <c:v>0.109298508982399</c:v>
                </c:pt>
                <c:pt idx="164">
                  <c:v>0.110340105186212</c:v>
                </c:pt>
                <c:pt idx="165">
                  <c:v>0.111381708643742</c:v>
                </c:pt>
                <c:pt idx="166">
                  <c:v>0.112423319531188</c:v>
                </c:pt>
                <c:pt idx="167">
                  <c:v>0.113464937999813</c:v>
                </c:pt>
                <c:pt idx="168">
                  <c:v>0.11450656417270701</c:v>
                </c:pt>
                <c:pt idx="169">
                  <c:v>0.115548198152696</c:v>
                </c:pt>
                <c:pt idx="170">
                  <c:v>0.116589840027105</c:v>
                </c:pt>
                <c:pt idx="171">
                  <c:v>0.11763148985409499</c:v>
                </c:pt>
                <c:pt idx="172">
                  <c:v>0.11867314765498201</c:v>
                </c:pt>
                <c:pt idx="173">
                  <c:v>0.119714813413602</c:v>
                </c:pt>
                <c:pt idx="174">
                  <c:v>0.120756487060716</c:v>
                </c:pt>
                <c:pt idx="175">
                  <c:v>0.121798168467129</c:v>
                </c:pt>
                <c:pt idx="176">
                  <c:v>0.1228398574584</c:v>
                </c:pt>
                <c:pt idx="177">
                  <c:v>0.123881553832321</c:v>
                </c:pt>
                <c:pt idx="178">
                  <c:v>0.124923257370886</c:v>
                </c:pt>
                <c:pt idx="179">
                  <c:v>0.12596496785338401</c:v>
                </c:pt>
                <c:pt idx="180">
                  <c:v>0.12700668505320201</c:v>
                </c:pt>
                <c:pt idx="181">
                  <c:v>0.128048408730946</c:v>
                </c:pt>
                <c:pt idx="182">
                  <c:v>0.12909013863305199</c:v>
                </c:pt>
                <c:pt idx="183">
                  <c:v>0.13013187449083599</c:v>
                </c:pt>
                <c:pt idx="184">
                  <c:v>0.13117361602165301</c:v>
                </c:pt>
                <c:pt idx="185">
                  <c:v>0.13221536293809399</c:v>
                </c:pt>
                <c:pt idx="186">
                  <c:v>0.133257114950351</c:v>
                </c:pt>
                <c:pt idx="187">
                  <c:v>0.13429887145404401</c:v>
                </c:pt>
                <c:pt idx="188">
                  <c:v>0.135340631415337</c:v>
                </c:pt>
                <c:pt idx="189">
                  <c:v>0.13638239381543599</c:v>
                </c:pt>
                <c:pt idx="190">
                  <c:v>0.13742415769063701</c:v>
                </c:pt>
                <c:pt idx="191">
                  <c:v>0.13846592213834499</c:v>
                </c:pt>
                <c:pt idx="192">
                  <c:v>0.139507686629643</c:v>
                </c:pt>
                <c:pt idx="193">
                  <c:v>0.140549451120939</c:v>
                </c:pt>
                <c:pt idx="194">
                  <c:v>0.141591215612237</c:v>
                </c:pt>
                <c:pt idx="195">
                  <c:v>0.14263298010353401</c:v>
                </c:pt>
                <c:pt idx="196">
                  <c:v>0.14367474459483001</c:v>
                </c:pt>
                <c:pt idx="197">
                  <c:v>0.14471650908612699</c:v>
                </c:pt>
                <c:pt idx="198">
                  <c:v>0.14575827357742399</c:v>
                </c:pt>
                <c:pt idx="199">
                  <c:v>0.14680003806872199</c:v>
                </c:pt>
                <c:pt idx="200">
                  <c:v>0.147841802560019</c:v>
                </c:pt>
                <c:pt idx="201">
                  <c:v>0.148883567051316</c:v>
                </c:pt>
                <c:pt idx="202">
                  <c:v>0.14992533154261301</c:v>
                </c:pt>
                <c:pt idx="203">
                  <c:v>0.15096709603391001</c:v>
                </c:pt>
                <c:pt idx="204">
                  <c:v>0.15200886052520701</c:v>
                </c:pt>
                <c:pt idx="205">
                  <c:v>0.15305062501650399</c:v>
                </c:pt>
                <c:pt idx="206">
                  <c:v>0.15409238950780099</c:v>
                </c:pt>
                <c:pt idx="207">
                  <c:v>0.155134153999098</c:v>
                </c:pt>
                <c:pt idx="208">
                  <c:v>0.156175918490395</c:v>
                </c:pt>
                <c:pt idx="209">
                  <c:v>0.157217682981692</c:v>
                </c:pt>
                <c:pt idx="210">
                  <c:v>0.15825944747298901</c:v>
                </c:pt>
                <c:pt idx="211">
                  <c:v>0.15930121196428601</c:v>
                </c:pt>
                <c:pt idx="212">
                  <c:v>0.16034297645558299</c:v>
                </c:pt>
                <c:pt idx="213">
                  <c:v>0.16138474094687999</c:v>
                </c:pt>
                <c:pt idx="214">
                  <c:v>0.16242650543817699</c:v>
                </c:pt>
                <c:pt idx="215">
                  <c:v>0.163468269929474</c:v>
                </c:pt>
                <c:pt idx="216">
                  <c:v>0.164510034420771</c:v>
                </c:pt>
                <c:pt idx="217">
                  <c:v>0.165551798912068</c:v>
                </c:pt>
                <c:pt idx="218">
                  <c:v>0.16659356340336501</c:v>
                </c:pt>
                <c:pt idx="219">
                  <c:v>0.16763532789466201</c:v>
                </c:pt>
                <c:pt idx="220">
                  <c:v>0.16867709238595799</c:v>
                </c:pt>
                <c:pt idx="221">
                  <c:v>0.16971885687725599</c:v>
                </c:pt>
                <c:pt idx="222">
                  <c:v>0.170760621368553</c:v>
                </c:pt>
                <c:pt idx="223">
                  <c:v>0.17180238585985</c:v>
                </c:pt>
                <c:pt idx="224">
                  <c:v>0.172844150351147</c:v>
                </c:pt>
                <c:pt idx="225">
                  <c:v>0.17388591484244401</c:v>
                </c:pt>
                <c:pt idx="226">
                  <c:v>0.17492767933374101</c:v>
                </c:pt>
                <c:pt idx="227">
                  <c:v>0.17596944382503901</c:v>
                </c:pt>
                <c:pt idx="228">
                  <c:v>0.17701120831633499</c:v>
                </c:pt>
                <c:pt idx="229">
                  <c:v>0.17805297280763199</c:v>
                </c:pt>
                <c:pt idx="230">
                  <c:v>0.179094737298929</c:v>
                </c:pt>
                <c:pt idx="231">
                  <c:v>0.180136501790226</c:v>
                </c:pt>
                <c:pt idx="232">
                  <c:v>0.181178266281523</c:v>
                </c:pt>
                <c:pt idx="233">
                  <c:v>0.18222003077282001</c:v>
                </c:pt>
                <c:pt idx="234">
                  <c:v>0.18326179526411701</c:v>
                </c:pt>
                <c:pt idx="235">
                  <c:v>0.18430355975541399</c:v>
                </c:pt>
                <c:pt idx="236">
                  <c:v>0.18534532424671099</c:v>
                </c:pt>
                <c:pt idx="237">
                  <c:v>0.18638708873800799</c:v>
                </c:pt>
                <c:pt idx="238">
                  <c:v>0.187428853229306</c:v>
                </c:pt>
                <c:pt idx="239">
                  <c:v>0.188470617720602</c:v>
                </c:pt>
                <c:pt idx="240">
                  <c:v>0.18951238221189901</c:v>
                </c:pt>
                <c:pt idx="241">
                  <c:v>0.19055414670319601</c:v>
                </c:pt>
                <c:pt idx="242">
                  <c:v>0.19159591119449301</c:v>
                </c:pt>
                <c:pt idx="243">
                  <c:v>0.19263767568579099</c:v>
                </c:pt>
                <c:pt idx="244">
                  <c:v>0.19367944017708699</c:v>
                </c:pt>
                <c:pt idx="245">
                  <c:v>0.194721204668384</c:v>
                </c:pt>
                <c:pt idx="246">
                  <c:v>0.195762969159682</c:v>
                </c:pt>
                <c:pt idx="247">
                  <c:v>0.196804733650979</c:v>
                </c:pt>
                <c:pt idx="248">
                  <c:v>0.19784649814227501</c:v>
                </c:pt>
                <c:pt idx="249">
                  <c:v>0.19888826263357201</c:v>
                </c:pt>
                <c:pt idx="250">
                  <c:v>0.19993002712487001</c:v>
                </c:pt>
                <c:pt idx="251">
                  <c:v>0.20097179161616699</c:v>
                </c:pt>
                <c:pt idx="252">
                  <c:v>0.20201355610746299</c:v>
                </c:pt>
                <c:pt idx="253">
                  <c:v>0.203055320598761</c:v>
                </c:pt>
                <c:pt idx="254">
                  <c:v>0.204097085090058</c:v>
                </c:pt>
                <c:pt idx="255">
                  <c:v>0.205138849581354</c:v>
                </c:pt>
                <c:pt idx="256">
                  <c:v>0.20618061407265201</c:v>
                </c:pt>
                <c:pt idx="257">
                  <c:v>0.20722237856394901</c:v>
                </c:pt>
                <c:pt idx="258">
                  <c:v>0.20826414305524499</c:v>
                </c:pt>
                <c:pt idx="259">
                  <c:v>0.20930590754654299</c:v>
                </c:pt>
                <c:pt idx="260">
                  <c:v>0.21034767203783999</c:v>
                </c:pt>
                <c:pt idx="261">
                  <c:v>0.211389436529137</c:v>
                </c:pt>
                <c:pt idx="262">
                  <c:v>0.212431201020434</c:v>
                </c:pt>
                <c:pt idx="263">
                  <c:v>0.21347296551173101</c:v>
                </c:pt>
                <c:pt idx="264">
                  <c:v>0.21451473000302801</c:v>
                </c:pt>
                <c:pt idx="265">
                  <c:v>0.21555649449432501</c:v>
                </c:pt>
                <c:pt idx="266">
                  <c:v>0.21659825898562099</c:v>
                </c:pt>
                <c:pt idx="267">
                  <c:v>0.21764002347691899</c:v>
                </c:pt>
                <c:pt idx="268">
                  <c:v>0.218681787968216</c:v>
                </c:pt>
                <c:pt idx="269">
                  <c:v>0.219723552459513</c:v>
                </c:pt>
                <c:pt idx="270">
                  <c:v>0.22076531695081</c:v>
                </c:pt>
                <c:pt idx="271">
                  <c:v>0.22180708144210701</c:v>
                </c:pt>
                <c:pt idx="272">
                  <c:v>0.22284884593340401</c:v>
                </c:pt>
                <c:pt idx="273">
                  <c:v>0.22389061042470099</c:v>
                </c:pt>
                <c:pt idx="274">
                  <c:v>0.22493237491599799</c:v>
                </c:pt>
                <c:pt idx="275">
                  <c:v>0.22597413940729499</c:v>
                </c:pt>
                <c:pt idx="276">
                  <c:v>0.227015903898592</c:v>
                </c:pt>
                <c:pt idx="277">
                  <c:v>0.228057668389889</c:v>
                </c:pt>
                <c:pt idx="278">
                  <c:v>0.229099432881187</c:v>
                </c:pt>
                <c:pt idx="279">
                  <c:v>0.23014119737248301</c:v>
                </c:pt>
                <c:pt idx="280">
                  <c:v>0.23118296186378001</c:v>
                </c:pt>
                <c:pt idx="281">
                  <c:v>0.23222472635507699</c:v>
                </c:pt>
                <c:pt idx="282">
                  <c:v>0.23326649084637399</c:v>
                </c:pt>
                <c:pt idx="283">
                  <c:v>0.234308255337671</c:v>
                </c:pt>
                <c:pt idx="284">
                  <c:v>0.235350019828969</c:v>
                </c:pt>
                <c:pt idx="285">
                  <c:v>0.236391784320265</c:v>
                </c:pt>
                <c:pt idx="286">
                  <c:v>0.23743354881156301</c:v>
                </c:pt>
                <c:pt idx="287">
                  <c:v>0.23847531330285901</c:v>
                </c:pt>
                <c:pt idx="288">
                  <c:v>0.23951707779415601</c:v>
                </c:pt>
                <c:pt idx="289">
                  <c:v>0.24055884228545299</c:v>
                </c:pt>
                <c:pt idx="290">
                  <c:v>0.24160060677674999</c:v>
                </c:pt>
                <c:pt idx="291">
                  <c:v>0.242642371268047</c:v>
                </c:pt>
                <c:pt idx="292">
                  <c:v>0.243684135759344</c:v>
                </c:pt>
                <c:pt idx="293">
                  <c:v>0.244725900250642</c:v>
                </c:pt>
                <c:pt idx="294">
                  <c:v>0.24576766474193801</c:v>
                </c:pt>
                <c:pt idx="295">
                  <c:v>0.24680942923323501</c:v>
                </c:pt>
                <c:pt idx="296">
                  <c:v>0.24785119372453299</c:v>
                </c:pt>
                <c:pt idx="297">
                  <c:v>0.24889295821582899</c:v>
                </c:pt>
                <c:pt idx="298">
                  <c:v>0.24993472270712599</c:v>
                </c:pt>
                <c:pt idx="299">
                  <c:v>0.25097648719842403</c:v>
                </c:pt>
                <c:pt idx="300">
                  <c:v>0.25201825168971997</c:v>
                </c:pt>
                <c:pt idx="301">
                  <c:v>0.25306001618101798</c:v>
                </c:pt>
                <c:pt idx="302">
                  <c:v>0.25410178067231498</c:v>
                </c:pt>
                <c:pt idx="303">
                  <c:v>0.25514354516361099</c:v>
                </c:pt>
                <c:pt idx="304">
                  <c:v>0.25618530965490799</c:v>
                </c:pt>
                <c:pt idx="305">
                  <c:v>0.25722707414620499</c:v>
                </c:pt>
                <c:pt idx="306">
                  <c:v>0.258268838637503</c:v>
                </c:pt>
                <c:pt idx="307">
                  <c:v>0.259310603128799</c:v>
                </c:pt>
                <c:pt idx="308">
                  <c:v>0.260352367620097</c:v>
                </c:pt>
                <c:pt idx="309">
                  <c:v>0.26139413211139401</c:v>
                </c:pt>
                <c:pt idx="310">
                  <c:v>0.26243589660269101</c:v>
                </c:pt>
                <c:pt idx="311">
                  <c:v>0.26347766109398701</c:v>
                </c:pt>
                <c:pt idx="312">
                  <c:v>0.26451942558528502</c:v>
                </c:pt>
                <c:pt idx="313">
                  <c:v>0.26556119007658202</c:v>
                </c:pt>
                <c:pt idx="314">
                  <c:v>0.26660295456787803</c:v>
                </c:pt>
                <c:pt idx="315">
                  <c:v>0.26764471905917597</c:v>
                </c:pt>
                <c:pt idx="316">
                  <c:v>0.26868648355047298</c:v>
                </c:pt>
                <c:pt idx="317">
                  <c:v>0.26972824804177098</c:v>
                </c:pt>
                <c:pt idx="318">
                  <c:v>0.27077001253306698</c:v>
                </c:pt>
                <c:pt idx="319">
                  <c:v>0.27181177702436399</c:v>
                </c:pt>
                <c:pt idx="320">
                  <c:v>0.27285354151566099</c:v>
                </c:pt>
                <c:pt idx="321">
                  <c:v>0.27389530600695799</c:v>
                </c:pt>
                <c:pt idx="322">
                  <c:v>0.274937070498255</c:v>
                </c:pt>
                <c:pt idx="323">
                  <c:v>0.275978834989552</c:v>
                </c:pt>
                <c:pt idx="324">
                  <c:v>0.27702059948084901</c:v>
                </c:pt>
                <c:pt idx="325">
                  <c:v>0.27806236397214701</c:v>
                </c:pt>
                <c:pt idx="326">
                  <c:v>0.27910412846344301</c:v>
                </c:pt>
                <c:pt idx="327">
                  <c:v>0.28014589295474002</c:v>
                </c:pt>
                <c:pt idx="328">
                  <c:v>0.28118765744603702</c:v>
                </c:pt>
                <c:pt idx="329">
                  <c:v>0.28222942193733402</c:v>
                </c:pt>
                <c:pt idx="330">
                  <c:v>0.28327118642863203</c:v>
                </c:pt>
                <c:pt idx="331">
                  <c:v>0.28431295091992798</c:v>
                </c:pt>
                <c:pt idx="332">
                  <c:v>0.28535471541122498</c:v>
                </c:pt>
                <c:pt idx="333">
                  <c:v>0.28639647990252298</c:v>
                </c:pt>
                <c:pt idx="334">
                  <c:v>0.28743824439381899</c:v>
                </c:pt>
                <c:pt idx="335">
                  <c:v>0.28848000888511599</c:v>
                </c:pt>
                <c:pt idx="336">
                  <c:v>0.28952177337641299</c:v>
                </c:pt>
                <c:pt idx="337">
                  <c:v>0.29056353786771</c:v>
                </c:pt>
                <c:pt idx="338">
                  <c:v>0.291605302359007</c:v>
                </c:pt>
                <c:pt idx="339">
                  <c:v>0.29264706685030401</c:v>
                </c:pt>
                <c:pt idx="340">
                  <c:v>0.29368883134160201</c:v>
                </c:pt>
                <c:pt idx="341">
                  <c:v>0.29473059583289801</c:v>
                </c:pt>
                <c:pt idx="342">
                  <c:v>0.29577236032419502</c:v>
                </c:pt>
                <c:pt idx="343">
                  <c:v>0.29681412481549202</c:v>
                </c:pt>
                <c:pt idx="344">
                  <c:v>0.29785588930678902</c:v>
                </c:pt>
                <c:pt idx="345">
                  <c:v>0.29889765379808703</c:v>
                </c:pt>
                <c:pt idx="346">
                  <c:v>0.29993941828938397</c:v>
                </c:pt>
                <c:pt idx="347">
                  <c:v>0.30098118278067998</c:v>
                </c:pt>
                <c:pt idx="348">
                  <c:v>0.30202294727197798</c:v>
                </c:pt>
                <c:pt idx="349">
                  <c:v>0.30306471176327499</c:v>
                </c:pt>
                <c:pt idx="350">
                  <c:v>0.30410647625457199</c:v>
                </c:pt>
                <c:pt idx="351">
                  <c:v>0.30514824074586799</c:v>
                </c:pt>
                <c:pt idx="352">
                  <c:v>0.306190005237165</c:v>
                </c:pt>
                <c:pt idx="353">
                  <c:v>0.307231769728463</c:v>
                </c:pt>
                <c:pt idx="354">
                  <c:v>0.308273534219759</c:v>
                </c:pt>
                <c:pt idx="355">
                  <c:v>0.30931529871105701</c:v>
                </c:pt>
                <c:pt idx="356">
                  <c:v>0.31035706320235401</c:v>
                </c:pt>
                <c:pt idx="357">
                  <c:v>0.31139882769365101</c:v>
                </c:pt>
                <c:pt idx="358">
                  <c:v>0.31244059218494802</c:v>
                </c:pt>
                <c:pt idx="359">
                  <c:v>0.31348235667624502</c:v>
                </c:pt>
                <c:pt idx="360">
                  <c:v>0.31452412116754103</c:v>
                </c:pt>
                <c:pt idx="361">
                  <c:v>0.31556588565883897</c:v>
                </c:pt>
                <c:pt idx="362">
                  <c:v>0.31660765015013598</c:v>
                </c:pt>
                <c:pt idx="363">
                  <c:v>0.31764941464143198</c:v>
                </c:pt>
                <c:pt idx="364">
                  <c:v>0.31869117913272899</c:v>
                </c:pt>
                <c:pt idx="365">
                  <c:v>0.31973294362402699</c:v>
                </c:pt>
                <c:pt idx="366">
                  <c:v>0.32077470811532399</c:v>
                </c:pt>
                <c:pt idx="367">
                  <c:v>0.321816472606621</c:v>
                </c:pt>
                <c:pt idx="368">
                  <c:v>0.322858237097918</c:v>
                </c:pt>
                <c:pt idx="369">
                  <c:v>0.323900001589215</c:v>
                </c:pt>
                <c:pt idx="370">
                  <c:v>0.32494176608051201</c:v>
                </c:pt>
                <c:pt idx="371">
                  <c:v>0.32598353057180901</c:v>
                </c:pt>
                <c:pt idx="372">
                  <c:v>0.32702529506310601</c:v>
                </c:pt>
                <c:pt idx="373">
                  <c:v>0.32806705955440302</c:v>
                </c:pt>
                <c:pt idx="374">
                  <c:v>0.32910882404570002</c:v>
                </c:pt>
                <c:pt idx="375">
                  <c:v>0.33015058853699703</c:v>
                </c:pt>
                <c:pt idx="376">
                  <c:v>0.33119235302829397</c:v>
                </c:pt>
                <c:pt idx="377">
                  <c:v>0.33223411751959098</c:v>
                </c:pt>
                <c:pt idx="378">
                  <c:v>0.33327588201088798</c:v>
                </c:pt>
                <c:pt idx="379">
                  <c:v>0.33431764650218498</c:v>
                </c:pt>
                <c:pt idx="380">
                  <c:v>0.33535941099348199</c:v>
                </c:pt>
                <c:pt idx="381">
                  <c:v>0.33640117548477799</c:v>
                </c:pt>
                <c:pt idx="382">
                  <c:v>0.337442939976076</c:v>
                </c:pt>
                <c:pt idx="383">
                  <c:v>0.338484704467372</c:v>
                </c:pt>
                <c:pt idx="384">
                  <c:v>0.339526468958669</c:v>
                </c:pt>
                <c:pt idx="385">
                  <c:v>0.34056823344996601</c:v>
                </c:pt>
                <c:pt idx="386">
                  <c:v>0.34160999794126301</c:v>
                </c:pt>
                <c:pt idx="387">
                  <c:v>0.34265176243256101</c:v>
                </c:pt>
                <c:pt idx="388">
                  <c:v>0.34369352692385802</c:v>
                </c:pt>
                <c:pt idx="389">
                  <c:v>0.34473529141515502</c:v>
                </c:pt>
                <c:pt idx="390">
                  <c:v>0.34577705590645103</c:v>
                </c:pt>
                <c:pt idx="391">
                  <c:v>0.34681882039774797</c:v>
                </c:pt>
                <c:pt idx="392">
                  <c:v>0.34786058488904498</c:v>
                </c:pt>
                <c:pt idx="393">
                  <c:v>0.34890234938034298</c:v>
                </c:pt>
                <c:pt idx="394">
                  <c:v>0.34994411387163898</c:v>
                </c:pt>
                <c:pt idx="395">
                  <c:v>0.35098587836293599</c:v>
                </c:pt>
                <c:pt idx="396">
                  <c:v>0.35202764285423499</c:v>
                </c:pt>
                <c:pt idx="397">
                  <c:v>0.35306940734553099</c:v>
                </c:pt>
                <c:pt idx="398">
                  <c:v>0.354111171836827</c:v>
                </c:pt>
                <c:pt idx="399">
                  <c:v>0.355152936328126</c:v>
                </c:pt>
                <c:pt idx="400">
                  <c:v>0.35619470081942201</c:v>
                </c:pt>
                <c:pt idx="401">
                  <c:v>0.35723646531071901</c:v>
                </c:pt>
                <c:pt idx="402">
                  <c:v>0.35827822980201601</c:v>
                </c:pt>
                <c:pt idx="403">
                  <c:v>0.35931999429331302</c:v>
                </c:pt>
                <c:pt idx="404">
                  <c:v>0.36036175878460902</c:v>
                </c:pt>
                <c:pt idx="405">
                  <c:v>0.36140352327590602</c:v>
                </c:pt>
                <c:pt idx="406">
                  <c:v>0.36244528776720297</c:v>
                </c:pt>
                <c:pt idx="407">
                  <c:v>0.36348705225850098</c:v>
                </c:pt>
                <c:pt idx="408">
                  <c:v>0.36452881674979798</c:v>
                </c:pt>
                <c:pt idx="409">
                  <c:v>0.36557058124109398</c:v>
                </c:pt>
                <c:pt idx="410">
                  <c:v>0.36661234573239199</c:v>
                </c:pt>
                <c:pt idx="411">
                  <c:v>0.36765411022368799</c:v>
                </c:pt>
                <c:pt idx="412">
                  <c:v>0.36869587471498499</c:v>
                </c:pt>
                <c:pt idx="413">
                  <c:v>0.369737639206283</c:v>
                </c:pt>
                <c:pt idx="414">
                  <c:v>0.37077940369758</c:v>
                </c:pt>
                <c:pt idx="415">
                  <c:v>0.37182116818887501</c:v>
                </c:pt>
                <c:pt idx="416">
                  <c:v>0.37286293268017201</c:v>
                </c:pt>
                <c:pt idx="417">
                  <c:v>0.37390469717147001</c:v>
                </c:pt>
                <c:pt idx="418">
                  <c:v>0.37494646166276702</c:v>
                </c:pt>
                <c:pt idx="419">
                  <c:v>0.37598822615406402</c:v>
                </c:pt>
                <c:pt idx="420">
                  <c:v>0.37702999064536002</c:v>
                </c:pt>
                <c:pt idx="421">
                  <c:v>0.37807175513665803</c:v>
                </c:pt>
                <c:pt idx="422">
                  <c:v>0.37911351962795498</c:v>
                </c:pt>
                <c:pt idx="423">
                  <c:v>0.38015528411925198</c:v>
                </c:pt>
                <c:pt idx="424">
                  <c:v>0.38119704861054998</c:v>
                </c:pt>
                <c:pt idx="425">
                  <c:v>0.38223881310184599</c:v>
                </c:pt>
                <c:pt idx="426">
                  <c:v>0.38328057759314299</c:v>
                </c:pt>
                <c:pt idx="427">
                  <c:v>0.38432234208443999</c:v>
                </c:pt>
                <c:pt idx="428">
                  <c:v>0.385364106575737</c:v>
                </c:pt>
                <c:pt idx="429">
                  <c:v>0.386405871067033</c:v>
                </c:pt>
                <c:pt idx="430">
                  <c:v>0.387447635558331</c:v>
                </c:pt>
                <c:pt idx="431">
                  <c:v>0.38848940004962801</c:v>
                </c:pt>
                <c:pt idx="432">
                  <c:v>0.38953116454092501</c:v>
                </c:pt>
                <c:pt idx="433">
                  <c:v>0.39057292903222202</c:v>
                </c:pt>
                <c:pt idx="434">
                  <c:v>0.39161469352351802</c:v>
                </c:pt>
                <c:pt idx="435">
                  <c:v>0.39265645801481602</c:v>
                </c:pt>
                <c:pt idx="436">
                  <c:v>0.39369822250611403</c:v>
                </c:pt>
                <c:pt idx="437">
                  <c:v>0.39473998699740898</c:v>
                </c:pt>
                <c:pt idx="438">
                  <c:v>0.39578175148870598</c:v>
                </c:pt>
                <c:pt idx="439">
                  <c:v>0.39682351598000398</c:v>
                </c:pt>
                <c:pt idx="440">
                  <c:v>0.39786528047129899</c:v>
                </c:pt>
                <c:pt idx="441">
                  <c:v>0.39890704496259899</c:v>
                </c:pt>
                <c:pt idx="442">
                  <c:v>0.39994880945389399</c:v>
                </c:pt>
                <c:pt idx="443">
                  <c:v>0.400990573945192</c:v>
                </c:pt>
                <c:pt idx="444">
                  <c:v>0.402032338436489</c:v>
                </c:pt>
                <c:pt idx="445">
                  <c:v>0.40307410292778501</c:v>
                </c:pt>
                <c:pt idx="446">
                  <c:v>0.40411586741908301</c:v>
                </c:pt>
                <c:pt idx="447">
                  <c:v>0.40515763191037901</c:v>
                </c:pt>
                <c:pt idx="448">
                  <c:v>0.40619939640167702</c:v>
                </c:pt>
                <c:pt idx="449">
                  <c:v>0.40724116089297202</c:v>
                </c:pt>
                <c:pt idx="450">
                  <c:v>0.40828292538426902</c:v>
                </c:pt>
                <c:pt idx="451">
                  <c:v>0.40932468987556597</c:v>
                </c:pt>
                <c:pt idx="452">
                  <c:v>0.41036645436686497</c:v>
                </c:pt>
                <c:pt idx="453">
                  <c:v>0.41140821885816198</c:v>
                </c:pt>
                <c:pt idx="454">
                  <c:v>0.41244998334945798</c:v>
                </c:pt>
                <c:pt idx="455">
                  <c:v>0.41349174784075599</c:v>
                </c:pt>
                <c:pt idx="456">
                  <c:v>0.41453351233205199</c:v>
                </c:pt>
                <c:pt idx="457">
                  <c:v>0.41557527682334799</c:v>
                </c:pt>
                <c:pt idx="458">
                  <c:v>0.416617041314646</c:v>
                </c:pt>
                <c:pt idx="459">
                  <c:v>0.417658805805943</c:v>
                </c:pt>
                <c:pt idx="460">
                  <c:v>0.41870057029724</c:v>
                </c:pt>
                <c:pt idx="461">
                  <c:v>0.41974233478853701</c:v>
                </c:pt>
                <c:pt idx="462">
                  <c:v>0.42078409927983401</c:v>
                </c:pt>
                <c:pt idx="463">
                  <c:v>0.42182586377113102</c:v>
                </c:pt>
                <c:pt idx="464">
                  <c:v>0.42286762826242802</c:v>
                </c:pt>
                <c:pt idx="465">
                  <c:v>0.42390939275372602</c:v>
                </c:pt>
                <c:pt idx="466">
                  <c:v>0.42495115724502103</c:v>
                </c:pt>
                <c:pt idx="467">
                  <c:v>0.42599292173631897</c:v>
                </c:pt>
                <c:pt idx="468">
                  <c:v>0.42703468622761498</c:v>
                </c:pt>
                <c:pt idx="469">
                  <c:v>0.42807645071891398</c:v>
                </c:pt>
                <c:pt idx="470">
                  <c:v>0.42911821521020999</c:v>
                </c:pt>
                <c:pt idx="471">
                  <c:v>0.43015997970150799</c:v>
                </c:pt>
                <c:pt idx="472">
                  <c:v>0.43120174419280299</c:v>
                </c:pt>
                <c:pt idx="473">
                  <c:v>0.432243508684101</c:v>
                </c:pt>
                <c:pt idx="474">
                  <c:v>0.433285273175398</c:v>
                </c:pt>
                <c:pt idx="475">
                  <c:v>0.434327037666695</c:v>
                </c:pt>
                <c:pt idx="476">
                  <c:v>0.43536880215799201</c:v>
                </c:pt>
                <c:pt idx="477">
                  <c:v>0.43641056664928801</c:v>
                </c:pt>
                <c:pt idx="478">
                  <c:v>0.43745233114058601</c:v>
                </c:pt>
                <c:pt idx="479">
                  <c:v>0.43849409563188202</c:v>
                </c:pt>
                <c:pt idx="480">
                  <c:v>0.43953586012318002</c:v>
                </c:pt>
                <c:pt idx="481">
                  <c:v>0.44057762461447603</c:v>
                </c:pt>
                <c:pt idx="482">
                  <c:v>0.44161938910577297</c:v>
                </c:pt>
                <c:pt idx="483">
                  <c:v>0.44266115359707098</c:v>
                </c:pt>
                <c:pt idx="484">
                  <c:v>0.44370291808836598</c:v>
                </c:pt>
                <c:pt idx="485">
                  <c:v>0.44474468257966399</c:v>
                </c:pt>
                <c:pt idx="486">
                  <c:v>0.44578644707096099</c:v>
                </c:pt>
                <c:pt idx="487">
                  <c:v>0.44682821156225799</c:v>
                </c:pt>
                <c:pt idx="488">
                  <c:v>0.447869976053555</c:v>
                </c:pt>
                <c:pt idx="489">
                  <c:v>0.448911740544853</c:v>
                </c:pt>
                <c:pt idx="490">
                  <c:v>0.449953505036149</c:v>
                </c:pt>
                <c:pt idx="491">
                  <c:v>0.45099526952744601</c:v>
                </c:pt>
                <c:pt idx="492">
                  <c:v>0.45203703401874401</c:v>
                </c:pt>
                <c:pt idx="493">
                  <c:v>0.45307879851004002</c:v>
                </c:pt>
                <c:pt idx="494">
                  <c:v>0.45412056300133602</c:v>
                </c:pt>
                <c:pt idx="495">
                  <c:v>0.45516232749263302</c:v>
                </c:pt>
                <c:pt idx="496">
                  <c:v>0.45620409198393103</c:v>
                </c:pt>
                <c:pt idx="497">
                  <c:v>0.45724585647522797</c:v>
                </c:pt>
                <c:pt idx="498">
                  <c:v>0.45828762096652398</c:v>
                </c:pt>
                <c:pt idx="499">
                  <c:v>0.45932938545782198</c:v>
                </c:pt>
                <c:pt idx="500">
                  <c:v>0.46037114994911899</c:v>
                </c:pt>
                <c:pt idx="501">
                  <c:v>0.46141291444041599</c:v>
                </c:pt>
                <c:pt idx="502">
                  <c:v>0.46245467893171299</c:v>
                </c:pt>
                <c:pt idx="503">
                  <c:v>0.46349644342301</c:v>
                </c:pt>
                <c:pt idx="504">
                  <c:v>0.464538207914306</c:v>
                </c:pt>
                <c:pt idx="505">
                  <c:v>0.465579972405604</c:v>
                </c:pt>
                <c:pt idx="506">
                  <c:v>0.46662173689690201</c:v>
                </c:pt>
                <c:pt idx="507">
                  <c:v>0.46766350138819701</c:v>
                </c:pt>
                <c:pt idx="508">
                  <c:v>0.46870526587949402</c:v>
                </c:pt>
                <c:pt idx="509">
                  <c:v>0.46974703037079202</c:v>
                </c:pt>
                <c:pt idx="510">
                  <c:v>0.47078879486208902</c:v>
                </c:pt>
                <c:pt idx="511">
                  <c:v>0.47183055935338603</c:v>
                </c:pt>
                <c:pt idx="512">
                  <c:v>0.47287232384468297</c:v>
                </c:pt>
                <c:pt idx="513">
                  <c:v>0.47391408833597998</c:v>
                </c:pt>
                <c:pt idx="514">
                  <c:v>0.47495585282727698</c:v>
                </c:pt>
                <c:pt idx="515">
                  <c:v>0.47599761731857199</c:v>
                </c:pt>
                <c:pt idx="516">
                  <c:v>0.47703938180986999</c:v>
                </c:pt>
                <c:pt idx="517">
                  <c:v>0.47808114630116699</c:v>
                </c:pt>
                <c:pt idx="518">
                  <c:v>0.479122910792465</c:v>
                </c:pt>
                <c:pt idx="519">
                  <c:v>0.48016467528376</c:v>
                </c:pt>
                <c:pt idx="520">
                  <c:v>0.481206439775058</c:v>
                </c:pt>
                <c:pt idx="521">
                  <c:v>0.48224820426635601</c:v>
                </c:pt>
                <c:pt idx="522">
                  <c:v>0.48328996875765201</c:v>
                </c:pt>
                <c:pt idx="523">
                  <c:v>0.48433173324894901</c:v>
                </c:pt>
                <c:pt idx="524">
                  <c:v>0.48537349774024602</c:v>
                </c:pt>
                <c:pt idx="525">
                  <c:v>0.48641526223154202</c:v>
                </c:pt>
                <c:pt idx="526">
                  <c:v>0.48745702672284102</c:v>
                </c:pt>
                <c:pt idx="527">
                  <c:v>0.48849879121413697</c:v>
                </c:pt>
                <c:pt idx="528">
                  <c:v>0.48954055570543498</c:v>
                </c:pt>
                <c:pt idx="529">
                  <c:v>0.49058232019673098</c:v>
                </c:pt>
                <c:pt idx="530">
                  <c:v>0.49162408468802898</c:v>
                </c:pt>
                <c:pt idx="531">
                  <c:v>0.49266584917932499</c:v>
                </c:pt>
                <c:pt idx="532">
                  <c:v>0.49370761367062299</c:v>
                </c:pt>
                <c:pt idx="533">
                  <c:v>0.494749378161918</c:v>
                </c:pt>
                <c:pt idx="534">
                  <c:v>0.495791142653217</c:v>
                </c:pt>
                <c:pt idx="535">
                  <c:v>0.496832907144513</c:v>
                </c:pt>
                <c:pt idx="536">
                  <c:v>0.49787467163581101</c:v>
                </c:pt>
                <c:pt idx="537">
                  <c:v>0.49891643612710701</c:v>
                </c:pt>
                <c:pt idx="538">
                  <c:v>0.49995820061840301</c:v>
                </c:pt>
                <c:pt idx="539">
                  <c:v>0.50099996510970102</c:v>
                </c:pt>
                <c:pt idx="540">
                  <c:v>0.50204172960099802</c:v>
                </c:pt>
                <c:pt idx="541">
                  <c:v>0.50308349409229502</c:v>
                </c:pt>
                <c:pt idx="542">
                  <c:v>0.50412525858359103</c:v>
                </c:pt>
                <c:pt idx="543">
                  <c:v>0.50516702307488903</c:v>
                </c:pt>
                <c:pt idx="544">
                  <c:v>0.50620878756618704</c:v>
                </c:pt>
                <c:pt idx="545">
                  <c:v>0.50725055205748304</c:v>
                </c:pt>
                <c:pt idx="546">
                  <c:v>0.50829231654878004</c:v>
                </c:pt>
                <c:pt idx="547">
                  <c:v>0.50933408104007605</c:v>
                </c:pt>
                <c:pt idx="548">
                  <c:v>0.51037584553137405</c:v>
                </c:pt>
                <c:pt idx="549">
                  <c:v>0.51141761002267105</c:v>
                </c:pt>
                <c:pt idx="550">
                  <c:v>0.51245937451396795</c:v>
                </c:pt>
                <c:pt idx="551">
                  <c:v>0.51350113900526495</c:v>
                </c:pt>
                <c:pt idx="552">
                  <c:v>0.51454290349656195</c:v>
                </c:pt>
                <c:pt idx="553">
                  <c:v>0.51558466798785796</c:v>
                </c:pt>
                <c:pt idx="554">
                  <c:v>0.51662643247915596</c:v>
                </c:pt>
                <c:pt idx="555">
                  <c:v>0.51766819697045297</c:v>
                </c:pt>
                <c:pt idx="556">
                  <c:v>0.51870996146174797</c:v>
                </c:pt>
                <c:pt idx="557">
                  <c:v>0.51975172595304597</c:v>
                </c:pt>
                <c:pt idx="558">
                  <c:v>0.52079349044434398</c:v>
                </c:pt>
                <c:pt idx="559">
                  <c:v>0.52183525493564098</c:v>
                </c:pt>
                <c:pt idx="560">
                  <c:v>0.52287701942693599</c:v>
                </c:pt>
                <c:pt idx="561">
                  <c:v>0.52391878391823499</c:v>
                </c:pt>
                <c:pt idx="562">
                  <c:v>0.52496054840953099</c:v>
                </c:pt>
                <c:pt idx="563">
                  <c:v>0.52600231290082899</c:v>
                </c:pt>
                <c:pt idx="564">
                  <c:v>0.527044077392124</c:v>
                </c:pt>
                <c:pt idx="565">
                  <c:v>0.528085841883424</c:v>
                </c:pt>
                <c:pt idx="566">
                  <c:v>0.52912760637472001</c:v>
                </c:pt>
                <c:pt idx="567">
                  <c:v>0.53016937086601601</c:v>
                </c:pt>
                <c:pt idx="568">
                  <c:v>0.53121113535731401</c:v>
                </c:pt>
                <c:pt idx="569">
                  <c:v>0.53225289984861102</c:v>
                </c:pt>
                <c:pt idx="570">
                  <c:v>0.53329466433990802</c:v>
                </c:pt>
                <c:pt idx="571">
                  <c:v>0.53433642883120303</c:v>
                </c:pt>
                <c:pt idx="572">
                  <c:v>0.53537819332250203</c:v>
                </c:pt>
                <c:pt idx="573">
                  <c:v>0.53641995781379803</c:v>
                </c:pt>
                <c:pt idx="574">
                  <c:v>0.53746172230509504</c:v>
                </c:pt>
                <c:pt idx="575">
                  <c:v>0.53850348679639304</c:v>
                </c:pt>
                <c:pt idx="576">
                  <c:v>0.53954525128768904</c:v>
                </c:pt>
                <c:pt idx="577">
                  <c:v>0.54058701577898705</c:v>
                </c:pt>
                <c:pt idx="578">
                  <c:v>0.54162878027028405</c:v>
                </c:pt>
                <c:pt idx="579">
                  <c:v>0.54267054476158005</c:v>
                </c:pt>
                <c:pt idx="580">
                  <c:v>0.54371230925287795</c:v>
                </c:pt>
                <c:pt idx="581">
                  <c:v>0.54475407374417395</c:v>
                </c:pt>
                <c:pt idx="582">
                  <c:v>0.54579583823547195</c:v>
                </c:pt>
                <c:pt idx="583">
                  <c:v>0.54683760272676796</c:v>
                </c:pt>
                <c:pt idx="584">
                  <c:v>0.54787936721806596</c:v>
                </c:pt>
                <c:pt idx="585">
                  <c:v>0.54892113170936097</c:v>
                </c:pt>
                <c:pt idx="586">
                  <c:v>0.54996289620065997</c:v>
                </c:pt>
                <c:pt idx="587">
                  <c:v>0.55100466069195397</c:v>
                </c:pt>
                <c:pt idx="588">
                  <c:v>0.55204642518325397</c:v>
                </c:pt>
                <c:pt idx="589">
                  <c:v>0.55308818967454998</c:v>
                </c:pt>
                <c:pt idx="590">
                  <c:v>0.55412995416584598</c:v>
                </c:pt>
                <c:pt idx="591">
                  <c:v>0.55517171865714399</c:v>
                </c:pt>
                <c:pt idx="592">
                  <c:v>0.55621348314844099</c:v>
                </c:pt>
                <c:pt idx="593">
                  <c:v>0.55725524763973699</c:v>
                </c:pt>
                <c:pt idx="594">
                  <c:v>0.558297012131035</c:v>
                </c:pt>
                <c:pt idx="595">
                  <c:v>0.559338776622333</c:v>
                </c:pt>
                <c:pt idx="596">
                  <c:v>0.560380541113629</c:v>
                </c:pt>
                <c:pt idx="597">
                  <c:v>0.56142230560492601</c:v>
                </c:pt>
                <c:pt idx="598">
                  <c:v>0.56246407009622301</c:v>
                </c:pt>
                <c:pt idx="599">
                  <c:v>0.56350583458752002</c:v>
                </c:pt>
                <c:pt idx="600">
                  <c:v>0.56454759907881702</c:v>
                </c:pt>
                <c:pt idx="601">
                  <c:v>0.56558936357011402</c:v>
                </c:pt>
                <c:pt idx="602">
                  <c:v>0.56663112806141103</c:v>
                </c:pt>
                <c:pt idx="603">
                  <c:v>0.56767289255270903</c:v>
                </c:pt>
                <c:pt idx="604">
                  <c:v>0.56871465704400403</c:v>
                </c:pt>
                <c:pt idx="605">
                  <c:v>0.56975642153530204</c:v>
                </c:pt>
                <c:pt idx="606">
                  <c:v>0.57079818602659904</c:v>
                </c:pt>
                <c:pt idx="607">
                  <c:v>0.57183995051789505</c:v>
                </c:pt>
                <c:pt idx="608">
                  <c:v>0.57288171500919205</c:v>
                </c:pt>
                <c:pt idx="609">
                  <c:v>0.57392347950049005</c:v>
                </c:pt>
                <c:pt idx="610">
                  <c:v>0.57496524399178695</c:v>
                </c:pt>
                <c:pt idx="611">
                  <c:v>0.57600700848308395</c:v>
                </c:pt>
                <c:pt idx="612">
                  <c:v>0.57704877297438095</c:v>
                </c:pt>
                <c:pt idx="613">
                  <c:v>0.57809053746567796</c:v>
                </c:pt>
                <c:pt idx="614">
                  <c:v>0.57913230195697396</c:v>
                </c:pt>
                <c:pt idx="615">
                  <c:v>0.58017406644826996</c:v>
                </c:pt>
                <c:pt idx="616">
                  <c:v>0.58121583093956897</c:v>
                </c:pt>
                <c:pt idx="617">
                  <c:v>0.58225759543086597</c:v>
                </c:pt>
                <c:pt idx="618">
                  <c:v>0.58329935992216198</c:v>
                </c:pt>
                <c:pt idx="619">
                  <c:v>0.58434112441345998</c:v>
                </c:pt>
                <c:pt idx="620">
                  <c:v>0.58538288890475498</c:v>
                </c:pt>
                <c:pt idx="621">
                  <c:v>0.58642465339605199</c:v>
                </c:pt>
                <c:pt idx="622">
                  <c:v>0.58746641788735099</c:v>
                </c:pt>
                <c:pt idx="623">
                  <c:v>0.58850818237864699</c:v>
                </c:pt>
                <c:pt idx="624">
                  <c:v>0.589549946869945</c:v>
                </c:pt>
                <c:pt idx="625">
                  <c:v>0.59059171136124</c:v>
                </c:pt>
                <c:pt idx="626">
                  <c:v>0.591633475852538</c:v>
                </c:pt>
                <c:pt idx="627">
                  <c:v>0.59267524034383501</c:v>
                </c:pt>
                <c:pt idx="628">
                  <c:v>0.59371700483513201</c:v>
                </c:pt>
                <c:pt idx="629">
                  <c:v>0.59475876932642902</c:v>
                </c:pt>
                <c:pt idx="630">
                  <c:v>0.59580053381772602</c:v>
                </c:pt>
                <c:pt idx="631">
                  <c:v>0.59684229830902302</c:v>
                </c:pt>
                <c:pt idx="632">
                  <c:v>0.59788406280032003</c:v>
                </c:pt>
                <c:pt idx="633">
                  <c:v>0.59892582729161703</c:v>
                </c:pt>
                <c:pt idx="634">
                  <c:v>0.59996759178291403</c:v>
                </c:pt>
                <c:pt idx="635">
                  <c:v>0.60100935627421004</c:v>
                </c:pt>
                <c:pt idx="636">
                  <c:v>0.60205112076550804</c:v>
                </c:pt>
                <c:pt idx="637">
                  <c:v>0.60309288525680604</c:v>
                </c:pt>
                <c:pt idx="638">
                  <c:v>0.60413464974810105</c:v>
                </c:pt>
                <c:pt idx="639">
                  <c:v>0.60517641423939905</c:v>
                </c:pt>
                <c:pt idx="640">
                  <c:v>0.60621817873069495</c:v>
                </c:pt>
                <c:pt idx="641">
                  <c:v>0.60725994322199395</c:v>
                </c:pt>
                <c:pt idx="642">
                  <c:v>0.60830170771328995</c:v>
                </c:pt>
                <c:pt idx="643">
                  <c:v>0.60934347220458596</c:v>
                </c:pt>
                <c:pt idx="644">
                  <c:v>0.61038523669588496</c:v>
                </c:pt>
                <c:pt idx="645">
                  <c:v>0.61142700118718096</c:v>
                </c:pt>
                <c:pt idx="646">
                  <c:v>0.61246876567847697</c:v>
                </c:pt>
                <c:pt idx="647">
                  <c:v>0.61351053016977397</c:v>
                </c:pt>
                <c:pt idx="648">
                  <c:v>0.61455229466107097</c:v>
                </c:pt>
                <c:pt idx="649">
                  <c:v>0.61559405915236798</c:v>
                </c:pt>
                <c:pt idx="650">
                  <c:v>0.61663582364366598</c:v>
                </c:pt>
                <c:pt idx="651">
                  <c:v>0.61767758813496298</c:v>
                </c:pt>
                <c:pt idx="652">
                  <c:v>0.61871935262625999</c:v>
                </c:pt>
                <c:pt idx="653">
                  <c:v>0.61976111711755699</c:v>
                </c:pt>
                <c:pt idx="654">
                  <c:v>0.620802881608854</c:v>
                </c:pt>
                <c:pt idx="655">
                  <c:v>0.62184464610015</c:v>
                </c:pt>
                <c:pt idx="656">
                  <c:v>0.622886410591447</c:v>
                </c:pt>
                <c:pt idx="657">
                  <c:v>0.62392817508274401</c:v>
                </c:pt>
                <c:pt idx="658">
                  <c:v>0.62496993957404101</c:v>
                </c:pt>
                <c:pt idx="659">
                  <c:v>0.62601170406533901</c:v>
                </c:pt>
                <c:pt idx="660">
                  <c:v>0.62705346855663502</c:v>
                </c:pt>
                <c:pt idx="661">
                  <c:v>0.62809523304793302</c:v>
                </c:pt>
                <c:pt idx="662">
                  <c:v>0.62913699753923003</c:v>
                </c:pt>
                <c:pt idx="663">
                  <c:v>0.63017876203052703</c:v>
                </c:pt>
                <c:pt idx="664">
                  <c:v>0.63122052652182403</c:v>
                </c:pt>
                <c:pt idx="665">
                  <c:v>0.63226229101312104</c:v>
                </c:pt>
                <c:pt idx="666">
                  <c:v>0.63330405550441604</c:v>
                </c:pt>
                <c:pt idx="667">
                  <c:v>0.63434581999571305</c:v>
                </c:pt>
                <c:pt idx="668">
                  <c:v>0.63538758448701105</c:v>
                </c:pt>
                <c:pt idx="669">
                  <c:v>0.63642934897830805</c:v>
                </c:pt>
                <c:pt idx="670">
                  <c:v>0.63747111346960394</c:v>
                </c:pt>
                <c:pt idx="671">
                  <c:v>0.63851287796090095</c:v>
                </c:pt>
                <c:pt idx="672">
                  <c:v>0.63955464245219795</c:v>
                </c:pt>
                <c:pt idx="673">
                  <c:v>0.64059640694349695</c:v>
                </c:pt>
                <c:pt idx="674">
                  <c:v>0.64163817143479296</c:v>
                </c:pt>
                <c:pt idx="675">
                  <c:v>0.64267993592608796</c:v>
                </c:pt>
                <c:pt idx="676">
                  <c:v>0.64372170041738697</c:v>
                </c:pt>
                <c:pt idx="677">
                  <c:v>0.64476346490868197</c:v>
                </c:pt>
                <c:pt idx="678">
                  <c:v>0.64580522939998097</c:v>
                </c:pt>
                <c:pt idx="679">
                  <c:v>0.64684699389127798</c:v>
                </c:pt>
                <c:pt idx="680">
                  <c:v>0.64788875838257498</c:v>
                </c:pt>
                <c:pt idx="681">
                  <c:v>0.64893052287387099</c:v>
                </c:pt>
                <c:pt idx="682">
                  <c:v>0.64997228736516899</c:v>
                </c:pt>
                <c:pt idx="683">
                  <c:v>0.65101405185646599</c:v>
                </c:pt>
                <c:pt idx="684">
                  <c:v>0.65205581634776399</c:v>
                </c:pt>
                <c:pt idx="685">
                  <c:v>0.653097580839059</c:v>
                </c:pt>
                <c:pt idx="686">
                  <c:v>0.654139345330356</c:v>
                </c:pt>
                <c:pt idx="687">
                  <c:v>0.65518110982165401</c:v>
                </c:pt>
                <c:pt idx="688">
                  <c:v>0.65622287431295101</c:v>
                </c:pt>
                <c:pt idx="689">
                  <c:v>0.65726463880424701</c:v>
                </c:pt>
                <c:pt idx="690">
                  <c:v>0.65830640329554402</c:v>
                </c:pt>
                <c:pt idx="691">
                  <c:v>0.65934816778684202</c:v>
                </c:pt>
                <c:pt idx="692">
                  <c:v>0.66038993227813803</c:v>
                </c:pt>
                <c:pt idx="693">
                  <c:v>0.66143169676943603</c:v>
                </c:pt>
                <c:pt idx="694">
                  <c:v>0.66247346126073203</c:v>
                </c:pt>
                <c:pt idx="695">
                  <c:v>0.66351522575202804</c:v>
                </c:pt>
                <c:pt idx="696">
                  <c:v>0.66455699024332604</c:v>
                </c:pt>
                <c:pt idx="697">
                  <c:v>0.66559875473462204</c:v>
                </c:pt>
                <c:pt idx="698">
                  <c:v>0.66664051922592005</c:v>
                </c:pt>
                <c:pt idx="699">
                  <c:v>0.66768228371721805</c:v>
                </c:pt>
                <c:pt idx="700">
                  <c:v>0.66872404820851505</c:v>
                </c:pt>
                <c:pt idx="701">
                  <c:v>0.66976581269980995</c:v>
                </c:pt>
                <c:pt idx="702">
                  <c:v>0.67080757719110795</c:v>
                </c:pt>
                <c:pt idx="703">
                  <c:v>0.67184934168240595</c:v>
                </c:pt>
                <c:pt idx="704">
                  <c:v>0.67289110617370296</c:v>
                </c:pt>
                <c:pt idx="705">
                  <c:v>0.67393287066499996</c:v>
                </c:pt>
                <c:pt idx="706">
                  <c:v>0.67497463515629597</c:v>
                </c:pt>
                <c:pt idx="707">
                  <c:v>0.67601639964759397</c:v>
                </c:pt>
                <c:pt idx="708">
                  <c:v>0.67705816413889197</c:v>
                </c:pt>
                <c:pt idx="709">
                  <c:v>0.67809992863018798</c:v>
                </c:pt>
                <c:pt idx="710">
                  <c:v>0.67914169312148398</c:v>
                </c:pt>
                <c:pt idx="711">
                  <c:v>0.68018345761277998</c:v>
                </c:pt>
                <c:pt idx="712">
                  <c:v>0.68122522210407799</c:v>
                </c:pt>
                <c:pt idx="713">
                  <c:v>0.68226698659537399</c:v>
                </c:pt>
                <c:pt idx="714">
                  <c:v>0.68330875108667399</c:v>
                </c:pt>
                <c:pt idx="715">
                  <c:v>0.684350515577969</c:v>
                </c:pt>
                <c:pt idx="716">
                  <c:v>0.685392280069265</c:v>
                </c:pt>
                <c:pt idx="717">
                  <c:v>0.68643404456056101</c:v>
                </c:pt>
                <c:pt idx="718">
                  <c:v>0.68747580905186201</c:v>
                </c:pt>
                <c:pt idx="719">
                  <c:v>0.68851757354315801</c:v>
                </c:pt>
                <c:pt idx="720">
                  <c:v>0.68955933803445302</c:v>
                </c:pt>
                <c:pt idx="721">
                  <c:v>0.69060110252575102</c:v>
                </c:pt>
                <c:pt idx="722">
                  <c:v>0.69164286701704802</c:v>
                </c:pt>
                <c:pt idx="723">
                  <c:v>0.69268463150834503</c:v>
                </c:pt>
                <c:pt idx="724">
                  <c:v>0.69372639599964303</c:v>
                </c:pt>
                <c:pt idx="725">
                  <c:v>0.69476816049094003</c:v>
                </c:pt>
                <c:pt idx="726">
                  <c:v>0.69580992498223504</c:v>
                </c:pt>
                <c:pt idx="727">
                  <c:v>0.69685168947353304</c:v>
                </c:pt>
                <c:pt idx="728">
                  <c:v>0.69789345396483005</c:v>
                </c:pt>
                <c:pt idx="729">
                  <c:v>0.69893521845612805</c:v>
                </c:pt>
                <c:pt idx="730">
                  <c:v>0.69997698294742505</c:v>
                </c:pt>
                <c:pt idx="731">
                  <c:v>0.70101874743872095</c:v>
                </c:pt>
                <c:pt idx="732">
                  <c:v>0.70206051193001795</c:v>
                </c:pt>
                <c:pt idx="733">
                  <c:v>0.70310227642131395</c:v>
                </c:pt>
                <c:pt idx="734">
                  <c:v>0.70414404091261296</c:v>
                </c:pt>
                <c:pt idx="735">
                  <c:v>0.70518580540390896</c:v>
                </c:pt>
                <c:pt idx="736">
                  <c:v>0.70622756989520497</c:v>
                </c:pt>
                <c:pt idx="737">
                  <c:v>0.70726933438650297</c:v>
                </c:pt>
                <c:pt idx="738">
                  <c:v>0.70831109887780097</c:v>
                </c:pt>
                <c:pt idx="739">
                  <c:v>0.70935286336909698</c:v>
                </c:pt>
                <c:pt idx="740">
                  <c:v>0.71039462786039198</c:v>
                </c:pt>
                <c:pt idx="741">
                  <c:v>0.71143639235169098</c:v>
                </c:pt>
                <c:pt idx="742">
                  <c:v>0.71247815684298699</c:v>
                </c:pt>
                <c:pt idx="743">
                  <c:v>0.71351992133428199</c:v>
                </c:pt>
                <c:pt idx="744">
                  <c:v>0.71456168582558199</c:v>
                </c:pt>
                <c:pt idx="745">
                  <c:v>0.715603450316878</c:v>
                </c:pt>
                <c:pt idx="746">
                  <c:v>0.716645214808176</c:v>
                </c:pt>
                <c:pt idx="747">
                  <c:v>0.717686979299473</c:v>
                </c:pt>
                <c:pt idx="748">
                  <c:v>0.71872874379077001</c:v>
                </c:pt>
                <c:pt idx="749">
                  <c:v>0.71977050828206701</c:v>
                </c:pt>
                <c:pt idx="750">
                  <c:v>0.72081227277336501</c:v>
                </c:pt>
                <c:pt idx="751">
                  <c:v>0.72185403726466202</c:v>
                </c:pt>
                <c:pt idx="752">
                  <c:v>0.72289580175595702</c:v>
                </c:pt>
                <c:pt idx="753">
                  <c:v>0.72393756624725403</c:v>
                </c:pt>
                <c:pt idx="754">
                  <c:v>0.72497933073854903</c:v>
                </c:pt>
                <c:pt idx="755">
                  <c:v>0.72602109522984803</c:v>
                </c:pt>
                <c:pt idx="756">
                  <c:v>0.72706285972114704</c:v>
                </c:pt>
                <c:pt idx="757">
                  <c:v>0.72810462421244204</c:v>
                </c:pt>
                <c:pt idx="758">
                  <c:v>0.72914638870373905</c:v>
                </c:pt>
                <c:pt idx="759">
                  <c:v>0.73018815319503605</c:v>
                </c:pt>
                <c:pt idx="760">
                  <c:v>0.73122991768633305</c:v>
                </c:pt>
                <c:pt idx="761">
                  <c:v>0.73227168217762795</c:v>
                </c:pt>
                <c:pt idx="762">
                  <c:v>0.73331344666892695</c:v>
                </c:pt>
                <c:pt idx="763">
                  <c:v>0.73435521116022295</c:v>
                </c:pt>
                <c:pt idx="764">
                  <c:v>0.73539697565152196</c:v>
                </c:pt>
                <c:pt idx="765">
                  <c:v>0.73643874014281696</c:v>
                </c:pt>
                <c:pt idx="766">
                  <c:v>0.73748050463411596</c:v>
                </c:pt>
                <c:pt idx="767">
                  <c:v>0.73852226912541197</c:v>
                </c:pt>
                <c:pt idx="768">
                  <c:v>0.73956403361671097</c:v>
                </c:pt>
                <c:pt idx="769">
                  <c:v>0.74060579810800597</c:v>
                </c:pt>
                <c:pt idx="770">
                  <c:v>0.74164756259930398</c:v>
                </c:pt>
                <c:pt idx="771">
                  <c:v>0.74268932709060098</c:v>
                </c:pt>
                <c:pt idx="772">
                  <c:v>0.74373109158189898</c:v>
                </c:pt>
                <c:pt idx="773">
                  <c:v>0.74477285607319299</c:v>
                </c:pt>
                <c:pt idx="774">
                  <c:v>0.74581462056448999</c:v>
                </c:pt>
                <c:pt idx="775">
                  <c:v>0.746856385055787</c:v>
                </c:pt>
                <c:pt idx="776">
                  <c:v>0.747898149547086</c:v>
                </c:pt>
                <c:pt idx="777">
                  <c:v>0.748939914038383</c:v>
                </c:pt>
                <c:pt idx="778">
                  <c:v>0.74998167852968001</c:v>
                </c:pt>
                <c:pt idx="779">
                  <c:v>0.75102344302097701</c:v>
                </c:pt>
                <c:pt idx="780">
                  <c:v>0.75206520751227302</c:v>
                </c:pt>
                <c:pt idx="781">
                  <c:v>0.75310697200357202</c:v>
                </c:pt>
                <c:pt idx="782">
                  <c:v>0.75414873649486702</c:v>
                </c:pt>
                <c:pt idx="783">
                  <c:v>0.75519050098616303</c:v>
                </c:pt>
                <c:pt idx="784">
                  <c:v>0.75623226547745903</c:v>
                </c:pt>
                <c:pt idx="785">
                  <c:v>0.75727402996875803</c:v>
                </c:pt>
                <c:pt idx="786">
                  <c:v>0.75831579446005304</c:v>
                </c:pt>
                <c:pt idx="787">
                  <c:v>0.75935755895135204</c:v>
                </c:pt>
                <c:pt idx="788">
                  <c:v>0.76039932344264705</c:v>
                </c:pt>
                <c:pt idx="789">
                  <c:v>0.76144108793394505</c:v>
                </c:pt>
                <c:pt idx="790">
                  <c:v>0.76248285242524205</c:v>
                </c:pt>
                <c:pt idx="791">
                  <c:v>0.76352461691653895</c:v>
                </c:pt>
                <c:pt idx="792">
                  <c:v>0.76456638140783695</c:v>
                </c:pt>
                <c:pt idx="793">
                  <c:v>0.76560814589913295</c:v>
                </c:pt>
                <c:pt idx="794">
                  <c:v>0.76664991039042796</c:v>
                </c:pt>
                <c:pt idx="795">
                  <c:v>0.76769167488172796</c:v>
                </c:pt>
                <c:pt idx="796">
                  <c:v>0.76873343937302496</c:v>
                </c:pt>
                <c:pt idx="797">
                  <c:v>0.76977520386432297</c:v>
                </c:pt>
                <c:pt idx="798">
                  <c:v>0.77081696835561797</c:v>
                </c:pt>
                <c:pt idx="799">
                  <c:v>0.77185873284691398</c:v>
                </c:pt>
                <c:pt idx="800">
                  <c:v>0.77290049733821198</c:v>
                </c:pt>
                <c:pt idx="801">
                  <c:v>0.77394226182950898</c:v>
                </c:pt>
                <c:pt idx="802">
                  <c:v>0.77498402632080798</c:v>
                </c:pt>
                <c:pt idx="803">
                  <c:v>0.77602579081210099</c:v>
                </c:pt>
                <c:pt idx="804">
                  <c:v>0.77706755530340099</c:v>
                </c:pt>
                <c:pt idx="805">
                  <c:v>0.778109319794697</c:v>
                </c:pt>
                <c:pt idx="806">
                  <c:v>0.779151084285994</c:v>
                </c:pt>
                <c:pt idx="807">
                  <c:v>0.780192848777292</c:v>
                </c:pt>
                <c:pt idx="808">
                  <c:v>0.78123461326858901</c:v>
                </c:pt>
                <c:pt idx="809">
                  <c:v>0.78227637775988501</c:v>
                </c:pt>
                <c:pt idx="810">
                  <c:v>0.78331814225118301</c:v>
                </c:pt>
                <c:pt idx="811">
                  <c:v>0.78435990674248002</c:v>
                </c:pt>
                <c:pt idx="812">
                  <c:v>0.78540167123377702</c:v>
                </c:pt>
                <c:pt idx="813">
                  <c:v>0.78644343572507402</c:v>
                </c:pt>
                <c:pt idx="814">
                  <c:v>0.78748520021636803</c:v>
                </c:pt>
                <c:pt idx="815">
                  <c:v>0.78852696470766703</c:v>
                </c:pt>
                <c:pt idx="816">
                  <c:v>0.78956872919896304</c:v>
                </c:pt>
                <c:pt idx="817">
                  <c:v>0.79061049369026004</c:v>
                </c:pt>
                <c:pt idx="818">
                  <c:v>0.79165225818155804</c:v>
                </c:pt>
                <c:pt idx="819">
                  <c:v>0.79269402267285405</c:v>
                </c:pt>
                <c:pt idx="820">
                  <c:v>0.79373578716415105</c:v>
                </c:pt>
                <c:pt idx="821">
                  <c:v>0.79477755165544905</c:v>
                </c:pt>
                <c:pt idx="822">
                  <c:v>0.79581931614674495</c:v>
                </c:pt>
                <c:pt idx="823">
                  <c:v>0.79686108063804395</c:v>
                </c:pt>
                <c:pt idx="824">
                  <c:v>0.79790284512934195</c:v>
                </c:pt>
                <c:pt idx="825">
                  <c:v>0.79894460962063596</c:v>
                </c:pt>
                <c:pt idx="826">
                  <c:v>0.79998637411193496</c:v>
                </c:pt>
                <c:pt idx="827">
                  <c:v>0.80102813860323097</c:v>
                </c:pt>
                <c:pt idx="828">
                  <c:v>0.80206990309452897</c:v>
                </c:pt>
                <c:pt idx="829">
                  <c:v>0.80311166758582397</c:v>
                </c:pt>
                <c:pt idx="830">
                  <c:v>0.80415343207712098</c:v>
                </c:pt>
                <c:pt idx="831">
                  <c:v>0.80519519656841998</c:v>
                </c:pt>
                <c:pt idx="832">
                  <c:v>0.80623696105971498</c:v>
                </c:pt>
                <c:pt idx="833">
                  <c:v>0.80727872555101499</c:v>
                </c:pt>
                <c:pt idx="834">
                  <c:v>0.80832049004231099</c:v>
                </c:pt>
                <c:pt idx="835">
                  <c:v>0.809362254533605</c:v>
                </c:pt>
                <c:pt idx="836">
                  <c:v>0.810404019024903</c:v>
                </c:pt>
                <c:pt idx="837">
                  <c:v>0.8114457835162</c:v>
                </c:pt>
                <c:pt idx="838">
                  <c:v>0.81248754800749501</c:v>
                </c:pt>
                <c:pt idx="839">
                  <c:v>0.81352931249879301</c:v>
                </c:pt>
                <c:pt idx="840">
                  <c:v>0.81457107699009002</c:v>
                </c:pt>
                <c:pt idx="841">
                  <c:v>0.81561284148138702</c:v>
                </c:pt>
                <c:pt idx="842">
                  <c:v>0.81665460597268502</c:v>
                </c:pt>
                <c:pt idx="843">
                  <c:v>0.81769637046398302</c:v>
                </c:pt>
                <c:pt idx="844">
                  <c:v>0.81873813495527903</c:v>
                </c:pt>
                <c:pt idx="845">
                  <c:v>0.81977989944657603</c:v>
                </c:pt>
                <c:pt idx="846">
                  <c:v>0.82082166393787304</c:v>
                </c:pt>
                <c:pt idx="847">
                  <c:v>0.82186342842917004</c:v>
                </c:pt>
                <c:pt idx="848">
                  <c:v>0.82290519292046704</c:v>
                </c:pt>
                <c:pt idx="849">
                  <c:v>0.82394695741176505</c:v>
                </c:pt>
                <c:pt idx="850">
                  <c:v>0.82498872190305905</c:v>
                </c:pt>
                <c:pt idx="851">
                  <c:v>0.82603048639436005</c:v>
                </c:pt>
                <c:pt idx="852">
                  <c:v>0.82707225088565495</c:v>
                </c:pt>
                <c:pt idx="853">
                  <c:v>0.82811401537695095</c:v>
                </c:pt>
                <c:pt idx="854">
                  <c:v>0.82915577986824696</c:v>
                </c:pt>
                <c:pt idx="855">
                  <c:v>0.83019754435954696</c:v>
                </c:pt>
                <c:pt idx="856">
                  <c:v>0.83123930885084196</c:v>
                </c:pt>
                <c:pt idx="857">
                  <c:v>0.83228107334214096</c:v>
                </c:pt>
                <c:pt idx="858">
                  <c:v>0.83332283783343697</c:v>
                </c:pt>
                <c:pt idx="859">
                  <c:v>0.83436460232473497</c:v>
                </c:pt>
                <c:pt idx="860">
                  <c:v>0.83540636681602998</c:v>
                </c:pt>
                <c:pt idx="861">
                  <c:v>0.83644813130732898</c:v>
                </c:pt>
                <c:pt idx="862">
                  <c:v>0.83748989579862398</c:v>
                </c:pt>
                <c:pt idx="863">
                  <c:v>0.83853166028992099</c:v>
                </c:pt>
                <c:pt idx="864">
                  <c:v>0.83957342478121999</c:v>
                </c:pt>
                <c:pt idx="865">
                  <c:v>0.840615189272514</c:v>
                </c:pt>
                <c:pt idx="866">
                  <c:v>0.841656953763813</c:v>
                </c:pt>
                <c:pt idx="867">
                  <c:v>0.842698718255111</c:v>
                </c:pt>
              </c:numCache>
            </c:numRef>
          </c:xVal>
          <c:yVal>
            <c:numRef>
              <c:f>AVGx!$F$3:$F$870</c:f>
              <c:numCache>
                <c:formatCode>0.00E+00</c:formatCode>
                <c:ptCount val="868"/>
                <c:pt idx="0">
                  <c:v>-1.7298619841078799E-7</c:v>
                </c:pt>
                <c:pt idx="1">
                  <c:v>-1.40947354958848E-7</c:v>
                </c:pt>
                <c:pt idx="2">
                  <c:v>-1.95389032303331E-8</c:v>
                </c:pt>
                <c:pt idx="3">
                  <c:v>-5.5854877804680999E-8</c:v>
                </c:pt>
                <c:pt idx="4">
                  <c:v>-6.28264854889817E-8</c:v>
                </c:pt>
                <c:pt idx="5">
                  <c:v>-7.4204508991878397E-8</c:v>
                </c:pt>
                <c:pt idx="6">
                  <c:v>-9.1797094861608394E-8</c:v>
                </c:pt>
                <c:pt idx="7">
                  <c:v>-1.17808064181524E-7</c:v>
                </c:pt>
                <c:pt idx="8">
                  <c:v>-1.5483646925081199E-7</c:v>
                </c:pt>
                <c:pt idx="9">
                  <c:v>-2.05875993026827E-7</c:v>
                </c:pt>
                <c:pt idx="10">
                  <c:v>-2.7428022919464899E-7</c:v>
                </c:pt>
                <c:pt idx="11">
                  <c:v>-3.6350606146424601E-7</c:v>
                </c:pt>
                <c:pt idx="12">
                  <c:v>-4.7690158875559805E-7</c:v>
                </c:pt>
                <c:pt idx="13">
                  <c:v>-6.1765389299444396E-7</c:v>
                </c:pt>
                <c:pt idx="14">
                  <c:v>-7.8874524009756598E-7</c:v>
                </c:pt>
                <c:pt idx="15">
                  <c:v>-9.9278400268621595E-7</c:v>
                </c:pt>
                <c:pt idx="16">
                  <c:v>-1.2316239757428799E-6</c:v>
                </c:pt>
                <c:pt idx="17">
                  <c:v>-1.5062557628492599E-6</c:v>
                </c:pt>
                <c:pt idx="18">
                  <c:v>-1.81673088991258E-6</c:v>
                </c:pt>
                <c:pt idx="19">
                  <c:v>-2.1616755148197101E-6</c:v>
                </c:pt>
                <c:pt idx="20">
                  <c:v>-2.5377449016201501E-6</c:v>
                </c:pt>
                <c:pt idx="21">
                  <c:v>-2.9400261681266402E-6</c:v>
                </c:pt>
                <c:pt idx="22">
                  <c:v>-3.36248827463756E-6</c:v>
                </c:pt>
                <c:pt idx="23">
                  <c:v>-3.7984203471152199E-6</c:v>
                </c:pt>
                <c:pt idx="24">
                  <c:v>-4.2409950857179498E-6</c:v>
                </c:pt>
                <c:pt idx="25">
                  <c:v>-4.6845403797468796E-6</c:v>
                </c:pt>
                <c:pt idx="26">
                  <c:v>-5.1251707198711504E-6</c:v>
                </c:pt>
                <c:pt idx="27">
                  <c:v>-5.5606158598745799E-6</c:v>
                </c:pt>
                <c:pt idx="28">
                  <c:v>-5.9898425446025902E-6</c:v>
                </c:pt>
                <c:pt idx="29">
                  <c:v>-6.4129627937773402E-6</c:v>
                </c:pt>
                <c:pt idx="30">
                  <c:v>-6.8306744120369201E-6</c:v>
                </c:pt>
                <c:pt idx="31">
                  <c:v>-7.2437508103197101E-6</c:v>
                </c:pt>
                <c:pt idx="32">
                  <c:v>-7.6528449400369202E-6</c:v>
                </c:pt>
                <c:pt idx="33">
                  <c:v>-8.0584249105534993E-6</c:v>
                </c:pt>
                <c:pt idx="34">
                  <c:v>-8.4607547374428297E-6</c:v>
                </c:pt>
                <c:pt idx="35">
                  <c:v>-8.8597847066559598E-6</c:v>
                </c:pt>
                <c:pt idx="36">
                  <c:v>-9.2550975407209501E-6</c:v>
                </c:pt>
                <c:pt idx="37">
                  <c:v>-9.6463146838845195E-6</c:v>
                </c:pt>
                <c:pt idx="38">
                  <c:v>-1.00333570118384E-5</c:v>
                </c:pt>
                <c:pt idx="39">
                  <c:v>-1.04164102029983E-5</c:v>
                </c:pt>
                <c:pt idx="40">
                  <c:v>-1.0795882734397699E-5</c:v>
                </c:pt>
                <c:pt idx="41">
                  <c:v>-1.1172389236828901E-5</c:v>
                </c:pt>
                <c:pt idx="42">
                  <c:v>-1.15465038987256E-5</c:v>
                </c:pt>
                <c:pt idx="43">
                  <c:v>-1.19185571384741E-5</c:v>
                </c:pt>
                <c:pt idx="44">
                  <c:v>-1.22886687535174E-5</c:v>
                </c:pt>
                <c:pt idx="45">
                  <c:v>-1.2656863470291901E-5</c:v>
                </c:pt>
                <c:pt idx="46">
                  <c:v>-1.3023178954469099E-5</c:v>
                </c:pt>
                <c:pt idx="47">
                  <c:v>-1.3387685068196701E-5</c:v>
                </c:pt>
                <c:pt idx="48">
                  <c:v>-1.37506573999233E-5</c:v>
                </c:pt>
                <c:pt idx="49">
                  <c:v>-1.41129838236779E-5</c:v>
                </c:pt>
                <c:pt idx="50">
                  <c:v>-1.4476409861713901E-5</c:v>
                </c:pt>
                <c:pt idx="51">
                  <c:v>-1.4842900749149699E-5</c:v>
                </c:pt>
                <c:pt idx="52">
                  <c:v>-1.5213501295810701E-5</c:v>
                </c:pt>
                <c:pt idx="53">
                  <c:v>-1.5587871736506099E-5</c:v>
                </c:pt>
                <c:pt idx="54">
                  <c:v>-1.5965172592686701E-5</c:v>
                </c:pt>
                <c:pt idx="55">
                  <c:v>-1.63448344458007E-5</c:v>
                </c:pt>
                <c:pt idx="56">
                  <c:v>-1.67273764341822E-5</c:v>
                </c:pt>
                <c:pt idx="57">
                  <c:v>-1.7115443270540998E-5</c:v>
                </c:pt>
                <c:pt idx="58">
                  <c:v>-1.7513843298167401E-5</c:v>
                </c:pt>
                <c:pt idx="59">
                  <c:v>-1.7927933578298099E-5</c:v>
                </c:pt>
                <c:pt idx="60">
                  <c:v>-1.83620767765531E-5</c:v>
                </c:pt>
                <c:pt idx="61">
                  <c:v>-1.88191005873075E-5</c:v>
                </c:pt>
                <c:pt idx="62">
                  <c:v>-1.93001017494698E-5</c:v>
                </c:pt>
                <c:pt idx="63">
                  <c:v>-1.9804464343558899E-5</c:v>
                </c:pt>
                <c:pt idx="64">
                  <c:v>-2.0330102448563501E-5</c:v>
                </c:pt>
                <c:pt idx="65">
                  <c:v>-2.08739767336849E-5</c:v>
                </c:pt>
                <c:pt idx="66">
                  <c:v>-2.14324166214772E-5</c:v>
                </c:pt>
                <c:pt idx="67">
                  <c:v>-2.2001327277170701E-5</c:v>
                </c:pt>
                <c:pt idx="68">
                  <c:v>-2.25765843430506E-5</c:v>
                </c:pt>
                <c:pt idx="69">
                  <c:v>-2.31547893952451E-5</c:v>
                </c:pt>
                <c:pt idx="70">
                  <c:v>-2.3734026388275002E-5</c:v>
                </c:pt>
                <c:pt idx="71">
                  <c:v>-2.4314049910414798E-5</c:v>
                </c:pt>
                <c:pt idx="72">
                  <c:v>-2.48960730619644E-5</c:v>
                </c:pt>
                <c:pt idx="73">
                  <c:v>-2.5482239773037601E-5</c:v>
                </c:pt>
                <c:pt idx="74">
                  <c:v>-2.6074919192058201E-5</c:v>
                </c:pt>
                <c:pt idx="75">
                  <c:v>-2.6675979578164001E-5</c:v>
                </c:pt>
                <c:pt idx="76">
                  <c:v>-2.72866534685109E-5</c:v>
                </c:pt>
                <c:pt idx="77">
                  <c:v>-2.7907821091701201E-5</c:v>
                </c:pt>
                <c:pt idx="78">
                  <c:v>-2.8540343652687302E-5</c:v>
                </c:pt>
                <c:pt idx="79">
                  <c:v>-2.91849968015982E-5</c:v>
                </c:pt>
                <c:pt idx="80">
                  <c:v>-2.98422006381058E-5</c:v>
                </c:pt>
                <c:pt idx="81">
                  <c:v>-3.0511726848595902E-5</c:v>
                </c:pt>
                <c:pt idx="82">
                  <c:v>-3.1192602335168202E-5</c:v>
                </c:pt>
                <c:pt idx="83">
                  <c:v>-3.18831341804516E-5</c:v>
                </c:pt>
                <c:pt idx="84">
                  <c:v>-3.2581114136900301E-5</c:v>
                </c:pt>
                <c:pt idx="85">
                  <c:v>-3.3284316642638997E-5</c:v>
                </c:pt>
                <c:pt idx="86">
                  <c:v>-3.3990883348583101E-5</c:v>
                </c:pt>
                <c:pt idx="87">
                  <c:v>-3.4699374635764801E-5</c:v>
                </c:pt>
                <c:pt idx="88">
                  <c:v>-3.5408782173744601E-5</c:v>
                </c:pt>
                <c:pt idx="89">
                  <c:v>-3.6118469648500898E-5</c:v>
                </c:pt>
                <c:pt idx="90">
                  <c:v>-3.6827900066511799E-5</c:v>
                </c:pt>
                <c:pt idx="91">
                  <c:v>-3.7536471174114801E-5</c:v>
                </c:pt>
                <c:pt idx="92">
                  <c:v>-3.8243482035209098E-5</c:v>
                </c:pt>
                <c:pt idx="93">
                  <c:v>-3.8947945571872197E-5</c:v>
                </c:pt>
                <c:pt idx="94">
                  <c:v>-3.9648533672380902E-5</c:v>
                </c:pt>
                <c:pt idx="95">
                  <c:v>-4.0343884990631101E-5</c:v>
                </c:pt>
                <c:pt idx="96">
                  <c:v>-4.1032770790742501E-5</c:v>
                </c:pt>
                <c:pt idx="97">
                  <c:v>-4.1714177672882301E-5</c:v>
                </c:pt>
                <c:pt idx="98">
                  <c:v>-4.2387503963747903E-5</c:v>
                </c:pt>
                <c:pt idx="99">
                  <c:v>-4.3052881687833197E-5</c:v>
                </c:pt>
                <c:pt idx="100">
                  <c:v>-4.3711540557776901E-5</c:v>
                </c:pt>
                <c:pt idx="101">
                  <c:v>-4.4366015225355002E-5</c:v>
                </c:pt>
                <c:pt idx="102">
                  <c:v>-4.5020503077660299E-5</c:v>
                </c:pt>
                <c:pt idx="103">
                  <c:v>-4.5680998127075E-5</c:v>
                </c:pt>
                <c:pt idx="104">
                  <c:v>-4.6354768314358902E-5</c:v>
                </c:pt>
                <c:pt idx="105">
                  <c:v>-4.7047136230134397E-5</c:v>
                </c:pt>
                <c:pt idx="106">
                  <c:v>-4.7757138739406503E-5</c:v>
                </c:pt>
                <c:pt idx="107">
                  <c:v>-4.8476890454593702E-5</c:v>
                </c:pt>
                <c:pt idx="108">
                  <c:v>-4.9193614442142099E-5</c:v>
                </c:pt>
                <c:pt idx="109">
                  <c:v>-4.9895331840580902E-5</c:v>
                </c:pt>
                <c:pt idx="110">
                  <c:v>-5.0574989710178701E-5</c:v>
                </c:pt>
                <c:pt idx="111">
                  <c:v>-5.1228580749771201E-5</c:v>
                </c:pt>
                <c:pt idx="112">
                  <c:v>-5.1855017457326597E-5</c:v>
                </c:pt>
                <c:pt idx="113">
                  <c:v>-5.2462575913464298E-5</c:v>
                </c:pt>
                <c:pt idx="114">
                  <c:v>-5.3068509481502601E-5</c:v>
                </c:pt>
                <c:pt idx="115">
                  <c:v>-5.36892783075871E-5</c:v>
                </c:pt>
                <c:pt idx="116">
                  <c:v>-5.43385463737923E-5</c:v>
                </c:pt>
                <c:pt idx="117">
                  <c:v>-5.5028063156621699E-5</c:v>
                </c:pt>
                <c:pt idx="118">
                  <c:v>-5.5755816339584903E-5</c:v>
                </c:pt>
                <c:pt idx="119">
                  <c:v>-5.6502359259357901E-5</c:v>
                </c:pt>
                <c:pt idx="120">
                  <c:v>-5.7251310432837203E-5</c:v>
                </c:pt>
                <c:pt idx="121">
                  <c:v>-5.8001907475249801E-5</c:v>
                </c:pt>
                <c:pt idx="122">
                  <c:v>-5.8757544237003703E-5</c:v>
                </c:pt>
                <c:pt idx="123">
                  <c:v>-5.95222272049446E-5</c:v>
                </c:pt>
                <c:pt idx="124">
                  <c:v>-6.0304201623567198E-5</c:v>
                </c:pt>
                <c:pt idx="125">
                  <c:v>-6.1110454258308706E-5</c:v>
                </c:pt>
                <c:pt idx="126">
                  <c:v>-6.1938707460300102E-5</c:v>
                </c:pt>
                <c:pt idx="127">
                  <c:v>-6.2786276865829503E-5</c:v>
                </c:pt>
                <c:pt idx="128">
                  <c:v>-6.3656169026559203E-5</c:v>
                </c:pt>
                <c:pt idx="129">
                  <c:v>-6.4551571803751903E-5</c:v>
                </c:pt>
                <c:pt idx="130">
                  <c:v>-6.5469052976503995E-5</c:v>
                </c:pt>
                <c:pt idx="131">
                  <c:v>-6.6402651023081302E-5</c:v>
                </c:pt>
                <c:pt idx="132">
                  <c:v>-6.7346768773070297E-5</c:v>
                </c:pt>
                <c:pt idx="133">
                  <c:v>-6.8297070914360701E-5</c:v>
                </c:pt>
                <c:pt idx="134">
                  <c:v>-6.9250960679276001E-5</c:v>
                </c:pt>
                <c:pt idx="135">
                  <c:v>-7.0207450250564805E-5</c:v>
                </c:pt>
                <c:pt idx="136">
                  <c:v>-7.1165970020424106E-5</c:v>
                </c:pt>
                <c:pt idx="137">
                  <c:v>-7.2125648904837597E-5</c:v>
                </c:pt>
                <c:pt idx="138">
                  <c:v>-7.30854249800388E-5</c:v>
                </c:pt>
                <c:pt idx="139">
                  <c:v>-7.4044241083756905E-5</c:v>
                </c:pt>
                <c:pt idx="140">
                  <c:v>-7.5001232447143804E-5</c:v>
                </c:pt>
                <c:pt idx="141">
                  <c:v>-7.5956191635607003E-5</c:v>
                </c:pt>
                <c:pt idx="142">
                  <c:v>-7.6909469048004096E-5</c:v>
                </c:pt>
                <c:pt idx="143">
                  <c:v>-7.7861605296750702E-5</c:v>
                </c:pt>
                <c:pt idx="144">
                  <c:v>-7.88131227922018E-5</c:v>
                </c:pt>
                <c:pt idx="145">
                  <c:v>-7.9764431016400499E-5</c:v>
                </c:pt>
                <c:pt idx="146">
                  <c:v>-8.0715770541714204E-5</c:v>
                </c:pt>
                <c:pt idx="147">
                  <c:v>-8.1667277234800806E-5</c:v>
                </c:pt>
                <c:pt idx="148">
                  <c:v>-8.2619022355854895E-5</c:v>
                </c:pt>
                <c:pt idx="149">
                  <c:v>-8.3571002024032502E-5</c:v>
                </c:pt>
                <c:pt idx="150">
                  <c:v>-8.45231757632949E-5</c:v>
                </c:pt>
                <c:pt idx="151">
                  <c:v>-8.5475526353145494E-5</c:v>
                </c:pt>
                <c:pt idx="152">
                  <c:v>-8.6428042050326295E-5</c:v>
                </c:pt>
                <c:pt idx="153">
                  <c:v>-8.73807076795353E-5</c:v>
                </c:pt>
                <c:pt idx="154">
                  <c:v>-8.8333514602673499E-5</c:v>
                </c:pt>
                <c:pt idx="155">
                  <c:v>-8.92864579204782E-5</c:v>
                </c:pt>
                <c:pt idx="156">
                  <c:v>-9.0239532471671398E-5</c:v>
                </c:pt>
                <c:pt idx="157">
                  <c:v>-9.1192732746882E-5</c:v>
                </c:pt>
                <c:pt idx="158">
                  <c:v>-9.2146056090454298E-5</c:v>
                </c:pt>
                <c:pt idx="159">
                  <c:v>-9.3099500335650702E-5</c:v>
                </c:pt>
                <c:pt idx="160">
                  <c:v>-9.4053061549211097E-5</c:v>
                </c:pt>
                <c:pt idx="161">
                  <c:v>-9.5006732819539105E-5</c:v>
                </c:pt>
                <c:pt idx="162">
                  <c:v>-9.5960503517416004E-5</c:v>
                </c:pt>
                <c:pt idx="163">
                  <c:v>-9.6914358592241703E-5</c:v>
                </c:pt>
                <c:pt idx="164">
                  <c:v>-9.7868286433114998E-5</c:v>
                </c:pt>
                <c:pt idx="165">
                  <c:v>-9.8822284249842505E-5</c:v>
                </c:pt>
                <c:pt idx="166">
                  <c:v>-9.9776359657620704E-5</c:v>
                </c:pt>
                <c:pt idx="167">
                  <c:v>-1.00730528766785E-4</c:v>
                </c:pt>
                <c:pt idx="168">
                  <c:v>-1.0168480928573499E-4</c:v>
                </c:pt>
                <c:pt idx="169">
                  <c:v>-1.02639213785181E-4</c:v>
                </c:pt>
                <c:pt idx="170">
                  <c:v>-1.0359375343547199E-4</c:v>
                </c:pt>
                <c:pt idx="171">
                  <c:v>-1.04548436906111E-4</c:v>
                </c:pt>
                <c:pt idx="172">
                  <c:v>-1.05503268912923E-4</c:v>
                </c:pt>
                <c:pt idx="173">
                  <c:v>-1.06458251435938E-4</c:v>
                </c:pt>
                <c:pt idx="174">
                  <c:v>-1.0741337882124E-4</c:v>
                </c:pt>
                <c:pt idx="175">
                  <c:v>-1.0836862850075399E-4</c:v>
                </c:pt>
                <c:pt idx="176">
                  <c:v>-1.0932396423162199E-4</c:v>
                </c:pt>
                <c:pt idx="177">
                  <c:v>-1.10279349731126E-4</c:v>
                </c:pt>
                <c:pt idx="178">
                  <c:v>-1.11234760419865E-4</c:v>
                </c:pt>
                <c:pt idx="179">
                  <c:v>-1.1219018979254E-4</c:v>
                </c:pt>
                <c:pt idx="180">
                  <c:v>-1.1314564677006899E-4</c:v>
                </c:pt>
                <c:pt idx="181">
                  <c:v>-1.14101149066049E-4</c:v>
                </c:pt>
                <c:pt idx="182">
                  <c:v>-1.1505671392773901E-4</c:v>
                </c:pt>
                <c:pt idx="183">
                  <c:v>-1.16012350933239E-4</c:v>
                </c:pt>
                <c:pt idx="184">
                  <c:v>-1.16968061681795E-4</c:v>
                </c:pt>
                <c:pt idx="185">
                  <c:v>-1.17923844182533E-4</c:v>
                </c:pt>
                <c:pt idx="186">
                  <c:v>-1.18879696971945E-4</c:v>
                </c:pt>
                <c:pt idx="187">
                  <c:v>-1.1983561372901199E-4</c:v>
                </c:pt>
                <c:pt idx="188">
                  <c:v>-1.20791580724734E-4</c:v>
                </c:pt>
                <c:pt idx="189">
                  <c:v>-1.21747583597244E-4</c:v>
                </c:pt>
                <c:pt idx="190">
                  <c:v>-1.22703608368043E-4</c:v>
                </c:pt>
                <c:pt idx="191">
                  <c:v>-1.2365964173118401E-4</c:v>
                </c:pt>
                <c:pt idx="192">
                  <c:v>-1.2461567575999301E-4</c:v>
                </c:pt>
                <c:pt idx="193">
                  <c:v>-1.25571709788803E-4</c:v>
                </c:pt>
                <c:pt idx="194">
                  <c:v>-1.26527743817614E-4</c:v>
                </c:pt>
                <c:pt idx="195">
                  <c:v>-1.27483777846423E-4</c:v>
                </c:pt>
                <c:pt idx="196">
                  <c:v>-1.28439811875234E-4</c:v>
                </c:pt>
                <c:pt idx="197">
                  <c:v>-1.29395845904043E-4</c:v>
                </c:pt>
                <c:pt idx="198">
                  <c:v>-1.3035187993285299E-4</c:v>
                </c:pt>
                <c:pt idx="199">
                  <c:v>-1.3130791396166299E-4</c:v>
                </c:pt>
                <c:pt idx="200">
                  <c:v>-1.3226394799047299E-4</c:v>
                </c:pt>
                <c:pt idx="201">
                  <c:v>-1.3321998201928299E-4</c:v>
                </c:pt>
                <c:pt idx="202">
                  <c:v>-1.3417601604809299E-4</c:v>
                </c:pt>
                <c:pt idx="203">
                  <c:v>-1.3513205007690301E-4</c:v>
                </c:pt>
                <c:pt idx="204">
                  <c:v>-1.3608808410571301E-4</c:v>
                </c:pt>
                <c:pt idx="205">
                  <c:v>-1.3704411813452301E-4</c:v>
                </c:pt>
                <c:pt idx="206">
                  <c:v>-1.3800015216333301E-4</c:v>
                </c:pt>
                <c:pt idx="207">
                  <c:v>-1.38956186192143E-4</c:v>
                </c:pt>
                <c:pt idx="208">
                  <c:v>-1.39912220220953E-4</c:v>
                </c:pt>
                <c:pt idx="209">
                  <c:v>-1.40868254249763E-4</c:v>
                </c:pt>
                <c:pt idx="210">
                  <c:v>-1.41824288278573E-4</c:v>
                </c:pt>
                <c:pt idx="211">
                  <c:v>-1.42780322307383E-4</c:v>
                </c:pt>
                <c:pt idx="212">
                  <c:v>-1.43736356336193E-4</c:v>
                </c:pt>
                <c:pt idx="213">
                  <c:v>-1.4469239036500299E-4</c:v>
                </c:pt>
                <c:pt idx="214">
                  <c:v>-1.4564842439381299E-4</c:v>
                </c:pt>
                <c:pt idx="215">
                  <c:v>-1.4660445842262299E-4</c:v>
                </c:pt>
                <c:pt idx="216">
                  <c:v>-1.4756049245143299E-4</c:v>
                </c:pt>
                <c:pt idx="217">
                  <c:v>-1.4851652648024301E-4</c:v>
                </c:pt>
                <c:pt idx="218">
                  <c:v>-1.4947256050905201E-4</c:v>
                </c:pt>
                <c:pt idx="219">
                  <c:v>-1.5042859453786301E-4</c:v>
                </c:pt>
                <c:pt idx="220">
                  <c:v>-1.5138462856667301E-4</c:v>
                </c:pt>
                <c:pt idx="221">
                  <c:v>-1.5234066259548301E-4</c:v>
                </c:pt>
                <c:pt idx="222">
                  <c:v>-1.53296696624293E-4</c:v>
                </c:pt>
                <c:pt idx="223">
                  <c:v>-1.54252730653103E-4</c:v>
                </c:pt>
                <c:pt idx="224">
                  <c:v>-1.55208764681912E-4</c:v>
                </c:pt>
                <c:pt idx="225">
                  <c:v>-1.56164798710723E-4</c:v>
                </c:pt>
                <c:pt idx="226">
                  <c:v>-1.57120832739533E-4</c:v>
                </c:pt>
                <c:pt idx="227">
                  <c:v>-1.5807686676834299E-4</c:v>
                </c:pt>
                <c:pt idx="228">
                  <c:v>-1.5903290079715199E-4</c:v>
                </c:pt>
                <c:pt idx="229">
                  <c:v>-1.5998893482596199E-4</c:v>
                </c:pt>
                <c:pt idx="230">
                  <c:v>-1.6094496885477299E-4</c:v>
                </c:pt>
                <c:pt idx="231">
                  <c:v>-1.6190100288358299E-4</c:v>
                </c:pt>
                <c:pt idx="232">
                  <c:v>-1.6285703691239201E-4</c:v>
                </c:pt>
                <c:pt idx="233">
                  <c:v>-1.6381307094120201E-4</c:v>
                </c:pt>
                <c:pt idx="234">
                  <c:v>-1.6476910497001201E-4</c:v>
                </c:pt>
                <c:pt idx="235">
                  <c:v>-1.65725138998822E-4</c:v>
                </c:pt>
                <c:pt idx="236">
                  <c:v>-1.66681173027632E-4</c:v>
                </c:pt>
                <c:pt idx="237">
                  <c:v>-1.67637207056442E-4</c:v>
                </c:pt>
                <c:pt idx="238">
                  <c:v>-1.68593241085252E-4</c:v>
                </c:pt>
                <c:pt idx="239">
                  <c:v>-1.69549275114062E-4</c:v>
                </c:pt>
                <c:pt idx="240">
                  <c:v>-1.7050530914287199E-4</c:v>
                </c:pt>
                <c:pt idx="241">
                  <c:v>-1.7146134317168199E-4</c:v>
                </c:pt>
                <c:pt idx="242">
                  <c:v>-1.7241737720049199E-4</c:v>
                </c:pt>
                <c:pt idx="243">
                  <c:v>-1.7337341122930199E-4</c:v>
                </c:pt>
                <c:pt idx="244">
                  <c:v>-1.7432944525811199E-4</c:v>
                </c:pt>
                <c:pt idx="245">
                  <c:v>-1.7528547928692201E-4</c:v>
                </c:pt>
                <c:pt idx="246">
                  <c:v>-1.7624151331573101E-4</c:v>
                </c:pt>
                <c:pt idx="247">
                  <c:v>-1.7719754734454201E-4</c:v>
                </c:pt>
                <c:pt idx="248">
                  <c:v>-1.7815358137335201E-4</c:v>
                </c:pt>
                <c:pt idx="249">
                  <c:v>-1.7910961540216201E-4</c:v>
                </c:pt>
                <c:pt idx="250">
                  <c:v>-1.80065649430972E-4</c:v>
                </c:pt>
                <c:pt idx="251">
                  <c:v>-1.81021683459781E-4</c:v>
                </c:pt>
                <c:pt idx="252">
                  <c:v>-1.81977717488591E-4</c:v>
                </c:pt>
                <c:pt idx="253">
                  <c:v>-1.82933751517402E-4</c:v>
                </c:pt>
                <c:pt idx="254">
                  <c:v>-1.83889785546212E-4</c:v>
                </c:pt>
                <c:pt idx="255">
                  <c:v>-1.8484581957502099E-4</c:v>
                </c:pt>
                <c:pt idx="256">
                  <c:v>-1.8580185360383099E-4</c:v>
                </c:pt>
                <c:pt idx="257">
                  <c:v>-1.8675788763264099E-4</c:v>
                </c:pt>
                <c:pt idx="258">
                  <c:v>-1.8771392166145101E-4</c:v>
                </c:pt>
                <c:pt idx="259">
                  <c:v>-1.8866995569026199E-4</c:v>
                </c:pt>
                <c:pt idx="260">
                  <c:v>-1.8962598971907201E-4</c:v>
                </c:pt>
                <c:pt idx="261">
                  <c:v>-1.9058202374788101E-4</c:v>
                </c:pt>
                <c:pt idx="262">
                  <c:v>-1.9153805777669101E-4</c:v>
                </c:pt>
                <c:pt idx="263">
                  <c:v>-1.9249409180550201E-4</c:v>
                </c:pt>
                <c:pt idx="264">
                  <c:v>-1.93450125834311E-4</c:v>
                </c:pt>
                <c:pt idx="265">
                  <c:v>-1.94406159863121E-4</c:v>
                </c:pt>
                <c:pt idx="266">
                  <c:v>-1.95362193891931E-4</c:v>
                </c:pt>
                <c:pt idx="267">
                  <c:v>-1.96318227920741E-4</c:v>
                </c:pt>
                <c:pt idx="268">
                  <c:v>-1.9727426194955099E-4</c:v>
                </c:pt>
                <c:pt idx="269">
                  <c:v>-1.9823029597836099E-4</c:v>
                </c:pt>
                <c:pt idx="270">
                  <c:v>-1.9918633000717099E-4</c:v>
                </c:pt>
                <c:pt idx="271">
                  <c:v>-2.0014236403598099E-4</c:v>
                </c:pt>
                <c:pt idx="272">
                  <c:v>-2.0109839806479099E-4</c:v>
                </c:pt>
                <c:pt idx="273">
                  <c:v>-2.0205443209360101E-4</c:v>
                </c:pt>
                <c:pt idx="274">
                  <c:v>-2.0301046612241101E-4</c:v>
                </c:pt>
                <c:pt idx="275">
                  <c:v>-2.0396650015122101E-4</c:v>
                </c:pt>
                <c:pt idx="276">
                  <c:v>-2.0492253418003101E-4</c:v>
                </c:pt>
                <c:pt idx="277">
                  <c:v>-2.05878568208841E-4</c:v>
                </c:pt>
                <c:pt idx="278">
                  <c:v>-2.0683460223765E-4</c:v>
                </c:pt>
                <c:pt idx="279">
                  <c:v>-2.07790636266461E-4</c:v>
                </c:pt>
                <c:pt idx="280">
                  <c:v>-2.0874667029527E-4</c:v>
                </c:pt>
                <c:pt idx="281">
                  <c:v>-2.09702704324081E-4</c:v>
                </c:pt>
                <c:pt idx="282">
                  <c:v>-2.10658738352891E-4</c:v>
                </c:pt>
                <c:pt idx="283">
                  <c:v>-2.1161477238170099E-4</c:v>
                </c:pt>
                <c:pt idx="284">
                  <c:v>-2.1257080641050999E-4</c:v>
                </c:pt>
                <c:pt idx="285">
                  <c:v>-2.1352684043931999E-4</c:v>
                </c:pt>
                <c:pt idx="286">
                  <c:v>-2.1448287446813001E-4</c:v>
                </c:pt>
                <c:pt idx="287">
                  <c:v>-2.1543890849694001E-4</c:v>
                </c:pt>
                <c:pt idx="288">
                  <c:v>-2.1639494252575001E-4</c:v>
                </c:pt>
                <c:pt idx="289">
                  <c:v>-2.1735097655456101E-4</c:v>
                </c:pt>
                <c:pt idx="290">
                  <c:v>-2.1830701058337101E-4</c:v>
                </c:pt>
                <c:pt idx="291">
                  <c:v>-2.1926304461218E-4</c:v>
                </c:pt>
                <c:pt idx="292">
                  <c:v>-2.2021907864099E-4</c:v>
                </c:pt>
                <c:pt idx="293">
                  <c:v>-2.211751126698E-4</c:v>
                </c:pt>
                <c:pt idx="294">
                  <c:v>-2.2213114669861E-4</c:v>
                </c:pt>
                <c:pt idx="295">
                  <c:v>-2.2308718072742E-4</c:v>
                </c:pt>
                <c:pt idx="296">
                  <c:v>-2.2404321475622999E-4</c:v>
                </c:pt>
                <c:pt idx="297">
                  <c:v>-2.2499924878503999E-4</c:v>
                </c:pt>
                <c:pt idx="298">
                  <c:v>-2.2595528281384999E-4</c:v>
                </c:pt>
                <c:pt idx="299">
                  <c:v>-2.2691131684265999E-4</c:v>
                </c:pt>
                <c:pt idx="300">
                  <c:v>-2.2786735087147001E-4</c:v>
                </c:pt>
                <c:pt idx="301">
                  <c:v>-2.2882338490028001E-4</c:v>
                </c:pt>
                <c:pt idx="302">
                  <c:v>-2.2977941892909101E-4</c:v>
                </c:pt>
                <c:pt idx="303">
                  <c:v>-2.3073545295790001E-4</c:v>
                </c:pt>
                <c:pt idx="304">
                  <c:v>-2.31691486986709E-4</c:v>
                </c:pt>
                <c:pt idx="305">
                  <c:v>-2.32647521015519E-4</c:v>
                </c:pt>
                <c:pt idx="306">
                  <c:v>-2.3360355504433E-4</c:v>
                </c:pt>
                <c:pt idx="307">
                  <c:v>-2.34559589073139E-4</c:v>
                </c:pt>
                <c:pt idx="308">
                  <c:v>-2.3551562310195E-4</c:v>
                </c:pt>
                <c:pt idx="309">
                  <c:v>-2.3647165713075899E-4</c:v>
                </c:pt>
                <c:pt idx="310">
                  <c:v>-2.3742769115956999E-4</c:v>
                </c:pt>
                <c:pt idx="311">
                  <c:v>-2.3838372518837999E-4</c:v>
                </c:pt>
                <c:pt idx="312">
                  <c:v>-2.3933975921718899E-4</c:v>
                </c:pt>
                <c:pt idx="313">
                  <c:v>-2.4029579324599999E-4</c:v>
                </c:pt>
                <c:pt idx="314">
                  <c:v>-2.4125182727480999E-4</c:v>
                </c:pt>
                <c:pt idx="315">
                  <c:v>-2.4220786130362001E-4</c:v>
                </c:pt>
                <c:pt idx="316">
                  <c:v>-2.4316389533242901E-4</c:v>
                </c:pt>
                <c:pt idx="317">
                  <c:v>-2.4411992936123901E-4</c:v>
                </c:pt>
                <c:pt idx="318">
                  <c:v>-2.4507596339005001E-4</c:v>
                </c:pt>
                <c:pt idx="319">
                  <c:v>-2.4603199741885998E-4</c:v>
                </c:pt>
                <c:pt idx="320">
                  <c:v>-2.4698803144766897E-4</c:v>
                </c:pt>
                <c:pt idx="321">
                  <c:v>-2.47944065476479E-4</c:v>
                </c:pt>
                <c:pt idx="322">
                  <c:v>-2.4890009950528902E-4</c:v>
                </c:pt>
                <c:pt idx="323">
                  <c:v>-2.4985613353410002E-4</c:v>
                </c:pt>
                <c:pt idx="324">
                  <c:v>-2.5081216756290902E-4</c:v>
                </c:pt>
                <c:pt idx="325">
                  <c:v>-2.5176820159171802E-4</c:v>
                </c:pt>
                <c:pt idx="326">
                  <c:v>-2.5272423562052799E-4</c:v>
                </c:pt>
                <c:pt idx="327">
                  <c:v>-2.5368026964933899E-4</c:v>
                </c:pt>
                <c:pt idx="328">
                  <c:v>-2.5463630367814901E-4</c:v>
                </c:pt>
                <c:pt idx="329">
                  <c:v>-2.5559233770695801E-4</c:v>
                </c:pt>
                <c:pt idx="330">
                  <c:v>-2.5654837173576901E-4</c:v>
                </c:pt>
                <c:pt idx="331">
                  <c:v>-2.5750440576457898E-4</c:v>
                </c:pt>
                <c:pt idx="332">
                  <c:v>-2.5846043979338901E-4</c:v>
                </c:pt>
                <c:pt idx="333">
                  <c:v>-2.5941647382219898E-4</c:v>
                </c:pt>
                <c:pt idx="334">
                  <c:v>-2.60372507851009E-4</c:v>
                </c:pt>
                <c:pt idx="335">
                  <c:v>-2.6132854187981903E-4</c:v>
                </c:pt>
                <c:pt idx="336">
                  <c:v>-2.62284575908629E-4</c:v>
                </c:pt>
                <c:pt idx="337">
                  <c:v>-2.6324060993743799E-4</c:v>
                </c:pt>
                <c:pt idx="338">
                  <c:v>-2.6419664396624802E-4</c:v>
                </c:pt>
                <c:pt idx="339">
                  <c:v>-2.6515267799505799E-4</c:v>
                </c:pt>
                <c:pt idx="340">
                  <c:v>-2.6610871202386801E-4</c:v>
                </c:pt>
                <c:pt idx="341">
                  <c:v>-2.6706474605267902E-4</c:v>
                </c:pt>
                <c:pt idx="342">
                  <c:v>-2.6802078008148801E-4</c:v>
                </c:pt>
                <c:pt idx="343">
                  <c:v>-2.6897681411029901E-4</c:v>
                </c:pt>
                <c:pt idx="344">
                  <c:v>-2.6993284813910801E-4</c:v>
                </c:pt>
                <c:pt idx="345">
                  <c:v>-2.7088888216791901E-4</c:v>
                </c:pt>
                <c:pt idx="346">
                  <c:v>-2.71844916196728E-4</c:v>
                </c:pt>
                <c:pt idx="347">
                  <c:v>-2.7280095022553797E-4</c:v>
                </c:pt>
                <c:pt idx="348">
                  <c:v>-2.73756984254348E-4</c:v>
                </c:pt>
                <c:pt idx="349">
                  <c:v>-2.7471301828315803E-4</c:v>
                </c:pt>
                <c:pt idx="350">
                  <c:v>-2.75669052311968E-4</c:v>
                </c:pt>
                <c:pt idx="351">
                  <c:v>-2.7662508634077802E-4</c:v>
                </c:pt>
                <c:pt idx="352">
                  <c:v>-2.7758112036958799E-4</c:v>
                </c:pt>
                <c:pt idx="353">
                  <c:v>-2.7853715439839802E-4</c:v>
                </c:pt>
                <c:pt idx="354">
                  <c:v>-2.7949318842720799E-4</c:v>
                </c:pt>
                <c:pt idx="355">
                  <c:v>-2.8044922245601801E-4</c:v>
                </c:pt>
                <c:pt idx="356">
                  <c:v>-2.8140525648482798E-4</c:v>
                </c:pt>
                <c:pt idx="357">
                  <c:v>-2.8236129051363801E-4</c:v>
                </c:pt>
                <c:pt idx="358">
                  <c:v>-2.8331732454244798E-4</c:v>
                </c:pt>
                <c:pt idx="359">
                  <c:v>-2.8427335857125801E-4</c:v>
                </c:pt>
                <c:pt idx="360">
                  <c:v>-2.8522939260006798E-4</c:v>
                </c:pt>
                <c:pt idx="361">
                  <c:v>-2.86185426628878E-4</c:v>
                </c:pt>
                <c:pt idx="362">
                  <c:v>-2.8714146065768797E-4</c:v>
                </c:pt>
                <c:pt idx="363">
                  <c:v>-2.88097494686498E-4</c:v>
                </c:pt>
                <c:pt idx="364">
                  <c:v>-2.8905352871530699E-4</c:v>
                </c:pt>
                <c:pt idx="365">
                  <c:v>-2.9000956274411702E-4</c:v>
                </c:pt>
                <c:pt idx="366">
                  <c:v>-2.9096559677292802E-4</c:v>
                </c:pt>
                <c:pt idx="367">
                  <c:v>-2.9192163080173702E-4</c:v>
                </c:pt>
                <c:pt idx="368">
                  <c:v>-2.9287766483054802E-4</c:v>
                </c:pt>
                <c:pt idx="369">
                  <c:v>-2.9383369885935799E-4</c:v>
                </c:pt>
                <c:pt idx="370">
                  <c:v>-2.9478973288816801E-4</c:v>
                </c:pt>
                <c:pt idx="371">
                  <c:v>-2.9574576691697798E-4</c:v>
                </c:pt>
                <c:pt idx="372">
                  <c:v>-2.9670180094578698E-4</c:v>
                </c:pt>
                <c:pt idx="373">
                  <c:v>-2.9765783497459798E-4</c:v>
                </c:pt>
                <c:pt idx="374">
                  <c:v>-2.9861386900340698E-4</c:v>
                </c:pt>
                <c:pt idx="375">
                  <c:v>-2.9956990303221798E-4</c:v>
                </c:pt>
                <c:pt idx="376">
                  <c:v>-3.0052593706102703E-4</c:v>
                </c:pt>
                <c:pt idx="377">
                  <c:v>-3.01481971089837E-4</c:v>
                </c:pt>
                <c:pt idx="378">
                  <c:v>-3.0243800511864702E-4</c:v>
                </c:pt>
                <c:pt idx="379">
                  <c:v>-3.0339403914745699E-4</c:v>
                </c:pt>
                <c:pt idx="380">
                  <c:v>-3.0435007317626702E-4</c:v>
                </c:pt>
                <c:pt idx="381">
                  <c:v>-3.0530610720507601E-4</c:v>
                </c:pt>
                <c:pt idx="382">
                  <c:v>-3.0626214123388702E-4</c:v>
                </c:pt>
                <c:pt idx="383">
                  <c:v>-3.0721817526269699E-4</c:v>
                </c:pt>
                <c:pt idx="384">
                  <c:v>-3.0817420929150598E-4</c:v>
                </c:pt>
                <c:pt idx="385">
                  <c:v>-3.0913024332031601E-4</c:v>
                </c:pt>
                <c:pt idx="386">
                  <c:v>-3.1008627734912701E-4</c:v>
                </c:pt>
                <c:pt idx="387">
                  <c:v>-3.1104231137793698E-4</c:v>
                </c:pt>
                <c:pt idx="388">
                  <c:v>-3.11998345406747E-4</c:v>
                </c:pt>
                <c:pt idx="389">
                  <c:v>-3.12954379435556E-4</c:v>
                </c:pt>
                <c:pt idx="390">
                  <c:v>-3.13910413464367E-4</c:v>
                </c:pt>
                <c:pt idx="391">
                  <c:v>-3.14866447493176E-4</c:v>
                </c:pt>
                <c:pt idx="392">
                  <c:v>-3.15822481521987E-4</c:v>
                </c:pt>
                <c:pt idx="393">
                  <c:v>-3.1677851555079599E-4</c:v>
                </c:pt>
                <c:pt idx="394">
                  <c:v>-3.1773454957960602E-4</c:v>
                </c:pt>
                <c:pt idx="395">
                  <c:v>-3.1869058360841599E-4</c:v>
                </c:pt>
                <c:pt idx="396">
                  <c:v>-3.1964661763722601E-4</c:v>
                </c:pt>
                <c:pt idx="397">
                  <c:v>-3.2060265166603598E-4</c:v>
                </c:pt>
                <c:pt idx="398">
                  <c:v>-3.2155868569484601E-4</c:v>
                </c:pt>
                <c:pt idx="399">
                  <c:v>-3.2251471972365598E-4</c:v>
                </c:pt>
                <c:pt idx="400">
                  <c:v>-3.2347075375246498E-4</c:v>
                </c:pt>
                <c:pt idx="401">
                  <c:v>-3.2442678778127598E-4</c:v>
                </c:pt>
                <c:pt idx="402">
                  <c:v>-3.25382821810086E-4</c:v>
                </c:pt>
                <c:pt idx="403">
                  <c:v>-3.26338855838895E-4</c:v>
                </c:pt>
                <c:pt idx="404">
                  <c:v>-3.2729488986770502E-4</c:v>
                </c:pt>
                <c:pt idx="405">
                  <c:v>-3.2825092389651602E-4</c:v>
                </c:pt>
                <c:pt idx="406">
                  <c:v>-3.2920695792532599E-4</c:v>
                </c:pt>
                <c:pt idx="407">
                  <c:v>-3.3016299195413499E-4</c:v>
                </c:pt>
                <c:pt idx="408">
                  <c:v>-3.3111902598294502E-4</c:v>
                </c:pt>
                <c:pt idx="409">
                  <c:v>-3.3207506001175499E-4</c:v>
                </c:pt>
                <c:pt idx="410">
                  <c:v>-3.3303109404056501E-4</c:v>
                </c:pt>
                <c:pt idx="411">
                  <c:v>-3.3398712806937498E-4</c:v>
                </c:pt>
                <c:pt idx="412">
                  <c:v>-3.3494316209818501E-4</c:v>
                </c:pt>
                <c:pt idx="413">
                  <c:v>-3.3589919612699498E-4</c:v>
                </c:pt>
                <c:pt idx="414">
                  <c:v>-3.3685523015580397E-4</c:v>
                </c:pt>
                <c:pt idx="415">
                  <c:v>-3.37811264184614E-4</c:v>
                </c:pt>
                <c:pt idx="416">
                  <c:v>-3.38767298213425E-4</c:v>
                </c:pt>
                <c:pt idx="417">
                  <c:v>-3.39723332242234E-4</c:v>
                </c:pt>
                <c:pt idx="418">
                  <c:v>-3.4067936627104402E-4</c:v>
                </c:pt>
                <c:pt idx="419">
                  <c:v>-3.4163540029985399E-4</c:v>
                </c:pt>
                <c:pt idx="420">
                  <c:v>-3.4259143432866402E-4</c:v>
                </c:pt>
                <c:pt idx="421">
                  <c:v>-3.4354746835747399E-4</c:v>
                </c:pt>
                <c:pt idx="422">
                  <c:v>-3.4450350238628401E-4</c:v>
                </c:pt>
                <c:pt idx="423">
                  <c:v>-3.4545953641509301E-4</c:v>
                </c:pt>
                <c:pt idx="424">
                  <c:v>-3.4641557044390298E-4</c:v>
                </c:pt>
                <c:pt idx="425">
                  <c:v>-3.4737160447271398E-4</c:v>
                </c:pt>
                <c:pt idx="426">
                  <c:v>-3.4832763850152401E-4</c:v>
                </c:pt>
                <c:pt idx="427">
                  <c:v>-3.49283672530333E-4</c:v>
                </c:pt>
                <c:pt idx="428">
                  <c:v>-3.50239706559144E-4</c:v>
                </c:pt>
                <c:pt idx="429">
                  <c:v>-3.51195740587953E-4</c:v>
                </c:pt>
                <c:pt idx="430">
                  <c:v>-3.5215177461676302E-4</c:v>
                </c:pt>
                <c:pt idx="431">
                  <c:v>-3.5310780864557202E-4</c:v>
                </c:pt>
                <c:pt idx="432">
                  <c:v>-3.5406384267438302E-4</c:v>
                </c:pt>
                <c:pt idx="433">
                  <c:v>-3.5501987670319299E-4</c:v>
                </c:pt>
                <c:pt idx="434">
                  <c:v>-3.5597591073200302E-4</c:v>
                </c:pt>
                <c:pt idx="435">
                  <c:v>-3.5693194476081299E-4</c:v>
                </c:pt>
                <c:pt idx="436">
                  <c:v>-3.5788797878962301E-4</c:v>
                </c:pt>
                <c:pt idx="437">
                  <c:v>-3.5884401281843298E-4</c:v>
                </c:pt>
                <c:pt idx="438">
                  <c:v>-3.5980004684724301E-4</c:v>
                </c:pt>
                <c:pt idx="439">
                  <c:v>-3.60756080876052E-4</c:v>
                </c:pt>
                <c:pt idx="440">
                  <c:v>-3.61712114904863E-4</c:v>
                </c:pt>
                <c:pt idx="441">
                  <c:v>-3.6266814893367298E-4</c:v>
                </c:pt>
                <c:pt idx="442">
                  <c:v>-3.6362418296248202E-4</c:v>
                </c:pt>
                <c:pt idx="443">
                  <c:v>-3.64580216991292E-4</c:v>
                </c:pt>
                <c:pt idx="444">
                  <c:v>-3.6553625102010202E-4</c:v>
                </c:pt>
                <c:pt idx="445">
                  <c:v>-3.6649228504891199E-4</c:v>
                </c:pt>
                <c:pt idx="446">
                  <c:v>-3.6744831907772202E-4</c:v>
                </c:pt>
                <c:pt idx="447">
                  <c:v>-3.6840435310653199E-4</c:v>
                </c:pt>
                <c:pt idx="448">
                  <c:v>-3.6936038713534201E-4</c:v>
                </c:pt>
                <c:pt idx="449">
                  <c:v>-3.7031642116415198E-4</c:v>
                </c:pt>
                <c:pt idx="450">
                  <c:v>-3.7127245519296098E-4</c:v>
                </c:pt>
                <c:pt idx="451">
                  <c:v>-3.7222848922177101E-4</c:v>
                </c:pt>
                <c:pt idx="452">
                  <c:v>-3.7318452325058098E-4</c:v>
                </c:pt>
                <c:pt idx="453">
                  <c:v>-3.74140557279391E-4</c:v>
                </c:pt>
                <c:pt idx="454">
                  <c:v>-3.7509659130820103E-4</c:v>
                </c:pt>
                <c:pt idx="455">
                  <c:v>-3.76052625337011E-4</c:v>
                </c:pt>
                <c:pt idx="456">
                  <c:v>-3.7700865936582102E-4</c:v>
                </c:pt>
                <c:pt idx="457">
                  <c:v>-3.7796469339463099E-4</c:v>
                </c:pt>
                <c:pt idx="458">
                  <c:v>-3.78920727423442E-4</c:v>
                </c:pt>
                <c:pt idx="459">
                  <c:v>-3.7987676145225099E-4</c:v>
                </c:pt>
                <c:pt idx="460">
                  <c:v>-3.8083279548106102E-4</c:v>
                </c:pt>
                <c:pt idx="461">
                  <c:v>-3.8178882950987001E-4</c:v>
                </c:pt>
                <c:pt idx="462">
                  <c:v>-3.8274486353868101E-4</c:v>
                </c:pt>
                <c:pt idx="463">
                  <c:v>-3.8370089756749098E-4</c:v>
                </c:pt>
                <c:pt idx="464">
                  <c:v>-3.8465693159629998E-4</c:v>
                </c:pt>
                <c:pt idx="465">
                  <c:v>-3.8561296562511098E-4</c:v>
                </c:pt>
                <c:pt idx="466">
                  <c:v>-3.86568999653921E-4</c:v>
                </c:pt>
                <c:pt idx="467">
                  <c:v>-3.8752503368273098E-4</c:v>
                </c:pt>
                <c:pt idx="468">
                  <c:v>-3.8848106771154003E-4</c:v>
                </c:pt>
                <c:pt idx="469">
                  <c:v>-3.89437101740352E-4</c:v>
                </c:pt>
                <c:pt idx="470">
                  <c:v>-3.90393135769161E-4</c:v>
                </c:pt>
                <c:pt idx="471">
                  <c:v>-3.9134916979796999E-4</c:v>
                </c:pt>
                <c:pt idx="472">
                  <c:v>-3.9230520382678002E-4</c:v>
                </c:pt>
                <c:pt idx="473">
                  <c:v>-3.9326123785559102E-4</c:v>
                </c:pt>
                <c:pt idx="474">
                  <c:v>-3.9421727188440001E-4</c:v>
                </c:pt>
                <c:pt idx="475">
                  <c:v>-3.9517330591320998E-4</c:v>
                </c:pt>
                <c:pt idx="476">
                  <c:v>-3.9612933994202099E-4</c:v>
                </c:pt>
                <c:pt idx="477">
                  <c:v>-3.9708537397082998E-4</c:v>
                </c:pt>
                <c:pt idx="478">
                  <c:v>-3.9804140799964001E-4</c:v>
                </c:pt>
                <c:pt idx="479">
                  <c:v>-3.9899744202844998E-4</c:v>
                </c:pt>
                <c:pt idx="480">
                  <c:v>-3.9995347605725903E-4</c:v>
                </c:pt>
                <c:pt idx="481">
                  <c:v>-4.0090951008606997E-4</c:v>
                </c:pt>
                <c:pt idx="482">
                  <c:v>-4.0186554411488E-4</c:v>
                </c:pt>
                <c:pt idx="483">
                  <c:v>-4.02821578143691E-4</c:v>
                </c:pt>
                <c:pt idx="484">
                  <c:v>-4.0377761217249799E-4</c:v>
                </c:pt>
                <c:pt idx="485">
                  <c:v>-4.0473364620130899E-4</c:v>
                </c:pt>
                <c:pt idx="486">
                  <c:v>-4.0568968023011799E-4</c:v>
                </c:pt>
                <c:pt idx="487">
                  <c:v>-4.0664571425892899E-4</c:v>
                </c:pt>
                <c:pt idx="488">
                  <c:v>-4.0760174828773901E-4</c:v>
                </c:pt>
                <c:pt idx="489">
                  <c:v>-4.0855778231654898E-4</c:v>
                </c:pt>
                <c:pt idx="490">
                  <c:v>-4.0951381634535901E-4</c:v>
                </c:pt>
                <c:pt idx="491">
                  <c:v>-4.1046985037416898E-4</c:v>
                </c:pt>
                <c:pt idx="492">
                  <c:v>-4.11425884402979E-4</c:v>
                </c:pt>
                <c:pt idx="493">
                  <c:v>-4.1238191843178898E-4</c:v>
                </c:pt>
                <c:pt idx="494">
                  <c:v>-4.13337952460599E-4</c:v>
                </c:pt>
                <c:pt idx="495">
                  <c:v>-4.1429398648940903E-4</c:v>
                </c:pt>
                <c:pt idx="496">
                  <c:v>-4.1525002051821802E-4</c:v>
                </c:pt>
                <c:pt idx="497">
                  <c:v>-4.1620605454702902E-4</c:v>
                </c:pt>
                <c:pt idx="498">
                  <c:v>-4.1716208857583899E-4</c:v>
                </c:pt>
                <c:pt idx="499">
                  <c:v>-4.1811812260464799E-4</c:v>
                </c:pt>
                <c:pt idx="500">
                  <c:v>-4.1907415663345698E-4</c:v>
                </c:pt>
                <c:pt idx="501">
                  <c:v>-4.2003019066226799E-4</c:v>
                </c:pt>
                <c:pt idx="502">
                  <c:v>-4.2098622469107801E-4</c:v>
                </c:pt>
                <c:pt idx="503">
                  <c:v>-4.2194225871988901E-4</c:v>
                </c:pt>
                <c:pt idx="504">
                  <c:v>-4.2289829274869801E-4</c:v>
                </c:pt>
                <c:pt idx="505">
                  <c:v>-4.23854326777507E-4</c:v>
                </c:pt>
                <c:pt idx="506">
                  <c:v>-4.2481036080631697E-4</c:v>
                </c:pt>
                <c:pt idx="507">
                  <c:v>-4.25766394835129E-4</c:v>
                </c:pt>
                <c:pt idx="508">
                  <c:v>-4.2672242886393898E-4</c:v>
                </c:pt>
                <c:pt idx="509">
                  <c:v>-4.2767846289274802E-4</c:v>
                </c:pt>
                <c:pt idx="510">
                  <c:v>-4.2863449692155702E-4</c:v>
                </c:pt>
                <c:pt idx="511">
                  <c:v>-4.2959053095036802E-4</c:v>
                </c:pt>
                <c:pt idx="512">
                  <c:v>-4.3054656497917702E-4</c:v>
                </c:pt>
                <c:pt idx="513">
                  <c:v>-4.3150259900798802E-4</c:v>
                </c:pt>
                <c:pt idx="514">
                  <c:v>-4.3245863303679799E-4</c:v>
                </c:pt>
                <c:pt idx="515">
                  <c:v>-4.3341466706560601E-4</c:v>
                </c:pt>
                <c:pt idx="516">
                  <c:v>-4.3437070109441701E-4</c:v>
                </c:pt>
                <c:pt idx="517">
                  <c:v>-4.3532673512322698E-4</c:v>
                </c:pt>
                <c:pt idx="518">
                  <c:v>-4.36282769152037E-4</c:v>
                </c:pt>
                <c:pt idx="519">
                  <c:v>-4.3723880318084698E-4</c:v>
                </c:pt>
                <c:pt idx="520">
                  <c:v>-4.3819483720965798E-4</c:v>
                </c:pt>
                <c:pt idx="521">
                  <c:v>-4.3915087123846703E-4</c:v>
                </c:pt>
                <c:pt idx="522">
                  <c:v>-4.40106905267277E-4</c:v>
                </c:pt>
                <c:pt idx="523">
                  <c:v>-4.4106293929608702E-4</c:v>
                </c:pt>
                <c:pt idx="524">
                  <c:v>-4.4201897332489802E-4</c:v>
                </c:pt>
                <c:pt idx="525">
                  <c:v>-4.4297500735370799E-4</c:v>
                </c:pt>
                <c:pt idx="526">
                  <c:v>-4.4393104138251699E-4</c:v>
                </c:pt>
                <c:pt idx="527">
                  <c:v>-4.4488707541132599E-4</c:v>
                </c:pt>
                <c:pt idx="528">
                  <c:v>-4.4584310944013601E-4</c:v>
                </c:pt>
                <c:pt idx="529">
                  <c:v>-4.4679914346894701E-4</c:v>
                </c:pt>
                <c:pt idx="530">
                  <c:v>-4.4775517749775601E-4</c:v>
                </c:pt>
                <c:pt idx="531">
                  <c:v>-4.4871121152656701E-4</c:v>
                </c:pt>
                <c:pt idx="532">
                  <c:v>-4.49667245555376E-4</c:v>
                </c:pt>
                <c:pt idx="533">
                  <c:v>-4.5062327958418597E-4</c:v>
                </c:pt>
                <c:pt idx="534">
                  <c:v>-4.51579313612996E-4</c:v>
                </c:pt>
                <c:pt idx="535">
                  <c:v>-4.5253534764180402E-4</c:v>
                </c:pt>
                <c:pt idx="536">
                  <c:v>-4.53491381670616E-4</c:v>
                </c:pt>
                <c:pt idx="537">
                  <c:v>-4.5444741569942602E-4</c:v>
                </c:pt>
                <c:pt idx="538">
                  <c:v>-4.5540344972823599E-4</c:v>
                </c:pt>
                <c:pt idx="539">
                  <c:v>-4.5635948375704602E-4</c:v>
                </c:pt>
                <c:pt idx="540">
                  <c:v>-4.5731551778585599E-4</c:v>
                </c:pt>
                <c:pt idx="541">
                  <c:v>-4.5827155181466601E-4</c:v>
                </c:pt>
                <c:pt idx="542">
                  <c:v>-4.5922758584347501E-4</c:v>
                </c:pt>
                <c:pt idx="543">
                  <c:v>-4.6018361987228498E-4</c:v>
                </c:pt>
                <c:pt idx="544">
                  <c:v>-4.6113965390109398E-4</c:v>
                </c:pt>
                <c:pt idx="545">
                  <c:v>-4.6209568792990601E-4</c:v>
                </c:pt>
                <c:pt idx="546">
                  <c:v>-4.6305172195871403E-4</c:v>
                </c:pt>
                <c:pt idx="547">
                  <c:v>-4.64007755987524E-4</c:v>
                </c:pt>
                <c:pt idx="548">
                  <c:v>-4.6496379001633597E-4</c:v>
                </c:pt>
                <c:pt idx="549">
                  <c:v>-4.6591982404514399E-4</c:v>
                </c:pt>
                <c:pt idx="550">
                  <c:v>-4.6687585807395402E-4</c:v>
                </c:pt>
                <c:pt idx="551">
                  <c:v>-4.6783189210276502E-4</c:v>
                </c:pt>
                <c:pt idx="552">
                  <c:v>-4.6878792613157298E-4</c:v>
                </c:pt>
                <c:pt idx="553">
                  <c:v>-4.6974396016038502E-4</c:v>
                </c:pt>
                <c:pt idx="554">
                  <c:v>-4.7069999418919602E-4</c:v>
                </c:pt>
                <c:pt idx="555">
                  <c:v>-4.7165602821800198E-4</c:v>
                </c:pt>
                <c:pt idx="556">
                  <c:v>-4.7261206224681498E-4</c:v>
                </c:pt>
                <c:pt idx="557">
                  <c:v>-4.7356809627562398E-4</c:v>
                </c:pt>
                <c:pt idx="558">
                  <c:v>-4.7452413030443498E-4</c:v>
                </c:pt>
                <c:pt idx="559">
                  <c:v>-4.75480164333245E-4</c:v>
                </c:pt>
                <c:pt idx="560">
                  <c:v>-4.76436198362054E-4</c:v>
                </c:pt>
                <c:pt idx="561">
                  <c:v>-4.7739223239086402E-4</c:v>
                </c:pt>
                <c:pt idx="562">
                  <c:v>-4.78348266419674E-4</c:v>
                </c:pt>
                <c:pt idx="563">
                  <c:v>-4.7930430044848402E-4</c:v>
                </c:pt>
                <c:pt idx="564">
                  <c:v>-4.8026033447729302E-4</c:v>
                </c:pt>
                <c:pt idx="565">
                  <c:v>-4.8121636850610499E-4</c:v>
                </c:pt>
                <c:pt idx="566">
                  <c:v>-4.8217240253491301E-4</c:v>
                </c:pt>
                <c:pt idx="567">
                  <c:v>-4.8312843656372201E-4</c:v>
                </c:pt>
                <c:pt idx="568">
                  <c:v>-4.8408447059253198E-4</c:v>
                </c:pt>
                <c:pt idx="569">
                  <c:v>-4.8504050462134401E-4</c:v>
                </c:pt>
                <c:pt idx="570">
                  <c:v>-4.8599653865015301E-4</c:v>
                </c:pt>
                <c:pt idx="571">
                  <c:v>-4.8695257267896401E-4</c:v>
                </c:pt>
                <c:pt idx="572">
                  <c:v>-4.8790860670777398E-4</c:v>
                </c:pt>
                <c:pt idx="573">
                  <c:v>-4.8886464073658303E-4</c:v>
                </c:pt>
                <c:pt idx="574">
                  <c:v>-4.8982067476539305E-4</c:v>
                </c:pt>
                <c:pt idx="575">
                  <c:v>-4.9077670879420199E-4</c:v>
                </c:pt>
                <c:pt idx="576">
                  <c:v>-4.9173274282301299E-4</c:v>
                </c:pt>
                <c:pt idx="577">
                  <c:v>-4.9268877685182302E-4</c:v>
                </c:pt>
                <c:pt idx="578">
                  <c:v>-4.9364481088063304E-4</c:v>
                </c:pt>
                <c:pt idx="579">
                  <c:v>-4.9460084490944405E-4</c:v>
                </c:pt>
                <c:pt idx="580">
                  <c:v>-4.9555687893825201E-4</c:v>
                </c:pt>
                <c:pt idx="581">
                  <c:v>-4.9651291296706204E-4</c:v>
                </c:pt>
                <c:pt idx="582">
                  <c:v>-4.9746894699587304E-4</c:v>
                </c:pt>
                <c:pt idx="583">
                  <c:v>-4.9842498102468198E-4</c:v>
                </c:pt>
                <c:pt idx="584">
                  <c:v>-4.99381015053492E-4</c:v>
                </c:pt>
                <c:pt idx="585">
                  <c:v>-5.00337049082303E-4</c:v>
                </c:pt>
                <c:pt idx="586">
                  <c:v>-5.0129308311111303E-4</c:v>
                </c:pt>
                <c:pt idx="587">
                  <c:v>-5.0224911713992295E-4</c:v>
                </c:pt>
                <c:pt idx="588">
                  <c:v>-5.03205151168732E-4</c:v>
                </c:pt>
                <c:pt idx="589">
                  <c:v>-5.04161185197543E-4</c:v>
                </c:pt>
                <c:pt idx="590">
                  <c:v>-5.0511721922635205E-4</c:v>
                </c:pt>
                <c:pt idx="591">
                  <c:v>-5.0607325325516305E-4</c:v>
                </c:pt>
                <c:pt idx="592">
                  <c:v>-5.0702928728397199E-4</c:v>
                </c:pt>
                <c:pt idx="593">
                  <c:v>-5.0798532131278104E-4</c:v>
                </c:pt>
                <c:pt idx="594">
                  <c:v>-5.0894135534159095E-4</c:v>
                </c:pt>
                <c:pt idx="595">
                  <c:v>-5.0989738937040098E-4</c:v>
                </c:pt>
                <c:pt idx="596">
                  <c:v>-5.1085342339921198E-4</c:v>
                </c:pt>
                <c:pt idx="597">
                  <c:v>-5.1180945742802103E-4</c:v>
                </c:pt>
                <c:pt idx="598">
                  <c:v>-5.1276549145683095E-4</c:v>
                </c:pt>
                <c:pt idx="599">
                  <c:v>-5.1372152548564097E-4</c:v>
                </c:pt>
                <c:pt idx="600">
                  <c:v>-5.1467755951445002E-4</c:v>
                </c:pt>
                <c:pt idx="601">
                  <c:v>-5.1563359354326102E-4</c:v>
                </c:pt>
                <c:pt idx="602">
                  <c:v>-5.1658962757207105E-4</c:v>
                </c:pt>
                <c:pt idx="603">
                  <c:v>-5.1754566160087999E-4</c:v>
                </c:pt>
                <c:pt idx="604">
                  <c:v>-5.1850169562968904E-4</c:v>
                </c:pt>
                <c:pt idx="605">
                  <c:v>-5.1945772965850199E-4</c:v>
                </c:pt>
                <c:pt idx="606">
                  <c:v>-5.2041376368731104E-4</c:v>
                </c:pt>
                <c:pt idx="607">
                  <c:v>-5.2136979771611998E-4</c:v>
                </c:pt>
                <c:pt idx="608">
                  <c:v>-5.2232583174493098E-4</c:v>
                </c:pt>
                <c:pt idx="609">
                  <c:v>-5.2328186577374101E-4</c:v>
                </c:pt>
                <c:pt idx="610">
                  <c:v>-5.2423789980255103E-4</c:v>
                </c:pt>
                <c:pt idx="611">
                  <c:v>-5.2519393383135997E-4</c:v>
                </c:pt>
                <c:pt idx="612">
                  <c:v>-5.2614996786016902E-4</c:v>
                </c:pt>
                <c:pt idx="613">
                  <c:v>-5.2710600188897905E-4</c:v>
                </c:pt>
                <c:pt idx="614">
                  <c:v>-5.2806203591778799E-4</c:v>
                </c:pt>
                <c:pt idx="615">
                  <c:v>-5.2901806994659997E-4</c:v>
                </c:pt>
                <c:pt idx="616">
                  <c:v>-5.2997410397540999E-4</c:v>
                </c:pt>
                <c:pt idx="617">
                  <c:v>-5.3093013800421904E-4</c:v>
                </c:pt>
                <c:pt idx="618">
                  <c:v>-5.3188617203302896E-4</c:v>
                </c:pt>
                <c:pt idx="619">
                  <c:v>-5.3284220606183898E-4</c:v>
                </c:pt>
                <c:pt idx="620">
                  <c:v>-5.3379824009064999E-4</c:v>
                </c:pt>
                <c:pt idx="621">
                  <c:v>-5.3475427411945903E-4</c:v>
                </c:pt>
                <c:pt idx="622">
                  <c:v>-5.3571030814826798E-4</c:v>
                </c:pt>
                <c:pt idx="623">
                  <c:v>-5.3666634217707898E-4</c:v>
                </c:pt>
                <c:pt idx="624">
                  <c:v>-5.37622376205889E-4</c:v>
                </c:pt>
                <c:pt idx="625">
                  <c:v>-5.3857841023469903E-4</c:v>
                </c:pt>
                <c:pt idx="626">
                  <c:v>-5.3953444426350905E-4</c:v>
                </c:pt>
                <c:pt idx="627">
                  <c:v>-5.4049047829231799E-4</c:v>
                </c:pt>
                <c:pt idx="628">
                  <c:v>-5.4144651232112802E-4</c:v>
                </c:pt>
                <c:pt idx="629">
                  <c:v>-5.4240254634993902E-4</c:v>
                </c:pt>
                <c:pt idx="630">
                  <c:v>-5.4335858037874905E-4</c:v>
                </c:pt>
                <c:pt idx="631">
                  <c:v>-5.4431461440755799E-4</c:v>
                </c:pt>
                <c:pt idx="632">
                  <c:v>-5.4527064843636899E-4</c:v>
                </c:pt>
                <c:pt idx="633">
                  <c:v>-5.4622668246517804E-4</c:v>
                </c:pt>
                <c:pt idx="634">
                  <c:v>-5.4718271649398698E-4</c:v>
                </c:pt>
                <c:pt idx="635">
                  <c:v>-5.4813875052279798E-4</c:v>
                </c:pt>
                <c:pt idx="636">
                  <c:v>-5.4909478455160898E-4</c:v>
                </c:pt>
                <c:pt idx="637">
                  <c:v>-5.5005081858041803E-4</c:v>
                </c:pt>
                <c:pt idx="638">
                  <c:v>-5.5100685260922903E-4</c:v>
                </c:pt>
                <c:pt idx="639">
                  <c:v>-5.5196288663803895E-4</c:v>
                </c:pt>
                <c:pt idx="640">
                  <c:v>-5.5291892066684897E-4</c:v>
                </c:pt>
                <c:pt idx="641">
                  <c:v>-5.5387495469565802E-4</c:v>
                </c:pt>
                <c:pt idx="642">
                  <c:v>-5.5483098872446805E-4</c:v>
                </c:pt>
                <c:pt idx="643">
                  <c:v>-5.5578702275327796E-4</c:v>
                </c:pt>
                <c:pt idx="644">
                  <c:v>-5.5674305678208799E-4</c:v>
                </c:pt>
                <c:pt idx="645">
                  <c:v>-5.5769909081089704E-4</c:v>
                </c:pt>
                <c:pt idx="646">
                  <c:v>-5.5865512483970902E-4</c:v>
                </c:pt>
                <c:pt idx="647">
                  <c:v>-5.5961115886851796E-4</c:v>
                </c:pt>
                <c:pt idx="648">
                  <c:v>-5.6056719289732701E-4</c:v>
                </c:pt>
                <c:pt idx="649">
                  <c:v>-5.6152322692613703E-4</c:v>
                </c:pt>
                <c:pt idx="650">
                  <c:v>-5.6247926095494597E-4</c:v>
                </c:pt>
                <c:pt idx="651">
                  <c:v>-5.63435294983756E-4</c:v>
                </c:pt>
                <c:pt idx="652">
                  <c:v>-5.6439132901256602E-4</c:v>
                </c:pt>
                <c:pt idx="653">
                  <c:v>-5.6534736304137702E-4</c:v>
                </c:pt>
                <c:pt idx="654">
                  <c:v>-5.6630339707018802E-4</c:v>
                </c:pt>
                <c:pt idx="655">
                  <c:v>-5.6725943109899697E-4</c:v>
                </c:pt>
                <c:pt idx="656">
                  <c:v>-5.6821546512780699E-4</c:v>
                </c:pt>
                <c:pt idx="657">
                  <c:v>-5.6917149915661496E-4</c:v>
                </c:pt>
                <c:pt idx="658">
                  <c:v>-5.7012753318542802E-4</c:v>
                </c:pt>
                <c:pt idx="659">
                  <c:v>-5.7108356721423696E-4</c:v>
                </c:pt>
                <c:pt idx="660">
                  <c:v>-5.7203960124304601E-4</c:v>
                </c:pt>
                <c:pt idx="661">
                  <c:v>-5.7299563527185701E-4</c:v>
                </c:pt>
                <c:pt idx="662">
                  <c:v>-5.7395166930066595E-4</c:v>
                </c:pt>
                <c:pt idx="663">
                  <c:v>-5.7490770332947695E-4</c:v>
                </c:pt>
                <c:pt idx="664">
                  <c:v>-5.75863737358286E-4</c:v>
                </c:pt>
                <c:pt idx="665">
                  <c:v>-5.7681977138709603E-4</c:v>
                </c:pt>
                <c:pt idx="666">
                  <c:v>-5.7777580541590497E-4</c:v>
                </c:pt>
                <c:pt idx="667">
                  <c:v>-5.7873183944471705E-4</c:v>
                </c:pt>
                <c:pt idx="668">
                  <c:v>-5.7968787347352502E-4</c:v>
                </c:pt>
                <c:pt idx="669">
                  <c:v>-5.8064390750233602E-4</c:v>
                </c:pt>
                <c:pt idx="670">
                  <c:v>-5.8159994153114604E-4</c:v>
                </c:pt>
                <c:pt idx="671">
                  <c:v>-5.8255597555995596E-4</c:v>
                </c:pt>
                <c:pt idx="672">
                  <c:v>-5.8351200958876696E-4</c:v>
                </c:pt>
                <c:pt idx="673">
                  <c:v>-5.8446804361757699E-4</c:v>
                </c:pt>
                <c:pt idx="674">
                  <c:v>-5.8542407764638604E-4</c:v>
                </c:pt>
                <c:pt idx="675">
                  <c:v>-5.8638011167519595E-4</c:v>
                </c:pt>
                <c:pt idx="676">
                  <c:v>-5.87336145704005E-4</c:v>
                </c:pt>
                <c:pt idx="677">
                  <c:v>-5.8829217973281503E-4</c:v>
                </c:pt>
                <c:pt idx="678">
                  <c:v>-5.8924821376162505E-4</c:v>
                </c:pt>
                <c:pt idx="679">
                  <c:v>-5.9020424779043497E-4</c:v>
                </c:pt>
                <c:pt idx="680">
                  <c:v>-5.9116028181924499E-4</c:v>
                </c:pt>
                <c:pt idx="681">
                  <c:v>-5.9211631584805404E-4</c:v>
                </c:pt>
                <c:pt idx="682">
                  <c:v>-5.9307234987686602E-4</c:v>
                </c:pt>
                <c:pt idx="683">
                  <c:v>-5.9402838390567702E-4</c:v>
                </c:pt>
                <c:pt idx="684">
                  <c:v>-5.9498441793448401E-4</c:v>
                </c:pt>
                <c:pt idx="685">
                  <c:v>-5.9594045196329501E-4</c:v>
                </c:pt>
                <c:pt idx="686">
                  <c:v>-5.9689648599210504E-4</c:v>
                </c:pt>
                <c:pt idx="687">
                  <c:v>-5.9785252002091495E-4</c:v>
                </c:pt>
                <c:pt idx="688">
                  <c:v>-5.9880855404972498E-4</c:v>
                </c:pt>
                <c:pt idx="689">
                  <c:v>-5.9976458807853501E-4</c:v>
                </c:pt>
                <c:pt idx="690">
                  <c:v>-6.0072062210734395E-4</c:v>
                </c:pt>
                <c:pt idx="691">
                  <c:v>-6.0167665613615397E-4</c:v>
                </c:pt>
                <c:pt idx="692">
                  <c:v>-6.0263269016496497E-4</c:v>
                </c:pt>
                <c:pt idx="693">
                  <c:v>-6.03588724193775E-4</c:v>
                </c:pt>
                <c:pt idx="694">
                  <c:v>-6.0454475822258502E-4</c:v>
                </c:pt>
                <c:pt idx="695">
                  <c:v>-6.0550079225139299E-4</c:v>
                </c:pt>
                <c:pt idx="696">
                  <c:v>-6.0645682628020399E-4</c:v>
                </c:pt>
                <c:pt idx="697">
                  <c:v>-6.0741286030901401E-4</c:v>
                </c:pt>
                <c:pt idx="698">
                  <c:v>-6.0836889433782404E-4</c:v>
                </c:pt>
                <c:pt idx="699">
                  <c:v>-6.0932492836663396E-4</c:v>
                </c:pt>
                <c:pt idx="700">
                  <c:v>-6.1028096239544301E-4</c:v>
                </c:pt>
                <c:pt idx="701">
                  <c:v>-6.1123699642425303E-4</c:v>
                </c:pt>
                <c:pt idx="702">
                  <c:v>-6.1219303045306295E-4</c:v>
                </c:pt>
                <c:pt idx="703">
                  <c:v>-6.1314906448187297E-4</c:v>
                </c:pt>
                <c:pt idx="704">
                  <c:v>-6.14105098510683E-4</c:v>
                </c:pt>
                <c:pt idx="705">
                  <c:v>-6.1506113253949302E-4</c:v>
                </c:pt>
                <c:pt idx="706">
                  <c:v>-6.1601716656830403E-4</c:v>
                </c:pt>
                <c:pt idx="707">
                  <c:v>-6.1697320059711297E-4</c:v>
                </c:pt>
                <c:pt idx="708">
                  <c:v>-6.1792923462592202E-4</c:v>
                </c:pt>
                <c:pt idx="709">
                  <c:v>-6.1888526865473399E-4</c:v>
                </c:pt>
                <c:pt idx="710">
                  <c:v>-6.1984130268354402E-4</c:v>
                </c:pt>
                <c:pt idx="711">
                  <c:v>-6.2079733671235296E-4</c:v>
                </c:pt>
                <c:pt idx="712">
                  <c:v>-6.2175337074116504E-4</c:v>
                </c:pt>
                <c:pt idx="713">
                  <c:v>-6.2270940476997301E-4</c:v>
                </c:pt>
                <c:pt idx="714">
                  <c:v>-6.2366543879878195E-4</c:v>
                </c:pt>
                <c:pt idx="715">
                  <c:v>-6.2462147282759198E-4</c:v>
                </c:pt>
                <c:pt idx="716">
                  <c:v>-6.2557750685640298E-4</c:v>
                </c:pt>
                <c:pt idx="717">
                  <c:v>-6.26533540885213E-4</c:v>
                </c:pt>
                <c:pt idx="718">
                  <c:v>-6.2748957491402205E-4</c:v>
                </c:pt>
                <c:pt idx="719">
                  <c:v>-6.2844560894283305E-4</c:v>
                </c:pt>
                <c:pt idx="720">
                  <c:v>-6.2940164297164102E-4</c:v>
                </c:pt>
                <c:pt idx="721">
                  <c:v>-6.3035767700045202E-4</c:v>
                </c:pt>
                <c:pt idx="722">
                  <c:v>-6.3131371102926302E-4</c:v>
                </c:pt>
                <c:pt idx="723">
                  <c:v>-6.3226974505807402E-4</c:v>
                </c:pt>
                <c:pt idx="724">
                  <c:v>-6.3322577908688199E-4</c:v>
                </c:pt>
                <c:pt idx="725">
                  <c:v>-6.3418181311569299E-4</c:v>
                </c:pt>
                <c:pt idx="726">
                  <c:v>-6.3513784714450301E-4</c:v>
                </c:pt>
                <c:pt idx="727">
                  <c:v>-6.3609388117331195E-4</c:v>
                </c:pt>
                <c:pt idx="728">
                  <c:v>-6.3704991520212198E-4</c:v>
                </c:pt>
                <c:pt idx="729">
                  <c:v>-6.38005949230932E-4</c:v>
                </c:pt>
                <c:pt idx="730">
                  <c:v>-6.3896198325974203E-4</c:v>
                </c:pt>
                <c:pt idx="731">
                  <c:v>-6.3991801728855097E-4</c:v>
                </c:pt>
                <c:pt idx="732">
                  <c:v>-6.40874051317361E-4</c:v>
                </c:pt>
                <c:pt idx="733">
                  <c:v>-6.41830085346172E-4</c:v>
                </c:pt>
                <c:pt idx="734">
                  <c:v>-6.4278611937498105E-4</c:v>
                </c:pt>
                <c:pt idx="735">
                  <c:v>-6.4374215340378999E-4</c:v>
                </c:pt>
                <c:pt idx="736">
                  <c:v>-6.4469818743260305E-4</c:v>
                </c:pt>
                <c:pt idx="737">
                  <c:v>-6.4565422146141101E-4</c:v>
                </c:pt>
                <c:pt idx="738">
                  <c:v>-6.4661025549022201E-4</c:v>
                </c:pt>
                <c:pt idx="739">
                  <c:v>-6.4756628951903204E-4</c:v>
                </c:pt>
                <c:pt idx="740">
                  <c:v>-6.4852232354784098E-4</c:v>
                </c:pt>
                <c:pt idx="741">
                  <c:v>-6.4947835757665101E-4</c:v>
                </c:pt>
                <c:pt idx="742">
                  <c:v>-6.5043439160546103E-4</c:v>
                </c:pt>
                <c:pt idx="743">
                  <c:v>-6.5139042563426997E-4</c:v>
                </c:pt>
                <c:pt idx="744">
                  <c:v>-6.5234645966308097E-4</c:v>
                </c:pt>
                <c:pt idx="745">
                  <c:v>-6.5330249369189002E-4</c:v>
                </c:pt>
                <c:pt idx="746">
                  <c:v>-6.5425852772070005E-4</c:v>
                </c:pt>
                <c:pt idx="747">
                  <c:v>-6.5521456174951105E-4</c:v>
                </c:pt>
                <c:pt idx="748">
                  <c:v>-6.5617059577831901E-4</c:v>
                </c:pt>
                <c:pt idx="749">
                  <c:v>-6.5712662980713099E-4</c:v>
                </c:pt>
                <c:pt idx="750">
                  <c:v>-6.5808266383594004E-4</c:v>
                </c:pt>
                <c:pt idx="751">
                  <c:v>-6.5903869786474996E-4</c:v>
                </c:pt>
                <c:pt idx="752">
                  <c:v>-6.5999473189355998E-4</c:v>
                </c:pt>
                <c:pt idx="753">
                  <c:v>-6.6095076592237001E-4</c:v>
                </c:pt>
                <c:pt idx="754">
                  <c:v>-6.6190679995118101E-4</c:v>
                </c:pt>
                <c:pt idx="755">
                  <c:v>-6.6286283397998897E-4</c:v>
                </c:pt>
                <c:pt idx="756">
                  <c:v>-6.6381886800880095E-4</c:v>
                </c:pt>
                <c:pt idx="757">
                  <c:v>-6.6477490203760902E-4</c:v>
                </c:pt>
                <c:pt idx="758">
                  <c:v>-6.6573093606642003E-4</c:v>
                </c:pt>
                <c:pt idx="759">
                  <c:v>-6.6668697009523005E-4</c:v>
                </c:pt>
                <c:pt idx="760">
                  <c:v>-6.6764300412403802E-4</c:v>
                </c:pt>
                <c:pt idx="761">
                  <c:v>-6.6859903815284902E-4</c:v>
                </c:pt>
                <c:pt idx="762">
                  <c:v>-6.6955507218165904E-4</c:v>
                </c:pt>
                <c:pt idx="763">
                  <c:v>-6.7051110621046896E-4</c:v>
                </c:pt>
                <c:pt idx="764">
                  <c:v>-6.7146714023927996E-4</c:v>
                </c:pt>
                <c:pt idx="765">
                  <c:v>-6.7242317426808901E-4</c:v>
                </c:pt>
                <c:pt idx="766">
                  <c:v>-6.7337920829690001E-4</c:v>
                </c:pt>
                <c:pt idx="767">
                  <c:v>-6.7433524232570895E-4</c:v>
                </c:pt>
                <c:pt idx="768">
                  <c:v>-6.7529127635451898E-4</c:v>
                </c:pt>
                <c:pt idx="769">
                  <c:v>-6.76247310383329E-4</c:v>
                </c:pt>
                <c:pt idx="770">
                  <c:v>-6.7720334441213903E-4</c:v>
                </c:pt>
                <c:pt idx="771">
                  <c:v>-6.7815937844095003E-4</c:v>
                </c:pt>
                <c:pt idx="772">
                  <c:v>-6.7911541246975799E-4</c:v>
                </c:pt>
                <c:pt idx="773">
                  <c:v>-6.8007144649856802E-4</c:v>
                </c:pt>
                <c:pt idx="774">
                  <c:v>-6.8102748052737902E-4</c:v>
                </c:pt>
                <c:pt idx="775">
                  <c:v>-6.8198351455618796E-4</c:v>
                </c:pt>
                <c:pt idx="776">
                  <c:v>-6.8293954858499799E-4</c:v>
                </c:pt>
                <c:pt idx="777">
                  <c:v>-6.8389558261380899E-4</c:v>
                </c:pt>
                <c:pt idx="778">
                  <c:v>-6.8485161664261804E-4</c:v>
                </c:pt>
                <c:pt idx="779">
                  <c:v>-6.8580765067142698E-4</c:v>
                </c:pt>
                <c:pt idx="780">
                  <c:v>-6.8676368470023895E-4</c:v>
                </c:pt>
                <c:pt idx="781">
                  <c:v>-6.87719718729048E-4</c:v>
                </c:pt>
                <c:pt idx="782">
                  <c:v>-6.8867575275785803E-4</c:v>
                </c:pt>
                <c:pt idx="783">
                  <c:v>-6.8963178678666903E-4</c:v>
                </c:pt>
                <c:pt idx="784">
                  <c:v>-6.9058782081547895E-4</c:v>
                </c:pt>
                <c:pt idx="785">
                  <c:v>-6.91543854844288E-4</c:v>
                </c:pt>
                <c:pt idx="786">
                  <c:v>-6.9249988887309705E-4</c:v>
                </c:pt>
                <c:pt idx="787">
                  <c:v>-6.9345592290190696E-4</c:v>
                </c:pt>
                <c:pt idx="788">
                  <c:v>-6.9441195693071796E-4</c:v>
                </c:pt>
                <c:pt idx="789">
                  <c:v>-6.9536799095952799E-4</c:v>
                </c:pt>
                <c:pt idx="790">
                  <c:v>-6.9632402498833595E-4</c:v>
                </c:pt>
                <c:pt idx="791">
                  <c:v>-6.9728005901714696E-4</c:v>
                </c:pt>
                <c:pt idx="792">
                  <c:v>-6.9823609304595698E-4</c:v>
                </c:pt>
                <c:pt idx="793">
                  <c:v>-6.9919212707476798E-4</c:v>
                </c:pt>
                <c:pt idx="794">
                  <c:v>-7.0014816110357703E-4</c:v>
                </c:pt>
                <c:pt idx="795">
                  <c:v>-7.01104195132385E-4</c:v>
                </c:pt>
                <c:pt idx="796">
                  <c:v>-7.02060229161196E-4</c:v>
                </c:pt>
                <c:pt idx="797">
                  <c:v>-7.03016263190007E-4</c:v>
                </c:pt>
                <c:pt idx="798">
                  <c:v>-7.0397229721881702E-4</c:v>
                </c:pt>
                <c:pt idx="799">
                  <c:v>-7.0492833124762705E-4</c:v>
                </c:pt>
                <c:pt idx="800">
                  <c:v>-7.0588436527643697E-4</c:v>
                </c:pt>
                <c:pt idx="801">
                  <c:v>-7.0684039930524699E-4</c:v>
                </c:pt>
                <c:pt idx="802">
                  <c:v>-7.0779643333405496E-4</c:v>
                </c:pt>
                <c:pt idx="803">
                  <c:v>-7.0875246736286704E-4</c:v>
                </c:pt>
                <c:pt idx="804">
                  <c:v>-7.0970850139167696E-4</c:v>
                </c:pt>
                <c:pt idx="805">
                  <c:v>-7.1066453542048503E-4</c:v>
                </c:pt>
                <c:pt idx="806">
                  <c:v>-7.1162056944929701E-4</c:v>
                </c:pt>
                <c:pt idx="807">
                  <c:v>-7.1257660347810703E-4</c:v>
                </c:pt>
                <c:pt idx="808">
                  <c:v>-7.1353263750691402E-4</c:v>
                </c:pt>
                <c:pt idx="809">
                  <c:v>-7.1448867153572405E-4</c:v>
                </c:pt>
                <c:pt idx="810">
                  <c:v>-7.1544470556453603E-4</c:v>
                </c:pt>
                <c:pt idx="811">
                  <c:v>-7.1640073959334605E-4</c:v>
                </c:pt>
                <c:pt idx="812">
                  <c:v>-7.1735677362215597E-4</c:v>
                </c:pt>
                <c:pt idx="813">
                  <c:v>-7.1831280765096599E-4</c:v>
                </c:pt>
                <c:pt idx="814">
                  <c:v>-7.1926884167977699E-4</c:v>
                </c:pt>
                <c:pt idx="815">
                  <c:v>-7.2022487570858398E-4</c:v>
                </c:pt>
                <c:pt idx="816">
                  <c:v>-7.2118090973739498E-4</c:v>
                </c:pt>
                <c:pt idx="817">
                  <c:v>-7.2213694376620501E-4</c:v>
                </c:pt>
                <c:pt idx="818">
                  <c:v>-7.2309297779501699E-4</c:v>
                </c:pt>
                <c:pt idx="819">
                  <c:v>-7.2404901182382398E-4</c:v>
                </c:pt>
                <c:pt idx="820">
                  <c:v>-7.2500504585263498E-4</c:v>
                </c:pt>
                <c:pt idx="821">
                  <c:v>-7.2596107988144598E-4</c:v>
                </c:pt>
                <c:pt idx="822">
                  <c:v>-7.2691711391025503E-4</c:v>
                </c:pt>
                <c:pt idx="823">
                  <c:v>-7.2787314793906505E-4</c:v>
                </c:pt>
                <c:pt idx="824">
                  <c:v>-7.2882918196787497E-4</c:v>
                </c:pt>
                <c:pt idx="825">
                  <c:v>-7.2978521599668597E-4</c:v>
                </c:pt>
                <c:pt idx="826">
                  <c:v>-7.3074125002549502E-4</c:v>
                </c:pt>
                <c:pt idx="827">
                  <c:v>-7.3169728405430396E-4</c:v>
                </c:pt>
                <c:pt idx="828">
                  <c:v>-7.3265331808311399E-4</c:v>
                </c:pt>
                <c:pt idx="829">
                  <c:v>-7.3360935211192304E-4</c:v>
                </c:pt>
                <c:pt idx="830">
                  <c:v>-7.3456538614073501E-4</c:v>
                </c:pt>
                <c:pt idx="831">
                  <c:v>-7.3552142016954504E-4</c:v>
                </c:pt>
                <c:pt idx="832">
                  <c:v>-7.36477454198353E-4</c:v>
                </c:pt>
                <c:pt idx="833">
                  <c:v>-7.37433488227164E-4</c:v>
                </c:pt>
                <c:pt idx="834">
                  <c:v>-7.3838952225597403E-4</c:v>
                </c:pt>
                <c:pt idx="835">
                  <c:v>-7.3934555628478395E-4</c:v>
                </c:pt>
                <c:pt idx="836">
                  <c:v>-7.40301590313593E-4</c:v>
                </c:pt>
                <c:pt idx="837">
                  <c:v>-7.41257624342404E-4</c:v>
                </c:pt>
                <c:pt idx="838">
                  <c:v>-7.4221365837121305E-4</c:v>
                </c:pt>
                <c:pt idx="839">
                  <c:v>-7.4316969240002405E-4</c:v>
                </c:pt>
                <c:pt idx="840">
                  <c:v>-7.4412572642883396E-4</c:v>
                </c:pt>
                <c:pt idx="841">
                  <c:v>-7.4508176045764399E-4</c:v>
                </c:pt>
                <c:pt idx="842">
                  <c:v>-7.4603779448645401E-4</c:v>
                </c:pt>
                <c:pt idx="843">
                  <c:v>-7.4699382851526502E-4</c:v>
                </c:pt>
                <c:pt idx="844">
                  <c:v>-7.4794986254407396E-4</c:v>
                </c:pt>
                <c:pt idx="845">
                  <c:v>-7.4890589657288301E-4</c:v>
                </c:pt>
                <c:pt idx="846">
                  <c:v>-7.4986193060169303E-4</c:v>
                </c:pt>
                <c:pt idx="847">
                  <c:v>-7.5081796463050295E-4</c:v>
                </c:pt>
                <c:pt idx="848">
                  <c:v>-7.51773998659312E-4</c:v>
                </c:pt>
                <c:pt idx="849">
                  <c:v>-7.5273003268812202E-4</c:v>
                </c:pt>
                <c:pt idx="850">
                  <c:v>-7.5368606671693302E-4</c:v>
                </c:pt>
                <c:pt idx="851">
                  <c:v>-7.5464210074574403E-4</c:v>
                </c:pt>
                <c:pt idx="852">
                  <c:v>-7.5559813477455297E-4</c:v>
                </c:pt>
                <c:pt idx="853">
                  <c:v>-7.5655416880336202E-4</c:v>
                </c:pt>
                <c:pt idx="854">
                  <c:v>-7.5751020283217302E-4</c:v>
                </c:pt>
                <c:pt idx="855">
                  <c:v>-7.5846623686098402E-4</c:v>
                </c:pt>
                <c:pt idx="856">
                  <c:v>-7.5942227088979404E-4</c:v>
                </c:pt>
                <c:pt idx="857">
                  <c:v>-7.6037830491860201E-4</c:v>
                </c:pt>
                <c:pt idx="858">
                  <c:v>-7.6133433894741203E-4</c:v>
                </c:pt>
                <c:pt idx="859">
                  <c:v>-7.6229037297622303E-4</c:v>
                </c:pt>
                <c:pt idx="860">
                  <c:v>-7.6324640700503295E-4</c:v>
                </c:pt>
                <c:pt idx="861">
                  <c:v>-7.6420244103384298E-4</c:v>
                </c:pt>
                <c:pt idx="862">
                  <c:v>-7.6515847506265203E-4</c:v>
                </c:pt>
                <c:pt idx="863">
                  <c:v>-7.66114509091464E-4</c:v>
                </c:pt>
                <c:pt idx="864">
                  <c:v>-7.6707054312027197E-4</c:v>
                </c:pt>
                <c:pt idx="865">
                  <c:v>-7.6802657714908297E-4</c:v>
                </c:pt>
                <c:pt idx="866">
                  <c:v>-7.6898261117789202E-4</c:v>
                </c:pt>
                <c:pt idx="867">
                  <c:v>-7.6993864520670204E-4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C88-4CE8-AFF7-15FCEC780A13}"/>
            </c:ext>
          </c:extLst>
        </c:ser>
        <c:ser>
          <c:idx val="2"/>
          <c:order val="4"/>
          <c:tx>
            <c:strRef>
              <c:f>AVGx!$G$1</c:f>
              <c:strCache>
                <c:ptCount val="1"/>
                <c:pt idx="0">
                  <c:v>-2.43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AVGx!$G$3:$G$870</c:f>
              <c:numCache>
                <c:formatCode>0.00E+00</c:formatCode>
                <c:ptCount val="868"/>
                <c:pt idx="0">
                  <c:v>8.6072374457790498E-6</c:v>
                </c:pt>
                <c:pt idx="1">
                  <c:v>1.6541339665699999E-5</c:v>
                </c:pt>
                <c:pt idx="2">
                  <c:v>2.7042649124236899E-5</c:v>
                </c:pt>
                <c:pt idx="3">
                  <c:v>4.4087145157827903E-5</c:v>
                </c:pt>
                <c:pt idx="4">
                  <c:v>7.1513453673077097E-5</c:v>
                </c:pt>
                <c:pt idx="5">
                  <c:v>1.0664620210226299E-4</c:v>
                </c:pt>
                <c:pt idx="6">
                  <c:v>1.4948946847762E-4</c:v>
                </c:pt>
                <c:pt idx="7">
                  <c:v>2.0004821764488801E-4</c:v>
                </c:pt>
                <c:pt idx="8">
                  <c:v>2.5832829696022198E-4</c:v>
                </c:pt>
                <c:pt idx="9">
                  <c:v>3.2433643117593599E-4</c:v>
                </c:pt>
                <c:pt idx="10">
                  <c:v>3.98080198116447E-4</c:v>
                </c:pt>
                <c:pt idx="11">
                  <c:v>4.7956789199185302E-4</c:v>
                </c:pt>
                <c:pt idx="12">
                  <c:v>5.6880841375363104E-4</c:v>
                </c:pt>
                <c:pt idx="13">
                  <c:v>6.6581123858218101E-4</c:v>
                </c:pt>
                <c:pt idx="14">
                  <c:v>7.7058638666471595E-4</c:v>
                </c:pt>
                <c:pt idx="15">
                  <c:v>8.8314435703566903E-4</c:v>
                </c:pt>
                <c:pt idx="16">
                  <c:v>1.0034960388953099E-3</c:v>
                </c:pt>
                <c:pt idx="17">
                  <c:v>1.13165270165939E-3</c:v>
                </c:pt>
                <c:pt idx="18">
                  <c:v>1.2676261342113599E-3</c:v>
                </c:pt>
                <c:pt idx="19">
                  <c:v>1.41143154871805E-3</c:v>
                </c:pt>
                <c:pt idx="20">
                  <c:v>1.56309175643871E-3</c:v>
                </c:pt>
                <c:pt idx="21">
                  <c:v>1.72263823641811E-3</c:v>
                </c:pt>
                <c:pt idx="22">
                  <c:v>1.8901121617778099E-3</c:v>
                </c:pt>
                <c:pt idx="23">
                  <c:v>2.06556551431841E-3</c:v>
                </c:pt>
                <c:pt idx="24">
                  <c:v>2.2490586746836201E-3</c:v>
                </c:pt>
                <c:pt idx="25">
                  <c:v>2.4406566570237399E-3</c:v>
                </c:pt>
                <c:pt idx="26">
                  <c:v>2.6404285784106798E-3</c:v>
                </c:pt>
                <c:pt idx="27">
                  <c:v>2.8484470774347201E-3</c:v>
                </c:pt>
                <c:pt idx="28">
                  <c:v>3.0647874270598799E-3</c:v>
                </c:pt>
                <c:pt idx="29">
                  <c:v>3.2895273369768999E-3</c:v>
                </c:pt>
                <c:pt idx="30">
                  <c:v>3.5227468334780199E-3</c:v>
                </c:pt>
                <c:pt idx="31">
                  <c:v>3.7645281744314498E-3</c:v>
                </c:pt>
                <c:pt idx="32">
                  <c:v>4.0149557690068796E-3</c:v>
                </c:pt>
                <c:pt idx="33">
                  <c:v>4.2741169862545196E-3</c:v>
                </c:pt>
                <c:pt idx="34">
                  <c:v>4.5421042607440704E-3</c:v>
                </c:pt>
                <c:pt idx="35">
                  <c:v>4.8190157588098503E-3</c:v>
                </c:pt>
                <c:pt idx="36">
                  <c:v>5.1049554604527198E-3</c:v>
                </c:pt>
                <c:pt idx="37">
                  <c:v>5.4000329111285501E-3</c:v>
                </c:pt>
                <c:pt idx="38">
                  <c:v>5.7043621294919303E-3</c:v>
                </c:pt>
                <c:pt idx="39">
                  <c:v>6.0180595023326799E-3</c:v>
                </c:pt>
                <c:pt idx="40">
                  <c:v>6.3412431203905004E-3</c:v>
                </c:pt>
                <c:pt idx="41">
                  <c:v>6.6740326123449698E-3</c:v>
                </c:pt>
                <c:pt idx="42">
                  <c:v>7.0165492448159899E-3</c:v>
                </c:pt>
                <c:pt idx="43">
                  <c:v>7.36891593200718E-3</c:v>
                </c:pt>
                <c:pt idx="44">
                  <c:v>7.7312569934849997E-3</c:v>
                </c:pt>
                <c:pt idx="45">
                  <c:v>8.1036976687658899E-3</c:v>
                </c:pt>
                <c:pt idx="46">
                  <c:v>8.4863626310369804E-3</c:v>
                </c:pt>
                <c:pt idx="47">
                  <c:v>8.8793730313051298E-3</c:v>
                </c:pt>
                <c:pt idx="48">
                  <c:v>9.2828445715859194E-3</c:v>
                </c:pt>
                <c:pt idx="49">
                  <c:v>9.6968864057210506E-3</c:v>
                </c:pt>
                <c:pt idx="50">
                  <c:v>1.0121598312980099E-2</c:v>
                </c:pt>
                <c:pt idx="51">
                  <c:v>1.0557067545877E-2</c:v>
                </c:pt>
                <c:pt idx="52">
                  <c:v>1.1003370230193101E-2</c:v>
                </c:pt>
                <c:pt idx="53">
                  <c:v>1.14605730206792E-2</c:v>
                </c:pt>
                <c:pt idx="54">
                  <c:v>1.19287340349806E-2</c:v>
                </c:pt>
                <c:pt idx="55">
                  <c:v>1.24079055488194E-2</c:v>
                </c:pt>
                <c:pt idx="56">
                  <c:v>1.28981377474382E-2</c:v>
                </c:pt>
                <c:pt idx="57">
                  <c:v>1.3399479480303801E-2</c:v>
                </c:pt>
                <c:pt idx="58">
                  <c:v>1.391197781244E-2</c:v>
                </c:pt>
                <c:pt idx="59">
                  <c:v>1.44356759491491E-2</c:v>
                </c:pt>
                <c:pt idx="60">
                  <c:v>1.49706096723099E-2</c:v>
                </c:pt>
                <c:pt idx="61">
                  <c:v>1.5516805484420901E-2</c:v>
                </c:pt>
                <c:pt idx="62">
                  <c:v>1.6074280490788E-2</c:v>
                </c:pt>
                <c:pt idx="63">
                  <c:v>1.6643041790164001E-2</c:v>
                </c:pt>
                <c:pt idx="64">
                  <c:v>1.7223083774184699E-2</c:v>
                </c:pt>
                <c:pt idx="65">
                  <c:v>1.7814387597076001E-2</c:v>
                </c:pt>
                <c:pt idx="66">
                  <c:v>1.84169226810755E-2</c:v>
                </c:pt>
                <c:pt idx="67">
                  <c:v>1.9030646912523701E-2</c:v>
                </c:pt>
                <c:pt idx="68">
                  <c:v>1.9655506866040399E-2</c:v>
                </c:pt>
                <c:pt idx="69">
                  <c:v>2.02914407831567E-2</c:v>
                </c:pt>
                <c:pt idx="70">
                  <c:v>2.0938380876411301E-2</c:v>
                </c:pt>
                <c:pt idx="71">
                  <c:v>2.15962530639877E-2</c:v>
                </c:pt>
                <c:pt idx="72">
                  <c:v>2.2264976828265701E-2</c:v>
                </c:pt>
                <c:pt idx="73">
                  <c:v>2.29444654272946E-2</c:v>
                </c:pt>
                <c:pt idx="74">
                  <c:v>2.3634627037886598E-2</c:v>
                </c:pt>
                <c:pt idx="75">
                  <c:v>2.4335366347394E-2</c:v>
                </c:pt>
                <c:pt idx="76">
                  <c:v>2.5046585516919798E-2</c:v>
                </c:pt>
                <c:pt idx="77">
                  <c:v>2.5768183247756E-2</c:v>
                </c:pt>
                <c:pt idx="78">
                  <c:v>2.6500053058234701E-2</c:v>
                </c:pt>
                <c:pt idx="79">
                  <c:v>2.7242083202339999E-2</c:v>
                </c:pt>
                <c:pt idx="80">
                  <c:v>2.79941564125308E-2</c:v>
                </c:pt>
                <c:pt idx="81">
                  <c:v>2.87561494587792E-2</c:v>
                </c:pt>
                <c:pt idx="82">
                  <c:v>2.9527935217863201E-2</c:v>
                </c:pt>
                <c:pt idx="83">
                  <c:v>3.03093856633475E-2</c:v>
                </c:pt>
                <c:pt idx="84">
                  <c:v>3.11003727502254E-2</c:v>
                </c:pt>
                <c:pt idx="85">
                  <c:v>3.1900768844065799E-2</c:v>
                </c:pt>
                <c:pt idx="86">
                  <c:v>3.2710447012490103E-2</c:v>
                </c:pt>
                <c:pt idx="87">
                  <c:v>3.3529280393835098E-2</c:v>
                </c:pt>
                <c:pt idx="88">
                  <c:v>3.4357141362963299E-2</c:v>
                </c:pt>
                <c:pt idx="89">
                  <c:v>3.5193901380910102E-2</c:v>
                </c:pt>
                <c:pt idx="90">
                  <c:v>3.60394315050565E-2</c:v>
                </c:pt>
                <c:pt idx="91">
                  <c:v>3.6893603026708598E-2</c:v>
                </c:pt>
                <c:pt idx="92">
                  <c:v>3.7756287867841E-2</c:v>
                </c:pt>
                <c:pt idx="93">
                  <c:v>3.86273591785493E-2</c:v>
                </c:pt>
                <c:pt idx="94">
                  <c:v>3.9506691541994099E-2</c:v>
                </c:pt>
                <c:pt idx="95">
                  <c:v>4.03941607903128E-2</c:v>
                </c:pt>
                <c:pt idx="96">
                  <c:v>4.1289643846381598E-2</c:v>
                </c:pt>
                <c:pt idx="97">
                  <c:v>4.2193017629843697E-2</c:v>
                </c:pt>
                <c:pt idx="98">
                  <c:v>4.3104157137256301E-2</c:v>
                </c:pt>
                <c:pt idx="99">
                  <c:v>4.4022935190044903E-2</c:v>
                </c:pt>
                <c:pt idx="100">
                  <c:v>4.4949222924000602E-2</c:v>
                </c:pt>
                <c:pt idx="101">
                  <c:v>4.58828898962724E-2</c:v>
                </c:pt>
                <c:pt idx="102">
                  <c:v>4.6823804151548097E-2</c:v>
                </c:pt>
                <c:pt idx="103">
                  <c:v>4.7771832790319602E-2</c:v>
                </c:pt>
                <c:pt idx="104">
                  <c:v>4.8726839505580703E-2</c:v>
                </c:pt>
                <c:pt idx="105">
                  <c:v>4.9688677914488603E-2</c:v>
                </c:pt>
                <c:pt idx="106">
                  <c:v>5.0657187767114698E-2</c:v>
                </c:pt>
                <c:pt idx="107">
                  <c:v>5.1632186777470702E-2</c:v>
                </c:pt>
                <c:pt idx="108">
                  <c:v>5.2613464810075901E-2</c:v>
                </c:pt>
                <c:pt idx="109">
                  <c:v>5.3600786445637601E-2</c:v>
                </c:pt>
                <c:pt idx="110">
                  <c:v>5.4593898447748597E-2</c:v>
                </c:pt>
                <c:pt idx="111">
                  <c:v>5.5592533283583198E-2</c:v>
                </c:pt>
                <c:pt idx="112">
                  <c:v>5.6596403440366101E-2</c:v>
                </c:pt>
                <c:pt idx="113">
                  <c:v>5.7605191736560001E-2</c:v>
                </c:pt>
                <c:pt idx="114">
                  <c:v>5.86185506792039E-2</c:v>
                </c:pt>
                <c:pt idx="115">
                  <c:v>5.9636097903525399E-2</c:v>
                </c:pt>
                <c:pt idx="116">
                  <c:v>6.0657416553576898E-2</c:v>
                </c:pt>
                <c:pt idx="117">
                  <c:v>6.16820735770401E-2</c:v>
                </c:pt>
                <c:pt idx="118">
                  <c:v>6.2709641953152304E-2</c:v>
                </c:pt>
                <c:pt idx="119">
                  <c:v>6.3739710766972796E-2</c:v>
                </c:pt>
                <c:pt idx="120">
                  <c:v>6.4771891845233104E-2</c:v>
                </c:pt>
                <c:pt idx="121">
                  <c:v>6.5805829544304195E-2</c:v>
                </c:pt>
                <c:pt idx="122">
                  <c:v>6.6841208567399196E-2</c:v>
                </c:pt>
                <c:pt idx="123">
                  <c:v>6.7877754616652394E-2</c:v>
                </c:pt>
                <c:pt idx="124">
                  <c:v>6.8915235713330997E-2</c:v>
                </c:pt>
                <c:pt idx="125">
                  <c:v>6.9953464766652207E-2</c:v>
                </c:pt>
                <c:pt idx="126">
                  <c:v>7.0992296740458205E-2</c:v>
                </c:pt>
                <c:pt idx="127">
                  <c:v>7.2031620075495698E-2</c:v>
                </c:pt>
                <c:pt idx="128">
                  <c:v>7.30713504490237E-2</c:v>
                </c:pt>
                <c:pt idx="129">
                  <c:v>7.4111419849452395E-2</c:v>
                </c:pt>
                <c:pt idx="130">
                  <c:v>7.5151770830227393E-2</c:v>
                </c:pt>
                <c:pt idx="131">
                  <c:v>7.6192351656082097E-2</c:v>
                </c:pt>
                <c:pt idx="132">
                  <c:v>7.7233116759491099E-2</c:v>
                </c:pt>
                <c:pt idx="133">
                  <c:v>7.8274028488334299E-2</c:v>
                </c:pt>
                <c:pt idx="134">
                  <c:v>7.9315057533130701E-2</c:v>
                </c:pt>
                <c:pt idx="135">
                  <c:v>8.0356182679184499E-2</c:v>
                </c:pt>
                <c:pt idx="136">
                  <c:v>8.1397388285967501E-2</c:v>
                </c:pt>
                <c:pt idx="137">
                  <c:v>8.2438661097935795E-2</c:v>
                </c:pt>
                <c:pt idx="138">
                  <c:v>8.3479989636935606E-2</c:v>
                </c:pt>
                <c:pt idx="139">
                  <c:v>8.4521364416461006E-2</c:v>
                </c:pt>
                <c:pt idx="140">
                  <c:v>8.5562777897674094E-2</c:v>
                </c:pt>
                <c:pt idx="141">
                  <c:v>8.6604224532813606E-2</c:v>
                </c:pt>
                <c:pt idx="142">
                  <c:v>8.7645700519956501E-2</c:v>
                </c:pt>
                <c:pt idx="143">
                  <c:v>8.8687202506939899E-2</c:v>
                </c:pt>
                <c:pt idx="144">
                  <c:v>8.9728727027560004E-2</c:v>
                </c:pt>
                <c:pt idx="145">
                  <c:v>9.0770270543748699E-2</c:v>
                </c:pt>
                <c:pt idx="146">
                  <c:v>9.1811829582959303E-2</c:v>
                </c:pt>
                <c:pt idx="147">
                  <c:v>9.2853400970584907E-2</c:v>
                </c:pt>
                <c:pt idx="148">
                  <c:v>9.3894982013848605E-2</c:v>
                </c:pt>
                <c:pt idx="149">
                  <c:v>9.4936570695923594E-2</c:v>
                </c:pt>
                <c:pt idx="150">
                  <c:v>9.5978165737020504E-2</c:v>
                </c:pt>
                <c:pt idx="151">
                  <c:v>9.7019766503307805E-2</c:v>
                </c:pt>
                <c:pt idx="152">
                  <c:v>9.8061372753463397E-2</c:v>
                </c:pt>
                <c:pt idx="153">
                  <c:v>9.9102984470278599E-2</c:v>
                </c:pt>
                <c:pt idx="154">
                  <c:v>0.100144601681393</c:v>
                </c:pt>
                <c:pt idx="155">
                  <c:v>0.101186224411484</c:v>
                </c:pt>
                <c:pt idx="156">
                  <c:v>0.102227852704618</c:v>
                </c:pt>
                <c:pt idx="157">
                  <c:v>0.103269486664712</c:v>
                </c:pt>
                <c:pt idx="158">
                  <c:v>0.10431112644287301</c:v>
                </c:pt>
                <c:pt idx="159">
                  <c:v>0.10535277222437101</c:v>
                </c:pt>
                <c:pt idx="160">
                  <c:v>0.106394424213275</c:v>
                </c:pt>
                <c:pt idx="161">
                  <c:v>0.10743608261814799</c:v>
                </c:pt>
                <c:pt idx="162">
                  <c:v>0.108477747647128</c:v>
                </c:pt>
                <c:pt idx="163">
                  <c:v>0.10951941950685801</c:v>
                </c:pt>
                <c:pt idx="164">
                  <c:v>0.110561098403124</c:v>
                </c:pt>
                <c:pt idx="165">
                  <c:v>0.11160278453654</c:v>
                </c:pt>
                <c:pt idx="166">
                  <c:v>0.1126444780838</c:v>
                </c:pt>
                <c:pt idx="167">
                  <c:v>0.11368617919034001</c:v>
                </c:pt>
                <c:pt idx="168">
                  <c:v>0.114727887977097</c:v>
                </c:pt>
                <c:pt idx="169">
                  <c:v>0.11576960454303099</c:v>
                </c:pt>
                <c:pt idx="170">
                  <c:v>0.116811328952539</c:v>
                </c:pt>
                <c:pt idx="171">
                  <c:v>0.117853061234932</c:v>
                </c:pt>
                <c:pt idx="172">
                  <c:v>0.11889480138747301</c:v>
                </c:pt>
                <c:pt idx="173">
                  <c:v>0.11993654936446201</c:v>
                </c:pt>
                <c:pt idx="174">
                  <c:v>0.12097830507147</c:v>
                </c:pt>
                <c:pt idx="175">
                  <c:v>0.122020068372683</c:v>
                </c:pt>
                <c:pt idx="176">
                  <c:v>0.12306183910523399</c:v>
                </c:pt>
                <c:pt idx="177">
                  <c:v>0.124103617087351</c:v>
                </c:pt>
                <c:pt idx="178">
                  <c:v>0.125145402124442</c:v>
                </c:pt>
                <c:pt idx="179">
                  <c:v>0.126187194006084</c:v>
                </c:pt>
                <c:pt idx="180">
                  <c:v>0.12722899250539901</c:v>
                </c:pt>
                <c:pt idx="181">
                  <c:v>0.12827079738022701</c:v>
                </c:pt>
                <c:pt idx="182">
                  <c:v>0.12931260837210701</c:v>
                </c:pt>
                <c:pt idx="183">
                  <c:v>0.13035442520670701</c:v>
                </c:pt>
                <c:pt idx="184">
                  <c:v>0.131396247600362</c:v>
                </c:pt>
                <c:pt idx="185">
                  <c:v>0.132438075269766</c:v>
                </c:pt>
                <c:pt idx="186">
                  <c:v>0.13347990791209699</c:v>
                </c:pt>
                <c:pt idx="187">
                  <c:v>0.13452174480297799</c:v>
                </c:pt>
                <c:pt idx="188">
                  <c:v>0.13556358490286599</c:v>
                </c:pt>
                <c:pt idx="189">
                  <c:v>0.13660542721295499</c:v>
                </c:pt>
                <c:pt idx="190">
                  <c:v>0.13764727079060399</c:v>
                </c:pt>
                <c:pt idx="191">
                  <c:v>0.13868911477007101</c:v>
                </c:pt>
                <c:pt idx="192">
                  <c:v>0.139730958764236</c:v>
                </c:pt>
                <c:pt idx="193">
                  <c:v>0.14077280275840101</c:v>
                </c:pt>
                <c:pt idx="194">
                  <c:v>0.141814646752566</c:v>
                </c:pt>
                <c:pt idx="195">
                  <c:v>0.14285649074673101</c:v>
                </c:pt>
                <c:pt idx="196">
                  <c:v>0.143898334740896</c:v>
                </c:pt>
                <c:pt idx="197">
                  <c:v>0.14494017873506099</c:v>
                </c:pt>
                <c:pt idx="198">
                  <c:v>0.145982022729226</c:v>
                </c:pt>
                <c:pt idx="199">
                  <c:v>0.14702386672339099</c:v>
                </c:pt>
                <c:pt idx="200">
                  <c:v>0.148065710717556</c:v>
                </c:pt>
                <c:pt idx="201">
                  <c:v>0.14910755471172099</c:v>
                </c:pt>
                <c:pt idx="202">
                  <c:v>0.15014939870588601</c:v>
                </c:pt>
                <c:pt idx="203">
                  <c:v>0.15119124270005099</c:v>
                </c:pt>
                <c:pt idx="204">
                  <c:v>0.15223308669421601</c:v>
                </c:pt>
                <c:pt idx="205">
                  <c:v>0.15327493068838099</c:v>
                </c:pt>
                <c:pt idx="206">
                  <c:v>0.15431677468254601</c:v>
                </c:pt>
                <c:pt idx="207">
                  <c:v>0.155358618676711</c:v>
                </c:pt>
                <c:pt idx="208">
                  <c:v>0.15640046267087601</c:v>
                </c:pt>
                <c:pt idx="209">
                  <c:v>0.157442306665041</c:v>
                </c:pt>
                <c:pt idx="210">
                  <c:v>0.15848415065920601</c:v>
                </c:pt>
                <c:pt idx="211">
                  <c:v>0.159525994653371</c:v>
                </c:pt>
                <c:pt idx="212">
                  <c:v>0.16056783864753599</c:v>
                </c:pt>
                <c:pt idx="213">
                  <c:v>0.161609682641701</c:v>
                </c:pt>
                <c:pt idx="214">
                  <c:v>0.16265152663586599</c:v>
                </c:pt>
                <c:pt idx="215">
                  <c:v>0.163693370630031</c:v>
                </c:pt>
                <c:pt idx="216">
                  <c:v>0.16473521462419699</c:v>
                </c:pt>
                <c:pt idx="217">
                  <c:v>0.16577705861836101</c:v>
                </c:pt>
                <c:pt idx="218">
                  <c:v>0.16681890261252699</c:v>
                </c:pt>
                <c:pt idx="219">
                  <c:v>0.16786074660669101</c:v>
                </c:pt>
                <c:pt idx="220">
                  <c:v>0.168902590600856</c:v>
                </c:pt>
                <c:pt idx="221">
                  <c:v>0.16994443459502101</c:v>
                </c:pt>
                <c:pt idx="222">
                  <c:v>0.170986278589186</c:v>
                </c:pt>
                <c:pt idx="223">
                  <c:v>0.17202812258335101</c:v>
                </c:pt>
                <c:pt idx="224">
                  <c:v>0.173069966577516</c:v>
                </c:pt>
                <c:pt idx="225">
                  <c:v>0.17411181057168201</c:v>
                </c:pt>
                <c:pt idx="226">
                  <c:v>0.175153654565846</c:v>
                </c:pt>
                <c:pt idx="227">
                  <c:v>0.17619549856001099</c:v>
                </c:pt>
                <c:pt idx="228">
                  <c:v>0.177237342554177</c:v>
                </c:pt>
                <c:pt idx="229">
                  <c:v>0.17827918654834099</c:v>
                </c:pt>
                <c:pt idx="230">
                  <c:v>0.179321030542507</c:v>
                </c:pt>
                <c:pt idx="231">
                  <c:v>0.18036287453667099</c:v>
                </c:pt>
                <c:pt idx="232">
                  <c:v>0.18140471853083701</c:v>
                </c:pt>
                <c:pt idx="233">
                  <c:v>0.18244656252500099</c:v>
                </c:pt>
                <c:pt idx="234">
                  <c:v>0.18348840651916601</c:v>
                </c:pt>
                <c:pt idx="235">
                  <c:v>0.184530250513331</c:v>
                </c:pt>
                <c:pt idx="236">
                  <c:v>0.18557209450749701</c:v>
                </c:pt>
                <c:pt idx="237">
                  <c:v>0.186613938501662</c:v>
                </c:pt>
                <c:pt idx="238">
                  <c:v>0.18765578249582701</c:v>
                </c:pt>
                <c:pt idx="239">
                  <c:v>0.188697626489992</c:v>
                </c:pt>
                <c:pt idx="240">
                  <c:v>0.18973947048415599</c:v>
                </c:pt>
                <c:pt idx="241">
                  <c:v>0.190781314478322</c:v>
                </c:pt>
                <c:pt idx="242">
                  <c:v>0.19182315847248599</c:v>
                </c:pt>
                <c:pt idx="243">
                  <c:v>0.192865002466652</c:v>
                </c:pt>
                <c:pt idx="244">
                  <c:v>0.19390684646081699</c:v>
                </c:pt>
                <c:pt idx="245">
                  <c:v>0.194948690454982</c:v>
                </c:pt>
                <c:pt idx="246">
                  <c:v>0.19599053444914599</c:v>
                </c:pt>
                <c:pt idx="247">
                  <c:v>0.19703237844331201</c:v>
                </c:pt>
                <c:pt idx="248">
                  <c:v>0.19807422243747699</c:v>
                </c:pt>
                <c:pt idx="249">
                  <c:v>0.19911606643164201</c:v>
                </c:pt>
                <c:pt idx="250">
                  <c:v>0.200157910425807</c:v>
                </c:pt>
                <c:pt idx="251">
                  <c:v>0.20119975441997201</c:v>
                </c:pt>
                <c:pt idx="252">
                  <c:v>0.202241598414137</c:v>
                </c:pt>
                <c:pt idx="253">
                  <c:v>0.20328344240830201</c:v>
                </c:pt>
                <c:pt idx="254">
                  <c:v>0.204325286402467</c:v>
                </c:pt>
                <c:pt idx="255">
                  <c:v>0.20536713039663201</c:v>
                </c:pt>
                <c:pt idx="256">
                  <c:v>0.206408974390797</c:v>
                </c:pt>
                <c:pt idx="257">
                  <c:v>0.20745081838496199</c:v>
                </c:pt>
                <c:pt idx="258">
                  <c:v>0.208492662379127</c:v>
                </c:pt>
                <c:pt idx="259">
                  <c:v>0.20953450637329199</c:v>
                </c:pt>
                <c:pt idx="260">
                  <c:v>0.210576350367457</c:v>
                </c:pt>
                <c:pt idx="261">
                  <c:v>0.21161819436162299</c:v>
                </c:pt>
                <c:pt idx="262">
                  <c:v>0.21266003835578701</c:v>
                </c:pt>
                <c:pt idx="263">
                  <c:v>0.21370188234995299</c:v>
                </c:pt>
                <c:pt idx="264">
                  <c:v>0.21474372634411701</c:v>
                </c:pt>
                <c:pt idx="265">
                  <c:v>0.21578557033828299</c:v>
                </c:pt>
                <c:pt idx="266">
                  <c:v>0.21682741433244701</c:v>
                </c:pt>
                <c:pt idx="267">
                  <c:v>0.217869258326612</c:v>
                </c:pt>
                <c:pt idx="268">
                  <c:v>0.21891110232077701</c:v>
                </c:pt>
                <c:pt idx="269">
                  <c:v>0.219952946314942</c:v>
                </c:pt>
                <c:pt idx="270">
                  <c:v>0.22099479030910699</c:v>
                </c:pt>
                <c:pt idx="271">
                  <c:v>0.222036634303273</c:v>
                </c:pt>
                <c:pt idx="272">
                  <c:v>0.22307847829743699</c:v>
                </c:pt>
                <c:pt idx="273">
                  <c:v>0.224120322291603</c:v>
                </c:pt>
                <c:pt idx="274">
                  <c:v>0.22516216628576799</c:v>
                </c:pt>
                <c:pt idx="275">
                  <c:v>0.226204010279933</c:v>
                </c:pt>
                <c:pt idx="276">
                  <c:v>0.22724585427409699</c:v>
                </c:pt>
                <c:pt idx="277">
                  <c:v>0.22828769826826301</c:v>
                </c:pt>
                <c:pt idx="278">
                  <c:v>0.22932954226242799</c:v>
                </c:pt>
                <c:pt idx="279">
                  <c:v>0.23037138625659201</c:v>
                </c:pt>
                <c:pt idx="280">
                  <c:v>0.231413230250757</c:v>
                </c:pt>
                <c:pt idx="281">
                  <c:v>0.23245507424492301</c:v>
                </c:pt>
                <c:pt idx="282">
                  <c:v>0.233496918239087</c:v>
                </c:pt>
                <c:pt idx="283">
                  <c:v>0.23453876223325301</c:v>
                </c:pt>
                <c:pt idx="284">
                  <c:v>0.235580606227418</c:v>
                </c:pt>
                <c:pt idx="285">
                  <c:v>0.23662245022158299</c:v>
                </c:pt>
                <c:pt idx="286">
                  <c:v>0.237664294215748</c:v>
                </c:pt>
                <c:pt idx="287">
                  <c:v>0.23870613820991199</c:v>
                </c:pt>
                <c:pt idx="288">
                  <c:v>0.239747982204078</c:v>
                </c:pt>
                <c:pt idx="289">
                  <c:v>0.24078982619824299</c:v>
                </c:pt>
                <c:pt idx="290">
                  <c:v>0.24183167019240701</c:v>
                </c:pt>
                <c:pt idx="291">
                  <c:v>0.24287351418657199</c:v>
                </c:pt>
                <c:pt idx="292">
                  <c:v>0.24391535818073701</c:v>
                </c:pt>
                <c:pt idx="293">
                  <c:v>0.24495720217490299</c:v>
                </c:pt>
                <c:pt idx="294">
                  <c:v>0.24599904616906701</c:v>
                </c:pt>
                <c:pt idx="295">
                  <c:v>0.247040890163233</c:v>
                </c:pt>
                <c:pt idx="296">
                  <c:v>0.24808273415739801</c:v>
                </c:pt>
                <c:pt idx="297">
                  <c:v>0.249124578151563</c:v>
                </c:pt>
                <c:pt idx="298">
                  <c:v>0.25016642214572798</c:v>
                </c:pt>
                <c:pt idx="299">
                  <c:v>0.251208266139893</c:v>
                </c:pt>
                <c:pt idx="300">
                  <c:v>0.25225011013405702</c:v>
                </c:pt>
                <c:pt idx="301">
                  <c:v>0.25329195412822297</c:v>
                </c:pt>
                <c:pt idx="302">
                  <c:v>0.25433379812238799</c:v>
                </c:pt>
                <c:pt idx="303">
                  <c:v>0.255375642116553</c:v>
                </c:pt>
                <c:pt idx="304">
                  <c:v>0.25641748611071802</c:v>
                </c:pt>
                <c:pt idx="305">
                  <c:v>0.25745933010488298</c:v>
                </c:pt>
                <c:pt idx="306">
                  <c:v>0.25850117409904799</c:v>
                </c:pt>
                <c:pt idx="307">
                  <c:v>0.25954301809321301</c:v>
                </c:pt>
                <c:pt idx="308">
                  <c:v>0.26058486208737802</c:v>
                </c:pt>
                <c:pt idx="309">
                  <c:v>0.26162670608154298</c:v>
                </c:pt>
                <c:pt idx="310">
                  <c:v>0.262668550075708</c:v>
                </c:pt>
                <c:pt idx="311">
                  <c:v>0.26371039406987401</c:v>
                </c:pt>
                <c:pt idx="312">
                  <c:v>0.26475223806403902</c:v>
                </c:pt>
                <c:pt idx="313">
                  <c:v>0.26579408205820299</c:v>
                </c:pt>
                <c:pt idx="314">
                  <c:v>0.266835926052368</c:v>
                </c:pt>
                <c:pt idx="315">
                  <c:v>0.26787777004653301</c:v>
                </c:pt>
                <c:pt idx="316">
                  <c:v>0.26891961404069697</c:v>
                </c:pt>
                <c:pt idx="317">
                  <c:v>0.26996145803486299</c:v>
                </c:pt>
                <c:pt idx="318">
                  <c:v>0.271003302029028</c:v>
                </c:pt>
                <c:pt idx="319">
                  <c:v>0.27204514602319402</c:v>
                </c:pt>
                <c:pt idx="320">
                  <c:v>0.27308699001735798</c:v>
                </c:pt>
                <c:pt idx="321">
                  <c:v>0.27412883401152299</c:v>
                </c:pt>
                <c:pt idx="322">
                  <c:v>0.27517067800568801</c:v>
                </c:pt>
                <c:pt idx="323">
                  <c:v>0.27621252199985302</c:v>
                </c:pt>
                <c:pt idx="324">
                  <c:v>0.27725436599401898</c:v>
                </c:pt>
                <c:pt idx="325">
                  <c:v>0.278296209988184</c:v>
                </c:pt>
                <c:pt idx="326">
                  <c:v>0.27933805398234801</c:v>
                </c:pt>
                <c:pt idx="327">
                  <c:v>0.28037989797651303</c:v>
                </c:pt>
                <c:pt idx="328">
                  <c:v>0.28142174197067898</c:v>
                </c:pt>
                <c:pt idx="329">
                  <c:v>0.282463585964843</c:v>
                </c:pt>
                <c:pt idx="330">
                  <c:v>0.28350542995900901</c:v>
                </c:pt>
                <c:pt idx="331">
                  <c:v>0.28454727395317397</c:v>
                </c:pt>
                <c:pt idx="332">
                  <c:v>0.28558911794733899</c:v>
                </c:pt>
                <c:pt idx="333">
                  <c:v>0.286630961941504</c:v>
                </c:pt>
                <c:pt idx="334">
                  <c:v>0.28767280593566902</c:v>
                </c:pt>
                <c:pt idx="335">
                  <c:v>0.28871464992983398</c:v>
                </c:pt>
                <c:pt idx="336">
                  <c:v>0.28975649392399799</c:v>
                </c:pt>
                <c:pt idx="337">
                  <c:v>0.29079833791816401</c:v>
                </c:pt>
                <c:pt idx="338">
                  <c:v>0.29184018191232902</c:v>
                </c:pt>
                <c:pt idx="339">
                  <c:v>0.29288202590649398</c:v>
                </c:pt>
                <c:pt idx="340">
                  <c:v>0.29392386990066</c:v>
                </c:pt>
                <c:pt idx="341">
                  <c:v>0.29496571389482301</c:v>
                </c:pt>
                <c:pt idx="342">
                  <c:v>0.29600755788898903</c:v>
                </c:pt>
                <c:pt idx="343">
                  <c:v>0.29704940188315399</c:v>
                </c:pt>
                <c:pt idx="344">
                  <c:v>0.298091245877318</c:v>
                </c:pt>
                <c:pt idx="345">
                  <c:v>0.29913308987148401</c:v>
                </c:pt>
                <c:pt idx="346">
                  <c:v>0.30017493386564897</c:v>
                </c:pt>
                <c:pt idx="347">
                  <c:v>0.30121677785981399</c:v>
                </c:pt>
                <c:pt idx="348">
                  <c:v>0.302258621853979</c:v>
                </c:pt>
                <c:pt idx="349">
                  <c:v>0.30330046584814402</c:v>
                </c:pt>
                <c:pt idx="350">
                  <c:v>0.30434230984230798</c:v>
                </c:pt>
                <c:pt idx="351">
                  <c:v>0.30538415383647399</c:v>
                </c:pt>
                <c:pt idx="352">
                  <c:v>0.30642599783063901</c:v>
                </c:pt>
                <c:pt idx="353">
                  <c:v>0.30746784182480402</c:v>
                </c:pt>
                <c:pt idx="354">
                  <c:v>0.30850968581896898</c:v>
                </c:pt>
                <c:pt idx="355">
                  <c:v>0.309551529813135</c:v>
                </c:pt>
                <c:pt idx="356">
                  <c:v>0.31059337380729901</c:v>
                </c:pt>
                <c:pt idx="357">
                  <c:v>0.31163521780146403</c:v>
                </c:pt>
                <c:pt idx="358">
                  <c:v>0.31267706179562899</c:v>
                </c:pt>
                <c:pt idx="359">
                  <c:v>0.313718905789795</c:v>
                </c:pt>
                <c:pt idx="360">
                  <c:v>0.31476074978395902</c:v>
                </c:pt>
                <c:pt idx="361">
                  <c:v>0.31580259377812397</c:v>
                </c:pt>
                <c:pt idx="362">
                  <c:v>0.31684443777228999</c:v>
                </c:pt>
                <c:pt idx="363">
                  <c:v>0.317886281766454</c:v>
                </c:pt>
                <c:pt idx="364">
                  <c:v>0.31892812576061902</c:v>
                </c:pt>
                <c:pt idx="365">
                  <c:v>0.31996996975478498</c:v>
                </c:pt>
                <c:pt idx="366">
                  <c:v>0.32101181374894899</c:v>
                </c:pt>
                <c:pt idx="367">
                  <c:v>0.32205365774311501</c:v>
                </c:pt>
                <c:pt idx="368">
                  <c:v>0.32309550173728002</c:v>
                </c:pt>
                <c:pt idx="369">
                  <c:v>0.32413734573144498</c:v>
                </c:pt>
                <c:pt idx="370">
                  <c:v>0.32517918972561</c:v>
                </c:pt>
                <c:pt idx="371">
                  <c:v>0.32622103371977401</c:v>
                </c:pt>
                <c:pt idx="372">
                  <c:v>0.32726287771393903</c:v>
                </c:pt>
                <c:pt idx="373">
                  <c:v>0.32830472170810399</c:v>
                </c:pt>
                <c:pt idx="374">
                  <c:v>0.32934656570227</c:v>
                </c:pt>
                <c:pt idx="375">
                  <c:v>0.33038840969643402</c:v>
                </c:pt>
                <c:pt idx="376">
                  <c:v>0.33143025369059798</c:v>
                </c:pt>
                <c:pt idx="377">
                  <c:v>0.33247209768476399</c:v>
                </c:pt>
                <c:pt idx="378">
                  <c:v>0.33351394167892801</c:v>
                </c:pt>
                <c:pt idx="379">
                  <c:v>0.33455578567309402</c:v>
                </c:pt>
                <c:pt idx="380">
                  <c:v>0.33559762966725898</c:v>
                </c:pt>
                <c:pt idx="381">
                  <c:v>0.33663947366142399</c:v>
                </c:pt>
                <c:pt idx="382">
                  <c:v>0.33768131765558901</c:v>
                </c:pt>
                <c:pt idx="383">
                  <c:v>0.33872316164975402</c:v>
                </c:pt>
                <c:pt idx="384">
                  <c:v>0.33976500564391898</c:v>
                </c:pt>
                <c:pt idx="385">
                  <c:v>0.340806849638084</c:v>
                </c:pt>
                <c:pt idx="386">
                  <c:v>0.34184869363224901</c:v>
                </c:pt>
                <c:pt idx="387">
                  <c:v>0.34289053762641403</c:v>
                </c:pt>
                <c:pt idx="388">
                  <c:v>0.34393238162057899</c:v>
                </c:pt>
                <c:pt idx="389">
                  <c:v>0.344974225614744</c:v>
                </c:pt>
                <c:pt idx="390">
                  <c:v>0.34601606960890902</c:v>
                </c:pt>
                <c:pt idx="391">
                  <c:v>0.34705791360307398</c:v>
                </c:pt>
                <c:pt idx="392">
                  <c:v>0.34809975759723899</c:v>
                </c:pt>
                <c:pt idx="393">
                  <c:v>0.349141601591404</c:v>
                </c:pt>
                <c:pt idx="394">
                  <c:v>0.35018344558557002</c:v>
                </c:pt>
                <c:pt idx="395">
                  <c:v>0.35122528957973398</c:v>
                </c:pt>
                <c:pt idx="396">
                  <c:v>0.35226713357389799</c:v>
                </c:pt>
                <c:pt idx="397">
                  <c:v>0.35330897756806301</c:v>
                </c:pt>
                <c:pt idx="398">
                  <c:v>0.35435082156222802</c:v>
                </c:pt>
                <c:pt idx="399">
                  <c:v>0.35539266555639398</c:v>
                </c:pt>
                <c:pt idx="400">
                  <c:v>0.356434509550559</c:v>
                </c:pt>
                <c:pt idx="401">
                  <c:v>0.35747635354472501</c:v>
                </c:pt>
                <c:pt idx="402">
                  <c:v>0.35851819753888903</c:v>
                </c:pt>
                <c:pt idx="403">
                  <c:v>0.35956004153305399</c:v>
                </c:pt>
                <c:pt idx="404">
                  <c:v>0.360601885527218</c:v>
                </c:pt>
                <c:pt idx="405">
                  <c:v>0.36164372952138402</c:v>
                </c:pt>
                <c:pt idx="406">
                  <c:v>0.36268557351554898</c:v>
                </c:pt>
                <c:pt idx="407">
                  <c:v>0.36372741750971299</c:v>
                </c:pt>
                <c:pt idx="408">
                  <c:v>0.36476926150387801</c:v>
                </c:pt>
                <c:pt idx="409">
                  <c:v>0.36581110549804302</c:v>
                </c:pt>
                <c:pt idx="410">
                  <c:v>0.36685294949220898</c:v>
                </c:pt>
                <c:pt idx="411">
                  <c:v>0.367894793486373</c:v>
                </c:pt>
                <c:pt idx="412">
                  <c:v>0.36893663748053801</c:v>
                </c:pt>
                <c:pt idx="413">
                  <c:v>0.36997848147470302</c:v>
                </c:pt>
                <c:pt idx="414">
                  <c:v>0.37102032546886898</c:v>
                </c:pt>
                <c:pt idx="415">
                  <c:v>0.372062169463034</c:v>
                </c:pt>
                <c:pt idx="416">
                  <c:v>0.37310401345719901</c:v>
                </c:pt>
                <c:pt idx="417">
                  <c:v>0.37414585745136297</c:v>
                </c:pt>
                <c:pt idx="418">
                  <c:v>0.37518770144552799</c:v>
                </c:pt>
                <c:pt idx="419">
                  <c:v>0.376229545439693</c:v>
                </c:pt>
                <c:pt idx="420">
                  <c:v>0.37727138943385802</c:v>
                </c:pt>
                <c:pt idx="421">
                  <c:v>0.37831323342802298</c:v>
                </c:pt>
                <c:pt idx="422">
                  <c:v>0.37935507742218799</c:v>
                </c:pt>
                <c:pt idx="423">
                  <c:v>0.38039692141635301</c:v>
                </c:pt>
                <c:pt idx="424">
                  <c:v>0.38143876541051802</c:v>
                </c:pt>
                <c:pt idx="425">
                  <c:v>0.38248060940468298</c:v>
                </c:pt>
                <c:pt idx="426">
                  <c:v>0.383522453398848</c:v>
                </c:pt>
                <c:pt idx="427">
                  <c:v>0.38456429739301201</c:v>
                </c:pt>
                <c:pt idx="428">
                  <c:v>0.38560614138717803</c:v>
                </c:pt>
                <c:pt idx="429">
                  <c:v>0.38664798538134199</c:v>
                </c:pt>
                <c:pt idx="430">
                  <c:v>0.387689829375507</c:v>
                </c:pt>
                <c:pt idx="431">
                  <c:v>0.38873167336967301</c:v>
                </c:pt>
                <c:pt idx="432">
                  <c:v>0.38977351736383797</c:v>
                </c:pt>
                <c:pt idx="433">
                  <c:v>0.39081536135800299</c:v>
                </c:pt>
                <c:pt idx="434">
                  <c:v>0.391857205352168</c:v>
                </c:pt>
                <c:pt idx="435">
                  <c:v>0.39289904934633302</c:v>
                </c:pt>
                <c:pt idx="436">
                  <c:v>0.39394089334049898</c:v>
                </c:pt>
                <c:pt idx="437">
                  <c:v>0.39498273733466299</c:v>
                </c:pt>
                <c:pt idx="438">
                  <c:v>0.39602458132882801</c:v>
                </c:pt>
                <c:pt idx="439">
                  <c:v>0.39706642532299202</c:v>
                </c:pt>
                <c:pt idx="440">
                  <c:v>0.39810826931715798</c:v>
                </c:pt>
                <c:pt idx="441">
                  <c:v>0.399150113311323</c:v>
                </c:pt>
                <c:pt idx="442">
                  <c:v>0.40019195730548701</c:v>
                </c:pt>
                <c:pt idx="443">
                  <c:v>0.40123380129965303</c:v>
                </c:pt>
                <c:pt idx="444">
                  <c:v>0.40227564529381798</c:v>
                </c:pt>
                <c:pt idx="445">
                  <c:v>0.403317489287983</c:v>
                </c:pt>
                <c:pt idx="446">
                  <c:v>0.40435933328214801</c:v>
                </c:pt>
                <c:pt idx="447">
                  <c:v>0.40540117727631197</c:v>
                </c:pt>
                <c:pt idx="448">
                  <c:v>0.40644302127047799</c:v>
                </c:pt>
                <c:pt idx="449">
                  <c:v>0.407484865264643</c:v>
                </c:pt>
                <c:pt idx="450">
                  <c:v>0.40852670925880702</c:v>
                </c:pt>
                <c:pt idx="451">
                  <c:v>0.40956855325297198</c:v>
                </c:pt>
                <c:pt idx="452">
                  <c:v>0.41061039724713699</c:v>
                </c:pt>
                <c:pt idx="453">
                  <c:v>0.41165224124130201</c:v>
                </c:pt>
                <c:pt idx="454">
                  <c:v>0.41269408523546702</c:v>
                </c:pt>
                <c:pt idx="455">
                  <c:v>0.41373592922963198</c:v>
                </c:pt>
                <c:pt idx="456">
                  <c:v>0.414777773223796</c:v>
                </c:pt>
                <c:pt idx="457">
                  <c:v>0.41581961721796201</c:v>
                </c:pt>
                <c:pt idx="458">
                  <c:v>0.41686146121212603</c:v>
                </c:pt>
                <c:pt idx="459">
                  <c:v>0.41790330520629199</c:v>
                </c:pt>
                <c:pt idx="460">
                  <c:v>0.418945149200458</c:v>
                </c:pt>
                <c:pt idx="461">
                  <c:v>0.41998699319462202</c:v>
                </c:pt>
                <c:pt idx="462">
                  <c:v>0.42102883718878598</c:v>
                </c:pt>
                <c:pt idx="463">
                  <c:v>0.42207068118295199</c:v>
                </c:pt>
                <c:pt idx="464">
                  <c:v>0.423112525177118</c:v>
                </c:pt>
                <c:pt idx="465">
                  <c:v>0.42415436917128202</c:v>
                </c:pt>
                <c:pt idx="466">
                  <c:v>0.42519621316544698</c:v>
                </c:pt>
                <c:pt idx="467">
                  <c:v>0.42623805715961199</c:v>
                </c:pt>
                <c:pt idx="468">
                  <c:v>0.42727990115377701</c:v>
                </c:pt>
                <c:pt idx="469">
                  <c:v>0.42832174514794102</c:v>
                </c:pt>
                <c:pt idx="470">
                  <c:v>0.42936358914210898</c:v>
                </c:pt>
                <c:pt idx="471">
                  <c:v>0.430405433136272</c:v>
                </c:pt>
                <c:pt idx="472">
                  <c:v>0.43144727713043701</c:v>
                </c:pt>
                <c:pt idx="473">
                  <c:v>0.43248912112460203</c:v>
                </c:pt>
                <c:pt idx="474">
                  <c:v>0.43353096511876599</c:v>
                </c:pt>
                <c:pt idx="475">
                  <c:v>0.434572809112932</c:v>
                </c:pt>
                <c:pt idx="476">
                  <c:v>0.43561465310709702</c:v>
                </c:pt>
                <c:pt idx="477">
                  <c:v>0.43665649710126198</c:v>
                </c:pt>
                <c:pt idx="478">
                  <c:v>0.43769834109542799</c:v>
                </c:pt>
                <c:pt idx="479">
                  <c:v>0.43874018508959201</c:v>
                </c:pt>
                <c:pt idx="480">
                  <c:v>0.43978202908375702</c:v>
                </c:pt>
                <c:pt idx="481">
                  <c:v>0.44082387307792198</c:v>
                </c:pt>
                <c:pt idx="482">
                  <c:v>0.441865717072086</c:v>
                </c:pt>
                <c:pt idx="483">
                  <c:v>0.44290756106625101</c:v>
                </c:pt>
                <c:pt idx="484">
                  <c:v>0.44394940506041702</c:v>
                </c:pt>
                <c:pt idx="485">
                  <c:v>0.44499124905458198</c:v>
                </c:pt>
                <c:pt idx="486">
                  <c:v>0.446033093048746</c:v>
                </c:pt>
                <c:pt idx="487">
                  <c:v>0.44707493704291101</c:v>
                </c:pt>
                <c:pt idx="488">
                  <c:v>0.44811678103707703</c:v>
                </c:pt>
                <c:pt idx="489">
                  <c:v>0.44915862503124099</c:v>
                </c:pt>
                <c:pt idx="490">
                  <c:v>0.450200469025407</c:v>
                </c:pt>
                <c:pt idx="491">
                  <c:v>0.45124231301957002</c:v>
                </c:pt>
                <c:pt idx="492">
                  <c:v>0.45228415701373698</c:v>
                </c:pt>
                <c:pt idx="493">
                  <c:v>0.45332600100790199</c:v>
                </c:pt>
                <c:pt idx="494">
                  <c:v>0.45436784500206601</c:v>
                </c:pt>
                <c:pt idx="495">
                  <c:v>0.45540968899623002</c:v>
                </c:pt>
                <c:pt idx="496">
                  <c:v>0.45645153299039598</c:v>
                </c:pt>
                <c:pt idx="497">
                  <c:v>0.457493376984561</c:v>
                </c:pt>
                <c:pt idx="498">
                  <c:v>0.45853522097872701</c:v>
                </c:pt>
                <c:pt idx="499">
                  <c:v>0.45957706497289103</c:v>
                </c:pt>
                <c:pt idx="500">
                  <c:v>0.46061890896705499</c:v>
                </c:pt>
                <c:pt idx="501">
                  <c:v>0.46166075296122</c:v>
                </c:pt>
                <c:pt idx="502">
                  <c:v>0.46270259695538601</c:v>
                </c:pt>
                <c:pt idx="503">
                  <c:v>0.46374444094955197</c:v>
                </c:pt>
                <c:pt idx="504">
                  <c:v>0.46478628494371599</c:v>
                </c:pt>
                <c:pt idx="505">
                  <c:v>0.465828128937882</c:v>
                </c:pt>
                <c:pt idx="506">
                  <c:v>0.46686997293204502</c:v>
                </c:pt>
                <c:pt idx="507">
                  <c:v>0.46791181692620998</c:v>
                </c:pt>
                <c:pt idx="508">
                  <c:v>0.46895366092037599</c:v>
                </c:pt>
                <c:pt idx="509">
                  <c:v>0.46999550491453901</c:v>
                </c:pt>
                <c:pt idx="510">
                  <c:v>0.47103734890870602</c:v>
                </c:pt>
                <c:pt idx="511">
                  <c:v>0.47207919290286998</c:v>
                </c:pt>
                <c:pt idx="512">
                  <c:v>0.473121036897036</c:v>
                </c:pt>
                <c:pt idx="513">
                  <c:v>0.47416288089120001</c:v>
                </c:pt>
                <c:pt idx="514">
                  <c:v>0.47520472488536503</c:v>
                </c:pt>
                <c:pt idx="515">
                  <c:v>0.47624656887952999</c:v>
                </c:pt>
                <c:pt idx="516">
                  <c:v>0.477288412873696</c:v>
                </c:pt>
                <c:pt idx="517">
                  <c:v>0.47833025686786201</c:v>
                </c:pt>
                <c:pt idx="518">
                  <c:v>0.47937210086202597</c:v>
                </c:pt>
                <c:pt idx="519">
                  <c:v>0.48041394485619099</c:v>
                </c:pt>
                <c:pt idx="520">
                  <c:v>0.481455788850355</c:v>
                </c:pt>
                <c:pt idx="521">
                  <c:v>0.48249763284452102</c:v>
                </c:pt>
                <c:pt idx="522">
                  <c:v>0.48353947683868498</c:v>
                </c:pt>
                <c:pt idx="523">
                  <c:v>0.48458132083284999</c:v>
                </c:pt>
                <c:pt idx="524">
                  <c:v>0.48562316482701601</c:v>
                </c:pt>
                <c:pt idx="525">
                  <c:v>0.48666500882118102</c:v>
                </c:pt>
                <c:pt idx="526">
                  <c:v>0.48770685281534698</c:v>
                </c:pt>
                <c:pt idx="527">
                  <c:v>0.488748696809511</c:v>
                </c:pt>
                <c:pt idx="528">
                  <c:v>0.48979054080367701</c:v>
                </c:pt>
                <c:pt idx="529">
                  <c:v>0.49083238479784003</c:v>
                </c:pt>
                <c:pt idx="530">
                  <c:v>0.49187422879200599</c:v>
                </c:pt>
                <c:pt idx="531">
                  <c:v>0.49291607278617</c:v>
                </c:pt>
                <c:pt idx="532">
                  <c:v>0.49395791678033502</c:v>
                </c:pt>
                <c:pt idx="533">
                  <c:v>0.49499976077450097</c:v>
                </c:pt>
                <c:pt idx="534">
                  <c:v>0.49604160476866499</c:v>
                </c:pt>
                <c:pt idx="535">
                  <c:v>0.497083448762831</c:v>
                </c:pt>
                <c:pt idx="536">
                  <c:v>0.49812529275699602</c:v>
                </c:pt>
                <c:pt idx="537">
                  <c:v>0.49916713675116098</c:v>
                </c:pt>
                <c:pt idx="538">
                  <c:v>0.50020898074532405</c:v>
                </c:pt>
                <c:pt idx="539">
                  <c:v>0.50125082473949001</c:v>
                </c:pt>
                <c:pt idx="540">
                  <c:v>0.50229266873365597</c:v>
                </c:pt>
                <c:pt idx="541">
                  <c:v>0.50333451272782104</c:v>
                </c:pt>
                <c:pt idx="542">
                  <c:v>0.504376356721986</c:v>
                </c:pt>
                <c:pt idx="543">
                  <c:v>0.50541820071614996</c:v>
                </c:pt>
                <c:pt idx="544">
                  <c:v>0.50646004471031503</c:v>
                </c:pt>
                <c:pt idx="545">
                  <c:v>0.50750188870447999</c:v>
                </c:pt>
                <c:pt idx="546">
                  <c:v>0.50854373269864395</c:v>
                </c:pt>
                <c:pt idx="547">
                  <c:v>0.50958557669281002</c:v>
                </c:pt>
                <c:pt idx="548">
                  <c:v>0.51062742068697498</c:v>
                </c:pt>
                <c:pt idx="549">
                  <c:v>0.51166926468114104</c:v>
                </c:pt>
                <c:pt idx="550">
                  <c:v>0.51271110867530501</c:v>
                </c:pt>
                <c:pt idx="551">
                  <c:v>0.51375295266946996</c:v>
                </c:pt>
                <c:pt idx="552">
                  <c:v>0.51479479666363603</c:v>
                </c:pt>
                <c:pt idx="553">
                  <c:v>0.51583664065780099</c:v>
                </c:pt>
                <c:pt idx="554">
                  <c:v>0.51687848465196595</c:v>
                </c:pt>
                <c:pt idx="555">
                  <c:v>0.51792032864613002</c:v>
                </c:pt>
                <c:pt idx="556">
                  <c:v>0.51896217264029498</c:v>
                </c:pt>
                <c:pt idx="557">
                  <c:v>0.52000401663446005</c:v>
                </c:pt>
                <c:pt idx="558">
                  <c:v>0.52104586062862501</c:v>
                </c:pt>
                <c:pt idx="559">
                  <c:v>0.52208770462278797</c:v>
                </c:pt>
                <c:pt idx="560">
                  <c:v>0.52312954861695504</c:v>
                </c:pt>
                <c:pt idx="561">
                  <c:v>0.52417139261112</c:v>
                </c:pt>
                <c:pt idx="562">
                  <c:v>0.52521323660528496</c:v>
                </c:pt>
                <c:pt idx="563">
                  <c:v>0.52625508059945003</c:v>
                </c:pt>
                <c:pt idx="564">
                  <c:v>0.52729692459361499</c:v>
                </c:pt>
                <c:pt idx="565">
                  <c:v>0.52833876858777995</c:v>
                </c:pt>
                <c:pt idx="566">
                  <c:v>0.52938061258194502</c:v>
                </c:pt>
                <c:pt idx="567">
                  <c:v>0.53042245657610898</c:v>
                </c:pt>
                <c:pt idx="568">
                  <c:v>0.53146430057027505</c:v>
                </c:pt>
                <c:pt idx="569">
                  <c:v>0.53250614456444001</c:v>
                </c:pt>
                <c:pt idx="570">
                  <c:v>0.53354798855860497</c:v>
                </c:pt>
                <c:pt idx="571">
                  <c:v>0.53458983255276904</c:v>
                </c:pt>
                <c:pt idx="572">
                  <c:v>0.535631676546935</c:v>
                </c:pt>
                <c:pt idx="573">
                  <c:v>0.53667352054109996</c:v>
                </c:pt>
                <c:pt idx="574">
                  <c:v>0.53771536453526403</c:v>
                </c:pt>
                <c:pt idx="575">
                  <c:v>0.53875720852942999</c:v>
                </c:pt>
                <c:pt idx="576">
                  <c:v>0.53979905252359395</c:v>
                </c:pt>
                <c:pt idx="577">
                  <c:v>0.54084089651775902</c:v>
                </c:pt>
                <c:pt idx="578">
                  <c:v>0.54188274051192398</c:v>
                </c:pt>
                <c:pt idx="579">
                  <c:v>0.54292458450608805</c:v>
                </c:pt>
                <c:pt idx="580">
                  <c:v>0.54396642850025401</c:v>
                </c:pt>
                <c:pt idx="581">
                  <c:v>0.54500827249441997</c:v>
                </c:pt>
                <c:pt idx="582">
                  <c:v>0.54605011648858304</c:v>
                </c:pt>
                <c:pt idx="583">
                  <c:v>0.547091960482748</c:v>
                </c:pt>
                <c:pt idx="584">
                  <c:v>0.54813380447691296</c:v>
                </c:pt>
                <c:pt idx="585">
                  <c:v>0.54917564847108002</c:v>
                </c:pt>
                <c:pt idx="586">
                  <c:v>0.55021749246524398</c:v>
                </c:pt>
                <c:pt idx="587">
                  <c:v>0.55125933645940906</c:v>
                </c:pt>
                <c:pt idx="588">
                  <c:v>0.55230118045357401</c:v>
                </c:pt>
                <c:pt idx="589">
                  <c:v>0.55334302444773897</c:v>
                </c:pt>
                <c:pt idx="590">
                  <c:v>0.55438486844190404</c:v>
                </c:pt>
                <c:pt idx="591">
                  <c:v>0.55542671243607</c:v>
                </c:pt>
                <c:pt idx="592">
                  <c:v>0.55646855643023396</c:v>
                </c:pt>
                <c:pt idx="593">
                  <c:v>0.55751040042439903</c:v>
                </c:pt>
                <c:pt idx="594">
                  <c:v>0.55855224441856499</c:v>
                </c:pt>
                <c:pt idx="595">
                  <c:v>0.55959408841272895</c:v>
                </c:pt>
                <c:pt idx="596">
                  <c:v>0.56063593240689402</c:v>
                </c:pt>
                <c:pt idx="597">
                  <c:v>0.56167777640105898</c:v>
                </c:pt>
                <c:pt idx="598">
                  <c:v>0.56271962039522305</c:v>
                </c:pt>
                <c:pt idx="599">
                  <c:v>0.56376146438938901</c:v>
                </c:pt>
                <c:pt idx="600">
                  <c:v>0.56480330838355397</c:v>
                </c:pt>
                <c:pt idx="601">
                  <c:v>0.56584515237771904</c:v>
                </c:pt>
                <c:pt idx="602">
                  <c:v>0.566886996371884</c:v>
                </c:pt>
                <c:pt idx="603">
                  <c:v>0.56792884036604896</c:v>
                </c:pt>
                <c:pt idx="604">
                  <c:v>0.56897068436021303</c:v>
                </c:pt>
                <c:pt idx="605">
                  <c:v>0.57001252835437899</c:v>
                </c:pt>
                <c:pt idx="606">
                  <c:v>0.57105437234854395</c:v>
                </c:pt>
                <c:pt idx="607">
                  <c:v>0.57209621634271002</c:v>
                </c:pt>
                <c:pt idx="608">
                  <c:v>0.57313806033687298</c:v>
                </c:pt>
                <c:pt idx="609">
                  <c:v>0.57417990433104005</c:v>
                </c:pt>
                <c:pt idx="610">
                  <c:v>0.57522174832520301</c:v>
                </c:pt>
                <c:pt idx="611">
                  <c:v>0.57626359231936897</c:v>
                </c:pt>
                <c:pt idx="612">
                  <c:v>0.57730543631353404</c:v>
                </c:pt>
                <c:pt idx="613">
                  <c:v>0.578347280307697</c:v>
                </c:pt>
                <c:pt idx="614">
                  <c:v>0.57938912430186296</c:v>
                </c:pt>
                <c:pt idx="615">
                  <c:v>0.58043096829602903</c:v>
                </c:pt>
                <c:pt idx="616">
                  <c:v>0.58147281229019199</c:v>
                </c:pt>
                <c:pt idx="617">
                  <c:v>0.58251465628435795</c:v>
                </c:pt>
                <c:pt idx="618">
                  <c:v>0.58355650027852302</c:v>
                </c:pt>
                <c:pt idx="619">
                  <c:v>0.58459834427268798</c:v>
                </c:pt>
                <c:pt idx="620">
                  <c:v>0.58564018826685305</c:v>
                </c:pt>
                <c:pt idx="621">
                  <c:v>0.586682032261018</c:v>
                </c:pt>
                <c:pt idx="622">
                  <c:v>0.58772387625518396</c:v>
                </c:pt>
                <c:pt idx="623">
                  <c:v>0.58876572024934903</c:v>
                </c:pt>
                <c:pt idx="624">
                  <c:v>0.58980756424351399</c:v>
                </c:pt>
                <c:pt idx="625">
                  <c:v>0.59084940823767595</c:v>
                </c:pt>
                <c:pt idx="626">
                  <c:v>0.59189125223184202</c:v>
                </c:pt>
                <c:pt idx="627">
                  <c:v>0.59293309622600898</c:v>
                </c:pt>
                <c:pt idx="628">
                  <c:v>0.59397494022017405</c:v>
                </c:pt>
                <c:pt idx="629">
                  <c:v>0.59501678421433801</c:v>
                </c:pt>
                <c:pt idx="630">
                  <c:v>0.59605862820850197</c:v>
                </c:pt>
                <c:pt idx="631">
                  <c:v>0.59710047220266804</c:v>
                </c:pt>
                <c:pt idx="632">
                  <c:v>0.598142316196834</c:v>
                </c:pt>
                <c:pt idx="633">
                  <c:v>0.59918416019099796</c:v>
                </c:pt>
                <c:pt idx="634">
                  <c:v>0.60022600418516303</c:v>
                </c:pt>
                <c:pt idx="635">
                  <c:v>0.60126784817932799</c:v>
                </c:pt>
                <c:pt idx="636">
                  <c:v>0.60230969217349195</c:v>
                </c:pt>
                <c:pt idx="637">
                  <c:v>0.60335153616765802</c:v>
                </c:pt>
                <c:pt idx="638">
                  <c:v>0.60439338016182298</c:v>
                </c:pt>
                <c:pt idx="639">
                  <c:v>0.60543522415598805</c:v>
                </c:pt>
                <c:pt idx="640">
                  <c:v>0.60647706815015201</c:v>
                </c:pt>
                <c:pt idx="641">
                  <c:v>0.60751891214431797</c:v>
                </c:pt>
                <c:pt idx="642">
                  <c:v>0.60856075613848304</c:v>
                </c:pt>
                <c:pt idx="643">
                  <c:v>0.609602600132646</c:v>
                </c:pt>
                <c:pt idx="644">
                  <c:v>0.61064444412681396</c:v>
                </c:pt>
                <c:pt idx="645">
                  <c:v>0.61168628812097803</c:v>
                </c:pt>
                <c:pt idx="646">
                  <c:v>0.61272813211514399</c:v>
                </c:pt>
                <c:pt idx="647">
                  <c:v>0.61376997610930695</c:v>
                </c:pt>
                <c:pt idx="648">
                  <c:v>0.61481182010347202</c:v>
                </c:pt>
                <c:pt idx="649">
                  <c:v>0.61585366409763798</c:v>
                </c:pt>
                <c:pt idx="650">
                  <c:v>0.61689550809180105</c:v>
                </c:pt>
                <c:pt idx="651">
                  <c:v>0.61793735208596701</c:v>
                </c:pt>
                <c:pt idx="652">
                  <c:v>0.61897919608013297</c:v>
                </c:pt>
                <c:pt idx="653">
                  <c:v>0.62002104007429804</c:v>
                </c:pt>
                <c:pt idx="654">
                  <c:v>0.621062884068461</c:v>
                </c:pt>
                <c:pt idx="655">
                  <c:v>0.62210472806262795</c:v>
                </c:pt>
                <c:pt idx="656">
                  <c:v>0.62314657205679203</c:v>
                </c:pt>
                <c:pt idx="657">
                  <c:v>0.62418841605095798</c:v>
                </c:pt>
                <c:pt idx="658">
                  <c:v>0.62523026004512205</c:v>
                </c:pt>
                <c:pt idx="659">
                  <c:v>0.62627210403928701</c:v>
                </c:pt>
                <c:pt idx="660">
                  <c:v>0.62731394803345097</c:v>
                </c:pt>
                <c:pt idx="661">
                  <c:v>0.62835579202761804</c:v>
                </c:pt>
                <c:pt idx="662">
                  <c:v>0.629397636021783</c:v>
                </c:pt>
                <c:pt idx="663">
                  <c:v>0.63043948001594696</c:v>
                </c:pt>
                <c:pt idx="664">
                  <c:v>0.63148132401011303</c:v>
                </c:pt>
                <c:pt idx="665">
                  <c:v>0.63252316800427899</c:v>
                </c:pt>
                <c:pt idx="666">
                  <c:v>0.63356501199844295</c:v>
                </c:pt>
                <c:pt idx="667">
                  <c:v>0.63460685599260602</c:v>
                </c:pt>
                <c:pt idx="668">
                  <c:v>0.63564869998677398</c:v>
                </c:pt>
                <c:pt idx="669">
                  <c:v>0.63669054398093605</c:v>
                </c:pt>
                <c:pt idx="670">
                  <c:v>0.63773238797510301</c:v>
                </c:pt>
                <c:pt idx="671">
                  <c:v>0.63877423196926697</c:v>
                </c:pt>
                <c:pt idx="672">
                  <c:v>0.63981607596343204</c:v>
                </c:pt>
                <c:pt idx="673">
                  <c:v>0.640857919957598</c:v>
                </c:pt>
                <c:pt idx="674">
                  <c:v>0.64189976395176296</c:v>
                </c:pt>
                <c:pt idx="675">
                  <c:v>0.64294160794592703</c:v>
                </c:pt>
                <c:pt idx="676">
                  <c:v>0.64398345194009099</c:v>
                </c:pt>
                <c:pt idx="677">
                  <c:v>0.64502529593425695</c:v>
                </c:pt>
                <c:pt idx="678">
                  <c:v>0.64606713992842102</c:v>
                </c:pt>
                <c:pt idx="679">
                  <c:v>0.64710898392258798</c:v>
                </c:pt>
                <c:pt idx="680">
                  <c:v>0.64815082791675205</c:v>
                </c:pt>
                <c:pt idx="681">
                  <c:v>0.64919267191091701</c:v>
                </c:pt>
                <c:pt idx="682">
                  <c:v>0.65023451590508097</c:v>
                </c:pt>
                <c:pt idx="683">
                  <c:v>0.65127635989924704</c:v>
                </c:pt>
                <c:pt idx="684">
                  <c:v>0.652318203893413</c:v>
                </c:pt>
                <c:pt idx="685">
                  <c:v>0.65336004788757696</c:v>
                </c:pt>
                <c:pt idx="686">
                  <c:v>0.65440189188174203</c:v>
                </c:pt>
                <c:pt idx="687">
                  <c:v>0.65544373587590599</c:v>
                </c:pt>
                <c:pt idx="688">
                  <c:v>0.65648557987006995</c:v>
                </c:pt>
                <c:pt idx="689">
                  <c:v>0.65752742386423602</c:v>
                </c:pt>
                <c:pt idx="690">
                  <c:v>0.65856926785840098</c:v>
                </c:pt>
                <c:pt idx="691">
                  <c:v>0.65961111185256605</c:v>
                </c:pt>
                <c:pt idx="692">
                  <c:v>0.660652955846732</c:v>
                </c:pt>
                <c:pt idx="693">
                  <c:v>0.66169479984089696</c:v>
                </c:pt>
                <c:pt idx="694">
                  <c:v>0.66273664383506103</c:v>
                </c:pt>
                <c:pt idx="695">
                  <c:v>0.66377848782922499</c:v>
                </c:pt>
                <c:pt idx="696">
                  <c:v>0.66482033182339195</c:v>
                </c:pt>
                <c:pt idx="697">
                  <c:v>0.66586217581755602</c:v>
                </c:pt>
                <c:pt idx="698">
                  <c:v>0.66690401981172198</c:v>
                </c:pt>
                <c:pt idx="699">
                  <c:v>0.66794586380588705</c:v>
                </c:pt>
                <c:pt idx="700">
                  <c:v>0.66898770780005201</c:v>
                </c:pt>
                <c:pt idx="701">
                  <c:v>0.67002955179421697</c:v>
                </c:pt>
                <c:pt idx="702">
                  <c:v>0.67107139578838404</c:v>
                </c:pt>
                <c:pt idx="703">
                  <c:v>0.672113239782546</c:v>
                </c:pt>
                <c:pt idx="704">
                  <c:v>0.67315508377671096</c:v>
                </c:pt>
                <c:pt idx="705">
                  <c:v>0.67419692777087703</c:v>
                </c:pt>
                <c:pt idx="706">
                  <c:v>0.67523877176503999</c:v>
                </c:pt>
                <c:pt idx="707">
                  <c:v>0.67628061575920595</c:v>
                </c:pt>
                <c:pt idx="708">
                  <c:v>0.67732245975337202</c:v>
                </c:pt>
                <c:pt idx="709">
                  <c:v>0.67836430374753698</c:v>
                </c:pt>
                <c:pt idx="710">
                  <c:v>0.67940614774170205</c:v>
                </c:pt>
                <c:pt idx="711">
                  <c:v>0.68044799173586501</c:v>
                </c:pt>
                <c:pt idx="712">
                  <c:v>0.68148983573002997</c:v>
                </c:pt>
                <c:pt idx="713">
                  <c:v>0.68253167972419504</c:v>
                </c:pt>
                <c:pt idx="714">
                  <c:v>0.683573523718361</c:v>
                </c:pt>
                <c:pt idx="715">
                  <c:v>0.68461536771252396</c:v>
                </c:pt>
                <c:pt idx="716">
                  <c:v>0.68565721170669203</c:v>
                </c:pt>
                <c:pt idx="717">
                  <c:v>0.68669905570085499</c:v>
                </c:pt>
                <c:pt idx="718">
                  <c:v>0.68774089969501995</c:v>
                </c:pt>
                <c:pt idx="719">
                  <c:v>0.68878274368918502</c:v>
                </c:pt>
                <c:pt idx="720">
                  <c:v>0.68982458768334998</c:v>
                </c:pt>
                <c:pt idx="721">
                  <c:v>0.69086643167751605</c:v>
                </c:pt>
                <c:pt idx="722">
                  <c:v>0.69190827567167901</c:v>
                </c:pt>
                <c:pt idx="723">
                  <c:v>0.69295011966584596</c:v>
                </c:pt>
                <c:pt idx="724">
                  <c:v>0.69399196366001104</c:v>
                </c:pt>
                <c:pt idx="725">
                  <c:v>0.69503380765417599</c:v>
                </c:pt>
                <c:pt idx="726">
                  <c:v>0.69607565164833995</c:v>
                </c:pt>
                <c:pt idx="727">
                  <c:v>0.69711749564250403</c:v>
                </c:pt>
                <c:pt idx="728">
                  <c:v>0.69815933963667098</c:v>
                </c:pt>
                <c:pt idx="729">
                  <c:v>0.69920118363083505</c:v>
                </c:pt>
                <c:pt idx="730">
                  <c:v>0.70024302762500001</c:v>
                </c:pt>
                <c:pt idx="731">
                  <c:v>0.70128487161916697</c:v>
                </c:pt>
                <c:pt idx="732">
                  <c:v>0.70232671561333204</c:v>
                </c:pt>
                <c:pt idx="733">
                  <c:v>0.703368559607495</c:v>
                </c:pt>
                <c:pt idx="734">
                  <c:v>0.70441040360166196</c:v>
                </c:pt>
                <c:pt idx="735">
                  <c:v>0.70545224759582603</c:v>
                </c:pt>
                <c:pt idx="736">
                  <c:v>0.70649409158999199</c:v>
                </c:pt>
                <c:pt idx="737">
                  <c:v>0.70753593558415495</c:v>
                </c:pt>
                <c:pt idx="738">
                  <c:v>0.70857777957832002</c:v>
                </c:pt>
                <c:pt idx="739">
                  <c:v>0.70961962357248598</c:v>
                </c:pt>
                <c:pt idx="740">
                  <c:v>0.71066146756665105</c:v>
                </c:pt>
                <c:pt idx="741">
                  <c:v>0.71170331156081501</c:v>
                </c:pt>
                <c:pt idx="742">
                  <c:v>0.71274515555498297</c:v>
                </c:pt>
                <c:pt idx="743">
                  <c:v>0.71378699954914504</c:v>
                </c:pt>
                <c:pt idx="744">
                  <c:v>0.71482884354331</c:v>
                </c:pt>
                <c:pt idx="745">
                  <c:v>0.71587068753747696</c:v>
                </c:pt>
                <c:pt idx="746">
                  <c:v>0.71691253153163803</c:v>
                </c:pt>
                <c:pt idx="747">
                  <c:v>0.71795437552580699</c:v>
                </c:pt>
                <c:pt idx="748">
                  <c:v>0.71899621951996995</c:v>
                </c:pt>
                <c:pt idx="749">
                  <c:v>0.72003806351413602</c:v>
                </c:pt>
                <c:pt idx="750">
                  <c:v>0.72107990750830098</c:v>
                </c:pt>
                <c:pt idx="751">
                  <c:v>0.72212175150246405</c:v>
                </c:pt>
                <c:pt idx="752">
                  <c:v>0.72316359549662901</c:v>
                </c:pt>
                <c:pt idx="753">
                  <c:v>0.72420543949079597</c:v>
                </c:pt>
                <c:pt idx="754">
                  <c:v>0.72524728348495904</c:v>
                </c:pt>
                <c:pt idx="755">
                  <c:v>0.726289127479125</c:v>
                </c:pt>
                <c:pt idx="756">
                  <c:v>0.72733097147328996</c:v>
                </c:pt>
                <c:pt idx="757">
                  <c:v>0.72837281546745603</c:v>
                </c:pt>
                <c:pt idx="758">
                  <c:v>0.72941465946162098</c:v>
                </c:pt>
                <c:pt idx="759">
                  <c:v>0.73045650345578494</c:v>
                </c:pt>
                <c:pt idx="760">
                  <c:v>0.73149834744995001</c:v>
                </c:pt>
                <c:pt idx="761">
                  <c:v>0.73254019144411597</c:v>
                </c:pt>
                <c:pt idx="762">
                  <c:v>0.73358203543828004</c:v>
                </c:pt>
                <c:pt idx="763">
                  <c:v>0.734623879432446</c:v>
                </c:pt>
                <c:pt idx="764">
                  <c:v>0.73566572342660996</c:v>
                </c:pt>
                <c:pt idx="765">
                  <c:v>0.73670756742077503</c:v>
                </c:pt>
                <c:pt idx="766">
                  <c:v>0.73774941141493899</c:v>
                </c:pt>
                <c:pt idx="767">
                  <c:v>0.73879125540910395</c:v>
                </c:pt>
                <c:pt idx="768">
                  <c:v>0.73983309940326902</c:v>
                </c:pt>
                <c:pt idx="769">
                  <c:v>0.74087494339743498</c:v>
                </c:pt>
                <c:pt idx="770">
                  <c:v>0.74191678739159905</c:v>
                </c:pt>
                <c:pt idx="771">
                  <c:v>0.74295863138576401</c:v>
                </c:pt>
                <c:pt idx="772">
                  <c:v>0.74400047537992897</c:v>
                </c:pt>
                <c:pt idx="773">
                  <c:v>0.74504231937409404</c:v>
                </c:pt>
                <c:pt idx="774">
                  <c:v>0.74608416336826</c:v>
                </c:pt>
                <c:pt idx="775">
                  <c:v>0.74712600736242596</c:v>
                </c:pt>
                <c:pt idx="776">
                  <c:v>0.74816785135658903</c:v>
                </c:pt>
                <c:pt idx="777">
                  <c:v>0.74920969535075399</c:v>
                </c:pt>
                <c:pt idx="778">
                  <c:v>0.75025153934491895</c:v>
                </c:pt>
                <c:pt idx="779">
                  <c:v>0.75129338333908302</c:v>
                </c:pt>
                <c:pt idx="780">
                  <c:v>0.75233522733324898</c:v>
                </c:pt>
                <c:pt idx="781">
                  <c:v>0.75337707132741305</c:v>
                </c:pt>
                <c:pt idx="782">
                  <c:v>0.75441891532157901</c:v>
                </c:pt>
                <c:pt idx="783">
                  <c:v>0.75546075931574297</c:v>
                </c:pt>
                <c:pt idx="784">
                  <c:v>0.75650260330991004</c:v>
                </c:pt>
                <c:pt idx="785">
                  <c:v>0.757544447304073</c:v>
                </c:pt>
                <c:pt idx="786">
                  <c:v>0.75858629129823996</c:v>
                </c:pt>
                <c:pt idx="787">
                  <c:v>0.75962813529240503</c:v>
                </c:pt>
                <c:pt idx="788">
                  <c:v>0.76066997928656999</c:v>
                </c:pt>
                <c:pt idx="789">
                  <c:v>0.76171182328073395</c:v>
                </c:pt>
                <c:pt idx="790">
                  <c:v>0.76275366727490002</c:v>
                </c:pt>
                <c:pt idx="791">
                  <c:v>0.76379551126906298</c:v>
                </c:pt>
                <c:pt idx="792">
                  <c:v>0.76483735526322805</c:v>
                </c:pt>
                <c:pt idx="793">
                  <c:v>0.765879199257395</c:v>
                </c:pt>
                <c:pt idx="794">
                  <c:v>0.76692104325155996</c:v>
                </c:pt>
                <c:pt idx="795">
                  <c:v>0.76796288724572304</c:v>
                </c:pt>
                <c:pt idx="796">
                  <c:v>0.76900473123988899</c:v>
                </c:pt>
                <c:pt idx="797">
                  <c:v>0.77004657523405096</c:v>
                </c:pt>
                <c:pt idx="798">
                  <c:v>0.77108841922822002</c:v>
                </c:pt>
                <c:pt idx="799">
                  <c:v>0.77213026322238398</c:v>
                </c:pt>
                <c:pt idx="800">
                  <c:v>0.77317210721655005</c:v>
                </c:pt>
                <c:pt idx="801">
                  <c:v>0.77421395121071401</c:v>
                </c:pt>
                <c:pt idx="802">
                  <c:v>0.77525579520487997</c:v>
                </c:pt>
                <c:pt idx="803">
                  <c:v>0.77629763919904604</c:v>
                </c:pt>
                <c:pt idx="804">
                  <c:v>0.77733948319321</c:v>
                </c:pt>
                <c:pt idx="805">
                  <c:v>0.77838132718737496</c:v>
                </c:pt>
                <c:pt idx="806">
                  <c:v>0.77942317118153903</c:v>
                </c:pt>
                <c:pt idx="807">
                  <c:v>0.78046501517570499</c:v>
                </c:pt>
                <c:pt idx="808">
                  <c:v>0.78150685916986795</c:v>
                </c:pt>
                <c:pt idx="809">
                  <c:v>0.78254870316403402</c:v>
                </c:pt>
                <c:pt idx="810">
                  <c:v>0.78359054715819998</c:v>
                </c:pt>
                <c:pt idx="811">
                  <c:v>0.78463239115236405</c:v>
                </c:pt>
                <c:pt idx="812">
                  <c:v>0.78567423514652801</c:v>
                </c:pt>
                <c:pt idx="813">
                  <c:v>0.78671607914069397</c:v>
                </c:pt>
                <c:pt idx="814">
                  <c:v>0.78775792313485804</c:v>
                </c:pt>
                <c:pt idx="815">
                  <c:v>0.788799767129023</c:v>
                </c:pt>
                <c:pt idx="816">
                  <c:v>0.78984161112318896</c:v>
                </c:pt>
                <c:pt idx="817">
                  <c:v>0.79088345511735303</c:v>
                </c:pt>
                <c:pt idx="818">
                  <c:v>0.79192529911151799</c:v>
                </c:pt>
                <c:pt idx="819">
                  <c:v>0.79296714310568195</c:v>
                </c:pt>
                <c:pt idx="820">
                  <c:v>0.79400898709984702</c:v>
                </c:pt>
                <c:pt idx="821">
                  <c:v>0.79505083109401498</c:v>
                </c:pt>
                <c:pt idx="822">
                  <c:v>0.79609267508817805</c:v>
                </c:pt>
                <c:pt idx="823">
                  <c:v>0.79713451908234401</c:v>
                </c:pt>
                <c:pt idx="824">
                  <c:v>0.79817636307650597</c:v>
                </c:pt>
                <c:pt idx="825">
                  <c:v>0.79921820707067304</c:v>
                </c:pt>
                <c:pt idx="826">
                  <c:v>0.800260051064839</c:v>
                </c:pt>
                <c:pt idx="827">
                  <c:v>0.80130189505900395</c:v>
                </c:pt>
                <c:pt idx="828">
                  <c:v>0.80234373905316803</c:v>
                </c:pt>
                <c:pt idx="829">
                  <c:v>0.80338558304733698</c:v>
                </c:pt>
                <c:pt idx="830">
                  <c:v>0.80442742704149905</c:v>
                </c:pt>
                <c:pt idx="831">
                  <c:v>0.80546927103566202</c:v>
                </c:pt>
                <c:pt idx="832">
                  <c:v>0.80651111502982697</c:v>
                </c:pt>
                <c:pt idx="833">
                  <c:v>0.80755295902399404</c:v>
                </c:pt>
                <c:pt idx="834">
                  <c:v>0.808594803018158</c:v>
                </c:pt>
                <c:pt idx="835">
                  <c:v>0.80963664701232296</c:v>
                </c:pt>
                <c:pt idx="836">
                  <c:v>0.81067849100648903</c:v>
                </c:pt>
                <c:pt idx="837">
                  <c:v>0.81172033500065399</c:v>
                </c:pt>
                <c:pt idx="838">
                  <c:v>0.81276217899481695</c:v>
                </c:pt>
                <c:pt idx="839">
                  <c:v>0.81380402298898302</c:v>
                </c:pt>
                <c:pt idx="840">
                  <c:v>0.81484586698314798</c:v>
                </c:pt>
                <c:pt idx="841">
                  <c:v>0.81588771097731405</c:v>
                </c:pt>
                <c:pt idx="842">
                  <c:v>0.81692955497147901</c:v>
                </c:pt>
                <c:pt idx="843">
                  <c:v>0.81797139896564197</c:v>
                </c:pt>
                <c:pt idx="844">
                  <c:v>0.81901324295980704</c:v>
                </c:pt>
                <c:pt idx="845">
                  <c:v>0.820055086953975</c:v>
                </c:pt>
                <c:pt idx="846">
                  <c:v>0.82109693094813796</c:v>
                </c:pt>
                <c:pt idx="847">
                  <c:v>0.82213877494230503</c:v>
                </c:pt>
                <c:pt idx="848">
                  <c:v>0.82318061893646699</c:v>
                </c:pt>
                <c:pt idx="849">
                  <c:v>0.82422246293063395</c:v>
                </c:pt>
                <c:pt idx="850">
                  <c:v>0.82526430692479702</c:v>
                </c:pt>
                <c:pt idx="851">
                  <c:v>0.82630615091896298</c:v>
                </c:pt>
                <c:pt idx="852">
                  <c:v>0.82734799491312905</c:v>
                </c:pt>
                <c:pt idx="853">
                  <c:v>0.82838983890729301</c:v>
                </c:pt>
                <c:pt idx="854">
                  <c:v>0.82943168290145697</c:v>
                </c:pt>
                <c:pt idx="855">
                  <c:v>0.83047352689562404</c:v>
                </c:pt>
                <c:pt idx="856">
                  <c:v>0.831515370889787</c:v>
                </c:pt>
                <c:pt idx="857">
                  <c:v>0.83255721488395096</c:v>
                </c:pt>
                <c:pt idx="858">
                  <c:v>0.83359905887811803</c:v>
                </c:pt>
                <c:pt idx="859">
                  <c:v>0.83464090287228099</c:v>
                </c:pt>
                <c:pt idx="860">
                  <c:v>0.83568274686645005</c:v>
                </c:pt>
                <c:pt idx="861">
                  <c:v>0.83672459086061202</c:v>
                </c:pt>
                <c:pt idx="862">
                  <c:v>0.83776643485477897</c:v>
                </c:pt>
                <c:pt idx="863">
                  <c:v>0.83880827884894105</c:v>
                </c:pt>
                <c:pt idx="864">
                  <c:v>0.83985012284310701</c:v>
                </c:pt>
                <c:pt idx="865">
                  <c:v>0.84089196683727296</c:v>
                </c:pt>
                <c:pt idx="866">
                  <c:v>0.84193381083143504</c:v>
                </c:pt>
                <c:pt idx="867">
                  <c:v>0.84297565482560399</c:v>
                </c:pt>
              </c:numCache>
            </c:numRef>
          </c:xVal>
          <c:yVal>
            <c:numRef>
              <c:f>AVGx!$H$3:$H$870</c:f>
              <c:numCache>
                <c:formatCode>0.00E+00</c:formatCode>
                <c:ptCount val="868"/>
                <c:pt idx="0">
                  <c:v>-1.6760204255891701E-7</c:v>
                </c:pt>
                <c:pt idx="1">
                  <c:v>-1.30373322250804E-7</c:v>
                </c:pt>
                <c:pt idx="2">
                  <c:v>-2.0107225182359401E-9</c:v>
                </c:pt>
                <c:pt idx="3">
                  <c:v>-2.6967859402964898E-8</c:v>
                </c:pt>
                <c:pt idx="4">
                  <c:v>-1.54908618421956E-8</c:v>
                </c:pt>
                <c:pt idx="5">
                  <c:v>-2.9299457834007E-9</c:v>
                </c:pt>
                <c:pt idx="6">
                  <c:v>9.0712897534321605E-9</c:v>
                </c:pt>
                <c:pt idx="7">
                  <c:v>1.85096269549839E-8</c:v>
                </c:pt>
                <c:pt idx="8">
                  <c:v>2.30227497479676E-8</c:v>
                </c:pt>
                <c:pt idx="9">
                  <c:v>1.9889999868807201E-8</c:v>
                </c:pt>
                <c:pt idx="10">
                  <c:v>6.0894492601870701E-9</c:v>
                </c:pt>
                <c:pt idx="11">
                  <c:v>-2.1300997637954301E-8</c:v>
                </c:pt>
                <c:pt idx="12">
                  <c:v>-6.4784979752660901E-8</c:v>
                </c:pt>
                <c:pt idx="13">
                  <c:v>-1.2636971438281099E-7</c:v>
                </c:pt>
                <c:pt idx="14">
                  <c:v>-2.07501664064297E-7</c:v>
                </c:pt>
                <c:pt idx="15">
                  <c:v>-3.08949875248205E-7</c:v>
                </c:pt>
                <c:pt idx="16">
                  <c:v>-4.3076445243312101E-7</c:v>
                </c:pt>
                <c:pt idx="17">
                  <c:v>-5.72364659538081E-7</c:v>
                </c:pt>
                <c:pt idx="18">
                  <c:v>-7.3251703204473904E-7</c:v>
                </c:pt>
                <c:pt idx="19">
                  <c:v>-9.0934025829051795E-7</c:v>
                </c:pt>
                <c:pt idx="20">
                  <c:v>-1.1004385676800401E-6</c:v>
                </c:pt>
                <c:pt idx="21">
                  <c:v>-1.3032579938337299E-6</c:v>
                </c:pt>
                <c:pt idx="22">
                  <c:v>-1.5152074217174101E-6</c:v>
                </c:pt>
                <c:pt idx="23">
                  <c:v>-1.73364168194537E-6</c:v>
                </c:pt>
                <c:pt idx="24">
                  <c:v>-1.9558279101704601E-6</c:v>
                </c:pt>
                <c:pt idx="25">
                  <c:v>-2.1789270122228901E-6</c:v>
                </c:pt>
                <c:pt idx="26">
                  <c:v>-2.4000158387418801E-6</c:v>
                </c:pt>
                <c:pt idx="27">
                  <c:v>-2.61619147187982E-6</c:v>
                </c:pt>
                <c:pt idx="28">
                  <c:v>-2.82474990886911E-6</c:v>
                </c:pt>
                <c:pt idx="29">
                  <c:v>-3.0233329520430001E-6</c:v>
                </c:pt>
                <c:pt idx="30">
                  <c:v>-3.2102088940231101E-6</c:v>
                </c:pt>
                <c:pt idx="31">
                  <c:v>-3.3845219419537E-6</c:v>
                </c:pt>
                <c:pt idx="32">
                  <c:v>-3.5467104636228202E-6</c:v>
                </c:pt>
                <c:pt idx="33">
                  <c:v>-3.6984451870368499E-6</c:v>
                </c:pt>
                <c:pt idx="34">
                  <c:v>-3.8422622235416796E-6</c:v>
                </c:pt>
                <c:pt idx="35">
                  <c:v>-3.9807083632614196E-6</c:v>
                </c:pt>
                <c:pt idx="36">
                  <c:v>-4.11536387072293E-6</c:v>
                </c:pt>
                <c:pt idx="37">
                  <c:v>-4.2464474642839499E-6</c:v>
                </c:pt>
                <c:pt idx="38">
                  <c:v>-4.3729796428958499E-6</c:v>
                </c:pt>
                <c:pt idx="39">
                  <c:v>-4.4932780574259197E-6</c:v>
                </c:pt>
                <c:pt idx="40">
                  <c:v>-4.60561377087121E-6</c:v>
                </c:pt>
                <c:pt idx="41">
                  <c:v>-4.7089509773222398E-6</c:v>
                </c:pt>
                <c:pt idx="42">
                  <c:v>-4.8028536933258797E-6</c:v>
                </c:pt>
                <c:pt idx="43">
                  <c:v>-4.8872512569533296E-6</c:v>
                </c:pt>
                <c:pt idx="44">
                  <c:v>-4.9621868033824E-6</c:v>
                </c:pt>
                <c:pt idx="45">
                  <c:v>-5.0277140777491798E-6</c:v>
                </c:pt>
                <c:pt idx="46">
                  <c:v>-5.08387111780878E-6</c:v>
                </c:pt>
                <c:pt idx="47">
                  <c:v>-5.1308723705088498E-6</c:v>
                </c:pt>
                <c:pt idx="48">
                  <c:v>-5.1696975322064098E-6</c:v>
                </c:pt>
                <c:pt idx="49">
                  <c:v>-5.2027897605199703E-6</c:v>
                </c:pt>
                <c:pt idx="50">
                  <c:v>-5.2346567637061104E-6</c:v>
                </c:pt>
                <c:pt idx="51">
                  <c:v>-5.27256822930193E-6</c:v>
                </c:pt>
                <c:pt idx="52">
                  <c:v>-5.3264990265155502E-6</c:v>
                </c:pt>
                <c:pt idx="53">
                  <c:v>-5.4080791000727304E-6</c:v>
                </c:pt>
                <c:pt idx="54">
                  <c:v>-5.5284997428491198E-6</c:v>
                </c:pt>
                <c:pt idx="55">
                  <c:v>-5.6956159709335602E-6</c:v>
                </c:pt>
                <c:pt idx="56">
                  <c:v>-5.91170715922553E-6</c:v>
                </c:pt>
                <c:pt idx="57">
                  <c:v>-6.1728272569625803E-6</c:v>
                </c:pt>
                <c:pt idx="58">
                  <c:v>-6.4691907121827203E-6</c:v>
                </c:pt>
                <c:pt idx="59">
                  <c:v>-6.7873952062618096E-6</c:v>
                </c:pt>
                <c:pt idx="60">
                  <c:v>-7.1144797852578598E-6</c:v>
                </c:pt>
                <c:pt idx="61">
                  <c:v>-7.4406234367264699E-6</c:v>
                </c:pt>
                <c:pt idx="62">
                  <c:v>-7.7602639011752404E-6</c:v>
                </c:pt>
                <c:pt idx="63">
                  <c:v>-8.0728759998959196E-6</c:v>
                </c:pt>
                <c:pt idx="64">
                  <c:v>-8.3821025694841006E-6</c:v>
                </c:pt>
                <c:pt idx="65">
                  <c:v>-8.6936392805820805E-6</c:v>
                </c:pt>
                <c:pt idx="66">
                  <c:v>-9.0139895093522094E-6</c:v>
                </c:pt>
                <c:pt idx="67">
                  <c:v>-9.3490066315189201E-6</c:v>
                </c:pt>
                <c:pt idx="68">
                  <c:v>-9.7013777898144203E-6</c:v>
                </c:pt>
                <c:pt idx="69">
                  <c:v>-1.00698721775261E-5</c:v>
                </c:pt>
                <c:pt idx="70">
                  <c:v>-1.04504533904989E-5</c:v>
                </c:pt>
                <c:pt idx="71">
                  <c:v>-1.08370427868245E-5</c:v>
                </c:pt>
                <c:pt idx="72">
                  <c:v>-1.1222471872006599E-5</c:v>
                </c:pt>
                <c:pt idx="73">
                  <c:v>-1.1600517814720101E-5</c:v>
                </c:pt>
                <c:pt idx="74">
                  <c:v>-1.1967424663563099E-5</c:v>
                </c:pt>
                <c:pt idx="75">
                  <c:v>-1.2321882115715901E-5</c:v>
                </c:pt>
                <c:pt idx="76">
                  <c:v>-1.26645450908358E-5</c:v>
                </c:pt>
                <c:pt idx="77">
                  <c:v>-1.2997740427559599E-5</c:v>
                </c:pt>
                <c:pt idx="78">
                  <c:v>-1.33248862968229E-5</c:v>
                </c:pt>
                <c:pt idx="79">
                  <c:v>-1.3649616205506799E-5</c:v>
                </c:pt>
                <c:pt idx="80">
                  <c:v>-1.39747729684353E-5</c:v>
                </c:pt>
                <c:pt idx="81">
                  <c:v>-1.4301880806923099E-5</c:v>
                </c:pt>
                <c:pt idx="82">
                  <c:v>-1.4631240662658301E-5</c:v>
                </c:pt>
                <c:pt idx="83">
                  <c:v>-1.49622634762338E-5</c:v>
                </c:pt>
                <c:pt idx="84">
                  <c:v>-1.5293659817057099E-5</c:v>
                </c:pt>
                <c:pt idx="85">
                  <c:v>-1.5624084936467702E-5</c:v>
                </c:pt>
                <c:pt idx="86">
                  <c:v>-1.59528568657763E-5</c:v>
                </c:pt>
                <c:pt idx="87">
                  <c:v>-1.6279960497504599E-5</c:v>
                </c:pt>
                <c:pt idx="88">
                  <c:v>-1.6605738882667301E-5</c:v>
                </c:pt>
                <c:pt idx="89">
                  <c:v>-1.6930708801448801E-5</c:v>
                </c:pt>
                <c:pt idx="90">
                  <c:v>-1.7255252939312101E-5</c:v>
                </c:pt>
                <c:pt idx="91">
                  <c:v>-1.7579380099551499E-5</c:v>
                </c:pt>
                <c:pt idx="92">
                  <c:v>-1.7902897562200402E-5</c:v>
                </c:pt>
                <c:pt idx="93">
                  <c:v>-1.8225728535107E-5</c:v>
                </c:pt>
                <c:pt idx="94">
                  <c:v>-1.8547975640930699E-5</c:v>
                </c:pt>
                <c:pt idx="95">
                  <c:v>-1.8869723316004899E-5</c:v>
                </c:pt>
                <c:pt idx="96">
                  <c:v>-1.9190818522745901E-5</c:v>
                </c:pt>
                <c:pt idx="97">
                  <c:v>-1.9510865210548099E-5</c:v>
                </c:pt>
                <c:pt idx="98">
                  <c:v>-1.9829687004512299E-5</c:v>
                </c:pt>
                <c:pt idx="99">
                  <c:v>-2.0147980073439199E-5</c:v>
                </c:pt>
                <c:pt idx="100">
                  <c:v>-2.04677416258417E-5</c:v>
                </c:pt>
                <c:pt idx="101">
                  <c:v>-2.0792271035532498E-5</c:v>
                </c:pt>
                <c:pt idx="102">
                  <c:v>-2.1125489253787401E-5</c:v>
                </c:pt>
                <c:pt idx="103">
                  <c:v>-2.1470729758932498E-5</c:v>
                </c:pt>
                <c:pt idx="104">
                  <c:v>-2.1828975219274799E-5</c:v>
                </c:pt>
                <c:pt idx="105">
                  <c:v>-2.2196486422329599E-5</c:v>
                </c:pt>
                <c:pt idx="106">
                  <c:v>-2.2567661112094799E-5</c:v>
                </c:pt>
                <c:pt idx="107">
                  <c:v>-2.2944571094964399E-5</c:v>
                </c:pt>
                <c:pt idx="108">
                  <c:v>-2.33369108816839E-5</c:v>
                </c:pt>
                <c:pt idx="109">
                  <c:v>-2.3754438594445501E-5</c:v>
                </c:pt>
                <c:pt idx="110">
                  <c:v>-2.4206018396264501E-5</c:v>
                </c:pt>
                <c:pt idx="111">
                  <c:v>-2.4697752859076802E-5</c:v>
                </c:pt>
                <c:pt idx="112">
                  <c:v>-2.52294605601372E-5</c:v>
                </c:pt>
                <c:pt idx="113">
                  <c:v>-2.5795300743585999E-5</c:v>
                </c:pt>
                <c:pt idx="114">
                  <c:v>-2.6387760471546398E-5</c:v>
                </c:pt>
                <c:pt idx="115">
                  <c:v>-2.7002206621373501E-5</c:v>
                </c:pt>
                <c:pt idx="116">
                  <c:v>-2.7637982035310299E-5</c:v>
                </c:pt>
                <c:pt idx="117">
                  <c:v>-2.8287750159912801E-5</c:v>
                </c:pt>
                <c:pt idx="118">
                  <c:v>-2.8938004426684899E-5</c:v>
                </c:pt>
                <c:pt idx="119">
                  <c:v>-2.9588334585335802E-5</c:v>
                </c:pt>
                <c:pt idx="120">
                  <c:v>-3.0242626931641302E-5</c:v>
                </c:pt>
                <c:pt idx="121">
                  <c:v>-3.0897061553322402E-5</c:v>
                </c:pt>
                <c:pt idx="122">
                  <c:v>-3.1555830950629003E-5</c:v>
                </c:pt>
                <c:pt idx="123">
                  <c:v>-3.22342334681046E-5</c:v>
                </c:pt>
                <c:pt idx="124">
                  <c:v>-3.2932180483122197E-5</c:v>
                </c:pt>
                <c:pt idx="125">
                  <c:v>-3.3640334649039697E-5</c:v>
                </c:pt>
                <c:pt idx="126">
                  <c:v>-3.4356243195581303E-5</c:v>
                </c:pt>
                <c:pt idx="127">
                  <c:v>-3.5076381706704399E-5</c:v>
                </c:pt>
                <c:pt idx="128">
                  <c:v>-3.5792824769117598E-5</c:v>
                </c:pt>
                <c:pt idx="129">
                  <c:v>-3.6504899979747798E-5</c:v>
                </c:pt>
                <c:pt idx="130">
                  <c:v>-3.7219009291967698E-5</c:v>
                </c:pt>
                <c:pt idx="131">
                  <c:v>-3.7940139621330901E-5</c:v>
                </c:pt>
                <c:pt idx="132">
                  <c:v>-3.86691532962887E-5</c:v>
                </c:pt>
                <c:pt idx="133">
                  <c:v>-3.9404640635831999E-5</c:v>
                </c:pt>
                <c:pt idx="134">
                  <c:v>-4.0143635293274698E-5</c:v>
                </c:pt>
                <c:pt idx="135">
                  <c:v>-4.08829301436635E-5</c:v>
                </c:pt>
                <c:pt idx="136">
                  <c:v>-4.1621552010592001E-5</c:v>
                </c:pt>
                <c:pt idx="137">
                  <c:v>-4.2360895893006903E-5</c:v>
                </c:pt>
                <c:pt idx="138">
                  <c:v>-4.3102256768698699E-5</c:v>
                </c:pt>
                <c:pt idx="139">
                  <c:v>-4.3846434113503601E-5</c:v>
                </c:pt>
                <c:pt idx="140">
                  <c:v>-4.4593811967856502E-5</c:v>
                </c:pt>
                <c:pt idx="141">
                  <c:v>-4.5344256946298397E-5</c:v>
                </c:pt>
                <c:pt idx="142">
                  <c:v>-4.6097168415636501E-5</c:v>
                </c:pt>
                <c:pt idx="143">
                  <c:v>-4.6852010030889E-5</c:v>
                </c:pt>
                <c:pt idx="144">
                  <c:v>-4.7608320969679697E-5</c:v>
                </c:pt>
                <c:pt idx="145">
                  <c:v>-4.83656397469382E-5</c:v>
                </c:pt>
                <c:pt idx="146">
                  <c:v>-4.9123520820511302E-5</c:v>
                </c:pt>
                <c:pt idx="147">
                  <c:v>-4.9881572501281603E-5</c:v>
                </c:pt>
                <c:pt idx="148">
                  <c:v>-5.0639483908676199E-5</c:v>
                </c:pt>
                <c:pt idx="149">
                  <c:v>-5.1397071375910197E-5</c:v>
                </c:pt>
                <c:pt idx="150">
                  <c:v>-5.2154279132716198E-5</c:v>
                </c:pt>
                <c:pt idx="151">
                  <c:v>-5.2911148506374802E-5</c:v>
                </c:pt>
                <c:pt idx="152">
                  <c:v>-5.3667777651979201E-5</c:v>
                </c:pt>
                <c:pt idx="153">
                  <c:v>-5.4424262835562897E-5</c:v>
                </c:pt>
                <c:pt idx="154">
                  <c:v>-5.5180667378838801E-5</c:v>
                </c:pt>
                <c:pt idx="155">
                  <c:v>-5.5937034048394302E-5</c:v>
                </c:pt>
                <c:pt idx="156">
                  <c:v>-5.66933904438643E-5</c:v>
                </c:pt>
                <c:pt idx="157">
                  <c:v>-5.74497513376785E-5</c:v>
                </c:pt>
                <c:pt idx="158">
                  <c:v>-5.8206151023277398E-5</c:v>
                </c:pt>
                <c:pt idx="159">
                  <c:v>-5.8962627283955203E-5</c:v>
                </c:pt>
                <c:pt idx="160">
                  <c:v>-5.9719205981880202E-5</c:v>
                </c:pt>
                <c:pt idx="161">
                  <c:v>-6.0475909474995199E-5</c:v>
                </c:pt>
                <c:pt idx="162">
                  <c:v>-6.1232760467357406E-5</c:v>
                </c:pt>
                <c:pt idx="163">
                  <c:v>-6.1989780628090996E-5</c:v>
                </c:pt>
                <c:pt idx="164">
                  <c:v>-6.2746990494239198E-5</c:v>
                </c:pt>
                <c:pt idx="165">
                  <c:v>-6.3504405336184302E-5</c:v>
                </c:pt>
                <c:pt idx="166">
                  <c:v>-6.4262016630846401E-5</c:v>
                </c:pt>
                <c:pt idx="167">
                  <c:v>-6.5019781754103003E-5</c:v>
                </c:pt>
                <c:pt idx="168">
                  <c:v>-6.5777648309175201E-5</c:v>
                </c:pt>
                <c:pt idx="169">
                  <c:v>-6.6535574131541096E-5</c:v>
                </c:pt>
                <c:pt idx="170">
                  <c:v>-6.7293527345992497E-5</c:v>
                </c:pt>
                <c:pt idx="171">
                  <c:v>-6.8051497455045597E-5</c:v>
                </c:pt>
                <c:pt idx="172">
                  <c:v>-6.88095011117842E-5</c:v>
                </c:pt>
                <c:pt idx="173">
                  <c:v>-6.9567559166295901E-5</c:v>
                </c:pt>
                <c:pt idx="174">
                  <c:v>-7.0325676261381097E-5</c:v>
                </c:pt>
                <c:pt idx="175">
                  <c:v>-7.1083844919439396E-5</c:v>
                </c:pt>
                <c:pt idx="176">
                  <c:v>-7.1842061256445494E-5</c:v>
                </c:pt>
                <c:pt idx="177">
                  <c:v>-7.2600324596965994E-5</c:v>
                </c:pt>
                <c:pt idx="178">
                  <c:v>-7.3358633359008006E-5</c:v>
                </c:pt>
                <c:pt idx="179">
                  <c:v>-7.4116986774931602E-5</c:v>
                </c:pt>
                <c:pt idx="180">
                  <c:v>-7.4875387741016897E-5</c:v>
                </c:pt>
                <c:pt idx="181">
                  <c:v>-7.5633835614943097E-5</c:v>
                </c:pt>
                <c:pt idx="182">
                  <c:v>-7.6392329150719494E-5</c:v>
                </c:pt>
                <c:pt idx="183">
                  <c:v>-7.7150870343782997E-5</c:v>
                </c:pt>
                <c:pt idx="184">
                  <c:v>-7.7909463529461995E-5</c:v>
                </c:pt>
                <c:pt idx="185">
                  <c:v>-7.8668112420687003E-5</c:v>
                </c:pt>
                <c:pt idx="186">
                  <c:v>-7.9426818796133605E-5</c:v>
                </c:pt>
                <c:pt idx="187">
                  <c:v>-8.0185577280066406E-5</c:v>
                </c:pt>
                <c:pt idx="188">
                  <c:v>-8.0944376618161302E-5</c:v>
                </c:pt>
                <c:pt idx="189">
                  <c:v>-8.1703204382774797E-5</c:v>
                </c:pt>
                <c:pt idx="190">
                  <c:v>-8.2462048360584401E-5</c:v>
                </c:pt>
                <c:pt idx="191">
                  <c:v>-8.3220897458890304E-5</c:v>
                </c:pt>
                <c:pt idx="192">
                  <c:v>-8.3979746743597205E-5</c:v>
                </c:pt>
                <c:pt idx="193">
                  <c:v>-8.4738596028303699E-5</c:v>
                </c:pt>
                <c:pt idx="194">
                  <c:v>-8.5497445313010098E-5</c:v>
                </c:pt>
                <c:pt idx="195">
                  <c:v>-8.6256294597716903E-5</c:v>
                </c:pt>
                <c:pt idx="196">
                  <c:v>-8.7015143882423302E-5</c:v>
                </c:pt>
                <c:pt idx="197">
                  <c:v>-8.7773993167129796E-5</c:v>
                </c:pt>
                <c:pt idx="198">
                  <c:v>-8.8532842451836494E-5</c:v>
                </c:pt>
                <c:pt idx="199">
                  <c:v>-8.9291691736543001E-5</c:v>
                </c:pt>
                <c:pt idx="200">
                  <c:v>-9.0050541021249793E-5</c:v>
                </c:pt>
                <c:pt idx="201">
                  <c:v>-9.0809390305956098E-5</c:v>
                </c:pt>
                <c:pt idx="202">
                  <c:v>-9.1568239590662998E-5</c:v>
                </c:pt>
                <c:pt idx="203">
                  <c:v>-9.2327088875369601E-5</c:v>
                </c:pt>
                <c:pt idx="204">
                  <c:v>-9.3085938160075905E-5</c:v>
                </c:pt>
                <c:pt idx="205">
                  <c:v>-9.3844787444782494E-5</c:v>
                </c:pt>
                <c:pt idx="206">
                  <c:v>-9.4603636729489204E-5</c:v>
                </c:pt>
                <c:pt idx="207">
                  <c:v>-9.5362486014195604E-5</c:v>
                </c:pt>
                <c:pt idx="208">
                  <c:v>-9.6121335298902301E-5</c:v>
                </c:pt>
                <c:pt idx="209">
                  <c:v>-9.68801845836087E-5</c:v>
                </c:pt>
                <c:pt idx="210">
                  <c:v>-9.7639033868315506E-5</c:v>
                </c:pt>
                <c:pt idx="211">
                  <c:v>-9.8397883153022203E-5</c:v>
                </c:pt>
                <c:pt idx="212">
                  <c:v>-9.9156732437728697E-5</c:v>
                </c:pt>
                <c:pt idx="213">
                  <c:v>-9.9915581722435299E-5</c:v>
                </c:pt>
                <c:pt idx="214">
                  <c:v>-1.00674431007142E-4</c:v>
                </c:pt>
                <c:pt idx="215">
                  <c:v>-1.01433280291848E-4</c:v>
                </c:pt>
                <c:pt idx="216">
                  <c:v>-1.02192129576555E-4</c:v>
                </c:pt>
                <c:pt idx="217">
                  <c:v>-1.02950978861261E-4</c:v>
                </c:pt>
                <c:pt idx="218">
                  <c:v>-1.03709828145968E-4</c:v>
                </c:pt>
                <c:pt idx="219">
                  <c:v>-1.0446867743067401E-4</c:v>
                </c:pt>
                <c:pt idx="220">
                  <c:v>-1.05227526715381E-4</c:v>
                </c:pt>
                <c:pt idx="221">
                  <c:v>-1.05986376000088E-4</c:v>
                </c:pt>
                <c:pt idx="222">
                  <c:v>-1.06745225284794E-4</c:v>
                </c:pt>
                <c:pt idx="223">
                  <c:v>-1.07504074569501E-4</c:v>
                </c:pt>
                <c:pt idx="224">
                  <c:v>-1.08262923854207E-4</c:v>
                </c:pt>
                <c:pt idx="225">
                  <c:v>-1.09021773138914E-4</c:v>
                </c:pt>
                <c:pt idx="226">
                  <c:v>-1.0978062242362099E-4</c:v>
                </c:pt>
                <c:pt idx="227">
                  <c:v>-1.10539471708327E-4</c:v>
                </c:pt>
                <c:pt idx="228">
                  <c:v>-1.1129832099303299E-4</c:v>
                </c:pt>
                <c:pt idx="229">
                  <c:v>-1.1205717027774E-4</c:v>
                </c:pt>
                <c:pt idx="230">
                  <c:v>-1.12816019562447E-4</c:v>
                </c:pt>
                <c:pt idx="231">
                  <c:v>-1.13574868847153E-4</c:v>
                </c:pt>
                <c:pt idx="232">
                  <c:v>-1.1433371813186E-4</c:v>
                </c:pt>
                <c:pt idx="233">
                  <c:v>-1.1509256741656699E-4</c:v>
                </c:pt>
                <c:pt idx="234">
                  <c:v>-1.15851416701273E-4</c:v>
                </c:pt>
                <c:pt idx="235">
                  <c:v>-1.1661026598598E-4</c:v>
                </c:pt>
                <c:pt idx="236">
                  <c:v>-1.17369115270686E-4</c:v>
                </c:pt>
                <c:pt idx="237">
                  <c:v>-1.18127964555393E-4</c:v>
                </c:pt>
                <c:pt idx="238">
                  <c:v>-1.1888681384010001E-4</c:v>
                </c:pt>
                <c:pt idx="239">
                  <c:v>-1.19645663124806E-4</c:v>
                </c:pt>
                <c:pt idx="240">
                  <c:v>-1.2040451240951299E-4</c:v>
                </c:pt>
                <c:pt idx="241">
                  <c:v>-1.21163361694219E-4</c:v>
                </c:pt>
                <c:pt idx="242">
                  <c:v>-1.21922210978926E-4</c:v>
                </c:pt>
                <c:pt idx="243">
                  <c:v>-1.22681060263632E-4</c:v>
                </c:pt>
                <c:pt idx="244">
                  <c:v>-1.23439909548339E-4</c:v>
                </c:pt>
                <c:pt idx="245">
                  <c:v>-1.2419875883304499E-4</c:v>
                </c:pt>
                <c:pt idx="246">
                  <c:v>-1.2495760811775201E-4</c:v>
                </c:pt>
                <c:pt idx="247">
                  <c:v>-1.2571645740245901E-4</c:v>
                </c:pt>
                <c:pt idx="248">
                  <c:v>-1.26475306687165E-4</c:v>
                </c:pt>
                <c:pt idx="249">
                  <c:v>-1.27234155971872E-4</c:v>
                </c:pt>
                <c:pt idx="250">
                  <c:v>-1.2799300525657899E-4</c:v>
                </c:pt>
                <c:pt idx="251">
                  <c:v>-1.2875185454128501E-4</c:v>
                </c:pt>
                <c:pt idx="252">
                  <c:v>-1.2951070382599201E-4</c:v>
                </c:pt>
                <c:pt idx="253">
                  <c:v>-1.30269553110698E-4</c:v>
                </c:pt>
                <c:pt idx="254">
                  <c:v>-1.3102840239540499E-4</c:v>
                </c:pt>
                <c:pt idx="255">
                  <c:v>-1.3178725168011099E-4</c:v>
                </c:pt>
                <c:pt idx="256">
                  <c:v>-1.3254610096481801E-4</c:v>
                </c:pt>
                <c:pt idx="257">
                  <c:v>-1.3330495024952501E-4</c:v>
                </c:pt>
                <c:pt idx="258">
                  <c:v>-1.34063799534231E-4</c:v>
                </c:pt>
                <c:pt idx="259">
                  <c:v>-1.3482264881893699E-4</c:v>
                </c:pt>
                <c:pt idx="260">
                  <c:v>-1.3558149810364401E-4</c:v>
                </c:pt>
                <c:pt idx="261">
                  <c:v>-1.3634034738835101E-4</c:v>
                </c:pt>
                <c:pt idx="262">
                  <c:v>-1.37099196673058E-4</c:v>
                </c:pt>
                <c:pt idx="263">
                  <c:v>-1.37858045957764E-4</c:v>
                </c:pt>
                <c:pt idx="264">
                  <c:v>-1.3861689524246999E-4</c:v>
                </c:pt>
                <c:pt idx="265">
                  <c:v>-1.3937574452717701E-4</c:v>
                </c:pt>
                <c:pt idx="266">
                  <c:v>-1.4013459381188401E-4</c:v>
                </c:pt>
                <c:pt idx="267">
                  <c:v>-1.40893443096591E-4</c:v>
                </c:pt>
                <c:pt idx="268">
                  <c:v>-1.4165229238129699E-4</c:v>
                </c:pt>
                <c:pt idx="269">
                  <c:v>-1.4241114166600299E-4</c:v>
                </c:pt>
                <c:pt idx="270">
                  <c:v>-1.4316999095071001E-4</c:v>
                </c:pt>
                <c:pt idx="271">
                  <c:v>-1.43928840235417E-4</c:v>
                </c:pt>
                <c:pt idx="272">
                  <c:v>-1.44687689520124E-4</c:v>
                </c:pt>
                <c:pt idx="273">
                  <c:v>-1.4544653880482999E-4</c:v>
                </c:pt>
                <c:pt idx="274">
                  <c:v>-1.4620538808953699E-4</c:v>
                </c:pt>
                <c:pt idx="275">
                  <c:v>-1.4696423737424301E-4</c:v>
                </c:pt>
                <c:pt idx="276">
                  <c:v>-1.4772308665895E-4</c:v>
                </c:pt>
                <c:pt idx="277">
                  <c:v>-1.48481935943656E-4</c:v>
                </c:pt>
                <c:pt idx="278">
                  <c:v>-1.4924078522836299E-4</c:v>
                </c:pt>
                <c:pt idx="279">
                  <c:v>-1.4999963451306999E-4</c:v>
                </c:pt>
                <c:pt idx="280">
                  <c:v>-1.5075848379777601E-4</c:v>
                </c:pt>
                <c:pt idx="281">
                  <c:v>-1.51517333082482E-4</c:v>
                </c:pt>
                <c:pt idx="282">
                  <c:v>-1.5227618236718899E-4</c:v>
                </c:pt>
                <c:pt idx="283">
                  <c:v>-1.5303503165189599E-4</c:v>
                </c:pt>
                <c:pt idx="284">
                  <c:v>-1.5379388093660201E-4</c:v>
                </c:pt>
                <c:pt idx="285">
                  <c:v>-1.54552730221309E-4</c:v>
                </c:pt>
                <c:pt idx="286">
                  <c:v>-1.55311579506016E-4</c:v>
                </c:pt>
                <c:pt idx="287">
                  <c:v>-1.5607042879072199E-4</c:v>
                </c:pt>
                <c:pt idx="288">
                  <c:v>-1.5682927807542899E-4</c:v>
                </c:pt>
                <c:pt idx="289">
                  <c:v>-1.5758812736013501E-4</c:v>
                </c:pt>
                <c:pt idx="290">
                  <c:v>-1.58346976644842E-4</c:v>
                </c:pt>
                <c:pt idx="291">
                  <c:v>-1.59105825929549E-4</c:v>
                </c:pt>
                <c:pt idx="292">
                  <c:v>-1.5986467521425499E-4</c:v>
                </c:pt>
                <c:pt idx="293">
                  <c:v>-1.6062352449896199E-4</c:v>
                </c:pt>
                <c:pt idx="294">
                  <c:v>-1.6138237378366901E-4</c:v>
                </c:pt>
                <c:pt idx="295">
                  <c:v>-1.62141223068375E-4</c:v>
                </c:pt>
                <c:pt idx="296">
                  <c:v>-1.6290007235308099E-4</c:v>
                </c:pt>
                <c:pt idx="297">
                  <c:v>-1.6365892163778799E-4</c:v>
                </c:pt>
                <c:pt idx="298">
                  <c:v>-1.6441777092249501E-4</c:v>
                </c:pt>
                <c:pt idx="299">
                  <c:v>-1.65176620207201E-4</c:v>
                </c:pt>
                <c:pt idx="300">
                  <c:v>-1.65935469491908E-4</c:v>
                </c:pt>
                <c:pt idx="301">
                  <c:v>-1.6669431877661399E-4</c:v>
                </c:pt>
                <c:pt idx="302">
                  <c:v>-1.6745316806132099E-4</c:v>
                </c:pt>
                <c:pt idx="303">
                  <c:v>-1.6821201734602801E-4</c:v>
                </c:pt>
                <c:pt idx="304">
                  <c:v>-1.68970866630734E-4</c:v>
                </c:pt>
                <c:pt idx="305">
                  <c:v>-1.69729715915441E-4</c:v>
                </c:pt>
                <c:pt idx="306">
                  <c:v>-1.7048856520014699E-4</c:v>
                </c:pt>
                <c:pt idx="307">
                  <c:v>-1.7124741448485401E-4</c:v>
                </c:pt>
                <c:pt idx="308">
                  <c:v>-1.7200626376956101E-4</c:v>
                </c:pt>
                <c:pt idx="309">
                  <c:v>-1.72765113054267E-4</c:v>
                </c:pt>
                <c:pt idx="310">
                  <c:v>-1.73523962338974E-4</c:v>
                </c:pt>
                <c:pt idx="311">
                  <c:v>-1.7428281162367999E-4</c:v>
                </c:pt>
                <c:pt idx="312">
                  <c:v>-1.7504166090838701E-4</c:v>
                </c:pt>
                <c:pt idx="313">
                  <c:v>-1.75800510193093E-4</c:v>
                </c:pt>
                <c:pt idx="314">
                  <c:v>-1.765593594778E-4</c:v>
                </c:pt>
                <c:pt idx="315">
                  <c:v>-1.77318208762507E-4</c:v>
                </c:pt>
                <c:pt idx="316">
                  <c:v>-1.7807705804721299E-4</c:v>
                </c:pt>
                <c:pt idx="317">
                  <c:v>-1.7883590733192001E-4</c:v>
                </c:pt>
                <c:pt idx="318">
                  <c:v>-1.79594756616626E-4</c:v>
                </c:pt>
                <c:pt idx="319">
                  <c:v>-1.80353605901333E-4</c:v>
                </c:pt>
                <c:pt idx="320">
                  <c:v>-1.8111245518603899E-4</c:v>
                </c:pt>
                <c:pt idx="321">
                  <c:v>-1.8187130447074601E-4</c:v>
                </c:pt>
                <c:pt idx="322">
                  <c:v>-1.8263015375545301E-4</c:v>
                </c:pt>
                <c:pt idx="323">
                  <c:v>-1.8338900304016E-4</c:v>
                </c:pt>
                <c:pt idx="324">
                  <c:v>-1.84147852324866E-4</c:v>
                </c:pt>
                <c:pt idx="325">
                  <c:v>-1.8490670160957299E-4</c:v>
                </c:pt>
                <c:pt idx="326">
                  <c:v>-1.8566555089427901E-4</c:v>
                </c:pt>
                <c:pt idx="327">
                  <c:v>-1.8642440017898601E-4</c:v>
                </c:pt>
                <c:pt idx="328">
                  <c:v>-1.87183249463692E-4</c:v>
                </c:pt>
                <c:pt idx="329">
                  <c:v>-1.87942098748399E-4</c:v>
                </c:pt>
                <c:pt idx="330">
                  <c:v>-1.8870094803310499E-4</c:v>
                </c:pt>
                <c:pt idx="331">
                  <c:v>-1.8945979731781201E-4</c:v>
                </c:pt>
                <c:pt idx="332">
                  <c:v>-1.90218646602518E-4</c:v>
                </c:pt>
                <c:pt idx="333">
                  <c:v>-1.90977495887225E-4</c:v>
                </c:pt>
                <c:pt idx="334">
                  <c:v>-1.9173634517193099E-4</c:v>
                </c:pt>
                <c:pt idx="335">
                  <c:v>-1.9249519445663899E-4</c:v>
                </c:pt>
                <c:pt idx="336">
                  <c:v>-1.9325404374134501E-4</c:v>
                </c:pt>
                <c:pt idx="337">
                  <c:v>-1.94012893026051E-4</c:v>
                </c:pt>
                <c:pt idx="338">
                  <c:v>-1.94771742310758E-4</c:v>
                </c:pt>
                <c:pt idx="339">
                  <c:v>-1.9553059159546499E-4</c:v>
                </c:pt>
                <c:pt idx="340">
                  <c:v>-1.9628944088017101E-4</c:v>
                </c:pt>
                <c:pt idx="341">
                  <c:v>-1.9704829016487801E-4</c:v>
                </c:pt>
                <c:pt idx="342">
                  <c:v>-1.97807139449585E-4</c:v>
                </c:pt>
                <c:pt idx="343">
                  <c:v>-1.9856598873429099E-4</c:v>
                </c:pt>
                <c:pt idx="344">
                  <c:v>-1.9932483801899699E-4</c:v>
                </c:pt>
                <c:pt idx="345">
                  <c:v>-2.0008368730370401E-4</c:v>
                </c:pt>
                <c:pt idx="346">
                  <c:v>-2.0084253658841101E-4</c:v>
                </c:pt>
                <c:pt idx="347">
                  <c:v>-2.01601385873117E-4</c:v>
                </c:pt>
                <c:pt idx="348">
                  <c:v>-2.0236023515782399E-4</c:v>
                </c:pt>
                <c:pt idx="349">
                  <c:v>-2.0311908444253001E-4</c:v>
                </c:pt>
                <c:pt idx="350">
                  <c:v>-2.0387793372723701E-4</c:v>
                </c:pt>
                <c:pt idx="351">
                  <c:v>-2.04636783011944E-4</c:v>
                </c:pt>
                <c:pt idx="352">
                  <c:v>-2.0539563229665E-4</c:v>
                </c:pt>
                <c:pt idx="353">
                  <c:v>-2.0615448158135699E-4</c:v>
                </c:pt>
                <c:pt idx="354">
                  <c:v>-2.0691333086606399E-4</c:v>
                </c:pt>
                <c:pt idx="355">
                  <c:v>-2.0767218015077001E-4</c:v>
                </c:pt>
                <c:pt idx="356">
                  <c:v>-2.08431029435477E-4</c:v>
                </c:pt>
                <c:pt idx="357">
                  <c:v>-2.09189878720184E-4</c:v>
                </c:pt>
                <c:pt idx="358">
                  <c:v>-2.0994872800488999E-4</c:v>
                </c:pt>
                <c:pt idx="359">
                  <c:v>-2.1070757728959701E-4</c:v>
                </c:pt>
                <c:pt idx="360">
                  <c:v>-2.1146642657430301E-4</c:v>
                </c:pt>
                <c:pt idx="361">
                  <c:v>-2.1222527585901E-4</c:v>
                </c:pt>
                <c:pt idx="362">
                  <c:v>-2.1298412514371599E-4</c:v>
                </c:pt>
                <c:pt idx="363">
                  <c:v>-2.1374297442842299E-4</c:v>
                </c:pt>
                <c:pt idx="364">
                  <c:v>-2.1450182371312901E-4</c:v>
                </c:pt>
                <c:pt idx="365">
                  <c:v>-2.15260672997836E-4</c:v>
                </c:pt>
                <c:pt idx="366">
                  <c:v>-2.16019522282542E-4</c:v>
                </c:pt>
                <c:pt idx="367">
                  <c:v>-2.1677837156724899E-4</c:v>
                </c:pt>
                <c:pt idx="368">
                  <c:v>-2.1753722085195501E-4</c:v>
                </c:pt>
                <c:pt idx="369">
                  <c:v>-2.1829607013666201E-4</c:v>
                </c:pt>
                <c:pt idx="370">
                  <c:v>-2.19054919421369E-4</c:v>
                </c:pt>
                <c:pt idx="371">
                  <c:v>-2.19813768706076E-4</c:v>
                </c:pt>
                <c:pt idx="372">
                  <c:v>-2.2057261799078299E-4</c:v>
                </c:pt>
                <c:pt idx="373">
                  <c:v>-2.2133146727548801E-4</c:v>
                </c:pt>
                <c:pt idx="374">
                  <c:v>-2.2209031656019501E-4</c:v>
                </c:pt>
                <c:pt idx="375">
                  <c:v>-2.22849165844901E-4</c:v>
                </c:pt>
                <c:pt idx="376">
                  <c:v>-2.2360801512960799E-4</c:v>
                </c:pt>
                <c:pt idx="377">
                  <c:v>-2.2436686441431499E-4</c:v>
                </c:pt>
                <c:pt idx="378">
                  <c:v>-2.2512571369902101E-4</c:v>
                </c:pt>
                <c:pt idx="379">
                  <c:v>-2.25884562983728E-4</c:v>
                </c:pt>
                <c:pt idx="380">
                  <c:v>-2.26643412268434E-4</c:v>
                </c:pt>
                <c:pt idx="381">
                  <c:v>-2.2740226155314099E-4</c:v>
                </c:pt>
                <c:pt idx="382">
                  <c:v>-2.2816111083784799E-4</c:v>
                </c:pt>
                <c:pt idx="383">
                  <c:v>-2.2891996012255401E-4</c:v>
                </c:pt>
                <c:pt idx="384">
                  <c:v>-2.29678809407261E-4</c:v>
                </c:pt>
                <c:pt idx="385">
                  <c:v>-2.3043765869196699E-4</c:v>
                </c:pt>
                <c:pt idx="386">
                  <c:v>-2.3119650797667399E-4</c:v>
                </c:pt>
                <c:pt idx="387">
                  <c:v>-2.3195535726138001E-4</c:v>
                </c:pt>
                <c:pt idx="388">
                  <c:v>-2.32714206546087E-4</c:v>
                </c:pt>
                <c:pt idx="389">
                  <c:v>-2.33473055830793E-4</c:v>
                </c:pt>
                <c:pt idx="390">
                  <c:v>-2.3423190511549999E-4</c:v>
                </c:pt>
                <c:pt idx="391">
                  <c:v>-2.3499075440020601E-4</c:v>
                </c:pt>
                <c:pt idx="392">
                  <c:v>-2.3574960368491301E-4</c:v>
                </c:pt>
                <c:pt idx="393">
                  <c:v>-2.36508452969619E-4</c:v>
                </c:pt>
                <c:pt idx="394">
                  <c:v>-2.37267302254326E-4</c:v>
                </c:pt>
                <c:pt idx="395">
                  <c:v>-2.3802615153903199E-4</c:v>
                </c:pt>
                <c:pt idx="396">
                  <c:v>-2.3878500082373901E-4</c:v>
                </c:pt>
                <c:pt idx="397">
                  <c:v>-2.39543850108445E-4</c:v>
                </c:pt>
                <c:pt idx="398">
                  <c:v>-2.40302699393152E-4</c:v>
                </c:pt>
                <c:pt idx="399">
                  <c:v>-2.4106154867785899E-4</c:v>
                </c:pt>
                <c:pt idx="400">
                  <c:v>-2.4182039796256499E-4</c:v>
                </c:pt>
                <c:pt idx="401">
                  <c:v>-2.4257924724727201E-4</c:v>
                </c:pt>
                <c:pt idx="402">
                  <c:v>-2.43338096531978E-4</c:v>
                </c:pt>
                <c:pt idx="403">
                  <c:v>-2.44096945816685E-4</c:v>
                </c:pt>
                <c:pt idx="404">
                  <c:v>-2.4485579510139102E-4</c:v>
                </c:pt>
                <c:pt idx="405">
                  <c:v>-2.4561464438609799E-4</c:v>
                </c:pt>
                <c:pt idx="406">
                  <c:v>-2.4637349367080501E-4</c:v>
                </c:pt>
                <c:pt idx="407">
                  <c:v>-2.47132342955511E-4</c:v>
                </c:pt>
                <c:pt idx="408">
                  <c:v>-2.4789119224021699E-4</c:v>
                </c:pt>
                <c:pt idx="409">
                  <c:v>-2.4865004152492402E-4</c:v>
                </c:pt>
                <c:pt idx="410">
                  <c:v>-2.4940889080963001E-4</c:v>
                </c:pt>
                <c:pt idx="411">
                  <c:v>-2.5016774009433698E-4</c:v>
                </c:pt>
                <c:pt idx="412">
                  <c:v>-2.50926589379044E-4</c:v>
                </c:pt>
                <c:pt idx="413">
                  <c:v>-2.5168543866375102E-4</c:v>
                </c:pt>
                <c:pt idx="414">
                  <c:v>-2.5244428794845701E-4</c:v>
                </c:pt>
                <c:pt idx="415">
                  <c:v>-2.5320313723316301E-4</c:v>
                </c:pt>
                <c:pt idx="416">
                  <c:v>-2.5396198651786997E-4</c:v>
                </c:pt>
                <c:pt idx="417">
                  <c:v>-2.54720835802577E-4</c:v>
                </c:pt>
                <c:pt idx="418">
                  <c:v>-2.5547968508728402E-4</c:v>
                </c:pt>
                <c:pt idx="419">
                  <c:v>-2.5623853437199001E-4</c:v>
                </c:pt>
                <c:pt idx="420">
                  <c:v>-2.56997383656696E-4</c:v>
                </c:pt>
                <c:pt idx="421">
                  <c:v>-2.57756232941404E-4</c:v>
                </c:pt>
                <c:pt idx="422">
                  <c:v>-2.5851508222611E-4</c:v>
                </c:pt>
                <c:pt idx="423">
                  <c:v>-2.5927393151081599E-4</c:v>
                </c:pt>
                <c:pt idx="424">
                  <c:v>-2.6003278079552301E-4</c:v>
                </c:pt>
                <c:pt idx="425">
                  <c:v>-2.60791630080229E-4</c:v>
                </c:pt>
                <c:pt idx="426">
                  <c:v>-2.6155047936493603E-4</c:v>
                </c:pt>
                <c:pt idx="427">
                  <c:v>-2.6230932864964299E-4</c:v>
                </c:pt>
                <c:pt idx="428">
                  <c:v>-2.6306817793434899E-4</c:v>
                </c:pt>
                <c:pt idx="429">
                  <c:v>-2.6382702721905601E-4</c:v>
                </c:pt>
                <c:pt idx="430">
                  <c:v>-2.64585876503762E-4</c:v>
                </c:pt>
                <c:pt idx="431">
                  <c:v>-2.6534472578846799E-4</c:v>
                </c:pt>
                <c:pt idx="432">
                  <c:v>-2.6610357507317502E-4</c:v>
                </c:pt>
                <c:pt idx="433">
                  <c:v>-2.6686242435788301E-4</c:v>
                </c:pt>
                <c:pt idx="434">
                  <c:v>-2.6762127364258798E-4</c:v>
                </c:pt>
                <c:pt idx="435">
                  <c:v>-2.68380122927295E-4</c:v>
                </c:pt>
                <c:pt idx="436">
                  <c:v>-2.6913897221200099E-4</c:v>
                </c:pt>
                <c:pt idx="437">
                  <c:v>-2.6989782149670801E-4</c:v>
                </c:pt>
                <c:pt idx="438">
                  <c:v>-2.7065667078141498E-4</c:v>
                </c:pt>
                <c:pt idx="439">
                  <c:v>-2.7141552006612098E-4</c:v>
                </c:pt>
                <c:pt idx="440">
                  <c:v>-2.72174369350828E-4</c:v>
                </c:pt>
                <c:pt idx="441">
                  <c:v>-2.7293321863553399E-4</c:v>
                </c:pt>
                <c:pt idx="442">
                  <c:v>-2.7369206792024101E-4</c:v>
                </c:pt>
                <c:pt idx="443">
                  <c:v>-2.7445091720494701E-4</c:v>
                </c:pt>
                <c:pt idx="444">
                  <c:v>-2.7520976648965397E-4</c:v>
                </c:pt>
                <c:pt idx="445">
                  <c:v>-2.75968615774361E-4</c:v>
                </c:pt>
                <c:pt idx="446">
                  <c:v>-2.7672746505906601E-4</c:v>
                </c:pt>
                <c:pt idx="447">
                  <c:v>-2.7748631434377298E-4</c:v>
                </c:pt>
                <c:pt idx="448">
                  <c:v>-2.7824516362848E-4</c:v>
                </c:pt>
                <c:pt idx="449">
                  <c:v>-2.7900401291318703E-4</c:v>
                </c:pt>
                <c:pt idx="450">
                  <c:v>-2.7976286219789302E-4</c:v>
                </c:pt>
                <c:pt idx="451">
                  <c:v>-2.8052171148259901E-4</c:v>
                </c:pt>
                <c:pt idx="452">
                  <c:v>-2.8128056076730701E-4</c:v>
                </c:pt>
                <c:pt idx="453">
                  <c:v>-2.8203941005201203E-4</c:v>
                </c:pt>
                <c:pt idx="454">
                  <c:v>-2.82798259336719E-4</c:v>
                </c:pt>
                <c:pt idx="455">
                  <c:v>-2.8355710862142699E-4</c:v>
                </c:pt>
                <c:pt idx="456">
                  <c:v>-2.8431595790613299E-4</c:v>
                </c:pt>
                <c:pt idx="457">
                  <c:v>-2.8507480719084001E-4</c:v>
                </c:pt>
                <c:pt idx="458">
                  <c:v>-2.85833656475546E-4</c:v>
                </c:pt>
                <c:pt idx="459">
                  <c:v>-2.8659250576025302E-4</c:v>
                </c:pt>
                <c:pt idx="460">
                  <c:v>-2.8735135504495902E-4</c:v>
                </c:pt>
                <c:pt idx="461">
                  <c:v>-2.8811020432966501E-4</c:v>
                </c:pt>
                <c:pt idx="462">
                  <c:v>-2.8886905361437198E-4</c:v>
                </c:pt>
                <c:pt idx="463">
                  <c:v>-2.8962790289907802E-4</c:v>
                </c:pt>
                <c:pt idx="464">
                  <c:v>-2.9038675218378499E-4</c:v>
                </c:pt>
                <c:pt idx="465">
                  <c:v>-2.9114560146849098E-4</c:v>
                </c:pt>
                <c:pt idx="466">
                  <c:v>-2.9190445075319801E-4</c:v>
                </c:pt>
                <c:pt idx="467">
                  <c:v>-2.9266330003790498E-4</c:v>
                </c:pt>
                <c:pt idx="468">
                  <c:v>-2.9342214932261102E-4</c:v>
                </c:pt>
                <c:pt idx="469">
                  <c:v>-2.9418099860731799E-4</c:v>
                </c:pt>
                <c:pt idx="470">
                  <c:v>-2.9493984789202398E-4</c:v>
                </c:pt>
                <c:pt idx="471">
                  <c:v>-2.9569869717673101E-4</c:v>
                </c:pt>
                <c:pt idx="472">
                  <c:v>-2.9645754646143797E-4</c:v>
                </c:pt>
                <c:pt idx="473">
                  <c:v>-2.9721639574614402E-4</c:v>
                </c:pt>
                <c:pt idx="474">
                  <c:v>-2.9797524503085099E-4</c:v>
                </c:pt>
                <c:pt idx="475">
                  <c:v>-2.9873409431555698E-4</c:v>
                </c:pt>
                <c:pt idx="476">
                  <c:v>-2.99492943600264E-4</c:v>
                </c:pt>
                <c:pt idx="477">
                  <c:v>-3.0025179288497103E-4</c:v>
                </c:pt>
                <c:pt idx="478">
                  <c:v>-3.0101064216967702E-4</c:v>
                </c:pt>
                <c:pt idx="479">
                  <c:v>-3.0176949145438301E-4</c:v>
                </c:pt>
                <c:pt idx="480">
                  <c:v>-3.0252834073908998E-4</c:v>
                </c:pt>
                <c:pt idx="481">
                  <c:v>-3.0328719002379603E-4</c:v>
                </c:pt>
                <c:pt idx="482">
                  <c:v>-3.0404603930850299E-4</c:v>
                </c:pt>
                <c:pt idx="483">
                  <c:v>-3.0480488859320899E-4</c:v>
                </c:pt>
                <c:pt idx="484">
                  <c:v>-3.0556373787791699E-4</c:v>
                </c:pt>
                <c:pt idx="485">
                  <c:v>-3.06322587162622E-4</c:v>
                </c:pt>
                <c:pt idx="486">
                  <c:v>-3.0708143644732903E-4</c:v>
                </c:pt>
                <c:pt idx="487">
                  <c:v>-3.0784028573203502E-4</c:v>
                </c:pt>
                <c:pt idx="488">
                  <c:v>-3.0859913501674199E-4</c:v>
                </c:pt>
                <c:pt idx="489">
                  <c:v>-3.0935798430144901E-4</c:v>
                </c:pt>
                <c:pt idx="490">
                  <c:v>-3.1011683358615598E-4</c:v>
                </c:pt>
                <c:pt idx="491">
                  <c:v>-3.1087568287086202E-4</c:v>
                </c:pt>
                <c:pt idx="492">
                  <c:v>-3.1163453215556899E-4</c:v>
                </c:pt>
                <c:pt idx="493">
                  <c:v>-3.1239338144027498E-4</c:v>
                </c:pt>
                <c:pt idx="494">
                  <c:v>-3.1315223072498201E-4</c:v>
                </c:pt>
                <c:pt idx="495">
                  <c:v>-3.13911080009688E-4</c:v>
                </c:pt>
                <c:pt idx="496">
                  <c:v>-3.1466992929439502E-4</c:v>
                </c:pt>
                <c:pt idx="497">
                  <c:v>-3.1542877857910101E-4</c:v>
                </c:pt>
                <c:pt idx="498">
                  <c:v>-3.1618762786380798E-4</c:v>
                </c:pt>
                <c:pt idx="499">
                  <c:v>-3.1694647714851398E-4</c:v>
                </c:pt>
                <c:pt idx="500">
                  <c:v>-3.17705326433221E-4</c:v>
                </c:pt>
                <c:pt idx="501">
                  <c:v>-3.1846417571792699E-4</c:v>
                </c:pt>
                <c:pt idx="502">
                  <c:v>-3.1922302500263401E-4</c:v>
                </c:pt>
                <c:pt idx="503">
                  <c:v>-3.1998187428734001E-4</c:v>
                </c:pt>
                <c:pt idx="504">
                  <c:v>-3.2074072357204697E-4</c:v>
                </c:pt>
                <c:pt idx="505">
                  <c:v>-3.21499572856754E-4</c:v>
                </c:pt>
                <c:pt idx="506">
                  <c:v>-3.2225842214145999E-4</c:v>
                </c:pt>
                <c:pt idx="507">
                  <c:v>-3.2301727142616701E-4</c:v>
                </c:pt>
                <c:pt idx="508">
                  <c:v>-3.23776120710873E-4</c:v>
                </c:pt>
                <c:pt idx="509">
                  <c:v>-3.24534969995579E-4</c:v>
                </c:pt>
                <c:pt idx="510">
                  <c:v>-3.2529381928028602E-4</c:v>
                </c:pt>
                <c:pt idx="511">
                  <c:v>-3.2605266856499299E-4</c:v>
                </c:pt>
                <c:pt idx="512">
                  <c:v>-3.2681151784970001E-4</c:v>
                </c:pt>
                <c:pt idx="513">
                  <c:v>-3.27570367134406E-4</c:v>
                </c:pt>
                <c:pt idx="514">
                  <c:v>-3.2832921641911199E-4</c:v>
                </c:pt>
                <c:pt idx="515">
                  <c:v>-3.2908806570381902E-4</c:v>
                </c:pt>
                <c:pt idx="516">
                  <c:v>-3.2984691498852599E-4</c:v>
                </c:pt>
                <c:pt idx="517">
                  <c:v>-3.3060576427323198E-4</c:v>
                </c:pt>
                <c:pt idx="518">
                  <c:v>-3.31364613557939E-4</c:v>
                </c:pt>
                <c:pt idx="519">
                  <c:v>-3.3212346284264499E-4</c:v>
                </c:pt>
                <c:pt idx="520">
                  <c:v>-3.3288231212735099E-4</c:v>
                </c:pt>
                <c:pt idx="521">
                  <c:v>-3.3364116141205801E-4</c:v>
                </c:pt>
                <c:pt idx="522">
                  <c:v>-3.3440001069676498E-4</c:v>
                </c:pt>
                <c:pt idx="523">
                  <c:v>-3.3515885998147102E-4</c:v>
                </c:pt>
                <c:pt idx="524">
                  <c:v>-3.3591770926617799E-4</c:v>
                </c:pt>
                <c:pt idx="525">
                  <c:v>-3.3667655855088501E-4</c:v>
                </c:pt>
                <c:pt idx="526">
                  <c:v>-3.3743540783559198E-4</c:v>
                </c:pt>
                <c:pt idx="527">
                  <c:v>-3.3819425712029798E-4</c:v>
                </c:pt>
                <c:pt idx="528">
                  <c:v>-3.38953106405005E-4</c:v>
                </c:pt>
                <c:pt idx="529">
                  <c:v>-3.3971195568971099E-4</c:v>
                </c:pt>
                <c:pt idx="530">
                  <c:v>-3.4047080497441801E-4</c:v>
                </c:pt>
                <c:pt idx="531">
                  <c:v>-3.4122965425912401E-4</c:v>
                </c:pt>
                <c:pt idx="532">
                  <c:v>-3.4198850354383E-4</c:v>
                </c:pt>
                <c:pt idx="533">
                  <c:v>-3.4274735282853599E-4</c:v>
                </c:pt>
                <c:pt idx="534">
                  <c:v>-3.4350620211324301E-4</c:v>
                </c:pt>
                <c:pt idx="535">
                  <c:v>-3.4426505139794998E-4</c:v>
                </c:pt>
                <c:pt idx="536">
                  <c:v>-3.45023900682657E-4</c:v>
                </c:pt>
                <c:pt idx="537">
                  <c:v>-3.4578274996736403E-4</c:v>
                </c:pt>
                <c:pt idx="538">
                  <c:v>-3.4654159925207002E-4</c:v>
                </c:pt>
                <c:pt idx="539">
                  <c:v>-3.4730044853677601E-4</c:v>
                </c:pt>
                <c:pt idx="540">
                  <c:v>-3.4805929782148298E-4</c:v>
                </c:pt>
                <c:pt idx="541">
                  <c:v>-3.4881814710619E-4</c:v>
                </c:pt>
                <c:pt idx="542">
                  <c:v>-3.4957699639089599E-4</c:v>
                </c:pt>
                <c:pt idx="543">
                  <c:v>-3.5033584567560199E-4</c:v>
                </c:pt>
                <c:pt idx="544">
                  <c:v>-3.5109469496030901E-4</c:v>
                </c:pt>
                <c:pt idx="545">
                  <c:v>-3.5185354424501598E-4</c:v>
                </c:pt>
                <c:pt idx="546">
                  <c:v>-3.5261239352972202E-4</c:v>
                </c:pt>
                <c:pt idx="547">
                  <c:v>-3.5337124281442802E-4</c:v>
                </c:pt>
                <c:pt idx="548">
                  <c:v>-3.5413009209913499E-4</c:v>
                </c:pt>
                <c:pt idx="549">
                  <c:v>-3.5488894138384201E-4</c:v>
                </c:pt>
                <c:pt idx="550">
                  <c:v>-3.55647790668548E-4</c:v>
                </c:pt>
                <c:pt idx="551">
                  <c:v>-3.5640663995325502E-4</c:v>
                </c:pt>
                <c:pt idx="552">
                  <c:v>-3.5716548923796199E-4</c:v>
                </c:pt>
                <c:pt idx="553">
                  <c:v>-3.5792433852266798E-4</c:v>
                </c:pt>
                <c:pt idx="554">
                  <c:v>-3.5868318780737598E-4</c:v>
                </c:pt>
                <c:pt idx="555">
                  <c:v>-3.59442037092081E-4</c:v>
                </c:pt>
                <c:pt idx="556">
                  <c:v>-3.6020088637678699E-4</c:v>
                </c:pt>
                <c:pt idx="557">
                  <c:v>-3.6095973566149499E-4</c:v>
                </c:pt>
                <c:pt idx="558">
                  <c:v>-3.6171858494620098E-4</c:v>
                </c:pt>
                <c:pt idx="559">
                  <c:v>-3.62477434230906E-4</c:v>
                </c:pt>
                <c:pt idx="560">
                  <c:v>-3.6323628351561497E-4</c:v>
                </c:pt>
                <c:pt idx="561">
                  <c:v>-3.6399513280032102E-4</c:v>
                </c:pt>
                <c:pt idx="562">
                  <c:v>-3.6475398208502701E-4</c:v>
                </c:pt>
                <c:pt idx="563">
                  <c:v>-3.6551283136973197E-4</c:v>
                </c:pt>
                <c:pt idx="564">
                  <c:v>-3.66271680654439E-4</c:v>
                </c:pt>
                <c:pt idx="565">
                  <c:v>-3.6703052993914602E-4</c:v>
                </c:pt>
                <c:pt idx="566">
                  <c:v>-3.6778937922385299E-4</c:v>
                </c:pt>
                <c:pt idx="567">
                  <c:v>-3.6854822850856001E-4</c:v>
                </c:pt>
                <c:pt idx="568">
                  <c:v>-3.69307077793266E-4</c:v>
                </c:pt>
                <c:pt idx="569">
                  <c:v>-3.70065927077974E-4</c:v>
                </c:pt>
                <c:pt idx="570">
                  <c:v>-3.7082477636267999E-4</c:v>
                </c:pt>
                <c:pt idx="571">
                  <c:v>-3.7158362564738599E-4</c:v>
                </c:pt>
                <c:pt idx="572">
                  <c:v>-3.7234247493209301E-4</c:v>
                </c:pt>
                <c:pt idx="573">
                  <c:v>-3.7310132421679998E-4</c:v>
                </c:pt>
                <c:pt idx="574">
                  <c:v>-3.7386017350150602E-4</c:v>
                </c:pt>
                <c:pt idx="575">
                  <c:v>-3.7461902278621202E-4</c:v>
                </c:pt>
                <c:pt idx="576">
                  <c:v>-3.7537787207091899E-4</c:v>
                </c:pt>
                <c:pt idx="577">
                  <c:v>-3.7613672135562601E-4</c:v>
                </c:pt>
                <c:pt idx="578">
                  <c:v>-3.7689557064033298E-4</c:v>
                </c:pt>
                <c:pt idx="579">
                  <c:v>-3.7765441992503902E-4</c:v>
                </c:pt>
                <c:pt idx="580">
                  <c:v>-3.7841326920974502E-4</c:v>
                </c:pt>
                <c:pt idx="581">
                  <c:v>-3.7917211849445198E-4</c:v>
                </c:pt>
                <c:pt idx="582">
                  <c:v>-3.7993096777915901E-4</c:v>
                </c:pt>
                <c:pt idx="583">
                  <c:v>-3.8068981706386402E-4</c:v>
                </c:pt>
                <c:pt idx="584">
                  <c:v>-3.8144866634857099E-4</c:v>
                </c:pt>
                <c:pt idx="585">
                  <c:v>-3.8220751563327801E-4</c:v>
                </c:pt>
                <c:pt idx="586">
                  <c:v>-3.8296636491798401E-4</c:v>
                </c:pt>
                <c:pt idx="587">
                  <c:v>-3.8372521420269097E-4</c:v>
                </c:pt>
                <c:pt idx="588">
                  <c:v>-3.8448406348739702E-4</c:v>
                </c:pt>
                <c:pt idx="589">
                  <c:v>-3.8524291277210399E-4</c:v>
                </c:pt>
                <c:pt idx="590">
                  <c:v>-3.8600176205680998E-4</c:v>
                </c:pt>
                <c:pt idx="591">
                  <c:v>-3.8676061134151597E-4</c:v>
                </c:pt>
                <c:pt idx="592">
                  <c:v>-3.8751946062622403E-4</c:v>
                </c:pt>
                <c:pt idx="593">
                  <c:v>-3.8827830991093002E-4</c:v>
                </c:pt>
                <c:pt idx="594">
                  <c:v>-3.8903715919563601E-4</c:v>
                </c:pt>
                <c:pt idx="595">
                  <c:v>-3.8979600848034298E-4</c:v>
                </c:pt>
                <c:pt idx="596">
                  <c:v>-3.9055485776505098E-4</c:v>
                </c:pt>
                <c:pt idx="597">
                  <c:v>-3.91313707049758E-4</c:v>
                </c:pt>
                <c:pt idx="598">
                  <c:v>-3.9207255633446199E-4</c:v>
                </c:pt>
                <c:pt idx="599">
                  <c:v>-3.9283140561916999E-4</c:v>
                </c:pt>
                <c:pt idx="600">
                  <c:v>-3.9359025490387598E-4</c:v>
                </c:pt>
                <c:pt idx="601">
                  <c:v>-3.9434910418858203E-4</c:v>
                </c:pt>
                <c:pt idx="602">
                  <c:v>-3.9510795347328899E-4</c:v>
                </c:pt>
                <c:pt idx="603">
                  <c:v>-3.9586680275799602E-4</c:v>
                </c:pt>
                <c:pt idx="604">
                  <c:v>-3.9662565204270298E-4</c:v>
                </c:pt>
                <c:pt idx="605">
                  <c:v>-3.9738450132740898E-4</c:v>
                </c:pt>
                <c:pt idx="606">
                  <c:v>-3.9814335061211399E-4</c:v>
                </c:pt>
                <c:pt idx="607">
                  <c:v>-3.9890219989682102E-4</c:v>
                </c:pt>
                <c:pt idx="608">
                  <c:v>-3.9966104918152901E-4</c:v>
                </c:pt>
                <c:pt idx="609">
                  <c:v>-4.0041989846623501E-4</c:v>
                </c:pt>
                <c:pt idx="610">
                  <c:v>-4.0117874775094301E-4</c:v>
                </c:pt>
                <c:pt idx="611">
                  <c:v>-4.0193759703564802E-4</c:v>
                </c:pt>
                <c:pt idx="612">
                  <c:v>-4.0269644632035499E-4</c:v>
                </c:pt>
                <c:pt idx="613">
                  <c:v>-4.0345529560506201E-4</c:v>
                </c:pt>
                <c:pt idx="614">
                  <c:v>-4.0421414488976698E-4</c:v>
                </c:pt>
                <c:pt idx="615">
                  <c:v>-4.04972994174474E-4</c:v>
                </c:pt>
                <c:pt idx="616">
                  <c:v>-4.05731843459182E-4</c:v>
                </c:pt>
                <c:pt idx="617">
                  <c:v>-4.0649069274388799E-4</c:v>
                </c:pt>
                <c:pt idx="618">
                  <c:v>-4.0724954202859301E-4</c:v>
                </c:pt>
                <c:pt idx="619">
                  <c:v>-4.0800839131329997E-4</c:v>
                </c:pt>
                <c:pt idx="620">
                  <c:v>-4.08767240598007E-4</c:v>
                </c:pt>
                <c:pt idx="621">
                  <c:v>-4.09526089882715E-4</c:v>
                </c:pt>
                <c:pt idx="622">
                  <c:v>-4.1028493916742001E-4</c:v>
                </c:pt>
                <c:pt idx="623">
                  <c:v>-4.1104378845212801E-4</c:v>
                </c:pt>
                <c:pt idx="624">
                  <c:v>-4.1180263773683303E-4</c:v>
                </c:pt>
                <c:pt idx="625">
                  <c:v>-4.1256148702153902E-4</c:v>
                </c:pt>
                <c:pt idx="626">
                  <c:v>-4.1332033630624702E-4</c:v>
                </c:pt>
                <c:pt idx="627">
                  <c:v>-4.1407918559095198E-4</c:v>
                </c:pt>
                <c:pt idx="628">
                  <c:v>-4.14838034875659E-4</c:v>
                </c:pt>
                <c:pt idx="629">
                  <c:v>-4.1559688416036603E-4</c:v>
                </c:pt>
                <c:pt idx="630">
                  <c:v>-4.1635573344507299E-4</c:v>
                </c:pt>
                <c:pt idx="631">
                  <c:v>-4.1711458272977899E-4</c:v>
                </c:pt>
                <c:pt idx="632">
                  <c:v>-4.1787343201448698E-4</c:v>
                </c:pt>
                <c:pt idx="633">
                  <c:v>-4.18632281299192E-4</c:v>
                </c:pt>
                <c:pt idx="634">
                  <c:v>-4.1939113058389799E-4</c:v>
                </c:pt>
                <c:pt idx="635">
                  <c:v>-4.2014997986860599E-4</c:v>
                </c:pt>
                <c:pt idx="636">
                  <c:v>-4.2090882915331198E-4</c:v>
                </c:pt>
                <c:pt idx="637">
                  <c:v>-4.2166767843801798E-4</c:v>
                </c:pt>
                <c:pt idx="638">
                  <c:v>-4.2242652772272402E-4</c:v>
                </c:pt>
                <c:pt idx="639">
                  <c:v>-4.2318537700743099E-4</c:v>
                </c:pt>
                <c:pt idx="640">
                  <c:v>-4.2394422629213801E-4</c:v>
                </c:pt>
                <c:pt idx="641">
                  <c:v>-4.2470307557684401E-4</c:v>
                </c:pt>
                <c:pt idx="642">
                  <c:v>-4.2546192486155E-4</c:v>
                </c:pt>
                <c:pt idx="643">
                  <c:v>-4.26220774146258E-4</c:v>
                </c:pt>
                <c:pt idx="644">
                  <c:v>-4.2697962343096502E-4</c:v>
                </c:pt>
                <c:pt idx="645">
                  <c:v>-4.2773847271567199E-4</c:v>
                </c:pt>
                <c:pt idx="646">
                  <c:v>-4.2849732200037798E-4</c:v>
                </c:pt>
                <c:pt idx="647">
                  <c:v>-4.2925617128508397E-4</c:v>
                </c:pt>
                <c:pt idx="648">
                  <c:v>-4.3001502056979002E-4</c:v>
                </c:pt>
                <c:pt idx="649">
                  <c:v>-4.3077386985449802E-4</c:v>
                </c:pt>
                <c:pt idx="650">
                  <c:v>-4.3153271913920401E-4</c:v>
                </c:pt>
                <c:pt idx="651">
                  <c:v>-4.3229156842391098E-4</c:v>
                </c:pt>
                <c:pt idx="652">
                  <c:v>-4.33050417708616E-4</c:v>
                </c:pt>
                <c:pt idx="653">
                  <c:v>-4.3380926699332399E-4</c:v>
                </c:pt>
                <c:pt idx="654">
                  <c:v>-4.3456811627802999E-4</c:v>
                </c:pt>
                <c:pt idx="655">
                  <c:v>-4.3532696556273701E-4</c:v>
                </c:pt>
                <c:pt idx="656">
                  <c:v>-4.36085814847443E-4</c:v>
                </c:pt>
                <c:pt idx="657">
                  <c:v>-4.3684466413215003E-4</c:v>
                </c:pt>
                <c:pt idx="658">
                  <c:v>-4.3760351341685602E-4</c:v>
                </c:pt>
                <c:pt idx="659">
                  <c:v>-4.3836236270156299E-4</c:v>
                </c:pt>
                <c:pt idx="660">
                  <c:v>-4.3912121198626898E-4</c:v>
                </c:pt>
                <c:pt idx="661">
                  <c:v>-4.3988006127097698E-4</c:v>
                </c:pt>
                <c:pt idx="662">
                  <c:v>-4.4063891055568302E-4</c:v>
                </c:pt>
                <c:pt idx="663">
                  <c:v>-4.4139775984038999E-4</c:v>
                </c:pt>
                <c:pt idx="664">
                  <c:v>-4.4215660912509598E-4</c:v>
                </c:pt>
                <c:pt idx="665">
                  <c:v>-4.4291545840980198E-4</c:v>
                </c:pt>
                <c:pt idx="666">
                  <c:v>-4.4367430769450802E-4</c:v>
                </c:pt>
                <c:pt idx="667">
                  <c:v>-4.4443315697921499E-4</c:v>
                </c:pt>
                <c:pt idx="668">
                  <c:v>-4.4519200626392201E-4</c:v>
                </c:pt>
                <c:pt idx="669">
                  <c:v>-4.4595085554862898E-4</c:v>
                </c:pt>
                <c:pt idx="670">
                  <c:v>-4.4670970483333601E-4</c:v>
                </c:pt>
                <c:pt idx="671">
                  <c:v>-4.47468554118042E-4</c:v>
                </c:pt>
                <c:pt idx="672">
                  <c:v>-4.4822740340274799E-4</c:v>
                </c:pt>
                <c:pt idx="673">
                  <c:v>-4.4898625268745398E-4</c:v>
                </c:pt>
                <c:pt idx="674">
                  <c:v>-4.4974510197216101E-4</c:v>
                </c:pt>
                <c:pt idx="675">
                  <c:v>-4.5050395125686797E-4</c:v>
                </c:pt>
                <c:pt idx="676">
                  <c:v>-4.51262800541575E-4</c:v>
                </c:pt>
                <c:pt idx="677">
                  <c:v>-4.5202164982628001E-4</c:v>
                </c:pt>
                <c:pt idx="678">
                  <c:v>-4.5278049911098899E-4</c:v>
                </c:pt>
                <c:pt idx="679">
                  <c:v>-4.5353934839569297E-4</c:v>
                </c:pt>
                <c:pt idx="680">
                  <c:v>-4.5429819768040103E-4</c:v>
                </c:pt>
                <c:pt idx="681">
                  <c:v>-4.5505704696510702E-4</c:v>
                </c:pt>
                <c:pt idx="682">
                  <c:v>-4.5581589624981399E-4</c:v>
                </c:pt>
                <c:pt idx="683">
                  <c:v>-4.5657474553452101E-4</c:v>
                </c:pt>
                <c:pt idx="684">
                  <c:v>-4.5733359481922798E-4</c:v>
                </c:pt>
                <c:pt idx="685">
                  <c:v>-4.5809244410393299E-4</c:v>
                </c:pt>
                <c:pt idx="686">
                  <c:v>-4.5885129338864002E-4</c:v>
                </c:pt>
                <c:pt idx="687">
                  <c:v>-4.5961014267334601E-4</c:v>
                </c:pt>
                <c:pt idx="688">
                  <c:v>-4.6036899195805298E-4</c:v>
                </c:pt>
                <c:pt idx="689">
                  <c:v>-4.6112784124276E-4</c:v>
                </c:pt>
                <c:pt idx="690">
                  <c:v>-4.6188669052746599E-4</c:v>
                </c:pt>
                <c:pt idx="691">
                  <c:v>-4.6264553981217399E-4</c:v>
                </c:pt>
                <c:pt idx="692">
                  <c:v>-4.6340438909687998E-4</c:v>
                </c:pt>
                <c:pt idx="693">
                  <c:v>-4.64163238381585E-4</c:v>
                </c:pt>
                <c:pt idx="694">
                  <c:v>-4.6492208766629202E-4</c:v>
                </c:pt>
                <c:pt idx="695">
                  <c:v>-4.6568093695099802E-4</c:v>
                </c:pt>
                <c:pt idx="696">
                  <c:v>-4.6643978623570498E-4</c:v>
                </c:pt>
                <c:pt idx="697">
                  <c:v>-4.6719863552041098E-4</c:v>
                </c:pt>
                <c:pt idx="698">
                  <c:v>-4.6795748480511897E-4</c:v>
                </c:pt>
                <c:pt idx="699">
                  <c:v>-4.6871633408982502E-4</c:v>
                </c:pt>
                <c:pt idx="700">
                  <c:v>-4.6947518337453101E-4</c:v>
                </c:pt>
                <c:pt idx="701">
                  <c:v>-4.7023403265923901E-4</c:v>
                </c:pt>
                <c:pt idx="702">
                  <c:v>-4.7099288194394501E-4</c:v>
                </c:pt>
                <c:pt idx="703">
                  <c:v>-4.71751731228653E-4</c:v>
                </c:pt>
                <c:pt idx="704">
                  <c:v>-4.7251058051335802E-4</c:v>
                </c:pt>
                <c:pt idx="705">
                  <c:v>-4.7326942979806401E-4</c:v>
                </c:pt>
                <c:pt idx="706">
                  <c:v>-4.7402827908277201E-4</c:v>
                </c:pt>
                <c:pt idx="707">
                  <c:v>-4.74787128367476E-4</c:v>
                </c:pt>
                <c:pt idx="708">
                  <c:v>-4.75545977652184E-4</c:v>
                </c:pt>
                <c:pt idx="709">
                  <c:v>-4.7630482693688999E-4</c:v>
                </c:pt>
                <c:pt idx="710">
                  <c:v>-4.7706367622159701E-4</c:v>
                </c:pt>
                <c:pt idx="711">
                  <c:v>-4.77822525506303E-4</c:v>
                </c:pt>
                <c:pt idx="712">
                  <c:v>-4.7858137479101003E-4</c:v>
                </c:pt>
                <c:pt idx="713">
                  <c:v>-4.7934022407571699E-4</c:v>
                </c:pt>
                <c:pt idx="714">
                  <c:v>-4.8009907336042402E-4</c:v>
                </c:pt>
                <c:pt idx="715">
                  <c:v>-4.8085792264512898E-4</c:v>
                </c:pt>
                <c:pt idx="716">
                  <c:v>-4.81616771929836E-4</c:v>
                </c:pt>
                <c:pt idx="717">
                  <c:v>-4.8237562121454302E-4</c:v>
                </c:pt>
                <c:pt idx="718">
                  <c:v>-4.8313447049924902E-4</c:v>
                </c:pt>
                <c:pt idx="719">
                  <c:v>-4.8389331978395599E-4</c:v>
                </c:pt>
                <c:pt idx="720">
                  <c:v>-4.8465216906866301E-4</c:v>
                </c:pt>
                <c:pt idx="721">
                  <c:v>-4.85411018353369E-4</c:v>
                </c:pt>
                <c:pt idx="722">
                  <c:v>-4.8616986763807602E-4</c:v>
                </c:pt>
                <c:pt idx="723">
                  <c:v>-4.8692871692278202E-4</c:v>
                </c:pt>
                <c:pt idx="724">
                  <c:v>-4.8768756620748801E-4</c:v>
                </c:pt>
                <c:pt idx="725">
                  <c:v>-4.8844641549219395E-4</c:v>
                </c:pt>
                <c:pt idx="726">
                  <c:v>-4.8920526477690205E-4</c:v>
                </c:pt>
                <c:pt idx="727">
                  <c:v>-4.8996411406161005E-4</c:v>
                </c:pt>
                <c:pt idx="728">
                  <c:v>-4.9072296334631501E-4</c:v>
                </c:pt>
                <c:pt idx="729">
                  <c:v>-4.9148181263102204E-4</c:v>
                </c:pt>
                <c:pt idx="730">
                  <c:v>-4.9224066191572895E-4</c:v>
                </c:pt>
                <c:pt idx="731">
                  <c:v>-4.92999511200435E-4</c:v>
                </c:pt>
                <c:pt idx="732">
                  <c:v>-4.9375836048513996E-4</c:v>
                </c:pt>
                <c:pt idx="733">
                  <c:v>-4.9451720976984698E-4</c:v>
                </c:pt>
                <c:pt idx="734">
                  <c:v>-4.95276059054554E-4</c:v>
                </c:pt>
                <c:pt idx="735">
                  <c:v>-4.9603490833926103E-4</c:v>
                </c:pt>
                <c:pt idx="736">
                  <c:v>-4.9679375762396903E-4</c:v>
                </c:pt>
                <c:pt idx="737">
                  <c:v>-4.9755260690867496E-4</c:v>
                </c:pt>
                <c:pt idx="738">
                  <c:v>-4.9831145619338003E-4</c:v>
                </c:pt>
                <c:pt idx="739">
                  <c:v>-4.9907030547808803E-4</c:v>
                </c:pt>
                <c:pt idx="740">
                  <c:v>-4.9982915476279397E-4</c:v>
                </c:pt>
                <c:pt idx="741">
                  <c:v>-5.0058800404750002E-4</c:v>
                </c:pt>
                <c:pt idx="742">
                  <c:v>-5.0134685333220704E-4</c:v>
                </c:pt>
                <c:pt idx="743">
                  <c:v>-5.0210570261691298E-4</c:v>
                </c:pt>
                <c:pt idx="744">
                  <c:v>-5.0286455190162098E-4</c:v>
                </c:pt>
                <c:pt idx="745">
                  <c:v>-5.0362340118632702E-4</c:v>
                </c:pt>
                <c:pt idx="746">
                  <c:v>-5.0438225047103296E-4</c:v>
                </c:pt>
                <c:pt idx="747">
                  <c:v>-5.0514109975573901E-4</c:v>
                </c:pt>
                <c:pt idx="748">
                  <c:v>-5.0589994904044603E-4</c:v>
                </c:pt>
                <c:pt idx="749">
                  <c:v>-5.0665879832515403E-4</c:v>
                </c:pt>
                <c:pt idx="750">
                  <c:v>-5.0741764760985899E-4</c:v>
                </c:pt>
                <c:pt idx="751">
                  <c:v>-5.0817649689456504E-4</c:v>
                </c:pt>
                <c:pt idx="752">
                  <c:v>-5.0893534617927195E-4</c:v>
                </c:pt>
                <c:pt idx="753">
                  <c:v>-5.0969419546397898E-4</c:v>
                </c:pt>
                <c:pt idx="754">
                  <c:v>-5.10453044748686E-4</c:v>
                </c:pt>
                <c:pt idx="755">
                  <c:v>-5.1121189403339205E-4</c:v>
                </c:pt>
                <c:pt idx="756">
                  <c:v>-5.1197074331809896E-4</c:v>
                </c:pt>
                <c:pt idx="757">
                  <c:v>-5.1272959260280501E-4</c:v>
                </c:pt>
                <c:pt idx="758">
                  <c:v>-5.1348844188751105E-4</c:v>
                </c:pt>
                <c:pt idx="759">
                  <c:v>-5.1424729117221905E-4</c:v>
                </c:pt>
                <c:pt idx="760">
                  <c:v>-5.1500614045692499E-4</c:v>
                </c:pt>
                <c:pt idx="761">
                  <c:v>-5.1576498974163201E-4</c:v>
                </c:pt>
                <c:pt idx="762">
                  <c:v>-5.1652383902634001E-4</c:v>
                </c:pt>
                <c:pt idx="763">
                  <c:v>-5.17282688311044E-4</c:v>
                </c:pt>
                <c:pt idx="764">
                  <c:v>-5.1804153759575102E-4</c:v>
                </c:pt>
                <c:pt idx="765">
                  <c:v>-5.1880038688045804E-4</c:v>
                </c:pt>
                <c:pt idx="766">
                  <c:v>-5.19559236165163E-4</c:v>
                </c:pt>
                <c:pt idx="767">
                  <c:v>-5.20318085449871E-4</c:v>
                </c:pt>
                <c:pt idx="768">
                  <c:v>-5.2107693473457705E-4</c:v>
                </c:pt>
                <c:pt idx="769">
                  <c:v>-5.2183578401928396E-4</c:v>
                </c:pt>
                <c:pt idx="770">
                  <c:v>-5.2259463330399099E-4</c:v>
                </c:pt>
                <c:pt idx="771">
                  <c:v>-5.2335348258869703E-4</c:v>
                </c:pt>
                <c:pt idx="772">
                  <c:v>-5.2411233187340395E-4</c:v>
                </c:pt>
                <c:pt idx="773">
                  <c:v>-5.2487118115810902E-4</c:v>
                </c:pt>
                <c:pt idx="774">
                  <c:v>-5.2563003044281702E-4</c:v>
                </c:pt>
                <c:pt idx="775">
                  <c:v>-5.2638887972752295E-4</c:v>
                </c:pt>
                <c:pt idx="776">
                  <c:v>-5.27147729012229E-4</c:v>
                </c:pt>
                <c:pt idx="777">
                  <c:v>-5.27906578296937E-4</c:v>
                </c:pt>
                <c:pt idx="778">
                  <c:v>-5.2866542758164305E-4</c:v>
                </c:pt>
                <c:pt idx="779">
                  <c:v>-5.2942427686634996E-4</c:v>
                </c:pt>
                <c:pt idx="780">
                  <c:v>-5.3018312615105698E-4</c:v>
                </c:pt>
                <c:pt idx="781">
                  <c:v>-5.3094197543576401E-4</c:v>
                </c:pt>
                <c:pt idx="782">
                  <c:v>-5.3170082472046799E-4</c:v>
                </c:pt>
                <c:pt idx="783">
                  <c:v>-5.3245967400517501E-4</c:v>
                </c:pt>
                <c:pt idx="784">
                  <c:v>-5.3321852328988204E-4</c:v>
                </c:pt>
                <c:pt idx="785">
                  <c:v>-5.3397737257458895E-4</c:v>
                </c:pt>
                <c:pt idx="786">
                  <c:v>-5.3473622185929402E-4</c:v>
                </c:pt>
                <c:pt idx="787">
                  <c:v>-5.3549507114400202E-4</c:v>
                </c:pt>
                <c:pt idx="788">
                  <c:v>-5.3625392042870904E-4</c:v>
                </c:pt>
                <c:pt idx="789">
                  <c:v>-5.3701276971341498E-4</c:v>
                </c:pt>
                <c:pt idx="790">
                  <c:v>-5.37771618998122E-4</c:v>
                </c:pt>
                <c:pt idx="791">
                  <c:v>-5.3853046828282697E-4</c:v>
                </c:pt>
                <c:pt idx="792">
                  <c:v>-5.3928931756753497E-4</c:v>
                </c:pt>
                <c:pt idx="793">
                  <c:v>-5.4004816685224101E-4</c:v>
                </c:pt>
                <c:pt idx="794">
                  <c:v>-5.4080701613694695E-4</c:v>
                </c:pt>
                <c:pt idx="795">
                  <c:v>-5.4156586542165495E-4</c:v>
                </c:pt>
                <c:pt idx="796">
                  <c:v>-5.42324714706361E-4</c:v>
                </c:pt>
                <c:pt idx="797">
                  <c:v>-5.4308356399106802E-4</c:v>
                </c:pt>
                <c:pt idx="798">
                  <c:v>-5.4384241327577504E-4</c:v>
                </c:pt>
                <c:pt idx="799">
                  <c:v>-5.4460126256048098E-4</c:v>
                </c:pt>
                <c:pt idx="800">
                  <c:v>-5.4536011184518605E-4</c:v>
                </c:pt>
                <c:pt idx="801">
                  <c:v>-5.4611896112989199E-4</c:v>
                </c:pt>
                <c:pt idx="802">
                  <c:v>-5.4687781041460096E-4</c:v>
                </c:pt>
                <c:pt idx="803">
                  <c:v>-5.4763665969930701E-4</c:v>
                </c:pt>
                <c:pt idx="804">
                  <c:v>-5.4839550898401403E-4</c:v>
                </c:pt>
                <c:pt idx="805">
                  <c:v>-5.4915435826871997E-4</c:v>
                </c:pt>
                <c:pt idx="806">
                  <c:v>-5.4991320755342699E-4</c:v>
                </c:pt>
                <c:pt idx="807">
                  <c:v>-5.5067205683813195E-4</c:v>
                </c:pt>
                <c:pt idx="808">
                  <c:v>-5.5143090612283898E-4</c:v>
                </c:pt>
                <c:pt idx="809">
                  <c:v>-5.5218975540754698E-4</c:v>
                </c:pt>
                <c:pt idx="810">
                  <c:v>-5.52948604692254E-4</c:v>
                </c:pt>
                <c:pt idx="811">
                  <c:v>-5.5370745397695896E-4</c:v>
                </c:pt>
                <c:pt idx="812">
                  <c:v>-5.5446630326166501E-4</c:v>
                </c:pt>
                <c:pt idx="813">
                  <c:v>-5.5522515254637203E-4</c:v>
                </c:pt>
                <c:pt idx="814">
                  <c:v>-5.5598400183107905E-4</c:v>
                </c:pt>
                <c:pt idx="815">
                  <c:v>-5.5674285111578499E-4</c:v>
                </c:pt>
                <c:pt idx="816">
                  <c:v>-5.5750170040049104E-4</c:v>
                </c:pt>
                <c:pt idx="817">
                  <c:v>-5.5826054968519795E-4</c:v>
                </c:pt>
                <c:pt idx="818">
                  <c:v>-5.5901939896990497E-4</c:v>
                </c:pt>
                <c:pt idx="819">
                  <c:v>-5.5977824825461004E-4</c:v>
                </c:pt>
                <c:pt idx="820">
                  <c:v>-5.6053709753931804E-4</c:v>
                </c:pt>
                <c:pt idx="821">
                  <c:v>-5.6129594682402496E-4</c:v>
                </c:pt>
                <c:pt idx="822">
                  <c:v>-5.6205479610873198E-4</c:v>
                </c:pt>
                <c:pt idx="823">
                  <c:v>-5.6281364539343705E-4</c:v>
                </c:pt>
                <c:pt idx="824">
                  <c:v>-5.6357249467814602E-4</c:v>
                </c:pt>
                <c:pt idx="825">
                  <c:v>-5.6433134396285196E-4</c:v>
                </c:pt>
                <c:pt idx="826">
                  <c:v>-5.6509019324755801E-4</c:v>
                </c:pt>
                <c:pt idx="827">
                  <c:v>-5.6584904253226503E-4</c:v>
                </c:pt>
                <c:pt idx="828">
                  <c:v>-5.6660789181697195E-4</c:v>
                </c:pt>
                <c:pt idx="829">
                  <c:v>-5.6736674110167702E-4</c:v>
                </c:pt>
                <c:pt idx="830">
                  <c:v>-5.6812559038638296E-4</c:v>
                </c:pt>
                <c:pt idx="831">
                  <c:v>-5.6888443967109204E-4</c:v>
                </c:pt>
                <c:pt idx="832">
                  <c:v>-5.6964328895579603E-4</c:v>
                </c:pt>
                <c:pt idx="833">
                  <c:v>-5.7040213824050402E-4</c:v>
                </c:pt>
                <c:pt idx="834">
                  <c:v>-5.7116098752520996E-4</c:v>
                </c:pt>
                <c:pt idx="835">
                  <c:v>-5.7191983680991601E-4</c:v>
                </c:pt>
                <c:pt idx="836">
                  <c:v>-5.7267868609462195E-4</c:v>
                </c:pt>
                <c:pt idx="837">
                  <c:v>-5.7343753537933005E-4</c:v>
                </c:pt>
                <c:pt idx="838">
                  <c:v>-5.7419638466403599E-4</c:v>
                </c:pt>
                <c:pt idx="839">
                  <c:v>-5.7495523394874301E-4</c:v>
                </c:pt>
                <c:pt idx="840">
                  <c:v>-5.7571408323345004E-4</c:v>
                </c:pt>
                <c:pt idx="841">
                  <c:v>-5.7647293251815598E-4</c:v>
                </c:pt>
                <c:pt idx="842">
                  <c:v>-5.7723178180286397E-4</c:v>
                </c:pt>
                <c:pt idx="843">
                  <c:v>-5.7799063108756796E-4</c:v>
                </c:pt>
                <c:pt idx="844">
                  <c:v>-5.7874948037227498E-4</c:v>
                </c:pt>
                <c:pt idx="845">
                  <c:v>-5.7950832965698298E-4</c:v>
                </c:pt>
                <c:pt idx="846">
                  <c:v>-5.8026717894168903E-4</c:v>
                </c:pt>
                <c:pt idx="847">
                  <c:v>-5.8102602822639399E-4</c:v>
                </c:pt>
                <c:pt idx="848">
                  <c:v>-5.8178487751110199E-4</c:v>
                </c:pt>
                <c:pt idx="849">
                  <c:v>-5.8254372679580901E-4</c:v>
                </c:pt>
                <c:pt idx="850">
                  <c:v>-5.8330257608051495E-4</c:v>
                </c:pt>
                <c:pt idx="851">
                  <c:v>-5.8406142536522197E-4</c:v>
                </c:pt>
                <c:pt idx="852">
                  <c:v>-5.8482027464992802E-4</c:v>
                </c:pt>
                <c:pt idx="853">
                  <c:v>-5.8557912393463602E-4</c:v>
                </c:pt>
                <c:pt idx="854">
                  <c:v>-5.8633797321934196E-4</c:v>
                </c:pt>
                <c:pt idx="855">
                  <c:v>-5.8709682250404703E-4</c:v>
                </c:pt>
                <c:pt idx="856">
                  <c:v>-5.8785567178875405E-4</c:v>
                </c:pt>
                <c:pt idx="857">
                  <c:v>-5.8861452107346096E-4</c:v>
                </c:pt>
                <c:pt idx="858">
                  <c:v>-5.8937337035816701E-4</c:v>
                </c:pt>
                <c:pt idx="859">
                  <c:v>-5.9013221964287295E-4</c:v>
                </c:pt>
                <c:pt idx="860">
                  <c:v>-5.9089106892757997E-4</c:v>
                </c:pt>
                <c:pt idx="861">
                  <c:v>-5.9164991821228602E-4</c:v>
                </c:pt>
                <c:pt idx="862">
                  <c:v>-5.9240876749699304E-4</c:v>
                </c:pt>
                <c:pt idx="863">
                  <c:v>-5.9316761678169898E-4</c:v>
                </c:pt>
                <c:pt idx="864">
                  <c:v>-5.9392646606640502E-4</c:v>
                </c:pt>
                <c:pt idx="865">
                  <c:v>-5.9468531535111205E-4</c:v>
                </c:pt>
                <c:pt idx="866">
                  <c:v>-5.9544416463581896E-4</c:v>
                </c:pt>
                <c:pt idx="867">
                  <c:v>-5.9620301392052696E-4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C88-4CE8-AFF7-15FCEC780A13}"/>
            </c:ext>
          </c:extLst>
        </c:ser>
        <c:ser>
          <c:idx val="6"/>
          <c:order val="5"/>
          <c:tx>
            <c:strRef>
              <c:f>AVGx!$I$1</c:f>
              <c:strCache>
                <c:ptCount val="1"/>
                <c:pt idx="0">
                  <c:v>-2.5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AVGx!$I$3:$I$870</c:f>
              <c:numCache>
                <c:formatCode>0.00E+00</c:formatCode>
                <c:ptCount val="868"/>
                <c:pt idx="0">
                  <c:v>8.6063948168147908E-6</c:v>
                </c:pt>
                <c:pt idx="1">
                  <c:v>1.65398183434191E-5</c:v>
                </c:pt>
                <c:pt idx="2">
                  <c:v>2.7040476210824099E-5</c:v>
                </c:pt>
                <c:pt idx="3">
                  <c:v>4.40842865922364E-5</c:v>
                </c:pt>
                <c:pt idx="4">
                  <c:v>7.1510255905540598E-5</c:v>
                </c:pt>
                <c:pt idx="5">
                  <c:v>1.0664410309777599E-4</c:v>
                </c:pt>
                <c:pt idx="6">
                  <c:v>1.49491037366208E-4</c:v>
                </c:pt>
                <c:pt idx="7">
                  <c:v>2.0005740164838901E-4</c:v>
                </c:pt>
                <c:pt idx="8">
                  <c:v>2.5835066769549798E-4</c:v>
                </c:pt>
                <c:pt idx="9">
                  <c:v>3.2437943022556E-4</c:v>
                </c:pt>
                <c:pt idx="10">
                  <c:v>3.9815338534775999E-4</c:v>
                </c:pt>
                <c:pt idx="11">
                  <c:v>4.7968321901944701E-4</c:v>
                </c:pt>
                <c:pt idx="12">
                  <c:v>5.68980517164025E-4</c:v>
                </c:pt>
                <c:pt idx="13">
                  <c:v>6.6605773683283602E-4</c:v>
                </c:pt>
                <c:pt idx="14">
                  <c:v>7.7092817837682496E-4</c:v>
                </c:pt>
                <c:pt idx="15">
                  <c:v>8.83605833966093E-4</c:v>
                </c:pt>
                <c:pt idx="16">
                  <c:v>1.0041049954346601E-3</c:v>
                </c:pt>
                <c:pt idx="17">
                  <c:v>1.13244010620606E-3</c:v>
                </c:pt>
                <c:pt idx="18">
                  <c:v>1.2686258049850699E-3</c:v>
                </c:pt>
                <c:pt idx="19">
                  <c:v>1.4126786019392401E-3</c:v>
                </c:pt>
                <c:pt idx="20">
                  <c:v>1.5646193726638899E-3</c:v>
                </c:pt>
                <c:pt idx="21">
                  <c:v>1.7244743510319599E-3</c:v>
                </c:pt>
                <c:pt idx="22">
                  <c:v>1.8922769234984999E-3</c:v>
                </c:pt>
                <c:pt idx="23">
                  <c:v>2.06806983403364E-3</c:v>
                </c:pt>
                <c:pt idx="24">
                  <c:v>2.2519040732862801E-3</c:v>
                </c:pt>
                <c:pt idx="25">
                  <c:v>2.4438368164797801E-3</c:v>
                </c:pt>
                <c:pt idx="26">
                  <c:v>2.6439311827563699E-3</c:v>
                </c:pt>
                <c:pt idx="27">
                  <c:v>2.8522550063264499E-3</c:v>
                </c:pt>
                <c:pt idx="28">
                  <c:v>3.0688790098782402E-3</c:v>
                </c:pt>
                <c:pt idx="29">
                  <c:v>3.2938768573120901E-3</c:v>
                </c:pt>
                <c:pt idx="30">
                  <c:v>3.52732601141171E-3</c:v>
                </c:pt>
                <c:pt idx="31">
                  <c:v>3.7693088899861098E-3</c:v>
                </c:pt>
                <c:pt idx="32">
                  <c:v>4.0199153462909297E-3</c:v>
                </c:pt>
                <c:pt idx="33">
                  <c:v>4.2792429167112797E-3</c:v>
                </c:pt>
                <c:pt idx="34">
                  <c:v>4.5473955796997102E-3</c:v>
                </c:pt>
                <c:pt idx="35">
                  <c:v>4.8244826219231898E-3</c:v>
                </c:pt>
                <c:pt idx="36">
                  <c:v>5.1106174149654201E-3</c:v>
                </c:pt>
                <c:pt idx="37">
                  <c:v>5.4059148165725704E-3</c:v>
                </c:pt>
                <c:pt idx="38">
                  <c:v>5.7104907338334501E-3</c:v>
                </c:pt>
                <c:pt idx="39">
                  <c:v>6.0244629715957201E-3</c:v>
                </c:pt>
                <c:pt idx="40">
                  <c:v>6.3479512885319901E-3</c:v>
                </c:pt>
                <c:pt idx="41">
                  <c:v>6.6810766150113502E-3</c:v>
                </c:pt>
                <c:pt idx="42">
                  <c:v>7.0239591622012001E-3</c:v>
                </c:pt>
                <c:pt idx="43">
                  <c:v>7.3767172975602001E-3</c:v>
                </c:pt>
                <c:pt idx="44">
                  <c:v>7.7394669901473603E-3</c:v>
                </c:pt>
                <c:pt idx="45">
                  <c:v>8.1123216829276593E-3</c:v>
                </c:pt>
                <c:pt idx="46">
                  <c:v>8.4953929064403699E-3</c:v>
                </c:pt>
                <c:pt idx="47">
                  <c:v>8.8887921019325297E-3</c:v>
                </c:pt>
                <c:pt idx="48">
                  <c:v>9.2926303263186107E-3</c:v>
                </c:pt>
                <c:pt idx="49">
                  <c:v>9.7070146042220994E-3</c:v>
                </c:pt>
                <c:pt idx="50">
                  <c:v>1.01320435961955E-2</c:v>
                </c:pt>
                <c:pt idx="51">
                  <c:v>1.05678067403603E-2</c:v>
                </c:pt>
                <c:pt idx="52">
                  <c:v>1.1014383914153001E-2</c:v>
                </c:pt>
                <c:pt idx="53">
                  <c:v>1.14718462078407E-2</c:v>
                </c:pt>
                <c:pt idx="54">
                  <c:v>1.1940259285706099E-2</c:v>
                </c:pt>
                <c:pt idx="55">
                  <c:v>1.2419687006891399E-2</c:v>
                </c:pt>
                <c:pt idx="56">
                  <c:v>1.29101914950762E-2</c:v>
                </c:pt>
                <c:pt idx="57">
                  <c:v>1.34118323212577E-2</c:v>
                </c:pt>
                <c:pt idx="58">
                  <c:v>1.3924663702363199E-2</c:v>
                </c:pt>
                <c:pt idx="59">
                  <c:v>1.4448728740933701E-2</c:v>
                </c:pt>
                <c:pt idx="60">
                  <c:v>1.49840564592155E-2</c:v>
                </c:pt>
                <c:pt idx="61">
                  <c:v>1.5530661662147499E-2</c:v>
                </c:pt>
                <c:pt idx="62">
                  <c:v>1.60885457250643E-2</c:v>
                </c:pt>
                <c:pt idx="63">
                  <c:v>1.6657699679569701E-2</c:v>
                </c:pt>
                <c:pt idx="64">
                  <c:v>1.7238109945324698E-2</c:v>
                </c:pt>
                <c:pt idx="65">
                  <c:v>1.7829759665568701E-2</c:v>
                </c:pt>
                <c:pt idx="66">
                  <c:v>1.84326254102627E-2</c:v>
                </c:pt>
                <c:pt idx="67">
                  <c:v>1.9046674613566201E-2</c:v>
                </c:pt>
                <c:pt idx="68">
                  <c:v>1.9671864373346799E-2</c:v>
                </c:pt>
                <c:pt idx="69">
                  <c:v>2.0308140784084001E-2</c:v>
                </c:pt>
                <c:pt idx="70">
                  <c:v>2.0955440624559101E-2</c:v>
                </c:pt>
                <c:pt idx="71">
                  <c:v>2.1613694850038799E-2</c:v>
                </c:pt>
                <c:pt idx="72">
                  <c:v>2.2282828960983901E-2</c:v>
                </c:pt>
                <c:pt idx="73">
                  <c:v>2.2962761736427199E-2</c:v>
                </c:pt>
                <c:pt idx="74">
                  <c:v>2.3653405855377199E-2</c:v>
                </c:pt>
                <c:pt idx="75">
                  <c:v>2.4354668852322601E-2</c:v>
                </c:pt>
                <c:pt idx="76">
                  <c:v>2.50664523525981E-2</c:v>
                </c:pt>
                <c:pt idx="77">
                  <c:v>2.5788651186159701E-2</c:v>
                </c:pt>
                <c:pt idx="78">
                  <c:v>2.6521154638741998E-2</c:v>
                </c:pt>
                <c:pt idx="79">
                  <c:v>2.7263846973470101E-2</c:v>
                </c:pt>
                <c:pt idx="80">
                  <c:v>2.80166068918908E-2</c:v>
                </c:pt>
                <c:pt idx="81">
                  <c:v>2.8779307868536601E-2</c:v>
                </c:pt>
                <c:pt idx="82">
                  <c:v>2.9551820475708802E-2</c:v>
                </c:pt>
                <c:pt idx="83">
                  <c:v>3.0334013937553399E-2</c:v>
                </c:pt>
                <c:pt idx="84">
                  <c:v>3.1125756733136101E-2</c:v>
                </c:pt>
                <c:pt idx="85">
                  <c:v>3.1926916406099203E-2</c:v>
                </c:pt>
                <c:pt idx="86">
                  <c:v>3.2737360491616199E-2</c:v>
                </c:pt>
                <c:pt idx="87">
                  <c:v>3.3556957715152401E-2</c:v>
                </c:pt>
                <c:pt idx="88">
                  <c:v>3.4385577642691401E-2</c:v>
                </c:pt>
                <c:pt idx="89">
                  <c:v>3.5223090235140801E-2</c:v>
                </c:pt>
                <c:pt idx="90">
                  <c:v>3.6069366435904901E-2</c:v>
                </c:pt>
                <c:pt idx="91">
                  <c:v>3.6924278519850598E-2</c:v>
                </c:pt>
                <c:pt idx="92">
                  <c:v>3.7787699963330298E-2</c:v>
                </c:pt>
                <c:pt idx="93">
                  <c:v>3.8659505390190897E-2</c:v>
                </c:pt>
                <c:pt idx="94">
                  <c:v>3.95395704030682E-2</c:v>
                </c:pt>
                <c:pt idx="95">
                  <c:v>4.0427771593339698E-2</c:v>
                </c:pt>
                <c:pt idx="96">
                  <c:v>4.1323986114172997E-2</c:v>
                </c:pt>
                <c:pt idx="97">
                  <c:v>4.2228090414442802E-2</c:v>
                </c:pt>
                <c:pt idx="98">
                  <c:v>4.3139959384237599E-2</c:v>
                </c:pt>
                <c:pt idx="99">
                  <c:v>4.4059466137726398E-2</c:v>
                </c:pt>
                <c:pt idx="100">
                  <c:v>4.4986481579482103E-2</c:v>
                </c:pt>
                <c:pt idx="101">
                  <c:v>4.5920873394845498E-2</c:v>
                </c:pt>
                <c:pt idx="102">
                  <c:v>4.68625053906278E-2</c:v>
                </c:pt>
                <c:pt idx="103">
                  <c:v>4.78112374608567E-2</c:v>
                </c:pt>
                <c:pt idx="104">
                  <c:v>4.8766922343671699E-2</c:v>
                </c:pt>
                <c:pt idx="105">
                  <c:v>4.9729401888022398E-2</c:v>
                </c:pt>
                <c:pt idx="106">
                  <c:v>5.0698507594092002E-2</c:v>
                </c:pt>
                <c:pt idx="107">
                  <c:v>5.1674062486369098E-2</c:v>
                </c:pt>
                <c:pt idx="108">
                  <c:v>5.26558740399184E-2</c:v>
                </c:pt>
                <c:pt idx="109">
                  <c:v>5.36437227843777E-2</c:v>
                </c:pt>
                <c:pt idx="110">
                  <c:v>5.4637363190426801E-2</c:v>
                </c:pt>
                <c:pt idx="111">
                  <c:v>5.56365259614972E-2</c:v>
                </c:pt>
                <c:pt idx="112">
                  <c:v>5.6640916018927401E-2</c:v>
                </c:pt>
                <c:pt idx="113">
                  <c:v>5.7650203902457099E-2</c:v>
                </c:pt>
                <c:pt idx="114">
                  <c:v>5.8664030938366203E-2</c:v>
                </c:pt>
                <c:pt idx="115">
                  <c:v>5.9682011932808997E-2</c:v>
                </c:pt>
                <c:pt idx="116">
                  <c:v>6.0703735901519999E-2</c:v>
                </c:pt>
                <c:pt idx="117">
                  <c:v>6.1728773996082599E-2</c:v>
                </c:pt>
                <c:pt idx="118">
                  <c:v>6.2756696861480998E-2</c:v>
                </c:pt>
                <c:pt idx="119">
                  <c:v>6.3787088314172097E-2</c:v>
                </c:pt>
                <c:pt idx="120">
                  <c:v>6.4819563597656796E-2</c:v>
                </c:pt>
                <c:pt idx="121">
                  <c:v>6.5853771402843597E-2</c:v>
                </c:pt>
                <c:pt idx="122">
                  <c:v>6.6889394811511599E-2</c:v>
                </c:pt>
                <c:pt idx="123">
                  <c:v>6.7926169096510697E-2</c:v>
                </c:pt>
                <c:pt idx="124">
                  <c:v>6.8963882649074701E-2</c:v>
                </c:pt>
                <c:pt idx="125">
                  <c:v>7.00023587061194E-2</c:v>
                </c:pt>
                <c:pt idx="126">
                  <c:v>7.1041451223855204E-2</c:v>
                </c:pt>
                <c:pt idx="127">
                  <c:v>7.2081042343901003E-2</c:v>
                </c:pt>
                <c:pt idx="128">
                  <c:v>7.3121032955291904E-2</c:v>
                </c:pt>
                <c:pt idx="129">
                  <c:v>7.4161341021521304E-2</c:v>
                </c:pt>
                <c:pt idx="130">
                  <c:v>7.5201901729661E-2</c:v>
                </c:pt>
                <c:pt idx="131">
                  <c:v>7.6242667131480701E-2</c:v>
                </c:pt>
                <c:pt idx="132">
                  <c:v>7.7283603438880605E-2</c:v>
                </c:pt>
                <c:pt idx="133">
                  <c:v>7.8324682878828794E-2</c:v>
                </c:pt>
                <c:pt idx="134">
                  <c:v>7.9365880490404994E-2</c:v>
                </c:pt>
                <c:pt idx="135">
                  <c:v>8.0407174535033293E-2</c:v>
                </c:pt>
                <c:pt idx="136">
                  <c:v>8.1448547859319098E-2</c:v>
                </c:pt>
                <c:pt idx="137">
                  <c:v>8.24899868969763E-2</c:v>
                </c:pt>
                <c:pt idx="138">
                  <c:v>8.3531480698528796E-2</c:v>
                </c:pt>
                <c:pt idx="139">
                  <c:v>8.4573020874007199E-2</c:v>
                </c:pt>
                <c:pt idx="140">
                  <c:v>8.5614601338794394E-2</c:v>
                </c:pt>
                <c:pt idx="141">
                  <c:v>8.6656216941878597E-2</c:v>
                </c:pt>
                <c:pt idx="142">
                  <c:v>8.76978625931326E-2</c:v>
                </c:pt>
                <c:pt idx="143">
                  <c:v>8.8739533272474205E-2</c:v>
                </c:pt>
                <c:pt idx="144">
                  <c:v>8.97812243577404E-2</c:v>
                </c:pt>
                <c:pt idx="145">
                  <c:v>9.0822931948576296E-2</c:v>
                </c:pt>
                <c:pt idx="146">
                  <c:v>9.1864652912014802E-2</c:v>
                </c:pt>
                <c:pt idx="147">
                  <c:v>9.2906384874994793E-2</c:v>
                </c:pt>
                <c:pt idx="148">
                  <c:v>9.3948126202351198E-2</c:v>
                </c:pt>
                <c:pt idx="149">
                  <c:v>9.4989875788891204E-2</c:v>
                </c:pt>
                <c:pt idx="150">
                  <c:v>9.6031632787205098E-2</c:v>
                </c:pt>
                <c:pt idx="151">
                  <c:v>9.7073396549650498E-2</c:v>
                </c:pt>
                <c:pt idx="152">
                  <c:v>9.8115166624014802E-2</c:v>
                </c:pt>
                <c:pt idx="153">
                  <c:v>9.9156942721906005E-2</c:v>
                </c:pt>
                <c:pt idx="154">
                  <c:v>0.100198724638407</c:v>
                </c:pt>
                <c:pt idx="155">
                  <c:v>0.10124051224431201</c:v>
                </c:pt>
                <c:pt idx="156">
                  <c:v>0.10228230549617599</c:v>
                </c:pt>
                <c:pt idx="157">
                  <c:v>0.10332410444376899</c:v>
                </c:pt>
                <c:pt idx="158">
                  <c:v>0.10436590923076899</c:v>
                </c:pt>
                <c:pt idx="159">
                  <c:v>0.105407720053873</c:v>
                </c:pt>
                <c:pt idx="160">
                  <c:v>0.106449537115089</c:v>
                </c:pt>
                <c:pt idx="161">
                  <c:v>0.10749136061496101</c:v>
                </c:pt>
                <c:pt idx="162">
                  <c:v>0.108533190748449</c:v>
                </c:pt>
                <c:pt idx="163">
                  <c:v>0.109575027701456</c:v>
                </c:pt>
                <c:pt idx="164">
                  <c:v>0.11061687165192501</c:v>
                </c:pt>
                <c:pt idx="165">
                  <c:v>0.111658722771438</c:v>
                </c:pt>
                <c:pt idx="166">
                  <c:v>0.112700581225664</c:v>
                </c:pt>
                <c:pt idx="167">
                  <c:v>0.11374244716648201</c:v>
                </c:pt>
                <c:pt idx="168">
                  <c:v>0.11478432071264399</c:v>
                </c:pt>
                <c:pt idx="169">
                  <c:v>0.115826201949754</c:v>
                </c:pt>
                <c:pt idx="170">
                  <c:v>0.116868090932002</c:v>
                </c:pt>
                <c:pt idx="171">
                  <c:v>0.11790998768348999</c:v>
                </c:pt>
                <c:pt idx="172">
                  <c:v>0.11895189220920301</c:v>
                </c:pt>
                <c:pt idx="173">
                  <c:v>0.119993804497985</c:v>
                </c:pt>
                <c:pt idx="174">
                  <c:v>0.12103572449753799</c:v>
                </c:pt>
                <c:pt idx="175">
                  <c:v>0.122077652107094</c:v>
                </c:pt>
                <c:pt idx="176">
                  <c:v>0.123119587176336</c:v>
                </c:pt>
                <c:pt idx="177">
                  <c:v>0.124161529506903</c:v>
                </c:pt>
                <c:pt idx="178">
                  <c:v>0.12520347887264199</c:v>
                </c:pt>
                <c:pt idx="179">
                  <c:v>0.126245435042981</c:v>
                </c:pt>
                <c:pt idx="180">
                  <c:v>0.12728739777967199</c:v>
                </c:pt>
                <c:pt idx="181">
                  <c:v>0.12832936683507101</c:v>
                </c:pt>
                <c:pt idx="182">
                  <c:v>0.12937134195289801</c:v>
                </c:pt>
                <c:pt idx="183">
                  <c:v>0.13041332286787399</c:v>
                </c:pt>
                <c:pt idx="184">
                  <c:v>0.13145530930642399</c:v>
                </c:pt>
                <c:pt idx="185">
                  <c:v>0.13249730099392901</c:v>
                </c:pt>
                <c:pt idx="186">
                  <c:v>0.133539297626387</c:v>
                </c:pt>
                <c:pt idx="187">
                  <c:v>0.13458129844862199</c:v>
                </c:pt>
                <c:pt idx="188">
                  <c:v>0.135623302418726</c:v>
                </c:pt>
                <c:pt idx="189">
                  <c:v>0.136665308542676</c:v>
                </c:pt>
                <c:pt idx="190">
                  <c:v>0.137707315880988</c:v>
                </c:pt>
                <c:pt idx="191">
                  <c:v>0.138749323577887</c:v>
                </c:pt>
                <c:pt idx="192">
                  <c:v>0.139791331283001</c:v>
                </c:pt>
                <c:pt idx="193">
                  <c:v>0.14083333898811501</c:v>
                </c:pt>
                <c:pt idx="194">
                  <c:v>0.14187534669322899</c:v>
                </c:pt>
                <c:pt idx="195">
                  <c:v>0.14291735439834299</c:v>
                </c:pt>
                <c:pt idx="196">
                  <c:v>0.143959362103457</c:v>
                </c:pt>
                <c:pt idx="197">
                  <c:v>0.14500136980857101</c:v>
                </c:pt>
                <c:pt idx="198">
                  <c:v>0.14604337751368501</c:v>
                </c:pt>
                <c:pt idx="199">
                  <c:v>0.14708538521879899</c:v>
                </c:pt>
                <c:pt idx="200">
                  <c:v>0.148127392923913</c:v>
                </c:pt>
                <c:pt idx="201">
                  <c:v>0.149169400629027</c:v>
                </c:pt>
                <c:pt idx="202">
                  <c:v>0.15021140833414101</c:v>
                </c:pt>
                <c:pt idx="203">
                  <c:v>0.15125341603925499</c:v>
                </c:pt>
                <c:pt idx="204">
                  <c:v>0.152295423744369</c:v>
                </c:pt>
                <c:pt idx="205">
                  <c:v>0.153337431449483</c:v>
                </c:pt>
                <c:pt idx="206">
                  <c:v>0.15437943915459701</c:v>
                </c:pt>
                <c:pt idx="207">
                  <c:v>0.15542144685971099</c:v>
                </c:pt>
                <c:pt idx="208">
                  <c:v>0.15646345456482399</c:v>
                </c:pt>
                <c:pt idx="209">
                  <c:v>0.157505462269939</c:v>
                </c:pt>
                <c:pt idx="210">
                  <c:v>0.15854746997505301</c:v>
                </c:pt>
                <c:pt idx="211">
                  <c:v>0.15958947768016701</c:v>
                </c:pt>
                <c:pt idx="212">
                  <c:v>0.16063148538528099</c:v>
                </c:pt>
                <c:pt idx="213">
                  <c:v>0.161673493090394</c:v>
                </c:pt>
                <c:pt idx="214">
                  <c:v>0.162715500795509</c:v>
                </c:pt>
                <c:pt idx="215">
                  <c:v>0.16375750850062301</c:v>
                </c:pt>
                <c:pt idx="216">
                  <c:v>0.16479951620573599</c:v>
                </c:pt>
                <c:pt idx="217">
                  <c:v>0.16584152391085</c:v>
                </c:pt>
                <c:pt idx="218">
                  <c:v>0.166883531615964</c:v>
                </c:pt>
                <c:pt idx="219">
                  <c:v>0.16792553932107901</c:v>
                </c:pt>
                <c:pt idx="220">
                  <c:v>0.16896754702619199</c:v>
                </c:pt>
                <c:pt idx="221">
                  <c:v>0.170009554731306</c:v>
                </c:pt>
                <c:pt idx="222">
                  <c:v>0.17105156243642</c:v>
                </c:pt>
                <c:pt idx="223">
                  <c:v>0.17209357014153401</c:v>
                </c:pt>
                <c:pt idx="224">
                  <c:v>0.17313557784664799</c:v>
                </c:pt>
                <c:pt idx="225">
                  <c:v>0.17417758555176199</c:v>
                </c:pt>
                <c:pt idx="226">
                  <c:v>0.175219593256876</c:v>
                </c:pt>
                <c:pt idx="227">
                  <c:v>0.17626160096199001</c:v>
                </c:pt>
                <c:pt idx="228">
                  <c:v>0.17730360866710401</c:v>
                </c:pt>
                <c:pt idx="229">
                  <c:v>0.17834561637221799</c:v>
                </c:pt>
                <c:pt idx="230">
                  <c:v>0.179387624077332</c:v>
                </c:pt>
                <c:pt idx="231">
                  <c:v>0.180429631782446</c:v>
                </c:pt>
                <c:pt idx="232">
                  <c:v>0.18147163948756001</c:v>
                </c:pt>
                <c:pt idx="233">
                  <c:v>0.18251364719267299</c:v>
                </c:pt>
                <c:pt idx="234">
                  <c:v>0.183555654897788</c:v>
                </c:pt>
                <c:pt idx="235">
                  <c:v>0.184597662602902</c:v>
                </c:pt>
                <c:pt idx="236">
                  <c:v>0.18563967030801601</c:v>
                </c:pt>
                <c:pt idx="237">
                  <c:v>0.18668167801312999</c:v>
                </c:pt>
                <c:pt idx="238">
                  <c:v>0.18772368571824399</c:v>
                </c:pt>
                <c:pt idx="239">
                  <c:v>0.188765693423357</c:v>
                </c:pt>
                <c:pt idx="240">
                  <c:v>0.18980770112847101</c:v>
                </c:pt>
                <c:pt idx="241">
                  <c:v>0.19084970883358601</c:v>
                </c:pt>
                <c:pt idx="242">
                  <c:v>0.19189171653869899</c:v>
                </c:pt>
                <c:pt idx="243">
                  <c:v>0.192933724243813</c:v>
                </c:pt>
                <c:pt idx="244">
                  <c:v>0.193975731948927</c:v>
                </c:pt>
                <c:pt idx="245">
                  <c:v>0.19501773965404201</c:v>
                </c:pt>
                <c:pt idx="246">
                  <c:v>0.19605974735915499</c:v>
                </c:pt>
                <c:pt idx="247">
                  <c:v>0.197101755064269</c:v>
                </c:pt>
                <c:pt idx="248">
                  <c:v>0.198143762769383</c:v>
                </c:pt>
                <c:pt idx="249">
                  <c:v>0.19918577047449801</c:v>
                </c:pt>
                <c:pt idx="250">
                  <c:v>0.20022777817961099</c:v>
                </c:pt>
                <c:pt idx="251">
                  <c:v>0.20126978588472499</c:v>
                </c:pt>
                <c:pt idx="252">
                  <c:v>0.202311793589839</c:v>
                </c:pt>
                <c:pt idx="253">
                  <c:v>0.20335380129495301</c:v>
                </c:pt>
                <c:pt idx="254">
                  <c:v>0.20439580900006701</c:v>
                </c:pt>
                <c:pt idx="255">
                  <c:v>0.20543781670518099</c:v>
                </c:pt>
                <c:pt idx="256">
                  <c:v>0.206479824410295</c:v>
                </c:pt>
                <c:pt idx="257">
                  <c:v>0.20752183211540901</c:v>
                </c:pt>
                <c:pt idx="258">
                  <c:v>0.20856383982052301</c:v>
                </c:pt>
                <c:pt idx="259">
                  <c:v>0.20960584752563699</c:v>
                </c:pt>
                <c:pt idx="260">
                  <c:v>0.210647855230751</c:v>
                </c:pt>
                <c:pt idx="261">
                  <c:v>0.211689862935865</c:v>
                </c:pt>
                <c:pt idx="262">
                  <c:v>0.21273187064097901</c:v>
                </c:pt>
                <c:pt idx="263">
                  <c:v>0.21377387834609299</c:v>
                </c:pt>
                <c:pt idx="264">
                  <c:v>0.21481588605120699</c:v>
                </c:pt>
                <c:pt idx="265">
                  <c:v>0.215857893756321</c:v>
                </c:pt>
                <c:pt idx="266">
                  <c:v>0.21689990146143401</c:v>
                </c:pt>
                <c:pt idx="267">
                  <c:v>0.21794190916654799</c:v>
                </c:pt>
                <c:pt idx="268">
                  <c:v>0.21898391687166299</c:v>
                </c:pt>
                <c:pt idx="269">
                  <c:v>0.220025924576777</c:v>
                </c:pt>
                <c:pt idx="270">
                  <c:v>0.22106793228189101</c:v>
                </c:pt>
                <c:pt idx="271">
                  <c:v>0.22210993998700501</c:v>
                </c:pt>
                <c:pt idx="272">
                  <c:v>0.22315194769211899</c:v>
                </c:pt>
                <c:pt idx="273">
                  <c:v>0.224193955397232</c:v>
                </c:pt>
                <c:pt idx="274">
                  <c:v>0.225235963102347</c:v>
                </c:pt>
                <c:pt idx="275">
                  <c:v>0.22627797080746001</c:v>
                </c:pt>
                <c:pt idx="276">
                  <c:v>0.22731997851257399</c:v>
                </c:pt>
                <c:pt idx="277">
                  <c:v>0.22836198621768899</c:v>
                </c:pt>
                <c:pt idx="278">
                  <c:v>0.229403993922802</c:v>
                </c:pt>
                <c:pt idx="279">
                  <c:v>0.23044600162791601</c:v>
                </c:pt>
                <c:pt idx="280">
                  <c:v>0.23148800933302999</c:v>
                </c:pt>
                <c:pt idx="281">
                  <c:v>0.23253001703814399</c:v>
                </c:pt>
                <c:pt idx="282">
                  <c:v>0.233572024743257</c:v>
                </c:pt>
                <c:pt idx="283">
                  <c:v>0.23461403244837201</c:v>
                </c:pt>
                <c:pt idx="284">
                  <c:v>0.23565604015348601</c:v>
                </c:pt>
                <c:pt idx="285">
                  <c:v>0.23669804785860099</c:v>
                </c:pt>
                <c:pt idx="286">
                  <c:v>0.237740055563714</c:v>
                </c:pt>
                <c:pt idx="287">
                  <c:v>0.238782063268828</c:v>
                </c:pt>
                <c:pt idx="288">
                  <c:v>0.23982407097394101</c:v>
                </c:pt>
                <c:pt idx="289">
                  <c:v>0.24086607867905599</c:v>
                </c:pt>
                <c:pt idx="290">
                  <c:v>0.24190808638417</c:v>
                </c:pt>
                <c:pt idx="291">
                  <c:v>0.242950094089284</c:v>
                </c:pt>
                <c:pt idx="292">
                  <c:v>0.24399210179439801</c:v>
                </c:pt>
                <c:pt idx="293">
                  <c:v>0.24503410949951199</c:v>
                </c:pt>
                <c:pt idx="294">
                  <c:v>0.24607611720462599</c:v>
                </c:pt>
                <c:pt idx="295">
                  <c:v>0.247118124909739</c:v>
                </c:pt>
                <c:pt idx="296">
                  <c:v>0.24816013261485301</c:v>
                </c:pt>
                <c:pt idx="297">
                  <c:v>0.24920214031996801</c:v>
                </c:pt>
                <c:pt idx="298">
                  <c:v>0.25024414802508099</c:v>
                </c:pt>
                <c:pt idx="299">
                  <c:v>0.25128615573019503</c:v>
                </c:pt>
                <c:pt idx="300">
                  <c:v>0.25232816343531</c:v>
                </c:pt>
                <c:pt idx="301">
                  <c:v>0.25337017114042398</c:v>
                </c:pt>
                <c:pt idx="302">
                  <c:v>0.25441217884553802</c:v>
                </c:pt>
                <c:pt idx="303">
                  <c:v>0.255454186550652</c:v>
                </c:pt>
                <c:pt idx="304">
                  <c:v>0.25649619425576498</c:v>
                </c:pt>
                <c:pt idx="305">
                  <c:v>0.25753820196088001</c:v>
                </c:pt>
                <c:pt idx="306">
                  <c:v>0.25858020966599299</c:v>
                </c:pt>
                <c:pt idx="307">
                  <c:v>0.25962221737110702</c:v>
                </c:pt>
                <c:pt idx="308">
                  <c:v>0.260664225076222</c:v>
                </c:pt>
                <c:pt idx="309">
                  <c:v>0.26170623278133498</c:v>
                </c:pt>
                <c:pt idx="310">
                  <c:v>0.26274824048644901</c:v>
                </c:pt>
                <c:pt idx="311">
                  <c:v>0.26379024819156299</c:v>
                </c:pt>
                <c:pt idx="312">
                  <c:v>0.26483225589667703</c:v>
                </c:pt>
                <c:pt idx="313">
                  <c:v>0.26587426360179101</c:v>
                </c:pt>
                <c:pt idx="314">
                  <c:v>0.26691627130690498</c:v>
                </c:pt>
                <c:pt idx="315">
                  <c:v>0.26795827901201902</c:v>
                </c:pt>
                <c:pt idx="316">
                  <c:v>0.269000286717133</c:v>
                </c:pt>
                <c:pt idx="317">
                  <c:v>0.27004229442224698</c:v>
                </c:pt>
                <c:pt idx="318">
                  <c:v>0.27108430212736001</c:v>
                </c:pt>
                <c:pt idx="319">
                  <c:v>0.27212630983247499</c:v>
                </c:pt>
                <c:pt idx="320">
                  <c:v>0.27316831753758902</c:v>
                </c:pt>
                <c:pt idx="321">
                  <c:v>0.274210325242703</c:v>
                </c:pt>
                <c:pt idx="322">
                  <c:v>0.27525233294781598</c:v>
                </c:pt>
                <c:pt idx="323">
                  <c:v>0.27629434065293101</c:v>
                </c:pt>
                <c:pt idx="324">
                  <c:v>0.27733634835804499</c:v>
                </c:pt>
                <c:pt idx="325">
                  <c:v>0.27837835606315903</c:v>
                </c:pt>
                <c:pt idx="326">
                  <c:v>0.27942036376827301</c:v>
                </c:pt>
                <c:pt idx="327">
                  <c:v>0.28046237147338599</c:v>
                </c:pt>
                <c:pt idx="328">
                  <c:v>0.28150437917850002</c:v>
                </c:pt>
                <c:pt idx="329">
                  <c:v>0.282546386883614</c:v>
                </c:pt>
                <c:pt idx="330">
                  <c:v>0.28358839458872898</c:v>
                </c:pt>
                <c:pt idx="331">
                  <c:v>0.28463040229384301</c:v>
                </c:pt>
                <c:pt idx="332">
                  <c:v>0.28567240999895699</c:v>
                </c:pt>
                <c:pt idx="333">
                  <c:v>0.28671441770407102</c:v>
                </c:pt>
                <c:pt idx="334">
                  <c:v>0.287756425409184</c:v>
                </c:pt>
                <c:pt idx="335">
                  <c:v>0.28879843311429898</c:v>
                </c:pt>
                <c:pt idx="336">
                  <c:v>0.28984044081941202</c:v>
                </c:pt>
                <c:pt idx="337">
                  <c:v>0.29088244852452699</c:v>
                </c:pt>
                <c:pt idx="338">
                  <c:v>0.29192445622963997</c:v>
                </c:pt>
                <c:pt idx="339">
                  <c:v>0.29296646393475401</c:v>
                </c:pt>
                <c:pt idx="340">
                  <c:v>0.29400847163986799</c:v>
                </c:pt>
                <c:pt idx="341">
                  <c:v>0.29505047934498202</c:v>
                </c:pt>
                <c:pt idx="342">
                  <c:v>0.296092487050096</c:v>
                </c:pt>
                <c:pt idx="343">
                  <c:v>0.29713449475521098</c:v>
                </c:pt>
                <c:pt idx="344">
                  <c:v>0.29817650246032301</c:v>
                </c:pt>
                <c:pt idx="345">
                  <c:v>0.29921851016543799</c:v>
                </c:pt>
                <c:pt idx="346">
                  <c:v>0.30026051787055202</c:v>
                </c:pt>
                <c:pt idx="347">
                  <c:v>0.301302525575666</c:v>
                </c:pt>
                <c:pt idx="348">
                  <c:v>0.30234453328077898</c:v>
                </c:pt>
                <c:pt idx="349">
                  <c:v>0.30338654098589402</c:v>
                </c:pt>
                <c:pt idx="350">
                  <c:v>0.30442854869100799</c:v>
                </c:pt>
                <c:pt idx="351">
                  <c:v>0.30547055639612197</c:v>
                </c:pt>
                <c:pt idx="352">
                  <c:v>0.30651256410123601</c:v>
                </c:pt>
                <c:pt idx="353">
                  <c:v>0.30755457180634899</c:v>
                </c:pt>
                <c:pt idx="354">
                  <c:v>0.30859657951146402</c:v>
                </c:pt>
                <c:pt idx="355">
                  <c:v>0.309638587216578</c:v>
                </c:pt>
                <c:pt idx="356">
                  <c:v>0.31068059492169198</c:v>
                </c:pt>
                <c:pt idx="357">
                  <c:v>0.31172260262680601</c:v>
                </c:pt>
                <c:pt idx="358">
                  <c:v>0.31276461033191999</c:v>
                </c:pt>
                <c:pt idx="359">
                  <c:v>0.31380661803703302</c:v>
                </c:pt>
                <c:pt idx="360">
                  <c:v>0.314848625742147</c:v>
                </c:pt>
                <c:pt idx="361">
                  <c:v>0.31589063344726098</c:v>
                </c:pt>
                <c:pt idx="362">
                  <c:v>0.31693264115237602</c:v>
                </c:pt>
                <c:pt idx="363">
                  <c:v>0.31797464885748999</c:v>
                </c:pt>
                <c:pt idx="364">
                  <c:v>0.31901665656260297</c:v>
                </c:pt>
                <c:pt idx="365">
                  <c:v>0.32005866426771701</c:v>
                </c:pt>
                <c:pt idx="366">
                  <c:v>0.32110067197283099</c:v>
                </c:pt>
                <c:pt idx="367">
                  <c:v>0.32214267967794402</c:v>
                </c:pt>
                <c:pt idx="368">
                  <c:v>0.323184687383059</c:v>
                </c:pt>
                <c:pt idx="369">
                  <c:v>0.32422669508817398</c:v>
                </c:pt>
                <c:pt idx="370">
                  <c:v>0.32526870279328701</c:v>
                </c:pt>
                <c:pt idx="371">
                  <c:v>0.32631071049840099</c:v>
                </c:pt>
                <c:pt idx="372">
                  <c:v>0.32735271820351403</c:v>
                </c:pt>
                <c:pt idx="373">
                  <c:v>0.328394725908629</c:v>
                </c:pt>
                <c:pt idx="374">
                  <c:v>0.32943673361374298</c:v>
                </c:pt>
                <c:pt idx="375">
                  <c:v>0.33047874131885702</c:v>
                </c:pt>
                <c:pt idx="376">
                  <c:v>0.33152074902397</c:v>
                </c:pt>
                <c:pt idx="377">
                  <c:v>0.33256275672908397</c:v>
                </c:pt>
                <c:pt idx="378">
                  <c:v>0.33360476443419901</c:v>
                </c:pt>
                <c:pt idx="379">
                  <c:v>0.33464677213931299</c:v>
                </c:pt>
                <c:pt idx="380">
                  <c:v>0.33568877984442702</c:v>
                </c:pt>
                <c:pt idx="381">
                  <c:v>0.33673078754954</c:v>
                </c:pt>
                <c:pt idx="382">
                  <c:v>0.33777279525465498</c:v>
                </c:pt>
                <c:pt idx="383">
                  <c:v>0.33881480295976801</c:v>
                </c:pt>
                <c:pt idx="384">
                  <c:v>0.33985681066488199</c:v>
                </c:pt>
                <c:pt idx="385">
                  <c:v>0.34089881836999603</c:v>
                </c:pt>
                <c:pt idx="386">
                  <c:v>0.341940826075111</c:v>
                </c:pt>
                <c:pt idx="387">
                  <c:v>0.34298283378022398</c:v>
                </c:pt>
                <c:pt idx="388">
                  <c:v>0.34402484148533802</c:v>
                </c:pt>
                <c:pt idx="389">
                  <c:v>0.345066849190452</c:v>
                </c:pt>
                <c:pt idx="390">
                  <c:v>0.34610885689556498</c:v>
                </c:pt>
                <c:pt idx="391">
                  <c:v>0.34715086460067901</c:v>
                </c:pt>
                <c:pt idx="392">
                  <c:v>0.34819287230579399</c:v>
                </c:pt>
                <c:pt idx="393">
                  <c:v>0.34923488001090802</c:v>
                </c:pt>
                <c:pt idx="394">
                  <c:v>0.350276887716021</c:v>
                </c:pt>
                <c:pt idx="395">
                  <c:v>0.35131889542113498</c:v>
                </c:pt>
                <c:pt idx="396">
                  <c:v>0.35236090312625001</c:v>
                </c:pt>
                <c:pt idx="397">
                  <c:v>0.35340291083136299</c:v>
                </c:pt>
                <c:pt idx="398">
                  <c:v>0.35444491853647703</c:v>
                </c:pt>
                <c:pt idx="399">
                  <c:v>0.35548692624159201</c:v>
                </c:pt>
                <c:pt idx="400">
                  <c:v>0.35652893394670399</c:v>
                </c:pt>
                <c:pt idx="401">
                  <c:v>0.35757094165181902</c:v>
                </c:pt>
                <c:pt idx="402">
                  <c:v>0.358612949356933</c:v>
                </c:pt>
                <c:pt idx="403">
                  <c:v>0.35965495706204698</c:v>
                </c:pt>
                <c:pt idx="404">
                  <c:v>0.36069696476716001</c:v>
                </c:pt>
                <c:pt idx="405">
                  <c:v>0.36173897247227399</c:v>
                </c:pt>
                <c:pt idx="406">
                  <c:v>0.36278098017738902</c:v>
                </c:pt>
                <c:pt idx="407">
                  <c:v>0.363822987882502</c:v>
                </c:pt>
                <c:pt idx="408">
                  <c:v>0.36486499558761598</c:v>
                </c:pt>
                <c:pt idx="409">
                  <c:v>0.36590700329273002</c:v>
                </c:pt>
                <c:pt idx="410">
                  <c:v>0.36694901099784399</c:v>
                </c:pt>
                <c:pt idx="411">
                  <c:v>0.36799101870295797</c:v>
                </c:pt>
                <c:pt idx="412">
                  <c:v>0.36903302640807201</c:v>
                </c:pt>
                <c:pt idx="413">
                  <c:v>0.37007503411318599</c:v>
                </c:pt>
                <c:pt idx="414">
                  <c:v>0.37111704181830002</c:v>
                </c:pt>
                <c:pt idx="415">
                  <c:v>0.372159049523415</c:v>
                </c:pt>
                <c:pt idx="416">
                  <c:v>0.37320105722852798</c:v>
                </c:pt>
                <c:pt idx="417">
                  <c:v>0.37424306493364201</c:v>
                </c:pt>
                <c:pt idx="418">
                  <c:v>0.37528507263875499</c:v>
                </c:pt>
                <c:pt idx="419">
                  <c:v>0.37632708034387002</c:v>
                </c:pt>
                <c:pt idx="420">
                  <c:v>0.377369088048983</c:v>
                </c:pt>
                <c:pt idx="421">
                  <c:v>0.37841109575409598</c:v>
                </c:pt>
                <c:pt idx="422">
                  <c:v>0.37945310345921102</c:v>
                </c:pt>
                <c:pt idx="423">
                  <c:v>0.380495111164325</c:v>
                </c:pt>
                <c:pt idx="424">
                  <c:v>0.38153711886943997</c:v>
                </c:pt>
                <c:pt idx="425">
                  <c:v>0.38257912657455301</c:v>
                </c:pt>
                <c:pt idx="426">
                  <c:v>0.38362113427966599</c:v>
                </c:pt>
                <c:pt idx="427">
                  <c:v>0.38466314198478102</c:v>
                </c:pt>
                <c:pt idx="428">
                  <c:v>0.385705149689895</c:v>
                </c:pt>
                <c:pt idx="429">
                  <c:v>0.38674715739500898</c:v>
                </c:pt>
                <c:pt idx="430">
                  <c:v>0.38778916510012301</c:v>
                </c:pt>
                <c:pt idx="431">
                  <c:v>0.38883117280523699</c:v>
                </c:pt>
                <c:pt idx="432">
                  <c:v>0.38987318051035003</c:v>
                </c:pt>
                <c:pt idx="433">
                  <c:v>0.390915188215464</c:v>
                </c:pt>
                <c:pt idx="434">
                  <c:v>0.39195719592057798</c:v>
                </c:pt>
                <c:pt idx="435">
                  <c:v>0.39299920362569302</c:v>
                </c:pt>
                <c:pt idx="436">
                  <c:v>0.394041211330805</c:v>
                </c:pt>
                <c:pt idx="437">
                  <c:v>0.39508321903591997</c:v>
                </c:pt>
                <c:pt idx="438">
                  <c:v>0.39612522674103401</c:v>
                </c:pt>
                <c:pt idx="439">
                  <c:v>0.39716723444614699</c:v>
                </c:pt>
                <c:pt idx="440">
                  <c:v>0.39820924215126102</c:v>
                </c:pt>
                <c:pt idx="441">
                  <c:v>0.399251249856375</c:v>
                </c:pt>
                <c:pt idx="442">
                  <c:v>0.40029325756148898</c:v>
                </c:pt>
                <c:pt idx="443">
                  <c:v>0.40133526526660301</c:v>
                </c:pt>
                <c:pt idx="444">
                  <c:v>0.40237727297171799</c:v>
                </c:pt>
                <c:pt idx="445">
                  <c:v>0.40341928067683103</c:v>
                </c:pt>
                <c:pt idx="446">
                  <c:v>0.40446128838194501</c:v>
                </c:pt>
                <c:pt idx="447">
                  <c:v>0.40550329608705998</c:v>
                </c:pt>
                <c:pt idx="448">
                  <c:v>0.40654530379217202</c:v>
                </c:pt>
                <c:pt idx="449">
                  <c:v>0.407587311497287</c:v>
                </c:pt>
                <c:pt idx="450">
                  <c:v>0.40862931920240098</c:v>
                </c:pt>
                <c:pt idx="451">
                  <c:v>0.40967132690751601</c:v>
                </c:pt>
                <c:pt idx="452">
                  <c:v>0.41071333461262899</c:v>
                </c:pt>
                <c:pt idx="453">
                  <c:v>0.41175534231774202</c:v>
                </c:pt>
                <c:pt idx="454">
                  <c:v>0.412797350022857</c:v>
                </c:pt>
                <c:pt idx="455">
                  <c:v>0.41383935772797098</c:v>
                </c:pt>
                <c:pt idx="456">
                  <c:v>0.41488136543308402</c:v>
                </c:pt>
                <c:pt idx="457">
                  <c:v>0.41592337313819899</c:v>
                </c:pt>
                <c:pt idx="458">
                  <c:v>0.41696538084331197</c:v>
                </c:pt>
                <c:pt idx="459">
                  <c:v>0.41800738854842601</c:v>
                </c:pt>
                <c:pt idx="460">
                  <c:v>0.41904939625354098</c:v>
                </c:pt>
                <c:pt idx="461">
                  <c:v>0.42009140395865502</c:v>
                </c:pt>
                <c:pt idx="462">
                  <c:v>0.421133411663767</c:v>
                </c:pt>
                <c:pt idx="463">
                  <c:v>0.42217541936888198</c:v>
                </c:pt>
                <c:pt idx="464">
                  <c:v>0.42321742707399501</c:v>
                </c:pt>
                <c:pt idx="465">
                  <c:v>0.42425943477910999</c:v>
                </c:pt>
                <c:pt idx="466">
                  <c:v>0.42530144248422302</c:v>
                </c:pt>
                <c:pt idx="467">
                  <c:v>0.426343450189339</c:v>
                </c:pt>
                <c:pt idx="468">
                  <c:v>0.42738545789445198</c:v>
                </c:pt>
                <c:pt idx="469">
                  <c:v>0.42842746559956502</c:v>
                </c:pt>
                <c:pt idx="470">
                  <c:v>0.42946947330467899</c:v>
                </c:pt>
                <c:pt idx="471">
                  <c:v>0.43051148100979297</c:v>
                </c:pt>
                <c:pt idx="472">
                  <c:v>0.43155348871490801</c:v>
                </c:pt>
                <c:pt idx="473">
                  <c:v>0.43259549642002099</c:v>
                </c:pt>
                <c:pt idx="474">
                  <c:v>0.43363750412513502</c:v>
                </c:pt>
                <c:pt idx="475">
                  <c:v>0.434679511830249</c:v>
                </c:pt>
                <c:pt idx="476">
                  <c:v>0.43572151953536298</c:v>
                </c:pt>
                <c:pt idx="477">
                  <c:v>0.43676352724047701</c:v>
                </c:pt>
                <c:pt idx="478">
                  <c:v>0.43780553494558999</c:v>
                </c:pt>
                <c:pt idx="479">
                  <c:v>0.43884754265070403</c:v>
                </c:pt>
                <c:pt idx="480">
                  <c:v>0.43988955035582</c:v>
                </c:pt>
                <c:pt idx="481">
                  <c:v>0.44093155806093098</c:v>
                </c:pt>
                <c:pt idx="482">
                  <c:v>0.44197356576604702</c:v>
                </c:pt>
                <c:pt idx="483">
                  <c:v>0.44301557347116099</c:v>
                </c:pt>
                <c:pt idx="484">
                  <c:v>0.44405758117627397</c:v>
                </c:pt>
                <c:pt idx="485">
                  <c:v>0.44509958888138901</c:v>
                </c:pt>
                <c:pt idx="486">
                  <c:v>0.44614159658650099</c:v>
                </c:pt>
                <c:pt idx="487">
                  <c:v>0.44718360429161602</c:v>
                </c:pt>
                <c:pt idx="488">
                  <c:v>0.44822561199673</c:v>
                </c:pt>
                <c:pt idx="489">
                  <c:v>0.44926761970184298</c:v>
                </c:pt>
                <c:pt idx="490">
                  <c:v>0.45030962740695801</c:v>
                </c:pt>
                <c:pt idx="491">
                  <c:v>0.45135163511207199</c:v>
                </c:pt>
                <c:pt idx="492">
                  <c:v>0.45239364281718603</c:v>
                </c:pt>
                <c:pt idx="493">
                  <c:v>0.4534356505223</c:v>
                </c:pt>
                <c:pt idx="494">
                  <c:v>0.45447765822741298</c:v>
                </c:pt>
                <c:pt idx="495">
                  <c:v>0.45551966593252802</c:v>
                </c:pt>
                <c:pt idx="496">
                  <c:v>0.456561673637642</c:v>
                </c:pt>
                <c:pt idx="497">
                  <c:v>0.45760368134275398</c:v>
                </c:pt>
                <c:pt idx="498">
                  <c:v>0.45864568904787001</c:v>
                </c:pt>
                <c:pt idx="499">
                  <c:v>0.45968769675298299</c:v>
                </c:pt>
                <c:pt idx="500">
                  <c:v>0.46072970445809702</c:v>
                </c:pt>
                <c:pt idx="501">
                  <c:v>0.461771712163211</c:v>
                </c:pt>
                <c:pt idx="502">
                  <c:v>0.46281371986832498</c:v>
                </c:pt>
                <c:pt idx="503">
                  <c:v>0.46385572757343901</c:v>
                </c:pt>
                <c:pt idx="504">
                  <c:v>0.46489773527855199</c:v>
                </c:pt>
                <c:pt idx="505">
                  <c:v>0.46593974298366703</c:v>
                </c:pt>
                <c:pt idx="506">
                  <c:v>0.46698175068878101</c:v>
                </c:pt>
                <c:pt idx="507">
                  <c:v>0.46802375839389398</c:v>
                </c:pt>
                <c:pt idx="508">
                  <c:v>0.46906576609900802</c:v>
                </c:pt>
                <c:pt idx="509">
                  <c:v>0.470107773804123</c:v>
                </c:pt>
                <c:pt idx="510">
                  <c:v>0.47114978150923598</c:v>
                </c:pt>
                <c:pt idx="511">
                  <c:v>0.47219178921435101</c:v>
                </c:pt>
                <c:pt idx="512">
                  <c:v>0.47323379691946299</c:v>
                </c:pt>
                <c:pt idx="513">
                  <c:v>0.47427580462457802</c:v>
                </c:pt>
                <c:pt idx="514">
                  <c:v>0.475317812329692</c:v>
                </c:pt>
                <c:pt idx="515">
                  <c:v>0.47635982003480498</c:v>
                </c:pt>
                <c:pt idx="516">
                  <c:v>0.47740182773992001</c:v>
                </c:pt>
                <c:pt idx="517">
                  <c:v>0.47844383544503299</c:v>
                </c:pt>
                <c:pt idx="518">
                  <c:v>0.47948584315014797</c:v>
                </c:pt>
                <c:pt idx="519">
                  <c:v>0.48052785085526201</c:v>
                </c:pt>
                <c:pt idx="520">
                  <c:v>0.48156985856037599</c:v>
                </c:pt>
                <c:pt idx="521">
                  <c:v>0.48261186626548902</c:v>
                </c:pt>
                <c:pt idx="522">
                  <c:v>0.483653873970603</c:v>
                </c:pt>
                <c:pt idx="523">
                  <c:v>0.48469588167571698</c:v>
                </c:pt>
                <c:pt idx="524">
                  <c:v>0.48573788938083201</c:v>
                </c:pt>
                <c:pt idx="525">
                  <c:v>0.48677989708594399</c:v>
                </c:pt>
                <c:pt idx="526">
                  <c:v>0.48782190479105902</c:v>
                </c:pt>
                <c:pt idx="527">
                  <c:v>0.488863912496173</c:v>
                </c:pt>
                <c:pt idx="528">
                  <c:v>0.48990592020128598</c:v>
                </c:pt>
                <c:pt idx="529">
                  <c:v>0.49094792790640002</c:v>
                </c:pt>
                <c:pt idx="530">
                  <c:v>0.49198993561151499</c:v>
                </c:pt>
                <c:pt idx="531">
                  <c:v>0.49303194331662997</c:v>
                </c:pt>
                <c:pt idx="532">
                  <c:v>0.49407395102174301</c:v>
                </c:pt>
                <c:pt idx="533">
                  <c:v>0.49511595872685699</c:v>
                </c:pt>
                <c:pt idx="534">
                  <c:v>0.49615796643197002</c:v>
                </c:pt>
                <c:pt idx="535">
                  <c:v>0.497199974137084</c:v>
                </c:pt>
                <c:pt idx="536">
                  <c:v>0.49824198184219798</c:v>
                </c:pt>
                <c:pt idx="537">
                  <c:v>0.49928398954731301</c:v>
                </c:pt>
                <c:pt idx="538">
                  <c:v>0.50032599725242799</c:v>
                </c:pt>
                <c:pt idx="539">
                  <c:v>0.50136800495754097</c:v>
                </c:pt>
                <c:pt idx="540">
                  <c:v>0.50241001266265295</c:v>
                </c:pt>
                <c:pt idx="541">
                  <c:v>0.50345202036776804</c:v>
                </c:pt>
                <c:pt idx="542">
                  <c:v>0.50449402807288202</c:v>
                </c:pt>
                <c:pt idx="543">
                  <c:v>0.505536035777996</c:v>
                </c:pt>
                <c:pt idx="544">
                  <c:v>0.50657804348310898</c:v>
                </c:pt>
                <c:pt idx="545">
                  <c:v>0.50762005118822295</c:v>
                </c:pt>
                <c:pt idx="546">
                  <c:v>0.50866205889333704</c:v>
                </c:pt>
                <c:pt idx="547">
                  <c:v>0.50970406659845202</c:v>
                </c:pt>
                <c:pt idx="548">
                  <c:v>0.510746074303567</c:v>
                </c:pt>
                <c:pt idx="549">
                  <c:v>0.51178808200867998</c:v>
                </c:pt>
                <c:pt idx="550">
                  <c:v>0.51283008971379296</c:v>
                </c:pt>
                <c:pt idx="551">
                  <c:v>0.51387209741890805</c:v>
                </c:pt>
                <c:pt idx="552">
                  <c:v>0.51491410512402103</c:v>
                </c:pt>
                <c:pt idx="553">
                  <c:v>0.51595611282913401</c:v>
                </c:pt>
                <c:pt idx="554">
                  <c:v>0.51699812053424898</c:v>
                </c:pt>
                <c:pt idx="555">
                  <c:v>0.51804012823936196</c:v>
                </c:pt>
                <c:pt idx="556">
                  <c:v>0.51908213594447705</c:v>
                </c:pt>
                <c:pt idx="557">
                  <c:v>0.52012414364959203</c:v>
                </c:pt>
                <c:pt idx="558">
                  <c:v>0.52116615135470501</c:v>
                </c:pt>
                <c:pt idx="559">
                  <c:v>0.52220815905981799</c:v>
                </c:pt>
                <c:pt idx="560">
                  <c:v>0.52325016676493197</c:v>
                </c:pt>
                <c:pt idx="561">
                  <c:v>0.52429217447004695</c:v>
                </c:pt>
                <c:pt idx="562">
                  <c:v>0.52533418217516004</c:v>
                </c:pt>
                <c:pt idx="563">
                  <c:v>0.52637618988027601</c:v>
                </c:pt>
                <c:pt idx="564">
                  <c:v>0.52741819758538899</c:v>
                </c:pt>
                <c:pt idx="565">
                  <c:v>0.52846020529050197</c:v>
                </c:pt>
                <c:pt idx="566">
                  <c:v>0.52950221299561495</c:v>
                </c:pt>
                <c:pt idx="567">
                  <c:v>0.53054422070073004</c:v>
                </c:pt>
                <c:pt idx="568">
                  <c:v>0.53158622840584402</c:v>
                </c:pt>
                <c:pt idx="569">
                  <c:v>0.532628236110959</c:v>
                </c:pt>
                <c:pt idx="570">
                  <c:v>0.53367024381607198</c:v>
                </c:pt>
                <c:pt idx="571">
                  <c:v>0.53471225152118596</c:v>
                </c:pt>
                <c:pt idx="572">
                  <c:v>0.53575425922630104</c:v>
                </c:pt>
                <c:pt idx="573">
                  <c:v>0.53679626693141202</c:v>
                </c:pt>
                <c:pt idx="574">
                  <c:v>0.537838274636528</c:v>
                </c:pt>
                <c:pt idx="575">
                  <c:v>0.53888028234164198</c:v>
                </c:pt>
                <c:pt idx="576">
                  <c:v>0.53992229004675496</c:v>
                </c:pt>
                <c:pt idx="577">
                  <c:v>0.54096429775186905</c:v>
                </c:pt>
                <c:pt idx="578">
                  <c:v>0.54200630545698403</c:v>
                </c:pt>
                <c:pt idx="579">
                  <c:v>0.54304831316209601</c:v>
                </c:pt>
                <c:pt idx="580">
                  <c:v>0.54409032086721099</c:v>
                </c:pt>
                <c:pt idx="581">
                  <c:v>0.54513232857232397</c:v>
                </c:pt>
                <c:pt idx="582">
                  <c:v>0.54617433627743905</c:v>
                </c:pt>
                <c:pt idx="583">
                  <c:v>0.54721634398255303</c:v>
                </c:pt>
                <c:pt idx="584">
                  <c:v>0.54825835168766601</c:v>
                </c:pt>
                <c:pt idx="585">
                  <c:v>0.54930035939277899</c:v>
                </c:pt>
                <c:pt idx="586">
                  <c:v>0.55034236709789397</c:v>
                </c:pt>
                <c:pt idx="587">
                  <c:v>0.55138437480300795</c:v>
                </c:pt>
                <c:pt idx="588">
                  <c:v>0.55242638250812404</c:v>
                </c:pt>
                <c:pt idx="589">
                  <c:v>0.55346839021323702</c:v>
                </c:pt>
                <c:pt idx="590">
                  <c:v>0.55451039791835099</c:v>
                </c:pt>
                <c:pt idx="591">
                  <c:v>0.55555240562346297</c:v>
                </c:pt>
                <c:pt idx="592">
                  <c:v>0.55659441332857795</c:v>
                </c:pt>
                <c:pt idx="593">
                  <c:v>0.55763642103369204</c:v>
                </c:pt>
                <c:pt idx="594">
                  <c:v>0.55867842873880602</c:v>
                </c:pt>
                <c:pt idx="595">
                  <c:v>0.55972043644392</c:v>
                </c:pt>
                <c:pt idx="596">
                  <c:v>0.56076244414903298</c:v>
                </c:pt>
                <c:pt idx="597">
                  <c:v>0.56180445185414896</c:v>
                </c:pt>
                <c:pt idx="598">
                  <c:v>0.56284645955926205</c:v>
                </c:pt>
                <c:pt idx="599">
                  <c:v>0.56388846726437603</c:v>
                </c:pt>
                <c:pt idx="600">
                  <c:v>0.564930474969489</c:v>
                </c:pt>
                <c:pt idx="601">
                  <c:v>0.56597248267460398</c:v>
                </c:pt>
                <c:pt idx="602">
                  <c:v>0.56701449037971796</c:v>
                </c:pt>
                <c:pt idx="603">
                  <c:v>0.56805649808483205</c:v>
                </c:pt>
                <c:pt idx="604">
                  <c:v>0.56909850578994503</c:v>
                </c:pt>
                <c:pt idx="605">
                  <c:v>0.57014051349505901</c:v>
                </c:pt>
                <c:pt idx="606">
                  <c:v>0.57118252120017499</c:v>
                </c:pt>
                <c:pt idx="607">
                  <c:v>0.57222452890528597</c:v>
                </c:pt>
                <c:pt idx="608">
                  <c:v>0.57326653661040095</c:v>
                </c:pt>
                <c:pt idx="609">
                  <c:v>0.57430854431551404</c:v>
                </c:pt>
                <c:pt idx="610">
                  <c:v>0.57535055202062602</c:v>
                </c:pt>
                <c:pt idx="611">
                  <c:v>0.57639255972574199</c:v>
                </c:pt>
                <c:pt idx="612">
                  <c:v>0.57743456743085597</c:v>
                </c:pt>
                <c:pt idx="613">
                  <c:v>0.57847657513596995</c:v>
                </c:pt>
                <c:pt idx="614">
                  <c:v>0.57951858284108604</c:v>
                </c:pt>
                <c:pt idx="615">
                  <c:v>0.58056059054619802</c:v>
                </c:pt>
                <c:pt idx="616">
                  <c:v>0.581602598251312</c:v>
                </c:pt>
                <c:pt idx="617">
                  <c:v>0.58264460595642797</c:v>
                </c:pt>
                <c:pt idx="618">
                  <c:v>0.58368661366153995</c:v>
                </c:pt>
                <c:pt idx="619">
                  <c:v>0.58472862136665404</c:v>
                </c:pt>
                <c:pt idx="620">
                  <c:v>0.58577062907176702</c:v>
                </c:pt>
                <c:pt idx="621">
                  <c:v>0.586812636776884</c:v>
                </c:pt>
                <c:pt idx="622">
                  <c:v>0.58785464448199598</c:v>
                </c:pt>
                <c:pt idx="623">
                  <c:v>0.58889665218710896</c:v>
                </c:pt>
                <c:pt idx="624">
                  <c:v>0.58993865989222305</c:v>
                </c:pt>
                <c:pt idx="625">
                  <c:v>0.59098066759733703</c:v>
                </c:pt>
                <c:pt idx="626">
                  <c:v>0.59202267530245201</c:v>
                </c:pt>
                <c:pt idx="627">
                  <c:v>0.59306468300756598</c:v>
                </c:pt>
                <c:pt idx="628">
                  <c:v>0.59410669071267996</c:v>
                </c:pt>
                <c:pt idx="629">
                  <c:v>0.59514869841779305</c:v>
                </c:pt>
                <c:pt idx="630">
                  <c:v>0.59619070612290803</c:v>
                </c:pt>
                <c:pt idx="631">
                  <c:v>0.59723271382802001</c:v>
                </c:pt>
                <c:pt idx="632">
                  <c:v>0.59827472153313399</c:v>
                </c:pt>
                <c:pt idx="633">
                  <c:v>0.59931672923824897</c:v>
                </c:pt>
                <c:pt idx="634">
                  <c:v>0.60035873694336195</c:v>
                </c:pt>
                <c:pt idx="635">
                  <c:v>0.60140074464847704</c:v>
                </c:pt>
                <c:pt idx="636">
                  <c:v>0.60244275235359102</c:v>
                </c:pt>
                <c:pt idx="637">
                  <c:v>0.603484760058704</c:v>
                </c:pt>
                <c:pt idx="638">
                  <c:v>0.60452676776381897</c:v>
                </c:pt>
                <c:pt idx="639">
                  <c:v>0.60556877546893195</c:v>
                </c:pt>
                <c:pt idx="640">
                  <c:v>0.60661078317404604</c:v>
                </c:pt>
                <c:pt idx="641">
                  <c:v>0.60765279087916002</c:v>
                </c:pt>
                <c:pt idx="642">
                  <c:v>0.608694798584274</c:v>
                </c:pt>
                <c:pt idx="643">
                  <c:v>0.60973680628938798</c:v>
                </c:pt>
                <c:pt idx="644">
                  <c:v>0.61077881399450196</c:v>
                </c:pt>
                <c:pt idx="645">
                  <c:v>0.61182082169961705</c:v>
                </c:pt>
                <c:pt idx="646">
                  <c:v>0.61286282940472903</c:v>
                </c:pt>
                <c:pt idx="647">
                  <c:v>0.613904837109843</c:v>
                </c:pt>
                <c:pt idx="648">
                  <c:v>0.61494684481495798</c:v>
                </c:pt>
                <c:pt idx="649">
                  <c:v>0.61598885252007196</c:v>
                </c:pt>
                <c:pt idx="650">
                  <c:v>0.61703086022518605</c:v>
                </c:pt>
                <c:pt idx="651">
                  <c:v>0.61807286793030003</c:v>
                </c:pt>
                <c:pt idx="652">
                  <c:v>0.61911487563541401</c:v>
                </c:pt>
                <c:pt idx="653">
                  <c:v>0.62015688334052799</c:v>
                </c:pt>
                <c:pt idx="654">
                  <c:v>0.62119889104563997</c:v>
                </c:pt>
                <c:pt idx="655">
                  <c:v>0.62224089875075395</c:v>
                </c:pt>
                <c:pt idx="656">
                  <c:v>0.62328290645587103</c:v>
                </c:pt>
                <c:pt idx="657">
                  <c:v>0.62432491416098501</c:v>
                </c:pt>
                <c:pt idx="658">
                  <c:v>0.62536692186609499</c:v>
                </c:pt>
                <c:pt idx="659">
                  <c:v>0.62640892957120997</c:v>
                </c:pt>
                <c:pt idx="660">
                  <c:v>0.62745093727632495</c:v>
                </c:pt>
                <c:pt idx="661">
                  <c:v>0.62849294498143804</c:v>
                </c:pt>
                <c:pt idx="662">
                  <c:v>0.62953495268655202</c:v>
                </c:pt>
                <c:pt idx="663">
                  <c:v>0.630576960391665</c:v>
                </c:pt>
                <c:pt idx="664">
                  <c:v>0.63161896809678097</c:v>
                </c:pt>
                <c:pt idx="665">
                  <c:v>0.63266097580189495</c:v>
                </c:pt>
                <c:pt idx="666">
                  <c:v>0.63370298350701004</c:v>
                </c:pt>
                <c:pt idx="667">
                  <c:v>0.63474499121212302</c:v>
                </c:pt>
                <c:pt idx="668">
                  <c:v>0.635786998917236</c:v>
                </c:pt>
                <c:pt idx="669">
                  <c:v>0.63682900662234998</c:v>
                </c:pt>
                <c:pt idx="670">
                  <c:v>0.63787101432746496</c:v>
                </c:pt>
                <c:pt idx="671">
                  <c:v>0.63891302203257805</c:v>
                </c:pt>
                <c:pt idx="672">
                  <c:v>0.63995502973769003</c:v>
                </c:pt>
                <c:pt idx="673">
                  <c:v>0.64099703744280601</c:v>
                </c:pt>
                <c:pt idx="674">
                  <c:v>0.64203904514791998</c:v>
                </c:pt>
                <c:pt idx="675">
                  <c:v>0.64308105285303296</c:v>
                </c:pt>
                <c:pt idx="676">
                  <c:v>0.64412306055814805</c:v>
                </c:pt>
                <c:pt idx="677">
                  <c:v>0.64516506826326203</c:v>
                </c:pt>
                <c:pt idx="678">
                  <c:v>0.64620707596837501</c:v>
                </c:pt>
                <c:pt idx="679">
                  <c:v>0.64724908367349099</c:v>
                </c:pt>
                <c:pt idx="680">
                  <c:v>0.64829109137860397</c:v>
                </c:pt>
                <c:pt idx="681">
                  <c:v>0.64933309908371895</c:v>
                </c:pt>
                <c:pt idx="682">
                  <c:v>0.65037510678883204</c:v>
                </c:pt>
                <c:pt idx="683">
                  <c:v>0.65141711449394402</c:v>
                </c:pt>
                <c:pt idx="684">
                  <c:v>0.652459122199057</c:v>
                </c:pt>
                <c:pt idx="685">
                  <c:v>0.65350112990417297</c:v>
                </c:pt>
                <c:pt idx="686">
                  <c:v>0.65454313760928595</c:v>
                </c:pt>
                <c:pt idx="687">
                  <c:v>0.65558514531440204</c:v>
                </c:pt>
                <c:pt idx="688">
                  <c:v>0.65662715301951502</c:v>
                </c:pt>
                <c:pt idx="689">
                  <c:v>0.657669160724629</c:v>
                </c:pt>
                <c:pt idx="690">
                  <c:v>0.65871116842974298</c:v>
                </c:pt>
                <c:pt idx="691">
                  <c:v>0.65975317613485596</c:v>
                </c:pt>
                <c:pt idx="692">
                  <c:v>0.66079518383997005</c:v>
                </c:pt>
                <c:pt idx="693">
                  <c:v>0.66183719154508402</c:v>
                </c:pt>
                <c:pt idx="694">
                  <c:v>0.662879199250198</c:v>
                </c:pt>
                <c:pt idx="695">
                  <c:v>0.66392120695531098</c:v>
                </c:pt>
                <c:pt idx="696">
                  <c:v>0.66496321466042496</c:v>
                </c:pt>
                <c:pt idx="697">
                  <c:v>0.66600522236554005</c:v>
                </c:pt>
                <c:pt idx="698">
                  <c:v>0.66704723007065503</c:v>
                </c:pt>
                <c:pt idx="699">
                  <c:v>0.66808923777576701</c:v>
                </c:pt>
                <c:pt idx="700">
                  <c:v>0.66913124548088199</c:v>
                </c:pt>
                <c:pt idx="701">
                  <c:v>0.67017325318599597</c:v>
                </c:pt>
                <c:pt idx="702">
                  <c:v>0.67121526089111005</c:v>
                </c:pt>
                <c:pt idx="703">
                  <c:v>0.67225726859622204</c:v>
                </c:pt>
                <c:pt idx="704">
                  <c:v>0.67329927630133801</c:v>
                </c:pt>
                <c:pt idx="705">
                  <c:v>0.67434128400645099</c:v>
                </c:pt>
                <c:pt idx="706">
                  <c:v>0.67538329171156497</c:v>
                </c:pt>
                <c:pt idx="707">
                  <c:v>0.67642529941667995</c:v>
                </c:pt>
                <c:pt idx="708">
                  <c:v>0.67746730712179204</c:v>
                </c:pt>
                <c:pt idx="709">
                  <c:v>0.67850931482690702</c:v>
                </c:pt>
                <c:pt idx="710">
                  <c:v>0.679551322532022</c:v>
                </c:pt>
                <c:pt idx="711">
                  <c:v>0.68059333023713497</c:v>
                </c:pt>
                <c:pt idx="712">
                  <c:v>0.68163533794224895</c:v>
                </c:pt>
                <c:pt idx="713">
                  <c:v>0.68267734564736304</c:v>
                </c:pt>
                <c:pt idx="714">
                  <c:v>0.68371935335247602</c:v>
                </c:pt>
                <c:pt idx="715">
                  <c:v>0.68476136105759</c:v>
                </c:pt>
                <c:pt idx="716">
                  <c:v>0.68580336876270398</c:v>
                </c:pt>
                <c:pt idx="717">
                  <c:v>0.68684537646781896</c:v>
                </c:pt>
                <c:pt idx="718">
                  <c:v>0.68788738417293405</c:v>
                </c:pt>
                <c:pt idx="719">
                  <c:v>0.68892939187804603</c:v>
                </c:pt>
                <c:pt idx="720">
                  <c:v>0.68997139958316001</c:v>
                </c:pt>
                <c:pt idx="721">
                  <c:v>0.69101340728827298</c:v>
                </c:pt>
                <c:pt idx="722">
                  <c:v>0.69205541499338896</c:v>
                </c:pt>
                <c:pt idx="723">
                  <c:v>0.69309742269850305</c:v>
                </c:pt>
                <c:pt idx="724">
                  <c:v>0.69413943040361403</c:v>
                </c:pt>
                <c:pt idx="725">
                  <c:v>0.69518143810872901</c:v>
                </c:pt>
                <c:pt idx="726">
                  <c:v>0.69622344581384399</c:v>
                </c:pt>
                <c:pt idx="727">
                  <c:v>0.69726545351895697</c:v>
                </c:pt>
                <c:pt idx="728">
                  <c:v>0.69830746122407195</c:v>
                </c:pt>
                <c:pt idx="729">
                  <c:v>0.69934946892918703</c:v>
                </c:pt>
                <c:pt idx="730">
                  <c:v>0.70039147663430001</c:v>
                </c:pt>
                <c:pt idx="731">
                  <c:v>0.70143348433941299</c:v>
                </c:pt>
                <c:pt idx="732">
                  <c:v>0.70247549204452597</c:v>
                </c:pt>
                <c:pt idx="733">
                  <c:v>0.70351749974964195</c:v>
                </c:pt>
                <c:pt idx="734">
                  <c:v>0.70455950745475504</c:v>
                </c:pt>
                <c:pt idx="735">
                  <c:v>0.70560151515986902</c:v>
                </c:pt>
                <c:pt idx="736">
                  <c:v>0.706643522864983</c:v>
                </c:pt>
                <c:pt idx="737">
                  <c:v>0.70768553057009498</c:v>
                </c:pt>
                <c:pt idx="738">
                  <c:v>0.70872753827520996</c:v>
                </c:pt>
                <c:pt idx="739">
                  <c:v>0.70976954598032505</c:v>
                </c:pt>
                <c:pt idx="740">
                  <c:v>0.71081155368543802</c:v>
                </c:pt>
                <c:pt idx="741">
                  <c:v>0.711853561390551</c:v>
                </c:pt>
                <c:pt idx="742">
                  <c:v>0.71289556909566598</c:v>
                </c:pt>
                <c:pt idx="743">
                  <c:v>0.71393757680077896</c:v>
                </c:pt>
                <c:pt idx="744">
                  <c:v>0.71497958450589405</c:v>
                </c:pt>
                <c:pt idx="745">
                  <c:v>0.71602159221100803</c:v>
                </c:pt>
                <c:pt idx="746">
                  <c:v>0.71706359991612201</c:v>
                </c:pt>
                <c:pt idx="747">
                  <c:v>0.71810560762123699</c:v>
                </c:pt>
                <c:pt idx="748">
                  <c:v>0.71914761532635096</c:v>
                </c:pt>
                <c:pt idx="749">
                  <c:v>0.72018962303146405</c:v>
                </c:pt>
                <c:pt idx="750">
                  <c:v>0.72123163073657903</c:v>
                </c:pt>
                <c:pt idx="751">
                  <c:v>0.72227363844168901</c:v>
                </c:pt>
                <c:pt idx="752">
                  <c:v>0.72331564614680699</c:v>
                </c:pt>
                <c:pt idx="753">
                  <c:v>0.72435765385191897</c:v>
                </c:pt>
                <c:pt idx="754">
                  <c:v>0.72539966155703395</c:v>
                </c:pt>
                <c:pt idx="755">
                  <c:v>0.72644166926214804</c:v>
                </c:pt>
                <c:pt idx="756">
                  <c:v>0.72748367696726202</c:v>
                </c:pt>
                <c:pt idx="757">
                  <c:v>0.728525684672375</c:v>
                </c:pt>
                <c:pt idx="758">
                  <c:v>0.72956769237748798</c:v>
                </c:pt>
                <c:pt idx="759">
                  <c:v>0.73060970008260295</c:v>
                </c:pt>
                <c:pt idx="760">
                  <c:v>0.73165170778771804</c:v>
                </c:pt>
                <c:pt idx="761">
                  <c:v>0.73269371549283102</c:v>
                </c:pt>
                <c:pt idx="762">
                  <c:v>0.733735723197943</c:v>
                </c:pt>
                <c:pt idx="763">
                  <c:v>0.73477773090305798</c:v>
                </c:pt>
                <c:pt idx="764">
                  <c:v>0.73581973860817196</c:v>
                </c:pt>
                <c:pt idx="765">
                  <c:v>0.73686174631328705</c:v>
                </c:pt>
                <c:pt idx="766">
                  <c:v>0.73790375401840003</c:v>
                </c:pt>
                <c:pt idx="767">
                  <c:v>0.73894576172351401</c:v>
                </c:pt>
                <c:pt idx="768">
                  <c:v>0.73998776942862599</c:v>
                </c:pt>
                <c:pt idx="769">
                  <c:v>0.74102977713374196</c:v>
                </c:pt>
                <c:pt idx="770">
                  <c:v>0.74207178483885605</c:v>
                </c:pt>
                <c:pt idx="771">
                  <c:v>0.74311379254397103</c:v>
                </c:pt>
                <c:pt idx="772">
                  <c:v>0.74415580024908301</c:v>
                </c:pt>
                <c:pt idx="773">
                  <c:v>0.74519780795419799</c:v>
                </c:pt>
                <c:pt idx="774">
                  <c:v>0.74623981565931097</c:v>
                </c:pt>
                <c:pt idx="775">
                  <c:v>0.74728182336442595</c:v>
                </c:pt>
                <c:pt idx="776">
                  <c:v>0.74832383106953904</c:v>
                </c:pt>
                <c:pt idx="777">
                  <c:v>0.74936583877465301</c:v>
                </c:pt>
                <c:pt idx="778">
                  <c:v>0.75040784647976799</c:v>
                </c:pt>
                <c:pt idx="779">
                  <c:v>0.75144985418488197</c:v>
                </c:pt>
                <c:pt idx="780">
                  <c:v>0.75249186188999595</c:v>
                </c:pt>
                <c:pt idx="781">
                  <c:v>0.75353386959510804</c:v>
                </c:pt>
                <c:pt idx="782">
                  <c:v>0.75457587730022302</c:v>
                </c:pt>
                <c:pt idx="783">
                  <c:v>0.755617885005338</c:v>
                </c:pt>
                <c:pt idx="784">
                  <c:v>0.75665989271044998</c:v>
                </c:pt>
                <c:pt idx="785">
                  <c:v>0.75770190041556396</c:v>
                </c:pt>
                <c:pt idx="786">
                  <c:v>0.75874390812067805</c:v>
                </c:pt>
                <c:pt idx="787">
                  <c:v>0.75978591582579302</c:v>
                </c:pt>
                <c:pt idx="788">
                  <c:v>0.760827923530905</c:v>
                </c:pt>
                <c:pt idx="789">
                  <c:v>0.76186993123601998</c:v>
                </c:pt>
                <c:pt idx="790">
                  <c:v>0.76291193894113296</c:v>
                </c:pt>
                <c:pt idx="791">
                  <c:v>0.76395394664625005</c:v>
                </c:pt>
                <c:pt idx="792">
                  <c:v>0.76499595435136203</c:v>
                </c:pt>
                <c:pt idx="793">
                  <c:v>0.76603796205647801</c:v>
                </c:pt>
                <c:pt idx="794">
                  <c:v>0.76707996976159099</c:v>
                </c:pt>
                <c:pt idx="795">
                  <c:v>0.76812197746670297</c:v>
                </c:pt>
                <c:pt idx="796">
                  <c:v>0.76916398517181805</c:v>
                </c:pt>
                <c:pt idx="797">
                  <c:v>0.77020599287693303</c:v>
                </c:pt>
                <c:pt idx="798">
                  <c:v>0.77124800058204501</c:v>
                </c:pt>
                <c:pt idx="799">
                  <c:v>0.77229000828715999</c:v>
                </c:pt>
                <c:pt idx="800">
                  <c:v>0.77333201599227197</c:v>
                </c:pt>
                <c:pt idx="801">
                  <c:v>0.77437402369738695</c:v>
                </c:pt>
                <c:pt idx="802">
                  <c:v>0.77541603140250204</c:v>
                </c:pt>
                <c:pt idx="803">
                  <c:v>0.77645803910761602</c:v>
                </c:pt>
                <c:pt idx="804">
                  <c:v>0.777500046812729</c:v>
                </c:pt>
                <c:pt idx="805">
                  <c:v>0.77854205451784297</c:v>
                </c:pt>
                <c:pt idx="806">
                  <c:v>0.77958406222295795</c:v>
                </c:pt>
                <c:pt idx="807">
                  <c:v>0.78062606992807104</c:v>
                </c:pt>
                <c:pt idx="808">
                  <c:v>0.78166807763318502</c:v>
                </c:pt>
                <c:pt idx="809">
                  <c:v>0.782710085338298</c:v>
                </c:pt>
                <c:pt idx="810">
                  <c:v>0.78375209304341298</c:v>
                </c:pt>
                <c:pt idx="811">
                  <c:v>0.78479410074852796</c:v>
                </c:pt>
                <c:pt idx="812">
                  <c:v>0.78583610845364105</c:v>
                </c:pt>
                <c:pt idx="813">
                  <c:v>0.78687811615875403</c:v>
                </c:pt>
                <c:pt idx="814">
                  <c:v>0.787920123863869</c:v>
                </c:pt>
                <c:pt idx="815">
                  <c:v>0.78896213156898198</c:v>
                </c:pt>
                <c:pt idx="816">
                  <c:v>0.79000413927409596</c:v>
                </c:pt>
                <c:pt idx="817">
                  <c:v>0.79104614697921005</c:v>
                </c:pt>
                <c:pt idx="818">
                  <c:v>0.79208815468432703</c:v>
                </c:pt>
                <c:pt idx="819">
                  <c:v>0.79313016238943801</c:v>
                </c:pt>
                <c:pt idx="820">
                  <c:v>0.79417217009455299</c:v>
                </c:pt>
                <c:pt idx="821">
                  <c:v>0.79521417779966597</c:v>
                </c:pt>
                <c:pt idx="822">
                  <c:v>0.79625618550477995</c:v>
                </c:pt>
                <c:pt idx="823">
                  <c:v>0.79729819320989703</c:v>
                </c:pt>
                <c:pt idx="824">
                  <c:v>0.79834020091500801</c:v>
                </c:pt>
                <c:pt idx="825">
                  <c:v>0.79938220862012299</c:v>
                </c:pt>
                <c:pt idx="826">
                  <c:v>0.80042421632523597</c:v>
                </c:pt>
                <c:pt idx="827">
                  <c:v>0.80146622403034995</c:v>
                </c:pt>
                <c:pt idx="828">
                  <c:v>0.80250823173546404</c:v>
                </c:pt>
                <c:pt idx="829">
                  <c:v>0.80355023944057702</c:v>
                </c:pt>
                <c:pt idx="830">
                  <c:v>0.804592247145693</c:v>
                </c:pt>
                <c:pt idx="831">
                  <c:v>0.80563425485080797</c:v>
                </c:pt>
                <c:pt idx="832">
                  <c:v>0.80667626255591796</c:v>
                </c:pt>
                <c:pt idx="833">
                  <c:v>0.80771827026103504</c:v>
                </c:pt>
                <c:pt idx="834">
                  <c:v>0.80876027796615102</c:v>
                </c:pt>
                <c:pt idx="835">
                  <c:v>0.809802285671262</c:v>
                </c:pt>
                <c:pt idx="836">
                  <c:v>0.81084429337637598</c:v>
                </c:pt>
                <c:pt idx="837">
                  <c:v>0.81188630108148996</c:v>
                </c:pt>
                <c:pt idx="838">
                  <c:v>0.81292830878660205</c:v>
                </c:pt>
                <c:pt idx="839">
                  <c:v>0.81397031649171603</c:v>
                </c:pt>
                <c:pt idx="840">
                  <c:v>0.81501232419683001</c:v>
                </c:pt>
                <c:pt idx="841">
                  <c:v>0.81605433190194199</c:v>
                </c:pt>
                <c:pt idx="842">
                  <c:v>0.81709633960705896</c:v>
                </c:pt>
                <c:pt idx="843">
                  <c:v>0.81813834731217305</c:v>
                </c:pt>
                <c:pt idx="844">
                  <c:v>0.81918035501728703</c:v>
                </c:pt>
                <c:pt idx="845">
                  <c:v>0.82022236272240101</c:v>
                </c:pt>
                <c:pt idx="846">
                  <c:v>0.82126437042751599</c:v>
                </c:pt>
                <c:pt idx="847">
                  <c:v>0.82230637813262997</c:v>
                </c:pt>
                <c:pt idx="848">
                  <c:v>0.82334838583774195</c:v>
                </c:pt>
                <c:pt idx="849">
                  <c:v>0.82439039354285504</c:v>
                </c:pt>
                <c:pt idx="850">
                  <c:v>0.82543240124797201</c:v>
                </c:pt>
                <c:pt idx="851">
                  <c:v>0.82647440895308399</c:v>
                </c:pt>
                <c:pt idx="852">
                  <c:v>0.82751641665819697</c:v>
                </c:pt>
                <c:pt idx="853">
                  <c:v>0.82855842436331195</c:v>
                </c:pt>
                <c:pt idx="854">
                  <c:v>0.82960043206842804</c:v>
                </c:pt>
                <c:pt idx="855">
                  <c:v>0.83064243977354102</c:v>
                </c:pt>
                <c:pt idx="856">
                  <c:v>0.831684447478652</c:v>
                </c:pt>
                <c:pt idx="857">
                  <c:v>0.83272645518376598</c:v>
                </c:pt>
                <c:pt idx="858">
                  <c:v>0.83376846288887896</c:v>
                </c:pt>
                <c:pt idx="859">
                  <c:v>0.83481047059399704</c:v>
                </c:pt>
                <c:pt idx="860">
                  <c:v>0.83585247829910903</c:v>
                </c:pt>
                <c:pt idx="861">
                  <c:v>0.836894486004225</c:v>
                </c:pt>
                <c:pt idx="862">
                  <c:v>0.83793649370933598</c:v>
                </c:pt>
                <c:pt idx="863">
                  <c:v>0.83897850141445296</c:v>
                </c:pt>
                <c:pt idx="864">
                  <c:v>0.84002050911956505</c:v>
                </c:pt>
                <c:pt idx="865">
                  <c:v>0.84106251682467903</c:v>
                </c:pt>
                <c:pt idx="866">
                  <c:v>0.84210452452979301</c:v>
                </c:pt>
                <c:pt idx="867">
                  <c:v>0.84314653223490699</c:v>
                </c:pt>
              </c:numCache>
            </c:numRef>
          </c:xVal>
          <c:yVal>
            <c:numRef>
              <c:f>AVGx!$J$3:$J$870</c:f>
              <c:numCache>
                <c:formatCode>0.00E+00</c:formatCode>
                <c:ptCount val="868"/>
                <c:pt idx="0">
                  <c:v>-1.6784869452189399E-7</c:v>
                </c:pt>
                <c:pt idx="1">
                  <c:v>-1.3070524889082601E-7</c:v>
                </c:pt>
                <c:pt idx="2">
                  <c:v>-2.2301633703798302E-9</c:v>
                </c:pt>
                <c:pt idx="3">
                  <c:v>-2.6656344024461201E-8</c:v>
                </c:pt>
                <c:pt idx="4">
                  <c:v>-1.36251071543312E-8</c:v>
                </c:pt>
                <c:pt idx="5">
                  <c:v>2.3689698738839198E-9</c:v>
                </c:pt>
                <c:pt idx="6">
                  <c:v>2.0751354396532501E-8</c:v>
                </c:pt>
                <c:pt idx="7">
                  <c:v>4.0821424153697399E-8</c:v>
                </c:pt>
                <c:pt idx="8">
                  <c:v>6.17523928069671E-8</c:v>
                </c:pt>
                <c:pt idx="9">
                  <c:v>8.2591254310754997E-8</c:v>
                </c:pt>
                <c:pt idx="10">
                  <c:v>1.0227965232595E-7</c:v>
                </c:pt>
                <c:pt idx="11">
                  <c:v>1.19801922505552E-7</c:v>
                </c:pt>
                <c:pt idx="12">
                  <c:v>1.34302097981545E-7</c:v>
                </c:pt>
                <c:pt idx="13">
                  <c:v>1.45112275821199E-7</c:v>
                </c:pt>
                <c:pt idx="14">
                  <c:v>1.51777247457349E-7</c:v>
                </c:pt>
                <c:pt idx="15">
                  <c:v>1.5418326476551E-7</c:v>
                </c:pt>
                <c:pt idx="16">
                  <c:v>1.52860574087431E-7</c:v>
                </c:pt>
                <c:pt idx="17">
                  <c:v>1.4907534437932301E-7</c:v>
                </c:pt>
                <c:pt idx="18">
                  <c:v>1.4484601374334999E-7</c:v>
                </c:pt>
                <c:pt idx="19">
                  <c:v>1.4258983262404399E-7</c:v>
                </c:pt>
                <c:pt idx="20">
                  <c:v>1.44488973127613E-7</c:v>
                </c:pt>
                <c:pt idx="21">
                  <c:v>1.5197164697395201E-7</c:v>
                </c:pt>
                <c:pt idx="22">
                  <c:v>1.65233902517094E-7</c:v>
                </c:pt>
                <c:pt idx="23">
                  <c:v>1.8279369180074999E-7</c:v>
                </c:pt>
                <c:pt idx="24">
                  <c:v>2.0177936738993599E-7</c:v>
                </c:pt>
                <c:pt idx="25">
                  <c:v>2.18631177021292E-7</c:v>
                </c:pt>
                <c:pt idx="26">
                  <c:v>2.2933124655022799E-7</c:v>
                </c:pt>
                <c:pt idx="27">
                  <c:v>2.29973017292625E-7</c:v>
                </c:pt>
                <c:pt idx="28">
                  <c:v>2.17653637733154E-7</c:v>
                </c:pt>
                <c:pt idx="29">
                  <c:v>1.9104311975779499E-7</c:v>
                </c:pt>
                <c:pt idx="30">
                  <c:v>1.5127958862064399E-7</c:v>
                </c:pt>
                <c:pt idx="31">
                  <c:v>1.01744957618544E-7</c:v>
                </c:pt>
                <c:pt idx="32">
                  <c:v>4.6608383202601998E-8</c:v>
                </c:pt>
                <c:pt idx="33">
                  <c:v>-1.0172045844725401E-8</c:v>
                </c:pt>
                <c:pt idx="34">
                  <c:v>-6.5726045123541496E-8</c:v>
                </c:pt>
                <c:pt idx="35">
                  <c:v>-1.1929260712372E-7</c:v>
                </c:pt>
                <c:pt idx="36">
                  <c:v>-1.71888231324162E-7</c:v>
                </c:pt>
                <c:pt idx="37">
                  <c:v>-2.24949935101672E-7</c:v>
                </c:pt>
                <c:pt idx="38">
                  <c:v>-2.7967505031095201E-7</c:v>
                </c:pt>
                <c:pt idx="39">
                  <c:v>-3.36571694041217E-7</c:v>
                </c:pt>
                <c:pt idx="40">
                  <c:v>-3.9548186378499797E-7</c:v>
                </c:pt>
                <c:pt idx="41">
                  <c:v>-4.5572657677773399E-7</c:v>
                </c:pt>
                <c:pt idx="42">
                  <c:v>-5.1604759349477997E-7</c:v>
                </c:pt>
                <c:pt idx="43">
                  <c:v>-5.7460421296845099E-7</c:v>
                </c:pt>
                <c:pt idx="44">
                  <c:v>-6.2899851012306396E-7</c:v>
                </c:pt>
                <c:pt idx="45">
                  <c:v>-6.7635771618419401E-7</c:v>
                </c:pt>
                <c:pt idx="46">
                  <c:v>-7.13727504215893E-7</c:v>
                </c:pt>
                <c:pt idx="47">
                  <c:v>-7.3919910615711804E-7</c:v>
                </c:pt>
                <c:pt idx="48">
                  <c:v>-7.5322457693218998E-7</c:v>
                </c:pt>
                <c:pt idx="49">
                  <c:v>-7.5938144527222497E-7</c:v>
                </c:pt>
                <c:pt idx="50">
                  <c:v>-7.6412223419485103E-7</c:v>
                </c:pt>
                <c:pt idx="51">
                  <c:v>-7.7578706792279003E-7</c:v>
                </c:pt>
                <c:pt idx="52">
                  <c:v>-8.0283762547457104E-7</c:v>
                </c:pt>
                <c:pt idx="53">
                  <c:v>-8.5184375004260696E-7</c:v>
                </c:pt>
                <c:pt idx="54">
                  <c:v>-9.2620165695270602E-7</c:v>
                </c:pt>
                <c:pt idx="55">
                  <c:v>-1.02581939182872E-6</c:v>
                </c:pt>
                <c:pt idx="56">
                  <c:v>-1.14740448391657E-6</c:v>
                </c:pt>
                <c:pt idx="57">
                  <c:v>-1.2852203403480999E-6</c:v>
                </c:pt>
                <c:pt idx="58">
                  <c:v>-1.4327922085214301E-6</c:v>
                </c:pt>
                <c:pt idx="59">
                  <c:v>-1.5856688409071699E-6</c:v>
                </c:pt>
                <c:pt idx="60">
                  <c:v>-1.74313362320839E-6</c:v>
                </c:pt>
                <c:pt idx="61">
                  <c:v>-1.90841957195231E-6</c:v>
                </c:pt>
                <c:pt idx="62">
                  <c:v>-2.0876693788213001E-6</c:v>
                </c:pt>
                <c:pt idx="63">
                  <c:v>-2.2875355157943402E-6</c:v>
                </c:pt>
                <c:pt idx="64">
                  <c:v>-2.5122122410668302E-6</c:v>
                </c:pt>
                <c:pt idx="65">
                  <c:v>-2.7619783146033402E-6</c:v>
                </c:pt>
                <c:pt idx="66">
                  <c:v>-3.0330990461244299E-6</c:v>
                </c:pt>
                <c:pt idx="67">
                  <c:v>-3.3187526893831999E-6</c:v>
                </c:pt>
                <c:pt idx="68">
                  <c:v>-3.6102889316165999E-6</c:v>
                </c:pt>
                <c:pt idx="69">
                  <c:v>-3.8980504551424103E-6</c:v>
                </c:pt>
                <c:pt idx="70">
                  <c:v>-4.1737063167536501E-6</c:v>
                </c:pt>
                <c:pt idx="71">
                  <c:v>-4.4335332406075897E-6</c:v>
                </c:pt>
                <c:pt idx="72">
                  <c:v>-4.6789418104283302E-6</c:v>
                </c:pt>
                <c:pt idx="73">
                  <c:v>-4.9156480421217301E-6</c:v>
                </c:pt>
                <c:pt idx="74">
                  <c:v>-5.1517352642094401E-6</c:v>
                </c:pt>
                <c:pt idx="75">
                  <c:v>-5.3942174234110898E-6</c:v>
                </c:pt>
                <c:pt idx="76">
                  <c:v>-5.6460840463952899E-6</c:v>
                </c:pt>
                <c:pt idx="77">
                  <c:v>-5.9065920418253503E-6</c:v>
                </c:pt>
                <c:pt idx="78">
                  <c:v>-6.1725494089080103E-6</c:v>
                </c:pt>
                <c:pt idx="79">
                  <c:v>-6.4402007023644401E-6</c:v>
                </c:pt>
                <c:pt idx="80">
                  <c:v>-6.7067267922228902E-6</c:v>
                </c:pt>
                <c:pt idx="81">
                  <c:v>-6.9708802093292503E-6</c:v>
                </c:pt>
                <c:pt idx="82">
                  <c:v>-7.2329453711127902E-6</c:v>
                </c:pt>
                <c:pt idx="83">
                  <c:v>-7.4941418769955803E-6</c:v>
                </c:pt>
                <c:pt idx="84">
                  <c:v>-7.7558543451674699E-6</c:v>
                </c:pt>
                <c:pt idx="85">
                  <c:v>-8.01936830570864E-6</c:v>
                </c:pt>
                <c:pt idx="86">
                  <c:v>-8.28529107393175E-6</c:v>
                </c:pt>
                <c:pt idx="87">
                  <c:v>-8.5531496148415197E-6</c:v>
                </c:pt>
                <c:pt idx="88">
                  <c:v>-8.8219702160573093E-6</c:v>
                </c:pt>
                <c:pt idx="89">
                  <c:v>-9.0910601666319101E-6</c:v>
                </c:pt>
                <c:pt idx="90">
                  <c:v>-9.3600395226319596E-6</c:v>
                </c:pt>
                <c:pt idx="91">
                  <c:v>-9.6286408724801792E-6</c:v>
                </c:pt>
                <c:pt idx="92">
                  <c:v>-9.8965736343716892E-6</c:v>
                </c:pt>
                <c:pt idx="93">
                  <c:v>-1.0163338077711101E-5</c:v>
                </c:pt>
                <c:pt idx="94">
                  <c:v>-1.04286001382828E-5</c:v>
                </c:pt>
                <c:pt idx="95">
                  <c:v>-1.06924945058306E-5</c:v>
                </c:pt>
                <c:pt idx="96">
                  <c:v>-1.09558414920422E-5</c:v>
                </c:pt>
                <c:pt idx="97">
                  <c:v>-1.12204170063142E-5</c:v>
                </c:pt>
                <c:pt idx="98">
                  <c:v>-1.14891674745535E-5</c:v>
                </c:pt>
                <c:pt idx="99">
                  <c:v>-1.17656903958734E-5</c:v>
                </c:pt>
                <c:pt idx="100">
                  <c:v>-1.2053751621154801E-5</c:v>
                </c:pt>
                <c:pt idx="101">
                  <c:v>-1.23563152561911E-5</c:v>
                </c:pt>
                <c:pt idx="102">
                  <c:v>-1.26740701820746E-5</c:v>
                </c:pt>
                <c:pt idx="103">
                  <c:v>-1.30050964074691E-5</c:v>
                </c:pt>
                <c:pt idx="104">
                  <c:v>-1.33460416559734E-5</c:v>
                </c:pt>
                <c:pt idx="105">
                  <c:v>-1.36936201877668E-5</c:v>
                </c:pt>
                <c:pt idx="106">
                  <c:v>-1.40459223757582E-5</c:v>
                </c:pt>
                <c:pt idx="107">
                  <c:v>-1.44036536684626E-5</c:v>
                </c:pt>
                <c:pt idx="108">
                  <c:v>-1.4767561068634299E-5</c:v>
                </c:pt>
                <c:pt idx="109">
                  <c:v>-1.51335039943763E-5</c:v>
                </c:pt>
                <c:pt idx="110">
                  <c:v>-1.54943704528784E-5</c:v>
                </c:pt>
                <c:pt idx="111">
                  <c:v>-1.5844844237541E-5</c:v>
                </c:pt>
                <c:pt idx="112">
                  <c:v>-1.61829257180052E-5</c:v>
                </c:pt>
                <c:pt idx="113">
                  <c:v>-1.6513515460223502E-5</c:v>
                </c:pt>
                <c:pt idx="114">
                  <c:v>-1.6848558955486099E-5</c:v>
                </c:pt>
                <c:pt idx="115">
                  <c:v>-1.7200428695979199E-5</c:v>
                </c:pt>
                <c:pt idx="116">
                  <c:v>-1.7576688803934401E-5</c:v>
                </c:pt>
                <c:pt idx="117">
                  <c:v>-1.7980351793719099E-5</c:v>
                </c:pt>
                <c:pt idx="118">
                  <c:v>-1.8408600218186799E-5</c:v>
                </c:pt>
                <c:pt idx="119">
                  <c:v>-1.8859381123228998E-5</c:v>
                </c:pt>
                <c:pt idx="120">
                  <c:v>-1.9341286220820401E-5</c:v>
                </c:pt>
                <c:pt idx="121">
                  <c:v>-1.9861723770273202E-5</c:v>
                </c:pt>
                <c:pt idx="122">
                  <c:v>-2.0417347938834399E-5</c:v>
                </c:pt>
                <c:pt idx="123">
                  <c:v>-2.10013769638353E-5</c:v>
                </c:pt>
                <c:pt idx="124">
                  <c:v>-2.1605256483485099E-5</c:v>
                </c:pt>
                <c:pt idx="125">
                  <c:v>-2.2214042996237299E-5</c:v>
                </c:pt>
                <c:pt idx="126">
                  <c:v>-2.28177453326217E-5</c:v>
                </c:pt>
                <c:pt idx="127">
                  <c:v>-2.3415660992197499E-5</c:v>
                </c:pt>
                <c:pt idx="128">
                  <c:v>-2.40099395657446E-5</c:v>
                </c:pt>
                <c:pt idx="129">
                  <c:v>-2.4602208403742999E-5</c:v>
                </c:pt>
                <c:pt idx="130">
                  <c:v>-2.5191975410690501E-5</c:v>
                </c:pt>
                <c:pt idx="131">
                  <c:v>-2.57773247584155E-5</c:v>
                </c:pt>
                <c:pt idx="132">
                  <c:v>-2.6358093993732201E-5</c:v>
                </c:pt>
                <c:pt idx="133">
                  <c:v>-2.6935290773334801E-5</c:v>
                </c:pt>
                <c:pt idx="134">
                  <c:v>-2.7509995327872199E-5</c:v>
                </c:pt>
                <c:pt idx="135">
                  <c:v>-2.8083133231994598E-5</c:v>
                </c:pt>
                <c:pt idx="136">
                  <c:v>-2.8655114095177499E-5</c:v>
                </c:pt>
                <c:pt idx="137">
                  <c:v>-2.92261004428503E-5</c:v>
                </c:pt>
                <c:pt idx="138">
                  <c:v>-2.9796123815332601E-5</c:v>
                </c:pt>
                <c:pt idx="139">
                  <c:v>-3.03650804473641E-5</c:v>
                </c:pt>
                <c:pt idx="140">
                  <c:v>-3.0932781191206803E-5</c:v>
                </c:pt>
                <c:pt idx="141">
                  <c:v>-3.1499130154286198E-5</c:v>
                </c:pt>
                <c:pt idx="142">
                  <c:v>-3.2064088535161302E-5</c:v>
                </c:pt>
                <c:pt idx="143">
                  <c:v>-3.2627650785629302E-5</c:v>
                </c:pt>
                <c:pt idx="144">
                  <c:v>-3.3189848725668999E-5</c:v>
                </c:pt>
                <c:pt idx="145">
                  <c:v>-3.3750762355142102E-5</c:v>
                </c:pt>
                <c:pt idx="146">
                  <c:v>-3.4310537714121E-5</c:v>
                </c:pt>
                <c:pt idx="147">
                  <c:v>-3.4869400621991603E-5</c:v>
                </c:pt>
                <c:pt idx="148">
                  <c:v>-3.5427644082024698E-5</c:v>
                </c:pt>
                <c:pt idx="149">
                  <c:v>-3.5985568858476399E-5</c:v>
                </c:pt>
                <c:pt idx="150">
                  <c:v>-3.6543443701824697E-5</c:v>
                </c:pt>
                <c:pt idx="151">
                  <c:v>-3.7101479836144E-5</c:v>
                </c:pt>
                <c:pt idx="152">
                  <c:v>-3.76598088913616E-5</c:v>
                </c:pt>
                <c:pt idx="153">
                  <c:v>-3.8218474383872698E-5</c:v>
                </c:pt>
                <c:pt idx="154">
                  <c:v>-3.8777473719745998E-5</c:v>
                </c:pt>
                <c:pt idx="155">
                  <c:v>-3.9336786838238198E-5</c:v>
                </c:pt>
                <c:pt idx="156">
                  <c:v>-3.9896381224390399E-5</c:v>
                </c:pt>
                <c:pt idx="157">
                  <c:v>-4.0456219089988299E-5</c:v>
                </c:pt>
                <c:pt idx="158">
                  <c:v>-4.10162753374439E-5</c:v>
                </c:pt>
                <c:pt idx="159">
                  <c:v>-4.1576538030641899E-5</c:v>
                </c:pt>
                <c:pt idx="160">
                  <c:v>-4.2136998720368597E-5</c:v>
                </c:pt>
                <c:pt idx="161">
                  <c:v>-4.2697650225818997E-5</c:v>
                </c:pt>
                <c:pt idx="162">
                  <c:v>-4.3258486626534497E-5</c:v>
                </c:pt>
                <c:pt idx="163">
                  <c:v>-4.3819503019717197E-5</c:v>
                </c:pt>
                <c:pt idx="164">
                  <c:v>-4.4380693254427902E-5</c:v>
                </c:pt>
                <c:pt idx="165">
                  <c:v>-4.4942048262565003E-5</c:v>
                </c:pt>
                <c:pt idx="166">
                  <c:v>-4.5503555943714399E-5</c:v>
                </c:pt>
                <c:pt idx="167">
                  <c:v>-4.6065203760204503E-5</c:v>
                </c:pt>
                <c:pt idx="168">
                  <c:v>-4.6626983762542298E-5</c:v>
                </c:pt>
                <c:pt idx="169">
                  <c:v>-4.7188893302895898E-5</c:v>
                </c:pt>
                <c:pt idx="170">
                  <c:v>-4.7750935562076298E-5</c:v>
                </c:pt>
                <c:pt idx="171">
                  <c:v>-4.8313118763223102E-5</c:v>
                </c:pt>
                <c:pt idx="172">
                  <c:v>-4.8875452422684001E-5</c:v>
                </c:pt>
                <c:pt idx="173">
                  <c:v>-4.9437940204312803E-5</c:v>
                </c:pt>
                <c:pt idx="174">
                  <c:v>-5.0000580906092999E-5</c:v>
                </c:pt>
                <c:pt idx="175">
                  <c:v>-5.05633710226369E-5</c:v>
                </c:pt>
                <c:pt idx="176">
                  <c:v>-5.1126305562908999E-5</c:v>
                </c:pt>
                <c:pt idx="177">
                  <c:v>-5.1689378676471703E-5</c:v>
                </c:pt>
                <c:pt idx="178">
                  <c:v>-5.2252585860290897E-5</c:v>
                </c:pt>
                <c:pt idx="179">
                  <c:v>-5.2815921905581499E-5</c:v>
                </c:pt>
                <c:pt idx="180">
                  <c:v>-5.3379378976631E-5</c:v>
                </c:pt>
                <c:pt idx="181">
                  <c:v>-5.3942948663986803E-5</c:v>
                </c:pt>
                <c:pt idx="182">
                  <c:v>-5.4506622177356601E-5</c:v>
                </c:pt>
                <c:pt idx="183">
                  <c:v>-5.5070390204831601E-5</c:v>
                </c:pt>
                <c:pt idx="184">
                  <c:v>-5.5634245249663598E-5</c:v>
                </c:pt>
                <c:pt idx="185">
                  <c:v>-5.6198182027939799E-5</c:v>
                </c:pt>
                <c:pt idx="186">
                  <c:v>-5.6762194874082403E-5</c:v>
                </c:pt>
                <c:pt idx="187">
                  <c:v>-5.73262714762709E-5</c:v>
                </c:pt>
                <c:pt idx="188">
                  <c:v>-5.78903955750438E-5</c:v>
                </c:pt>
                <c:pt idx="189">
                  <c:v>-5.8454551877461102E-5</c:v>
                </c:pt>
                <c:pt idx="190">
                  <c:v>-5.9018726149649399E-5</c:v>
                </c:pt>
                <c:pt idx="191">
                  <c:v>-5.9582905674800197E-5</c:v>
                </c:pt>
                <c:pt idx="192">
                  <c:v>-6.0147085316713802E-5</c:v>
                </c:pt>
                <c:pt idx="193">
                  <c:v>-6.0711264958627401E-5</c:v>
                </c:pt>
                <c:pt idx="194">
                  <c:v>-6.1275444600541196E-5</c:v>
                </c:pt>
                <c:pt idx="195">
                  <c:v>-6.1839624242454903E-5</c:v>
                </c:pt>
                <c:pt idx="196">
                  <c:v>-6.2403803884368501E-5</c:v>
                </c:pt>
                <c:pt idx="197">
                  <c:v>-6.2967983526282195E-5</c:v>
                </c:pt>
                <c:pt idx="198">
                  <c:v>-6.3532163168195793E-5</c:v>
                </c:pt>
                <c:pt idx="199">
                  <c:v>-6.40963428101095E-5</c:v>
                </c:pt>
                <c:pt idx="200">
                  <c:v>-6.4660522452023194E-5</c:v>
                </c:pt>
                <c:pt idx="201">
                  <c:v>-6.52247020939369E-5</c:v>
                </c:pt>
                <c:pt idx="202">
                  <c:v>-6.5788881735850404E-5</c:v>
                </c:pt>
                <c:pt idx="203">
                  <c:v>-6.6353061377764097E-5</c:v>
                </c:pt>
                <c:pt idx="204">
                  <c:v>-6.6917241019677696E-5</c:v>
                </c:pt>
                <c:pt idx="205">
                  <c:v>-6.7481420661591498E-5</c:v>
                </c:pt>
                <c:pt idx="206">
                  <c:v>-6.8045600303505205E-5</c:v>
                </c:pt>
                <c:pt idx="207">
                  <c:v>-6.8609779945418695E-5</c:v>
                </c:pt>
                <c:pt idx="208">
                  <c:v>-6.9173959587332402E-5</c:v>
                </c:pt>
                <c:pt idx="209">
                  <c:v>-6.9738139229246095E-5</c:v>
                </c:pt>
                <c:pt idx="210">
                  <c:v>-7.0302318871159802E-5</c:v>
                </c:pt>
                <c:pt idx="211">
                  <c:v>-7.08664985130734E-5</c:v>
                </c:pt>
                <c:pt idx="212">
                  <c:v>-7.1430678154986999E-5</c:v>
                </c:pt>
                <c:pt idx="213">
                  <c:v>-7.1994857796900706E-5</c:v>
                </c:pt>
                <c:pt idx="214">
                  <c:v>-7.2559037438814399E-5</c:v>
                </c:pt>
                <c:pt idx="215">
                  <c:v>-7.3123217080728201E-5</c:v>
                </c:pt>
                <c:pt idx="216">
                  <c:v>-7.3687396722641705E-5</c:v>
                </c:pt>
                <c:pt idx="217">
                  <c:v>-7.4251576364555303E-5</c:v>
                </c:pt>
                <c:pt idx="218">
                  <c:v>-7.4815756006469105E-5</c:v>
                </c:pt>
                <c:pt idx="219">
                  <c:v>-7.5379935648382703E-5</c:v>
                </c:pt>
                <c:pt idx="220">
                  <c:v>-7.5944115290296302E-5</c:v>
                </c:pt>
                <c:pt idx="221">
                  <c:v>-7.65082949322099E-5</c:v>
                </c:pt>
                <c:pt idx="222">
                  <c:v>-7.7072474574123594E-5</c:v>
                </c:pt>
                <c:pt idx="223">
                  <c:v>-7.7636654216037301E-5</c:v>
                </c:pt>
                <c:pt idx="224">
                  <c:v>-7.8200833857950994E-5</c:v>
                </c:pt>
                <c:pt idx="225">
                  <c:v>-7.8765013499864606E-5</c:v>
                </c:pt>
                <c:pt idx="226">
                  <c:v>-7.9329193141778394E-5</c:v>
                </c:pt>
                <c:pt idx="227">
                  <c:v>-7.9893372783692101E-5</c:v>
                </c:pt>
                <c:pt idx="228">
                  <c:v>-8.0457552425605795E-5</c:v>
                </c:pt>
                <c:pt idx="229">
                  <c:v>-8.1021732067519203E-5</c:v>
                </c:pt>
                <c:pt idx="230">
                  <c:v>-8.1585911709433005E-5</c:v>
                </c:pt>
                <c:pt idx="231">
                  <c:v>-8.2150091351346793E-5</c:v>
                </c:pt>
                <c:pt idx="232">
                  <c:v>-8.2714270993260405E-5</c:v>
                </c:pt>
                <c:pt idx="233">
                  <c:v>-8.3278450635174194E-5</c:v>
                </c:pt>
                <c:pt idx="234">
                  <c:v>-8.38426302770879E-5</c:v>
                </c:pt>
                <c:pt idx="235">
                  <c:v>-8.4406809919001296E-5</c:v>
                </c:pt>
                <c:pt idx="236">
                  <c:v>-8.4970989560914894E-5</c:v>
                </c:pt>
                <c:pt idx="237">
                  <c:v>-8.5535169202828696E-5</c:v>
                </c:pt>
                <c:pt idx="238">
                  <c:v>-8.60993488447422E-5</c:v>
                </c:pt>
                <c:pt idx="239">
                  <c:v>-8.6663528486656096E-5</c:v>
                </c:pt>
                <c:pt idx="240">
                  <c:v>-8.7227708128569803E-5</c:v>
                </c:pt>
                <c:pt idx="241">
                  <c:v>-8.7791887770483293E-5</c:v>
                </c:pt>
                <c:pt idx="242">
                  <c:v>-8.8356067412396905E-5</c:v>
                </c:pt>
                <c:pt idx="243">
                  <c:v>-8.8920247054310599E-5</c:v>
                </c:pt>
                <c:pt idx="244">
                  <c:v>-8.9484426696224306E-5</c:v>
                </c:pt>
                <c:pt idx="245">
                  <c:v>-9.0048606338137904E-5</c:v>
                </c:pt>
                <c:pt idx="246">
                  <c:v>-9.0612785980051394E-5</c:v>
                </c:pt>
                <c:pt idx="247">
                  <c:v>-9.1176965621965196E-5</c:v>
                </c:pt>
                <c:pt idx="248">
                  <c:v>-9.1741145263879106E-5</c:v>
                </c:pt>
                <c:pt idx="249">
                  <c:v>-9.2305324905792705E-5</c:v>
                </c:pt>
                <c:pt idx="250">
                  <c:v>-9.2869504547706506E-5</c:v>
                </c:pt>
                <c:pt idx="251">
                  <c:v>-9.3433684189620105E-5</c:v>
                </c:pt>
                <c:pt idx="252">
                  <c:v>-9.39978638315335E-5</c:v>
                </c:pt>
                <c:pt idx="253">
                  <c:v>-9.4562043473447397E-5</c:v>
                </c:pt>
                <c:pt idx="254">
                  <c:v>-9.5126223115361104E-5</c:v>
                </c:pt>
                <c:pt idx="255">
                  <c:v>-9.5690402757274702E-5</c:v>
                </c:pt>
                <c:pt idx="256">
                  <c:v>-9.6254582399188504E-5</c:v>
                </c:pt>
                <c:pt idx="257">
                  <c:v>-9.6818762041101899E-5</c:v>
                </c:pt>
                <c:pt idx="258">
                  <c:v>-9.7382941683015606E-5</c:v>
                </c:pt>
                <c:pt idx="259">
                  <c:v>-9.7947121324929299E-5</c:v>
                </c:pt>
                <c:pt idx="260">
                  <c:v>-9.8511300966842898E-5</c:v>
                </c:pt>
                <c:pt idx="261">
                  <c:v>-9.9075480608756605E-5</c:v>
                </c:pt>
                <c:pt idx="262">
                  <c:v>-9.9639660250670203E-5</c:v>
                </c:pt>
                <c:pt idx="263">
                  <c:v>-1.00203839892583E-4</c:v>
                </c:pt>
                <c:pt idx="264">
                  <c:v>-1.0076801953449699E-4</c:v>
                </c:pt>
                <c:pt idx="265">
                  <c:v>-1.01332199176411E-4</c:v>
                </c:pt>
                <c:pt idx="266">
                  <c:v>-1.01896378818324E-4</c:v>
                </c:pt>
                <c:pt idx="267">
                  <c:v>-1.0246055846023801E-4</c:v>
                </c:pt>
                <c:pt idx="268">
                  <c:v>-1.03024738102152E-4</c:v>
                </c:pt>
                <c:pt idx="269">
                  <c:v>-1.03588917744065E-4</c:v>
                </c:pt>
                <c:pt idx="270">
                  <c:v>-1.04153097385979E-4</c:v>
                </c:pt>
                <c:pt idx="271">
                  <c:v>-1.04717277027893E-4</c:v>
                </c:pt>
                <c:pt idx="272">
                  <c:v>-1.05281456669806E-4</c:v>
                </c:pt>
                <c:pt idx="273">
                  <c:v>-1.0584563631172E-4</c:v>
                </c:pt>
                <c:pt idx="274">
                  <c:v>-1.06409815953634E-4</c:v>
                </c:pt>
                <c:pt idx="275">
                  <c:v>-1.06973995595547E-4</c:v>
                </c:pt>
                <c:pt idx="276">
                  <c:v>-1.07538175237461E-4</c:v>
                </c:pt>
                <c:pt idx="277">
                  <c:v>-1.0810235487937499E-4</c:v>
                </c:pt>
                <c:pt idx="278">
                  <c:v>-1.08666534521288E-4</c:v>
                </c:pt>
                <c:pt idx="279">
                  <c:v>-1.09230714163202E-4</c:v>
                </c:pt>
                <c:pt idx="280">
                  <c:v>-1.0979489380511601E-4</c:v>
                </c:pt>
                <c:pt idx="281">
                  <c:v>-1.1035907344702899E-4</c:v>
                </c:pt>
                <c:pt idx="282">
                  <c:v>-1.10923253088943E-4</c:v>
                </c:pt>
                <c:pt idx="283">
                  <c:v>-1.1148743273085701E-4</c:v>
                </c:pt>
                <c:pt idx="284">
                  <c:v>-1.1205161237276999E-4</c:v>
                </c:pt>
                <c:pt idx="285">
                  <c:v>-1.12615792014684E-4</c:v>
                </c:pt>
                <c:pt idx="286">
                  <c:v>-1.13179971656598E-4</c:v>
                </c:pt>
                <c:pt idx="287">
                  <c:v>-1.13744151298512E-4</c:v>
                </c:pt>
                <c:pt idx="288">
                  <c:v>-1.14308330940425E-4</c:v>
                </c:pt>
                <c:pt idx="289">
                  <c:v>-1.14872510582339E-4</c:v>
                </c:pt>
                <c:pt idx="290">
                  <c:v>-1.15436690224252E-4</c:v>
                </c:pt>
                <c:pt idx="291">
                  <c:v>-1.16000869866166E-4</c:v>
                </c:pt>
                <c:pt idx="292">
                  <c:v>-1.1656504950808E-4</c:v>
                </c:pt>
                <c:pt idx="293">
                  <c:v>-1.17129229149993E-4</c:v>
                </c:pt>
                <c:pt idx="294">
                  <c:v>-1.17693408791907E-4</c:v>
                </c:pt>
                <c:pt idx="295">
                  <c:v>-1.18257588433821E-4</c:v>
                </c:pt>
                <c:pt idx="296">
                  <c:v>-1.18821768075734E-4</c:v>
                </c:pt>
                <c:pt idx="297">
                  <c:v>-1.1938594771764799E-4</c:v>
                </c:pt>
                <c:pt idx="298">
                  <c:v>-1.19950127359562E-4</c:v>
                </c:pt>
                <c:pt idx="299">
                  <c:v>-1.20514307001476E-4</c:v>
                </c:pt>
                <c:pt idx="300">
                  <c:v>-1.2107848664338901E-4</c:v>
                </c:pt>
                <c:pt idx="301">
                  <c:v>-1.2164266628530199E-4</c:v>
                </c:pt>
                <c:pt idx="302">
                  <c:v>-1.22206845927216E-4</c:v>
                </c:pt>
                <c:pt idx="303">
                  <c:v>-1.2277102556912999E-4</c:v>
                </c:pt>
                <c:pt idx="304">
                  <c:v>-1.2333520521104401E-4</c:v>
                </c:pt>
                <c:pt idx="305">
                  <c:v>-1.23899384852958E-4</c:v>
                </c:pt>
                <c:pt idx="306">
                  <c:v>-1.2446356449487099E-4</c:v>
                </c:pt>
                <c:pt idx="307">
                  <c:v>-1.2502774413678501E-4</c:v>
                </c:pt>
                <c:pt idx="308">
                  <c:v>-1.25591923778698E-4</c:v>
                </c:pt>
                <c:pt idx="309">
                  <c:v>-1.2615610342061199E-4</c:v>
                </c:pt>
                <c:pt idx="310">
                  <c:v>-1.2672028306252601E-4</c:v>
                </c:pt>
                <c:pt idx="311">
                  <c:v>-1.2728446270444E-4</c:v>
                </c:pt>
                <c:pt idx="312">
                  <c:v>-1.2784864234635299E-4</c:v>
                </c:pt>
                <c:pt idx="313">
                  <c:v>-1.2841282198826701E-4</c:v>
                </c:pt>
                <c:pt idx="314">
                  <c:v>-1.2897700163017999E-4</c:v>
                </c:pt>
                <c:pt idx="315">
                  <c:v>-1.2954118127209399E-4</c:v>
                </c:pt>
                <c:pt idx="316">
                  <c:v>-1.3010536091400801E-4</c:v>
                </c:pt>
                <c:pt idx="317">
                  <c:v>-1.3066954055592099E-4</c:v>
                </c:pt>
                <c:pt idx="318">
                  <c:v>-1.3123372019783501E-4</c:v>
                </c:pt>
                <c:pt idx="319">
                  <c:v>-1.31797899839749E-4</c:v>
                </c:pt>
                <c:pt idx="320">
                  <c:v>-1.3236207948166199E-4</c:v>
                </c:pt>
                <c:pt idx="321">
                  <c:v>-1.3292625912357601E-4</c:v>
                </c:pt>
                <c:pt idx="322">
                  <c:v>-1.33490438765489E-4</c:v>
                </c:pt>
                <c:pt idx="323">
                  <c:v>-1.3405461840740299E-4</c:v>
                </c:pt>
                <c:pt idx="324">
                  <c:v>-1.3461879804931701E-4</c:v>
                </c:pt>
                <c:pt idx="325">
                  <c:v>-1.35182977691231E-4</c:v>
                </c:pt>
                <c:pt idx="326">
                  <c:v>-1.3574715733314399E-4</c:v>
                </c:pt>
                <c:pt idx="327">
                  <c:v>-1.3631133697505801E-4</c:v>
                </c:pt>
                <c:pt idx="328">
                  <c:v>-1.36875516616971E-4</c:v>
                </c:pt>
                <c:pt idx="329">
                  <c:v>-1.3743969625888499E-4</c:v>
                </c:pt>
                <c:pt idx="330">
                  <c:v>-1.38003875900798E-4</c:v>
                </c:pt>
                <c:pt idx="331">
                  <c:v>-1.38568055542713E-4</c:v>
                </c:pt>
                <c:pt idx="332">
                  <c:v>-1.3913223518462599E-4</c:v>
                </c:pt>
                <c:pt idx="333">
                  <c:v>-1.3969641482654001E-4</c:v>
                </c:pt>
                <c:pt idx="334">
                  <c:v>-1.4026059446845299E-4</c:v>
                </c:pt>
                <c:pt idx="335">
                  <c:v>-1.4082477411036701E-4</c:v>
                </c:pt>
                <c:pt idx="336">
                  <c:v>-1.4138895375228101E-4</c:v>
                </c:pt>
                <c:pt idx="337">
                  <c:v>-1.41953133394195E-4</c:v>
                </c:pt>
                <c:pt idx="338">
                  <c:v>-1.4251731303610801E-4</c:v>
                </c:pt>
                <c:pt idx="339">
                  <c:v>-1.43081492678022E-4</c:v>
                </c:pt>
                <c:pt idx="340">
                  <c:v>-1.4364567231993499E-4</c:v>
                </c:pt>
                <c:pt idx="341">
                  <c:v>-1.4420985196184901E-4</c:v>
                </c:pt>
                <c:pt idx="342">
                  <c:v>-1.44774031603763E-4</c:v>
                </c:pt>
                <c:pt idx="343">
                  <c:v>-1.4533821124567699E-4</c:v>
                </c:pt>
                <c:pt idx="344">
                  <c:v>-1.4590239088759001E-4</c:v>
                </c:pt>
                <c:pt idx="345">
                  <c:v>-1.46466570529504E-4</c:v>
                </c:pt>
                <c:pt idx="346">
                  <c:v>-1.4703075017141699E-4</c:v>
                </c:pt>
                <c:pt idx="347">
                  <c:v>-1.4759492981333101E-4</c:v>
                </c:pt>
                <c:pt idx="348">
                  <c:v>-1.48159109455245E-4</c:v>
                </c:pt>
                <c:pt idx="349">
                  <c:v>-1.4872328909715899E-4</c:v>
                </c:pt>
                <c:pt idx="350">
                  <c:v>-1.4928746873907201E-4</c:v>
                </c:pt>
                <c:pt idx="351">
                  <c:v>-1.49851648380986E-4</c:v>
                </c:pt>
                <c:pt idx="352">
                  <c:v>-1.5041582802289999E-4</c:v>
                </c:pt>
                <c:pt idx="353">
                  <c:v>-1.5098000766481301E-4</c:v>
                </c:pt>
                <c:pt idx="354">
                  <c:v>-1.5154418730672599E-4</c:v>
                </c:pt>
                <c:pt idx="355">
                  <c:v>-1.5210836694864099E-4</c:v>
                </c:pt>
                <c:pt idx="356">
                  <c:v>-1.52672546590554E-4</c:v>
                </c:pt>
                <c:pt idx="357">
                  <c:v>-1.53236726232468E-4</c:v>
                </c:pt>
                <c:pt idx="358">
                  <c:v>-1.5380090587438101E-4</c:v>
                </c:pt>
                <c:pt idx="359">
                  <c:v>-1.54365085516295E-4</c:v>
                </c:pt>
                <c:pt idx="360">
                  <c:v>-1.54929265158209E-4</c:v>
                </c:pt>
                <c:pt idx="361">
                  <c:v>-1.5549344480012299E-4</c:v>
                </c:pt>
                <c:pt idx="362">
                  <c:v>-1.56057624442036E-4</c:v>
                </c:pt>
                <c:pt idx="363">
                  <c:v>-1.5662180408394999E-4</c:v>
                </c:pt>
                <c:pt idx="364">
                  <c:v>-1.5718598372586301E-4</c:v>
                </c:pt>
                <c:pt idx="365">
                  <c:v>-1.57750163367777E-4</c:v>
                </c:pt>
                <c:pt idx="366">
                  <c:v>-1.5831434300969099E-4</c:v>
                </c:pt>
                <c:pt idx="367">
                  <c:v>-1.5887852265160401E-4</c:v>
                </c:pt>
                <c:pt idx="368">
                  <c:v>-1.59442702293518E-4</c:v>
                </c:pt>
                <c:pt idx="369">
                  <c:v>-1.6000688193543199E-4</c:v>
                </c:pt>
                <c:pt idx="370">
                  <c:v>-1.6057106157734501E-4</c:v>
                </c:pt>
                <c:pt idx="371">
                  <c:v>-1.61135241219259E-4</c:v>
                </c:pt>
                <c:pt idx="372">
                  <c:v>-1.6169942086117199E-4</c:v>
                </c:pt>
                <c:pt idx="373">
                  <c:v>-1.6226360050308701E-4</c:v>
                </c:pt>
                <c:pt idx="374">
                  <c:v>-1.62827780145E-4</c:v>
                </c:pt>
                <c:pt idx="375">
                  <c:v>-1.6339195978691301E-4</c:v>
                </c:pt>
                <c:pt idx="376">
                  <c:v>-1.63956139428827E-4</c:v>
                </c:pt>
                <c:pt idx="377">
                  <c:v>-1.64520319070741E-4</c:v>
                </c:pt>
                <c:pt idx="378">
                  <c:v>-1.6508449871265401E-4</c:v>
                </c:pt>
                <c:pt idx="379">
                  <c:v>-1.65648678354568E-4</c:v>
                </c:pt>
                <c:pt idx="380">
                  <c:v>-1.66212857996482E-4</c:v>
                </c:pt>
                <c:pt idx="381">
                  <c:v>-1.6677703763839501E-4</c:v>
                </c:pt>
                <c:pt idx="382">
                  <c:v>-1.67341217280309E-4</c:v>
                </c:pt>
                <c:pt idx="383">
                  <c:v>-1.6790539692222199E-4</c:v>
                </c:pt>
                <c:pt idx="384">
                  <c:v>-1.6846957656413601E-4</c:v>
                </c:pt>
                <c:pt idx="385">
                  <c:v>-1.6903375620605E-4</c:v>
                </c:pt>
                <c:pt idx="386">
                  <c:v>-1.6959793584796299E-4</c:v>
                </c:pt>
                <c:pt idx="387">
                  <c:v>-1.7016211548987701E-4</c:v>
                </c:pt>
                <c:pt idx="388">
                  <c:v>-1.70726295131791E-4</c:v>
                </c:pt>
                <c:pt idx="389">
                  <c:v>-1.7129047477370399E-4</c:v>
                </c:pt>
                <c:pt idx="390">
                  <c:v>-1.7185465441561801E-4</c:v>
                </c:pt>
                <c:pt idx="391">
                  <c:v>-1.72418834057532E-4</c:v>
                </c:pt>
                <c:pt idx="392">
                  <c:v>-1.7298301369944499E-4</c:v>
                </c:pt>
                <c:pt idx="393">
                  <c:v>-1.7354719334135901E-4</c:v>
                </c:pt>
                <c:pt idx="394">
                  <c:v>-1.74111372983273E-4</c:v>
                </c:pt>
                <c:pt idx="395">
                  <c:v>-1.7467555262518601E-4</c:v>
                </c:pt>
                <c:pt idx="396">
                  <c:v>-1.7523973226710101E-4</c:v>
                </c:pt>
                <c:pt idx="397">
                  <c:v>-1.75803911909014E-4</c:v>
                </c:pt>
                <c:pt idx="398">
                  <c:v>-1.7636809155092701E-4</c:v>
                </c:pt>
                <c:pt idx="399">
                  <c:v>-1.76932271192841E-4</c:v>
                </c:pt>
                <c:pt idx="400">
                  <c:v>-1.77496450834755E-4</c:v>
                </c:pt>
                <c:pt idx="401">
                  <c:v>-1.7806063047666801E-4</c:v>
                </c:pt>
                <c:pt idx="402">
                  <c:v>-1.78624810118582E-4</c:v>
                </c:pt>
                <c:pt idx="403">
                  <c:v>-1.7918898976049499E-4</c:v>
                </c:pt>
                <c:pt idx="404">
                  <c:v>-1.7975316940240901E-4</c:v>
                </c:pt>
                <c:pt idx="405">
                  <c:v>-1.80317349044322E-4</c:v>
                </c:pt>
                <c:pt idx="406">
                  <c:v>-1.8088152868623599E-4</c:v>
                </c:pt>
                <c:pt idx="407">
                  <c:v>-1.8144570832815001E-4</c:v>
                </c:pt>
                <c:pt idx="408">
                  <c:v>-1.82009887970063E-4</c:v>
                </c:pt>
                <c:pt idx="409">
                  <c:v>-1.8257406761197799E-4</c:v>
                </c:pt>
                <c:pt idx="410">
                  <c:v>-1.8313824725389101E-4</c:v>
                </c:pt>
                <c:pt idx="411">
                  <c:v>-1.83702426895805E-4</c:v>
                </c:pt>
                <c:pt idx="412">
                  <c:v>-1.8426660653771799E-4</c:v>
                </c:pt>
                <c:pt idx="413">
                  <c:v>-1.8483078617963201E-4</c:v>
                </c:pt>
                <c:pt idx="414">
                  <c:v>-1.85394965821546E-4</c:v>
                </c:pt>
                <c:pt idx="415">
                  <c:v>-1.8595914546345901E-4</c:v>
                </c:pt>
                <c:pt idx="416">
                  <c:v>-1.86523325105372E-4</c:v>
                </c:pt>
                <c:pt idx="417">
                  <c:v>-1.87087504747287E-4</c:v>
                </c:pt>
                <c:pt idx="418">
                  <c:v>-1.8765168438920001E-4</c:v>
                </c:pt>
                <c:pt idx="419">
                  <c:v>-1.88215864031114E-4</c:v>
                </c:pt>
                <c:pt idx="420">
                  <c:v>-1.8878004367302699E-4</c:v>
                </c:pt>
                <c:pt idx="421">
                  <c:v>-1.8934422331494101E-4</c:v>
                </c:pt>
                <c:pt idx="422">
                  <c:v>-1.89908402956855E-4</c:v>
                </c:pt>
                <c:pt idx="423">
                  <c:v>-1.9047258259876799E-4</c:v>
                </c:pt>
                <c:pt idx="424">
                  <c:v>-1.9103676224068201E-4</c:v>
                </c:pt>
                <c:pt idx="425">
                  <c:v>-1.91600941882596E-4</c:v>
                </c:pt>
                <c:pt idx="426">
                  <c:v>-1.9216512152450899E-4</c:v>
                </c:pt>
                <c:pt idx="427">
                  <c:v>-1.9272930116642301E-4</c:v>
                </c:pt>
                <c:pt idx="428">
                  <c:v>-1.93293480808336E-4</c:v>
                </c:pt>
                <c:pt idx="429">
                  <c:v>-1.9385766045024999E-4</c:v>
                </c:pt>
                <c:pt idx="430">
                  <c:v>-1.94421840092163E-4</c:v>
                </c:pt>
                <c:pt idx="431">
                  <c:v>-1.94986019734078E-4</c:v>
                </c:pt>
                <c:pt idx="432">
                  <c:v>-1.9555019937599099E-4</c:v>
                </c:pt>
                <c:pt idx="433">
                  <c:v>-1.9611437901790501E-4</c:v>
                </c:pt>
                <c:pt idx="434">
                  <c:v>-1.9667855865981799E-4</c:v>
                </c:pt>
                <c:pt idx="435">
                  <c:v>-1.9724273830173201E-4</c:v>
                </c:pt>
                <c:pt idx="436">
                  <c:v>-1.97806917943645E-4</c:v>
                </c:pt>
                <c:pt idx="437">
                  <c:v>-1.9837109758555899E-4</c:v>
                </c:pt>
                <c:pt idx="438">
                  <c:v>-1.9893527722747301E-4</c:v>
                </c:pt>
                <c:pt idx="439">
                  <c:v>-1.99499456869387E-4</c:v>
                </c:pt>
                <c:pt idx="440">
                  <c:v>-2.0006363651129999E-4</c:v>
                </c:pt>
                <c:pt idx="441">
                  <c:v>-2.0062781615321401E-4</c:v>
                </c:pt>
                <c:pt idx="442">
                  <c:v>-2.01191995795127E-4</c:v>
                </c:pt>
                <c:pt idx="443">
                  <c:v>-2.0175617543704099E-4</c:v>
                </c:pt>
                <c:pt idx="444">
                  <c:v>-2.0232035507895501E-4</c:v>
                </c:pt>
                <c:pt idx="445">
                  <c:v>-2.02884534720868E-4</c:v>
                </c:pt>
                <c:pt idx="446">
                  <c:v>-2.0344871436278199E-4</c:v>
                </c:pt>
                <c:pt idx="447">
                  <c:v>-2.0401289400469501E-4</c:v>
                </c:pt>
                <c:pt idx="448">
                  <c:v>-2.04577073646609E-4</c:v>
                </c:pt>
                <c:pt idx="449">
                  <c:v>-2.0514125328852299E-4</c:v>
                </c:pt>
                <c:pt idx="450">
                  <c:v>-2.0570543293043701E-4</c:v>
                </c:pt>
                <c:pt idx="451">
                  <c:v>-2.06269612572351E-4</c:v>
                </c:pt>
                <c:pt idx="452">
                  <c:v>-2.0683379221426399E-4</c:v>
                </c:pt>
                <c:pt idx="453">
                  <c:v>-2.07397971856177E-4</c:v>
                </c:pt>
                <c:pt idx="454">
                  <c:v>-2.0796215149809099E-4</c:v>
                </c:pt>
                <c:pt idx="455">
                  <c:v>-2.0852633114000401E-4</c:v>
                </c:pt>
                <c:pt idx="456">
                  <c:v>-2.09090510781919E-4</c:v>
                </c:pt>
                <c:pt idx="457">
                  <c:v>-2.0965469042383199E-4</c:v>
                </c:pt>
                <c:pt idx="458">
                  <c:v>-2.1021887006574601E-4</c:v>
                </c:pt>
                <c:pt idx="459">
                  <c:v>-2.10783049707659E-4</c:v>
                </c:pt>
                <c:pt idx="460">
                  <c:v>-2.1134722934957299E-4</c:v>
                </c:pt>
                <c:pt idx="461">
                  <c:v>-2.1191140899148701E-4</c:v>
                </c:pt>
                <c:pt idx="462">
                  <c:v>-2.124755886334E-4</c:v>
                </c:pt>
                <c:pt idx="463">
                  <c:v>-2.1303976827531399E-4</c:v>
                </c:pt>
                <c:pt idx="464">
                  <c:v>-2.1360394791722801E-4</c:v>
                </c:pt>
                <c:pt idx="465">
                  <c:v>-2.14168127559141E-4</c:v>
                </c:pt>
                <c:pt idx="466">
                  <c:v>-2.1473230720105499E-4</c:v>
                </c:pt>
                <c:pt idx="467">
                  <c:v>-2.1529648684296901E-4</c:v>
                </c:pt>
                <c:pt idx="468">
                  <c:v>-2.15860666484882E-4</c:v>
                </c:pt>
                <c:pt idx="469">
                  <c:v>-2.1642484612679599E-4</c:v>
                </c:pt>
                <c:pt idx="470">
                  <c:v>-2.16989025768709E-4</c:v>
                </c:pt>
                <c:pt idx="471">
                  <c:v>-2.17553205410623E-4</c:v>
                </c:pt>
                <c:pt idx="472">
                  <c:v>-2.1811738505253601E-4</c:v>
                </c:pt>
                <c:pt idx="473">
                  <c:v>-2.1868156469445E-4</c:v>
                </c:pt>
                <c:pt idx="474">
                  <c:v>-2.19245744336365E-4</c:v>
                </c:pt>
                <c:pt idx="475">
                  <c:v>-2.1980992397827801E-4</c:v>
                </c:pt>
                <c:pt idx="476">
                  <c:v>-2.20374103620191E-4</c:v>
                </c:pt>
                <c:pt idx="477">
                  <c:v>-2.2093828326210499E-4</c:v>
                </c:pt>
                <c:pt idx="478">
                  <c:v>-2.2150246290401901E-4</c:v>
                </c:pt>
                <c:pt idx="479">
                  <c:v>-2.22066642545932E-4</c:v>
                </c:pt>
                <c:pt idx="480">
                  <c:v>-2.2263082218784599E-4</c:v>
                </c:pt>
                <c:pt idx="481">
                  <c:v>-2.2319500182975901E-4</c:v>
                </c:pt>
                <c:pt idx="482">
                  <c:v>-2.23759181471673E-4</c:v>
                </c:pt>
                <c:pt idx="483">
                  <c:v>-2.2432336111358699E-4</c:v>
                </c:pt>
                <c:pt idx="484">
                  <c:v>-2.2488754075550101E-4</c:v>
                </c:pt>
                <c:pt idx="485">
                  <c:v>-2.25451720397414E-4</c:v>
                </c:pt>
                <c:pt idx="486">
                  <c:v>-2.2601590003932701E-4</c:v>
                </c:pt>
                <c:pt idx="487">
                  <c:v>-2.2658007968124201E-4</c:v>
                </c:pt>
                <c:pt idx="488">
                  <c:v>-2.27144259323155E-4</c:v>
                </c:pt>
                <c:pt idx="489">
                  <c:v>-2.2770843896506801E-4</c:v>
                </c:pt>
                <c:pt idx="490">
                  <c:v>-2.28272618606982E-4</c:v>
                </c:pt>
                <c:pt idx="491">
                  <c:v>-2.2883679824889499E-4</c:v>
                </c:pt>
                <c:pt idx="492">
                  <c:v>-2.2940097789080901E-4</c:v>
                </c:pt>
                <c:pt idx="493">
                  <c:v>-2.29965157532723E-4</c:v>
                </c:pt>
                <c:pt idx="494">
                  <c:v>-2.3052933717463699E-4</c:v>
                </c:pt>
                <c:pt idx="495">
                  <c:v>-2.3109351681655101E-4</c:v>
                </c:pt>
                <c:pt idx="496">
                  <c:v>-2.31657696458464E-4</c:v>
                </c:pt>
                <c:pt idx="497">
                  <c:v>-2.3222187610037799E-4</c:v>
                </c:pt>
                <c:pt idx="498">
                  <c:v>-2.3278605574229201E-4</c:v>
                </c:pt>
                <c:pt idx="499">
                  <c:v>-2.33350235384205E-4</c:v>
                </c:pt>
                <c:pt idx="500">
                  <c:v>-2.3391441502611799E-4</c:v>
                </c:pt>
                <c:pt idx="501">
                  <c:v>-2.3447859466803301E-4</c:v>
                </c:pt>
                <c:pt idx="502">
                  <c:v>-2.35042774309946E-4</c:v>
                </c:pt>
                <c:pt idx="503">
                  <c:v>-2.3560695395185999E-4</c:v>
                </c:pt>
                <c:pt idx="504">
                  <c:v>-2.3617113359377301E-4</c:v>
                </c:pt>
                <c:pt idx="505">
                  <c:v>-2.36735313235687E-4</c:v>
                </c:pt>
                <c:pt idx="506">
                  <c:v>-2.3729949287760001E-4</c:v>
                </c:pt>
                <c:pt idx="507">
                  <c:v>-2.37863672519514E-4</c:v>
                </c:pt>
                <c:pt idx="508">
                  <c:v>-2.3842785216142699E-4</c:v>
                </c:pt>
                <c:pt idx="509">
                  <c:v>-2.3899203180334101E-4</c:v>
                </c:pt>
                <c:pt idx="510">
                  <c:v>-2.39556211445255E-4</c:v>
                </c:pt>
                <c:pt idx="511">
                  <c:v>-2.40120391087169E-4</c:v>
                </c:pt>
                <c:pt idx="512">
                  <c:v>-2.4068457072908299E-4</c:v>
                </c:pt>
                <c:pt idx="513">
                  <c:v>-2.41248750370996E-4</c:v>
                </c:pt>
                <c:pt idx="514">
                  <c:v>-2.4181293001290999E-4</c:v>
                </c:pt>
                <c:pt idx="515">
                  <c:v>-2.4237710965482301E-4</c:v>
                </c:pt>
                <c:pt idx="516">
                  <c:v>-2.42941289296736E-4</c:v>
                </c:pt>
                <c:pt idx="517">
                  <c:v>-2.4350546893864999E-4</c:v>
                </c:pt>
                <c:pt idx="518">
                  <c:v>-2.4406964858056401E-4</c:v>
                </c:pt>
                <c:pt idx="519">
                  <c:v>-2.4463382822247797E-4</c:v>
                </c:pt>
                <c:pt idx="520">
                  <c:v>-2.4519800786439102E-4</c:v>
                </c:pt>
                <c:pt idx="521">
                  <c:v>-2.4576218750630498E-4</c:v>
                </c:pt>
                <c:pt idx="522">
                  <c:v>-2.4632636714821802E-4</c:v>
                </c:pt>
                <c:pt idx="523">
                  <c:v>-2.4689054679013199E-4</c:v>
                </c:pt>
                <c:pt idx="524">
                  <c:v>-2.4745472643204498E-4</c:v>
                </c:pt>
                <c:pt idx="525">
                  <c:v>-2.4801890607396002E-4</c:v>
                </c:pt>
                <c:pt idx="526">
                  <c:v>-2.4858308571587301E-4</c:v>
                </c:pt>
                <c:pt idx="527">
                  <c:v>-2.4914726535778698E-4</c:v>
                </c:pt>
                <c:pt idx="528">
                  <c:v>-2.4971144499970002E-4</c:v>
                </c:pt>
                <c:pt idx="529">
                  <c:v>-2.5027562464161398E-4</c:v>
                </c:pt>
                <c:pt idx="530">
                  <c:v>-2.50839804283528E-4</c:v>
                </c:pt>
                <c:pt idx="531">
                  <c:v>-2.5140398392544099E-4</c:v>
                </c:pt>
                <c:pt idx="532">
                  <c:v>-2.5196816356735501E-4</c:v>
                </c:pt>
                <c:pt idx="533">
                  <c:v>-2.5253234320926898E-4</c:v>
                </c:pt>
                <c:pt idx="534">
                  <c:v>-2.5309652285118202E-4</c:v>
                </c:pt>
                <c:pt idx="535">
                  <c:v>-2.5366070249309598E-4</c:v>
                </c:pt>
                <c:pt idx="536">
                  <c:v>-2.5422488213501E-4</c:v>
                </c:pt>
                <c:pt idx="537">
                  <c:v>-2.5478906177692299E-4</c:v>
                </c:pt>
                <c:pt idx="538">
                  <c:v>-2.5535324141883701E-4</c:v>
                </c:pt>
                <c:pt idx="539">
                  <c:v>-2.5591742106075E-4</c:v>
                </c:pt>
                <c:pt idx="540">
                  <c:v>-2.5648160070266402E-4</c:v>
                </c:pt>
                <c:pt idx="541">
                  <c:v>-2.5704578034457798E-4</c:v>
                </c:pt>
                <c:pt idx="542">
                  <c:v>-2.57609959986492E-4</c:v>
                </c:pt>
                <c:pt idx="543">
                  <c:v>-2.5817413962840499E-4</c:v>
                </c:pt>
                <c:pt idx="544">
                  <c:v>-2.5873831927031901E-4</c:v>
                </c:pt>
                <c:pt idx="545">
                  <c:v>-2.5930249891223199E-4</c:v>
                </c:pt>
                <c:pt idx="546">
                  <c:v>-2.5986667855414601E-4</c:v>
                </c:pt>
                <c:pt idx="547">
                  <c:v>-2.60430858196059E-4</c:v>
                </c:pt>
                <c:pt idx="548">
                  <c:v>-2.6099503783797302E-4</c:v>
                </c:pt>
                <c:pt idx="549">
                  <c:v>-2.6155921747988698E-4</c:v>
                </c:pt>
                <c:pt idx="550">
                  <c:v>-2.6212339712179997E-4</c:v>
                </c:pt>
                <c:pt idx="551">
                  <c:v>-2.6268757676371399E-4</c:v>
                </c:pt>
                <c:pt idx="552">
                  <c:v>-2.6325175640562801E-4</c:v>
                </c:pt>
                <c:pt idx="553">
                  <c:v>-2.6381593604754198E-4</c:v>
                </c:pt>
                <c:pt idx="554">
                  <c:v>-2.6438011568945502E-4</c:v>
                </c:pt>
                <c:pt idx="555">
                  <c:v>-2.6494429533136898E-4</c:v>
                </c:pt>
                <c:pt idx="556">
                  <c:v>-2.6550847497328203E-4</c:v>
                </c:pt>
                <c:pt idx="557">
                  <c:v>-2.6607265461519501E-4</c:v>
                </c:pt>
                <c:pt idx="558">
                  <c:v>-2.6663683425711001E-4</c:v>
                </c:pt>
                <c:pt idx="559">
                  <c:v>-2.67201013899023E-4</c:v>
                </c:pt>
                <c:pt idx="560">
                  <c:v>-2.6776519354093702E-4</c:v>
                </c:pt>
                <c:pt idx="561">
                  <c:v>-2.6832937318285098E-4</c:v>
                </c:pt>
                <c:pt idx="562">
                  <c:v>-2.6889355282476402E-4</c:v>
                </c:pt>
                <c:pt idx="563">
                  <c:v>-2.6945773246667701E-4</c:v>
                </c:pt>
                <c:pt idx="564">
                  <c:v>-2.7002191210859201E-4</c:v>
                </c:pt>
                <c:pt idx="565">
                  <c:v>-2.7058609175050499E-4</c:v>
                </c:pt>
                <c:pt idx="566">
                  <c:v>-2.7115027139241798E-4</c:v>
                </c:pt>
                <c:pt idx="567">
                  <c:v>-2.7171445103433298E-4</c:v>
                </c:pt>
                <c:pt idx="568">
                  <c:v>-2.7227863067624602E-4</c:v>
                </c:pt>
                <c:pt idx="569">
                  <c:v>-2.7284281031815998E-4</c:v>
                </c:pt>
                <c:pt idx="570">
                  <c:v>-2.7340698996007297E-4</c:v>
                </c:pt>
                <c:pt idx="571">
                  <c:v>-2.7397116960198602E-4</c:v>
                </c:pt>
                <c:pt idx="572">
                  <c:v>-2.7453534924389998E-4</c:v>
                </c:pt>
                <c:pt idx="573">
                  <c:v>-2.75099528885814E-4</c:v>
                </c:pt>
                <c:pt idx="574">
                  <c:v>-2.7566370852772802E-4</c:v>
                </c:pt>
                <c:pt idx="575">
                  <c:v>-2.7622788816964101E-4</c:v>
                </c:pt>
                <c:pt idx="576">
                  <c:v>-2.7679206781155503E-4</c:v>
                </c:pt>
                <c:pt idx="577">
                  <c:v>-2.7735624745346899E-4</c:v>
                </c:pt>
                <c:pt idx="578">
                  <c:v>-2.7792042709538198E-4</c:v>
                </c:pt>
                <c:pt idx="579">
                  <c:v>-2.78484606737296E-4</c:v>
                </c:pt>
                <c:pt idx="580">
                  <c:v>-2.7904878637921002E-4</c:v>
                </c:pt>
                <c:pt idx="581">
                  <c:v>-2.79612966021123E-4</c:v>
                </c:pt>
                <c:pt idx="582">
                  <c:v>-2.8017714566303702E-4</c:v>
                </c:pt>
                <c:pt idx="583">
                  <c:v>-2.8074132530495099E-4</c:v>
                </c:pt>
                <c:pt idx="584">
                  <c:v>-2.8130550494686501E-4</c:v>
                </c:pt>
                <c:pt idx="585">
                  <c:v>-2.8186968458877799E-4</c:v>
                </c:pt>
                <c:pt idx="586">
                  <c:v>-2.8243386423069201E-4</c:v>
                </c:pt>
                <c:pt idx="587">
                  <c:v>-2.8299804387260598E-4</c:v>
                </c:pt>
                <c:pt idx="588">
                  <c:v>-2.8356222351451902E-4</c:v>
                </c:pt>
                <c:pt idx="589">
                  <c:v>-2.8412640315643201E-4</c:v>
                </c:pt>
                <c:pt idx="590">
                  <c:v>-2.8469058279834597E-4</c:v>
                </c:pt>
                <c:pt idx="591">
                  <c:v>-2.8525476244025999E-4</c:v>
                </c:pt>
                <c:pt idx="592">
                  <c:v>-2.8581894208217298E-4</c:v>
                </c:pt>
                <c:pt idx="593">
                  <c:v>-2.86383121724087E-4</c:v>
                </c:pt>
                <c:pt idx="594">
                  <c:v>-2.8694730136600102E-4</c:v>
                </c:pt>
                <c:pt idx="595">
                  <c:v>-2.8751148100791401E-4</c:v>
                </c:pt>
                <c:pt idx="596">
                  <c:v>-2.8807566064982803E-4</c:v>
                </c:pt>
                <c:pt idx="597">
                  <c:v>-2.8863984029174101E-4</c:v>
                </c:pt>
                <c:pt idx="598">
                  <c:v>-2.89204019933654E-4</c:v>
                </c:pt>
                <c:pt idx="599">
                  <c:v>-2.89768199575569E-4</c:v>
                </c:pt>
                <c:pt idx="600">
                  <c:v>-2.9033237921748199E-4</c:v>
                </c:pt>
                <c:pt idx="601">
                  <c:v>-2.90896558859396E-4</c:v>
                </c:pt>
                <c:pt idx="602">
                  <c:v>-2.9146073850130899E-4</c:v>
                </c:pt>
                <c:pt idx="603">
                  <c:v>-2.9202491814322399E-4</c:v>
                </c:pt>
                <c:pt idx="604">
                  <c:v>-2.9258909778513698E-4</c:v>
                </c:pt>
                <c:pt idx="605">
                  <c:v>-2.9315327742705099E-4</c:v>
                </c:pt>
                <c:pt idx="606">
                  <c:v>-2.9371745706896398E-4</c:v>
                </c:pt>
                <c:pt idx="607">
                  <c:v>-2.9428163671087703E-4</c:v>
                </c:pt>
                <c:pt idx="608">
                  <c:v>-2.9484581635279202E-4</c:v>
                </c:pt>
                <c:pt idx="609">
                  <c:v>-2.9540999599470501E-4</c:v>
                </c:pt>
                <c:pt idx="610">
                  <c:v>-2.95974175636618E-4</c:v>
                </c:pt>
                <c:pt idx="611">
                  <c:v>-2.9653835527853299E-4</c:v>
                </c:pt>
                <c:pt idx="612">
                  <c:v>-2.9710253492044598E-4</c:v>
                </c:pt>
                <c:pt idx="613">
                  <c:v>-2.9766671456236E-4</c:v>
                </c:pt>
                <c:pt idx="614">
                  <c:v>-2.9823089420427299E-4</c:v>
                </c:pt>
                <c:pt idx="615">
                  <c:v>-2.9879507384618701E-4</c:v>
                </c:pt>
                <c:pt idx="616">
                  <c:v>-2.9935925348809999E-4</c:v>
                </c:pt>
                <c:pt idx="617">
                  <c:v>-2.9992343313001401E-4</c:v>
                </c:pt>
                <c:pt idx="618">
                  <c:v>-3.00487612771927E-4</c:v>
                </c:pt>
                <c:pt idx="619">
                  <c:v>-3.0105179241384102E-4</c:v>
                </c:pt>
                <c:pt idx="620">
                  <c:v>-3.0161597205575499E-4</c:v>
                </c:pt>
                <c:pt idx="621">
                  <c:v>-3.02180151697669E-4</c:v>
                </c:pt>
                <c:pt idx="622">
                  <c:v>-3.0274433133958302E-4</c:v>
                </c:pt>
                <c:pt idx="623">
                  <c:v>-3.0330851098149601E-4</c:v>
                </c:pt>
                <c:pt idx="624">
                  <c:v>-3.0387269062340998E-4</c:v>
                </c:pt>
                <c:pt idx="625">
                  <c:v>-3.0443687026532399E-4</c:v>
                </c:pt>
                <c:pt idx="626">
                  <c:v>-3.0500104990723698E-4</c:v>
                </c:pt>
                <c:pt idx="627">
                  <c:v>-3.05565229549151E-4</c:v>
                </c:pt>
                <c:pt idx="628">
                  <c:v>-3.0612940919106502E-4</c:v>
                </c:pt>
                <c:pt idx="629">
                  <c:v>-3.0669358883297698E-4</c:v>
                </c:pt>
                <c:pt idx="630">
                  <c:v>-3.07257768474891E-4</c:v>
                </c:pt>
                <c:pt idx="631">
                  <c:v>-3.0782194811680502E-4</c:v>
                </c:pt>
                <c:pt idx="632">
                  <c:v>-3.0838612775871898E-4</c:v>
                </c:pt>
                <c:pt idx="633">
                  <c:v>-3.08950307400633E-4</c:v>
                </c:pt>
                <c:pt idx="634">
                  <c:v>-3.0951448704254599E-4</c:v>
                </c:pt>
                <c:pt idx="635">
                  <c:v>-3.1007866668446001E-4</c:v>
                </c:pt>
                <c:pt idx="636">
                  <c:v>-3.1064284632637402E-4</c:v>
                </c:pt>
                <c:pt idx="637">
                  <c:v>-3.1120702596828701E-4</c:v>
                </c:pt>
                <c:pt idx="638">
                  <c:v>-3.117712056102E-4</c:v>
                </c:pt>
                <c:pt idx="639">
                  <c:v>-3.12335385252115E-4</c:v>
                </c:pt>
                <c:pt idx="640">
                  <c:v>-3.1289956489402799E-4</c:v>
                </c:pt>
                <c:pt idx="641">
                  <c:v>-3.1346374453594097E-4</c:v>
                </c:pt>
                <c:pt idx="642">
                  <c:v>-3.1402792417785499E-4</c:v>
                </c:pt>
                <c:pt idx="643">
                  <c:v>-3.1459210381976901E-4</c:v>
                </c:pt>
                <c:pt idx="644">
                  <c:v>-3.15156283461682E-4</c:v>
                </c:pt>
                <c:pt idx="645">
                  <c:v>-3.1572046310359602E-4</c:v>
                </c:pt>
                <c:pt idx="646">
                  <c:v>-3.1628464274550998E-4</c:v>
                </c:pt>
                <c:pt idx="647">
                  <c:v>-3.1684882238742303E-4</c:v>
                </c:pt>
                <c:pt idx="648">
                  <c:v>-3.1741300202933699E-4</c:v>
                </c:pt>
                <c:pt idx="649">
                  <c:v>-3.1797718167125101E-4</c:v>
                </c:pt>
                <c:pt idx="650">
                  <c:v>-3.1854136131316497E-4</c:v>
                </c:pt>
                <c:pt idx="651">
                  <c:v>-3.1910554095507802E-4</c:v>
                </c:pt>
                <c:pt idx="652">
                  <c:v>-3.19669720596991E-4</c:v>
                </c:pt>
                <c:pt idx="653">
                  <c:v>-3.2023390023890502E-4</c:v>
                </c:pt>
                <c:pt idx="654">
                  <c:v>-3.2079807988081899E-4</c:v>
                </c:pt>
                <c:pt idx="655">
                  <c:v>-3.2136225952273301E-4</c:v>
                </c:pt>
                <c:pt idx="656">
                  <c:v>-3.2192643916464599E-4</c:v>
                </c:pt>
                <c:pt idx="657">
                  <c:v>-3.2249061880656001E-4</c:v>
                </c:pt>
                <c:pt idx="658">
                  <c:v>-3.23054798448473E-4</c:v>
                </c:pt>
                <c:pt idx="659">
                  <c:v>-3.2361897809038702E-4</c:v>
                </c:pt>
                <c:pt idx="660">
                  <c:v>-3.2418315773230099E-4</c:v>
                </c:pt>
                <c:pt idx="661">
                  <c:v>-3.2474733737421397E-4</c:v>
                </c:pt>
                <c:pt idx="662">
                  <c:v>-3.2531151701612702E-4</c:v>
                </c:pt>
                <c:pt idx="663">
                  <c:v>-3.2587569665804201E-4</c:v>
                </c:pt>
                <c:pt idx="664">
                  <c:v>-3.26439876299955E-4</c:v>
                </c:pt>
                <c:pt idx="665">
                  <c:v>-3.2700405594186902E-4</c:v>
                </c:pt>
                <c:pt idx="666">
                  <c:v>-3.2756823558378298E-4</c:v>
                </c:pt>
                <c:pt idx="667">
                  <c:v>-3.28132415225695E-4</c:v>
                </c:pt>
                <c:pt idx="668">
                  <c:v>-3.2869659486760999E-4</c:v>
                </c:pt>
                <c:pt idx="669">
                  <c:v>-3.2926077450952401E-4</c:v>
                </c:pt>
                <c:pt idx="670">
                  <c:v>-3.29824954151437E-4</c:v>
                </c:pt>
                <c:pt idx="671">
                  <c:v>-3.3038913379335102E-4</c:v>
                </c:pt>
                <c:pt idx="672">
                  <c:v>-3.3095331343526498E-4</c:v>
                </c:pt>
                <c:pt idx="673">
                  <c:v>-3.31517493077179E-4</c:v>
                </c:pt>
                <c:pt idx="674">
                  <c:v>-3.3208167271909199E-4</c:v>
                </c:pt>
                <c:pt idx="675">
                  <c:v>-3.3264585236100601E-4</c:v>
                </c:pt>
                <c:pt idx="676">
                  <c:v>-3.3321003200291899E-4</c:v>
                </c:pt>
                <c:pt idx="677">
                  <c:v>-3.3377421164483301E-4</c:v>
                </c:pt>
                <c:pt idx="678">
                  <c:v>-3.34338391286746E-4</c:v>
                </c:pt>
                <c:pt idx="679">
                  <c:v>-3.3490257092866002E-4</c:v>
                </c:pt>
                <c:pt idx="680">
                  <c:v>-3.3546675057057301E-4</c:v>
                </c:pt>
                <c:pt idx="681">
                  <c:v>-3.3603093021248697E-4</c:v>
                </c:pt>
                <c:pt idx="682">
                  <c:v>-3.3659510985440099E-4</c:v>
                </c:pt>
                <c:pt idx="683">
                  <c:v>-3.3715928949631501E-4</c:v>
                </c:pt>
                <c:pt idx="684">
                  <c:v>-3.37723469138228E-4</c:v>
                </c:pt>
                <c:pt idx="685">
                  <c:v>-3.3828764878014202E-4</c:v>
                </c:pt>
                <c:pt idx="686">
                  <c:v>-3.3885182842205501E-4</c:v>
                </c:pt>
                <c:pt idx="687">
                  <c:v>-3.3941600806396903E-4</c:v>
                </c:pt>
                <c:pt idx="688">
                  <c:v>-3.3998018770588299E-4</c:v>
                </c:pt>
                <c:pt idx="689">
                  <c:v>-3.4054436734779701E-4</c:v>
                </c:pt>
                <c:pt idx="690">
                  <c:v>-3.4110854698971E-4</c:v>
                </c:pt>
                <c:pt idx="691">
                  <c:v>-3.4167272663162402E-4</c:v>
                </c:pt>
                <c:pt idx="692">
                  <c:v>-3.42236906273537E-4</c:v>
                </c:pt>
                <c:pt idx="693">
                  <c:v>-3.4280108591545102E-4</c:v>
                </c:pt>
                <c:pt idx="694">
                  <c:v>-3.4336526555736401E-4</c:v>
                </c:pt>
                <c:pt idx="695">
                  <c:v>-3.4392944519927798E-4</c:v>
                </c:pt>
                <c:pt idx="696">
                  <c:v>-3.4449362484119199E-4</c:v>
                </c:pt>
                <c:pt idx="697">
                  <c:v>-3.4505780448310498E-4</c:v>
                </c:pt>
                <c:pt idx="698">
                  <c:v>-3.45621984125019E-4</c:v>
                </c:pt>
                <c:pt idx="699">
                  <c:v>-3.4618616376693199E-4</c:v>
                </c:pt>
                <c:pt idx="700">
                  <c:v>-3.4675034340884601E-4</c:v>
                </c:pt>
                <c:pt idx="701">
                  <c:v>-3.4731452305075997E-4</c:v>
                </c:pt>
                <c:pt idx="702">
                  <c:v>-3.4787870269267302E-4</c:v>
                </c:pt>
                <c:pt idx="703">
                  <c:v>-3.4844288233458698E-4</c:v>
                </c:pt>
                <c:pt idx="704">
                  <c:v>-3.49007061976501E-4</c:v>
                </c:pt>
                <c:pt idx="705">
                  <c:v>-3.4957124161841399E-4</c:v>
                </c:pt>
                <c:pt idx="706">
                  <c:v>-3.5013542126032801E-4</c:v>
                </c:pt>
                <c:pt idx="707">
                  <c:v>-3.5069960090224203E-4</c:v>
                </c:pt>
                <c:pt idx="708">
                  <c:v>-3.5126378054415599E-4</c:v>
                </c:pt>
                <c:pt idx="709">
                  <c:v>-3.5182796018606898E-4</c:v>
                </c:pt>
                <c:pt idx="710">
                  <c:v>-3.52392139827983E-4</c:v>
                </c:pt>
                <c:pt idx="711">
                  <c:v>-3.5295631946989599E-4</c:v>
                </c:pt>
                <c:pt idx="712">
                  <c:v>-3.5352049911181E-4</c:v>
                </c:pt>
                <c:pt idx="713">
                  <c:v>-3.5408467875372402E-4</c:v>
                </c:pt>
                <c:pt idx="714">
                  <c:v>-3.5464885839563799E-4</c:v>
                </c:pt>
                <c:pt idx="715">
                  <c:v>-3.5521303803755E-4</c:v>
                </c:pt>
                <c:pt idx="716">
                  <c:v>-3.5577721767946499E-4</c:v>
                </c:pt>
                <c:pt idx="717">
                  <c:v>-3.5634139732137798E-4</c:v>
                </c:pt>
                <c:pt idx="718">
                  <c:v>-3.56905576963292E-4</c:v>
                </c:pt>
                <c:pt idx="719">
                  <c:v>-3.5746975660520602E-4</c:v>
                </c:pt>
                <c:pt idx="720">
                  <c:v>-3.5803393624711998E-4</c:v>
                </c:pt>
                <c:pt idx="721">
                  <c:v>-3.58598115889032E-4</c:v>
                </c:pt>
                <c:pt idx="722">
                  <c:v>-3.5916229553094602E-4</c:v>
                </c:pt>
                <c:pt idx="723">
                  <c:v>-3.5972647517285998E-4</c:v>
                </c:pt>
                <c:pt idx="724">
                  <c:v>-3.60290654814774E-4</c:v>
                </c:pt>
                <c:pt idx="725">
                  <c:v>-3.6085483445668699E-4</c:v>
                </c:pt>
                <c:pt idx="726">
                  <c:v>-3.6141901409859998E-4</c:v>
                </c:pt>
                <c:pt idx="727">
                  <c:v>-3.6198319374051503E-4</c:v>
                </c:pt>
                <c:pt idx="728">
                  <c:v>-3.6254737338242899E-4</c:v>
                </c:pt>
                <c:pt idx="729">
                  <c:v>-3.6311155302434198E-4</c:v>
                </c:pt>
                <c:pt idx="730">
                  <c:v>-3.63675732666256E-4</c:v>
                </c:pt>
                <c:pt idx="731">
                  <c:v>-3.6423991230817002E-4</c:v>
                </c:pt>
                <c:pt idx="732">
                  <c:v>-3.64804091950083E-4</c:v>
                </c:pt>
                <c:pt idx="733">
                  <c:v>-3.6536827159199702E-4</c:v>
                </c:pt>
                <c:pt idx="734">
                  <c:v>-3.6593245123391001E-4</c:v>
                </c:pt>
                <c:pt idx="735">
                  <c:v>-3.6649663087582398E-4</c:v>
                </c:pt>
                <c:pt idx="736">
                  <c:v>-3.6706081051773799E-4</c:v>
                </c:pt>
                <c:pt idx="737">
                  <c:v>-3.6762499015965201E-4</c:v>
                </c:pt>
                <c:pt idx="738">
                  <c:v>-3.6818916980156403E-4</c:v>
                </c:pt>
                <c:pt idx="739">
                  <c:v>-3.6875334944347799E-4</c:v>
                </c:pt>
                <c:pt idx="740">
                  <c:v>-3.6931752908539201E-4</c:v>
                </c:pt>
                <c:pt idx="741">
                  <c:v>-3.69881708727305E-4</c:v>
                </c:pt>
                <c:pt idx="742">
                  <c:v>-3.7044588836921799E-4</c:v>
                </c:pt>
                <c:pt idx="743">
                  <c:v>-3.7101006801113298E-4</c:v>
                </c:pt>
                <c:pt idx="744">
                  <c:v>-3.71574247653047E-4</c:v>
                </c:pt>
                <c:pt idx="745">
                  <c:v>-3.7213842729495999E-4</c:v>
                </c:pt>
                <c:pt idx="746">
                  <c:v>-3.7270260693687401E-4</c:v>
                </c:pt>
                <c:pt idx="747">
                  <c:v>-3.7326678657878803E-4</c:v>
                </c:pt>
                <c:pt idx="748">
                  <c:v>-3.7383096622070101E-4</c:v>
                </c:pt>
                <c:pt idx="749">
                  <c:v>-3.7439514586261601E-4</c:v>
                </c:pt>
                <c:pt idx="750">
                  <c:v>-3.74959325504529E-4</c:v>
                </c:pt>
                <c:pt idx="751">
                  <c:v>-3.7552350514644101E-4</c:v>
                </c:pt>
                <c:pt idx="752">
                  <c:v>-3.76087684788356E-4</c:v>
                </c:pt>
                <c:pt idx="753">
                  <c:v>-3.7665186443026802E-4</c:v>
                </c:pt>
                <c:pt idx="754">
                  <c:v>-3.7721604407218301E-4</c:v>
                </c:pt>
                <c:pt idx="755">
                  <c:v>-3.7778022371409698E-4</c:v>
                </c:pt>
                <c:pt idx="756">
                  <c:v>-3.7834440335601002E-4</c:v>
                </c:pt>
                <c:pt idx="757">
                  <c:v>-3.7890858299792398E-4</c:v>
                </c:pt>
                <c:pt idx="758">
                  <c:v>-3.79472762639838E-4</c:v>
                </c:pt>
                <c:pt idx="759">
                  <c:v>-3.8003694228175099E-4</c:v>
                </c:pt>
                <c:pt idx="760">
                  <c:v>-3.8060112192366501E-4</c:v>
                </c:pt>
                <c:pt idx="761">
                  <c:v>-3.81165301565578E-4</c:v>
                </c:pt>
                <c:pt idx="762">
                  <c:v>-3.8172948120749202E-4</c:v>
                </c:pt>
                <c:pt idx="763">
                  <c:v>-3.8229366084940598E-4</c:v>
                </c:pt>
                <c:pt idx="764">
                  <c:v>-3.8285784049131902E-4</c:v>
                </c:pt>
                <c:pt idx="765">
                  <c:v>-3.8342202013323402E-4</c:v>
                </c:pt>
                <c:pt idx="766">
                  <c:v>-3.8398619977514701E-4</c:v>
                </c:pt>
                <c:pt idx="767">
                  <c:v>-3.8455037941705999E-4</c:v>
                </c:pt>
                <c:pt idx="768">
                  <c:v>-3.8511455905897298E-4</c:v>
                </c:pt>
                <c:pt idx="769">
                  <c:v>-3.85678738700887E-4</c:v>
                </c:pt>
                <c:pt idx="770">
                  <c:v>-3.8624291834280102E-4</c:v>
                </c:pt>
                <c:pt idx="771">
                  <c:v>-3.8680709798471401E-4</c:v>
                </c:pt>
                <c:pt idx="772">
                  <c:v>-3.8737127762662797E-4</c:v>
                </c:pt>
                <c:pt idx="773">
                  <c:v>-3.8793545726854199E-4</c:v>
                </c:pt>
                <c:pt idx="774">
                  <c:v>-3.8849963691045601E-4</c:v>
                </c:pt>
                <c:pt idx="775">
                  <c:v>-3.8906381655236998E-4</c:v>
                </c:pt>
                <c:pt idx="776">
                  <c:v>-3.8962799619428199E-4</c:v>
                </c:pt>
                <c:pt idx="777">
                  <c:v>-3.9019217583619698E-4</c:v>
                </c:pt>
                <c:pt idx="778">
                  <c:v>-3.90756355478111E-4</c:v>
                </c:pt>
                <c:pt idx="779">
                  <c:v>-3.9132053512002399E-4</c:v>
                </c:pt>
                <c:pt idx="780">
                  <c:v>-3.9188471476193801E-4</c:v>
                </c:pt>
                <c:pt idx="781">
                  <c:v>-3.92448894403851E-4</c:v>
                </c:pt>
                <c:pt idx="782">
                  <c:v>-3.9301307404576301E-4</c:v>
                </c:pt>
                <c:pt idx="783">
                  <c:v>-3.9357725368767898E-4</c:v>
                </c:pt>
                <c:pt idx="784">
                  <c:v>-3.9414143332959099E-4</c:v>
                </c:pt>
                <c:pt idx="785">
                  <c:v>-3.9470561297150599E-4</c:v>
                </c:pt>
                <c:pt idx="786">
                  <c:v>-3.9526979261341898E-4</c:v>
                </c:pt>
                <c:pt idx="787">
                  <c:v>-3.9583397225533299E-4</c:v>
                </c:pt>
                <c:pt idx="788">
                  <c:v>-3.9639815189724701E-4</c:v>
                </c:pt>
                <c:pt idx="789">
                  <c:v>-3.9696233153916098E-4</c:v>
                </c:pt>
                <c:pt idx="790">
                  <c:v>-3.9752651118107402E-4</c:v>
                </c:pt>
                <c:pt idx="791">
                  <c:v>-3.9809069082298701E-4</c:v>
                </c:pt>
                <c:pt idx="792">
                  <c:v>-3.9865487046490097E-4</c:v>
                </c:pt>
                <c:pt idx="793">
                  <c:v>-3.9921905010681499E-4</c:v>
                </c:pt>
                <c:pt idx="794">
                  <c:v>-3.9978322974872798E-4</c:v>
                </c:pt>
                <c:pt idx="795">
                  <c:v>-4.00347409390642E-4</c:v>
                </c:pt>
                <c:pt idx="796">
                  <c:v>-4.0091158903255499E-4</c:v>
                </c:pt>
                <c:pt idx="797">
                  <c:v>-4.0147576867446901E-4</c:v>
                </c:pt>
                <c:pt idx="798">
                  <c:v>-4.0203994831638303E-4</c:v>
                </c:pt>
                <c:pt idx="799">
                  <c:v>-4.0260412795829699E-4</c:v>
                </c:pt>
                <c:pt idx="800">
                  <c:v>-4.03168307600209E-4</c:v>
                </c:pt>
                <c:pt idx="801">
                  <c:v>-4.03732487242124E-4</c:v>
                </c:pt>
                <c:pt idx="802">
                  <c:v>-4.0429666688403699E-4</c:v>
                </c:pt>
                <c:pt idx="803">
                  <c:v>-4.04860846525951E-4</c:v>
                </c:pt>
                <c:pt idx="804">
                  <c:v>-4.0542502616786502E-4</c:v>
                </c:pt>
                <c:pt idx="805">
                  <c:v>-4.0598920580977899E-4</c:v>
                </c:pt>
                <c:pt idx="806">
                  <c:v>-4.0655338545169301E-4</c:v>
                </c:pt>
                <c:pt idx="807">
                  <c:v>-4.0711756509360502E-4</c:v>
                </c:pt>
                <c:pt idx="808">
                  <c:v>-4.0768174473552001E-4</c:v>
                </c:pt>
                <c:pt idx="809">
                  <c:v>-4.0824592437743398E-4</c:v>
                </c:pt>
                <c:pt idx="810">
                  <c:v>-4.0881010401934599E-4</c:v>
                </c:pt>
                <c:pt idx="811">
                  <c:v>-4.0937428366126202E-4</c:v>
                </c:pt>
                <c:pt idx="812">
                  <c:v>-4.0993846330317202E-4</c:v>
                </c:pt>
                <c:pt idx="813">
                  <c:v>-4.1050264294508799E-4</c:v>
                </c:pt>
                <c:pt idx="814">
                  <c:v>-4.1106682258700098E-4</c:v>
                </c:pt>
                <c:pt idx="815">
                  <c:v>-4.11631002228915E-4</c:v>
                </c:pt>
                <c:pt idx="816">
                  <c:v>-4.1219518187082999E-4</c:v>
                </c:pt>
                <c:pt idx="817">
                  <c:v>-4.1275936151274298E-4</c:v>
                </c:pt>
                <c:pt idx="818">
                  <c:v>-4.1332354115465603E-4</c:v>
                </c:pt>
                <c:pt idx="819">
                  <c:v>-4.1388772079656901E-4</c:v>
                </c:pt>
                <c:pt idx="820">
                  <c:v>-4.1445190043848298E-4</c:v>
                </c:pt>
                <c:pt idx="821">
                  <c:v>-4.15016080080397E-4</c:v>
                </c:pt>
                <c:pt idx="822">
                  <c:v>-4.1558025972231102E-4</c:v>
                </c:pt>
                <c:pt idx="823">
                  <c:v>-4.16144439364224E-4</c:v>
                </c:pt>
                <c:pt idx="824">
                  <c:v>-4.1670861900613699E-4</c:v>
                </c:pt>
                <c:pt idx="825">
                  <c:v>-4.1727279864805199E-4</c:v>
                </c:pt>
                <c:pt idx="826">
                  <c:v>-4.1783697828996498E-4</c:v>
                </c:pt>
                <c:pt idx="827">
                  <c:v>-4.1840115793187899E-4</c:v>
                </c:pt>
                <c:pt idx="828">
                  <c:v>-4.1896533757379301E-4</c:v>
                </c:pt>
                <c:pt idx="829">
                  <c:v>-4.19529517215706E-4</c:v>
                </c:pt>
                <c:pt idx="830">
                  <c:v>-4.2009369685761801E-4</c:v>
                </c:pt>
                <c:pt idx="831">
                  <c:v>-4.2065787649953301E-4</c:v>
                </c:pt>
                <c:pt idx="832">
                  <c:v>-4.21222056141446E-4</c:v>
                </c:pt>
                <c:pt idx="833">
                  <c:v>-4.2178623578336002E-4</c:v>
                </c:pt>
                <c:pt idx="834">
                  <c:v>-4.2235041542527301E-4</c:v>
                </c:pt>
                <c:pt idx="835">
                  <c:v>-4.22914595067188E-4</c:v>
                </c:pt>
                <c:pt idx="836">
                  <c:v>-4.2347877470910099E-4</c:v>
                </c:pt>
                <c:pt idx="837">
                  <c:v>-4.2404295435101598E-4</c:v>
                </c:pt>
                <c:pt idx="838">
                  <c:v>-4.24607133992928E-4</c:v>
                </c:pt>
                <c:pt idx="839">
                  <c:v>-4.2517131363484299E-4</c:v>
                </c:pt>
                <c:pt idx="840">
                  <c:v>-4.2573549327675598E-4</c:v>
                </c:pt>
                <c:pt idx="841">
                  <c:v>-4.2629967291867E-4</c:v>
                </c:pt>
                <c:pt idx="842">
                  <c:v>-4.2686385256058299E-4</c:v>
                </c:pt>
                <c:pt idx="843">
                  <c:v>-4.2742803220249597E-4</c:v>
                </c:pt>
                <c:pt idx="844">
                  <c:v>-4.2799221184441102E-4</c:v>
                </c:pt>
                <c:pt idx="845">
                  <c:v>-4.2855639148632499E-4</c:v>
                </c:pt>
                <c:pt idx="846">
                  <c:v>-4.29120571128237E-4</c:v>
                </c:pt>
                <c:pt idx="847">
                  <c:v>-4.2968475077014999E-4</c:v>
                </c:pt>
                <c:pt idx="848">
                  <c:v>-4.3024893041206498E-4</c:v>
                </c:pt>
                <c:pt idx="849">
                  <c:v>-4.3081311005397803E-4</c:v>
                </c:pt>
                <c:pt idx="850">
                  <c:v>-4.3137728969589302E-4</c:v>
                </c:pt>
                <c:pt idx="851">
                  <c:v>-4.3194146933780601E-4</c:v>
                </c:pt>
                <c:pt idx="852">
                  <c:v>-4.3250564897971997E-4</c:v>
                </c:pt>
                <c:pt idx="853">
                  <c:v>-4.3306982862163302E-4</c:v>
                </c:pt>
                <c:pt idx="854">
                  <c:v>-4.3363400826354801E-4</c:v>
                </c:pt>
                <c:pt idx="855">
                  <c:v>-4.3419818790545899E-4</c:v>
                </c:pt>
                <c:pt idx="856">
                  <c:v>-4.3476236754737301E-4</c:v>
                </c:pt>
                <c:pt idx="857">
                  <c:v>-4.3532654718928801E-4</c:v>
                </c:pt>
                <c:pt idx="858">
                  <c:v>-4.3589072683120203E-4</c:v>
                </c:pt>
                <c:pt idx="859">
                  <c:v>-4.3645490647311501E-4</c:v>
                </c:pt>
                <c:pt idx="860">
                  <c:v>-4.3701908611503001E-4</c:v>
                </c:pt>
                <c:pt idx="861">
                  <c:v>-4.37583265756943E-4</c:v>
                </c:pt>
                <c:pt idx="862">
                  <c:v>-4.3814744539885501E-4</c:v>
                </c:pt>
                <c:pt idx="863">
                  <c:v>-4.3871162504076897E-4</c:v>
                </c:pt>
                <c:pt idx="864">
                  <c:v>-4.3927580468268402E-4</c:v>
                </c:pt>
                <c:pt idx="865">
                  <c:v>-4.3983998432459701E-4</c:v>
                </c:pt>
                <c:pt idx="866">
                  <c:v>-4.4040416396651098E-4</c:v>
                </c:pt>
                <c:pt idx="867">
                  <c:v>-4.4096834360842402E-4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C88-4CE8-AFF7-15FCEC780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  <c:extLst>
          <c:ext xmlns:c15="http://schemas.microsoft.com/office/drawing/2012/chart" uri="{02D57815-91ED-43cb-92C2-25804820EDAC}">
            <c15:filteredScatterSeries>
              <c15:ser>
                <c:idx val="12"/>
                <c:order val="6"/>
                <c:tx>
                  <c:strRef>
                    <c:extLst>
                      <c:ext uri="{02D57815-91ED-43cb-92C2-25804820EDAC}">
                        <c15:formulaRef>
                          <c15:sqref>AVGx!$N$1:$N$2</c15:sqref>
                        </c15:formulaRef>
                      </c:ext>
                    </c:extLst>
                    <c:strCache>
                      <c:ptCount val="2"/>
                      <c:pt idx="0">
                        <c:v>-1.5 deg</c:v>
                      </c:pt>
                      <c:pt idx="1">
                        <c:v>Avg x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AVGx!$A$3:$A$870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AVGx!$N$3:$N$870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0C88-4CE8-AFF7-15FCEC780A13}"/>
                  </c:ext>
                </c:extLst>
              </c15:ser>
            </c15:filteredScatterSeries>
            <c15:filteredScatterSeries>
              <c15:ser>
                <c:idx val="14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AVGx!$P$1:$P$2</c15:sqref>
                        </c15:formulaRef>
                      </c:ext>
                    </c:extLst>
                    <c:strCache>
                      <c:ptCount val="2"/>
                      <c:pt idx="0">
                        <c:v>-1.5 deg</c:v>
                      </c:pt>
                      <c:pt idx="1">
                        <c:v>Avg 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C88-4CE8-AFF7-15FCEC780A13}"/>
                  </c:ext>
                </c:extLst>
              </c15:ser>
            </c15:filteredScatterSeries>
          </c:ext>
        </c:extLst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  <c:max val="8.0000000000000026E-4"/>
          <c:min val="-8.0000000000000026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horizontal position [mm]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Vertical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AVGy!$A$1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AVGy!$A$3:$A$870</c:f>
              <c:numCache>
                <c:formatCode>0.00E+00</c:formatCode>
                <c:ptCount val="868"/>
                <c:pt idx="0">
                  <c:v>8.4017742977036803E-6</c:v>
                </c:pt>
                <c:pt idx="1">
                  <c:v>1.6139130875308399E-5</c:v>
                </c:pt>
                <c:pt idx="2">
                  <c:v>2.6378602442109501E-5</c:v>
                </c:pt>
                <c:pt idx="3">
                  <c:v>4.29982263410888E-5</c:v>
                </c:pt>
                <c:pt idx="4">
                  <c:v>6.97401176152246E-5</c:v>
                </c:pt>
                <c:pt idx="5">
                  <c:v>1.03996301741294E-4</c:v>
                </c:pt>
                <c:pt idx="6">
                  <c:v>1.4577335721267399E-4</c:v>
                </c:pt>
                <c:pt idx="7">
                  <c:v>1.9507929559270699E-4</c:v>
                </c:pt>
                <c:pt idx="8">
                  <c:v>2.5192355636021802E-4</c:v>
                </c:pt>
                <c:pt idx="9">
                  <c:v>3.1631700078942201E-4</c:v>
                </c:pt>
                <c:pt idx="10">
                  <c:v>3.8827189775534802E-4</c:v>
                </c:pt>
                <c:pt idx="11">
                  <c:v>4.6780184243915202E-4</c:v>
                </c:pt>
                <c:pt idx="12">
                  <c:v>5.5492167167065496E-4</c:v>
                </c:pt>
                <c:pt idx="13">
                  <c:v>6.4964743589048695E-4</c:v>
                </c:pt>
                <c:pt idx="14">
                  <c:v>7.51996375158875E-4</c:v>
                </c:pt>
                <c:pt idx="15">
                  <c:v>8.6198684687947098E-4</c:v>
                </c:pt>
                <c:pt idx="16">
                  <c:v>9.7963808044167189E-4</c:v>
                </c:pt>
                <c:pt idx="17">
                  <c:v>1.10497004331381E-3</c:v>
                </c:pt>
                <c:pt idx="18">
                  <c:v>1.2380033879739901E-3</c:v>
                </c:pt>
                <c:pt idx="19">
                  <c:v>1.3787591545865599E-3</c:v>
                </c:pt>
                <c:pt idx="20">
                  <c:v>1.52725819507426E-3</c:v>
                </c:pt>
                <c:pt idx="21">
                  <c:v>1.68352125344058E-3</c:v>
                </c:pt>
                <c:pt idx="22">
                  <c:v>1.84756989399365E-3</c:v>
                </c:pt>
                <c:pt idx="23">
                  <c:v>2.0194286768855899E-3</c:v>
                </c:pt>
                <c:pt idx="24">
                  <c:v>2.1991262761206199E-3</c:v>
                </c:pt>
                <c:pt idx="25">
                  <c:v>2.38669910188908E-3</c:v>
                </c:pt>
                <c:pt idx="26">
                  <c:v>2.5821955385832698E-3</c:v>
                </c:pt>
                <c:pt idx="27">
                  <c:v>2.7856759808809299E-3</c:v>
                </c:pt>
                <c:pt idx="28">
                  <c:v>2.9972110021734902E-3</c:v>
                </c:pt>
                <c:pt idx="29">
                  <c:v>3.2168807883894302E-3</c:v>
                </c:pt>
                <c:pt idx="30">
                  <c:v>3.44477238125424E-3</c:v>
                </c:pt>
                <c:pt idx="31">
                  <c:v>3.6809758904261598E-3</c:v>
                </c:pt>
                <c:pt idx="32">
                  <c:v>3.9255839985444197E-3</c:v>
                </c:pt>
                <c:pt idx="33">
                  <c:v>4.1786919470393202E-3</c:v>
                </c:pt>
                <c:pt idx="34">
                  <c:v>4.4403976383332504E-3</c:v>
                </c:pt>
                <c:pt idx="35">
                  <c:v>4.7108017508668103E-3</c:v>
                </c:pt>
                <c:pt idx="36">
                  <c:v>4.9900079392615404E-3</c:v>
                </c:pt>
                <c:pt idx="37">
                  <c:v>5.27812254445955E-3</c:v>
                </c:pt>
                <c:pt idx="38">
                  <c:v>5.5752539530974704E-3</c:v>
                </c:pt>
                <c:pt idx="39">
                  <c:v>5.8815121738952196E-3</c:v>
                </c:pt>
                <c:pt idx="40">
                  <c:v>6.1970085016863196E-3</c:v>
                </c:pt>
                <c:pt idx="41">
                  <c:v>6.5218551104582302E-3</c:v>
                </c:pt>
                <c:pt idx="42">
                  <c:v>6.8561650693137804E-3</c:v>
                </c:pt>
                <c:pt idx="43">
                  <c:v>7.2000526875733301E-3</c:v>
                </c:pt>
                <c:pt idx="44">
                  <c:v>7.5536333690479204E-3</c:v>
                </c:pt>
                <c:pt idx="45">
                  <c:v>7.9170225274828206E-3</c:v>
                </c:pt>
                <c:pt idx="46">
                  <c:v>8.2903342373859702E-3</c:v>
                </c:pt>
                <c:pt idx="47">
                  <c:v>8.6736803596272408E-3</c:v>
                </c:pt>
                <c:pt idx="48">
                  <c:v>9.0671704916699802E-3</c:v>
                </c:pt>
                <c:pt idx="49">
                  <c:v>9.4709119344670405E-3</c:v>
                </c:pt>
                <c:pt idx="50">
                  <c:v>9.8850098423536696E-3</c:v>
                </c:pt>
                <c:pt idx="51">
                  <c:v>1.03095658200073E-2</c:v>
                </c:pt>
                <c:pt idx="52">
                  <c:v>1.0744675664304201E-2</c:v>
                </c:pt>
                <c:pt idx="53">
                  <c:v>1.1190427827736001E-2</c:v>
                </c:pt>
                <c:pt idx="54">
                  <c:v>1.16469029458531E-2</c:v>
                </c:pt>
                <c:pt idx="55">
                  <c:v>1.2114173454934801E-2</c:v>
                </c:pt>
                <c:pt idx="56">
                  <c:v>1.2592303452851301E-2</c:v>
                </c:pt>
                <c:pt idx="57">
                  <c:v>1.30813483041542E-2</c:v>
                </c:pt>
                <c:pt idx="58">
                  <c:v>1.35813543968927E-2</c:v>
                </c:pt>
                <c:pt idx="59">
                  <c:v>1.40923590261306E-2</c:v>
                </c:pt>
                <c:pt idx="60">
                  <c:v>1.46143897914842E-2</c:v>
                </c:pt>
                <c:pt idx="61">
                  <c:v>1.51474647933068E-2</c:v>
                </c:pt>
                <c:pt idx="62">
                  <c:v>1.5691594884053101E-2</c:v>
                </c:pt>
                <c:pt idx="63">
                  <c:v>1.6246784724709602E-2</c:v>
                </c:pt>
                <c:pt idx="64">
                  <c:v>1.6813031414991301E-2</c:v>
                </c:pt>
                <c:pt idx="65">
                  <c:v>1.7390321862386999E-2</c:v>
                </c:pt>
                <c:pt idx="66">
                  <c:v>1.7978632602033098E-2</c:v>
                </c:pt>
                <c:pt idx="67">
                  <c:v>1.85779304709872E-2</c:v>
                </c:pt>
                <c:pt idx="68">
                  <c:v>1.91881733320192E-2</c:v>
                </c:pt>
                <c:pt idx="69">
                  <c:v>1.98093121050168E-2</c:v>
                </c:pt>
                <c:pt idx="70">
                  <c:v>2.0441293769898301E-2</c:v>
                </c:pt>
                <c:pt idx="71">
                  <c:v>2.1084060204067601E-2</c:v>
                </c:pt>
                <c:pt idx="72">
                  <c:v>2.1737545021374201E-2</c:v>
                </c:pt>
                <c:pt idx="73">
                  <c:v>2.24016721385468E-2</c:v>
                </c:pt>
                <c:pt idx="74">
                  <c:v>2.3076355454565298E-2</c:v>
                </c:pt>
                <c:pt idx="75">
                  <c:v>2.3761500275403601E-2</c:v>
                </c:pt>
                <c:pt idx="76">
                  <c:v>2.44570068680867E-2</c:v>
                </c:pt>
                <c:pt idx="77">
                  <c:v>2.51627737280474E-2</c:v>
                </c:pt>
                <c:pt idx="78">
                  <c:v>2.58786987109367E-2</c:v>
                </c:pt>
                <c:pt idx="79">
                  <c:v>2.6604678560196601E-2</c:v>
                </c:pt>
                <c:pt idx="80">
                  <c:v>2.73406065793819E-2</c:v>
                </c:pt>
                <c:pt idx="81">
                  <c:v>2.8086371528919098E-2</c:v>
                </c:pt>
                <c:pt idx="82">
                  <c:v>2.8841857773629499E-2</c:v>
                </c:pt>
                <c:pt idx="83">
                  <c:v>2.9606945518413402E-2</c:v>
                </c:pt>
                <c:pt idx="84">
                  <c:v>3.03815114875686E-2</c:v>
                </c:pt>
                <c:pt idx="85">
                  <c:v>3.11654309212527E-2</c:v>
                </c:pt>
                <c:pt idx="86">
                  <c:v>3.1958578903281E-2</c:v>
                </c:pt>
                <c:pt idx="87">
                  <c:v>3.2760830505933501E-2</c:v>
                </c:pt>
                <c:pt idx="88">
                  <c:v>3.3572060666890301E-2</c:v>
                </c:pt>
                <c:pt idx="89">
                  <c:v>3.43921444065289E-2</c:v>
                </c:pt>
                <c:pt idx="90">
                  <c:v>3.5220957240718498E-2</c:v>
                </c:pt>
                <c:pt idx="91">
                  <c:v>3.60583753473709E-2</c:v>
                </c:pt>
                <c:pt idx="92">
                  <c:v>3.6904275771556597E-2</c:v>
                </c:pt>
                <c:pt idx="93">
                  <c:v>3.7758537026446298E-2</c:v>
                </c:pt>
                <c:pt idx="94">
                  <c:v>3.8621039390733997E-2</c:v>
                </c:pt>
                <c:pt idx="95">
                  <c:v>3.9491664729945898E-2</c:v>
                </c:pt>
                <c:pt idx="96">
                  <c:v>4.0370296257469997E-2</c:v>
                </c:pt>
                <c:pt idx="97">
                  <c:v>4.1256818048133498E-2</c:v>
                </c:pt>
                <c:pt idx="98">
                  <c:v>4.2151114547257201E-2</c:v>
                </c:pt>
                <c:pt idx="99">
                  <c:v>4.3053069848676399E-2</c:v>
                </c:pt>
                <c:pt idx="100">
                  <c:v>4.3962567659935198E-2</c:v>
                </c:pt>
                <c:pt idx="101">
                  <c:v>4.4879492107277902E-2</c:v>
                </c:pt>
                <c:pt idx="102">
                  <c:v>4.5803728123946098E-2</c:v>
                </c:pt>
                <c:pt idx="103">
                  <c:v>4.6735159272216997E-2</c:v>
                </c:pt>
                <c:pt idx="104">
                  <c:v>4.7673665495609703E-2</c:v>
                </c:pt>
                <c:pt idx="105">
                  <c:v>4.8619123029533001E-2</c:v>
                </c:pt>
                <c:pt idx="106">
                  <c:v>4.9571402892500199E-2</c:v>
                </c:pt>
                <c:pt idx="107">
                  <c:v>5.0530369224268797E-2</c:v>
                </c:pt>
                <c:pt idx="108">
                  <c:v>5.1495878143929801E-2</c:v>
                </c:pt>
                <c:pt idx="109">
                  <c:v>5.24677700523975E-2</c:v>
                </c:pt>
                <c:pt idx="110">
                  <c:v>5.3445865816469297E-2</c:v>
                </c:pt>
                <c:pt idx="111">
                  <c:v>5.4429968351265803E-2</c:v>
                </c:pt>
                <c:pt idx="112">
                  <c:v>5.5419865907141402E-2</c:v>
                </c:pt>
                <c:pt idx="113">
                  <c:v>5.64153328368273E-2</c:v>
                </c:pt>
                <c:pt idx="114">
                  <c:v>5.7416120538646101E-2</c:v>
                </c:pt>
                <c:pt idx="115">
                  <c:v>5.8421948520288099E-2</c:v>
                </c:pt>
                <c:pt idx="116">
                  <c:v>5.9432504931142098E-2</c:v>
                </c:pt>
                <c:pt idx="117">
                  <c:v>6.0447444745828201E-2</c:v>
                </c:pt>
                <c:pt idx="118">
                  <c:v>6.1466384704622103E-2</c:v>
                </c:pt>
                <c:pt idx="119">
                  <c:v>6.24889226257032E-2</c:v>
                </c:pt>
                <c:pt idx="120">
                  <c:v>6.3514655916509594E-2</c:v>
                </c:pt>
                <c:pt idx="121">
                  <c:v>6.4543182317017306E-2</c:v>
                </c:pt>
                <c:pt idx="122">
                  <c:v>6.5574103362156105E-2</c:v>
                </c:pt>
                <c:pt idx="123">
                  <c:v>6.6607044502482504E-2</c:v>
                </c:pt>
                <c:pt idx="124">
                  <c:v>6.7641672418536899E-2</c:v>
                </c:pt>
                <c:pt idx="125">
                  <c:v>6.86776913837394E-2</c:v>
                </c:pt>
                <c:pt idx="126">
                  <c:v>6.9714839184028196E-2</c:v>
                </c:pt>
                <c:pt idx="127">
                  <c:v>7.0752895032663701E-2</c:v>
                </c:pt>
                <c:pt idx="128">
                  <c:v>7.1791682075195901E-2</c:v>
                </c:pt>
                <c:pt idx="129">
                  <c:v>7.2831052381502503E-2</c:v>
                </c:pt>
                <c:pt idx="130">
                  <c:v>7.3870884445315602E-2</c:v>
                </c:pt>
                <c:pt idx="131">
                  <c:v>7.49110871957442E-2</c:v>
                </c:pt>
                <c:pt idx="132">
                  <c:v>7.5951592405387805E-2</c:v>
                </c:pt>
                <c:pt idx="133">
                  <c:v>7.69923420384655E-2</c:v>
                </c:pt>
                <c:pt idx="134">
                  <c:v>7.8033287865125395E-2</c:v>
                </c:pt>
                <c:pt idx="135">
                  <c:v>7.9074392235511506E-2</c:v>
                </c:pt>
                <c:pt idx="136">
                  <c:v>8.0115626028417E-2</c:v>
                </c:pt>
                <c:pt idx="137">
                  <c:v>8.1156965420798394E-2</c:v>
                </c:pt>
                <c:pt idx="138">
                  <c:v>8.2198391178208499E-2</c:v>
                </c:pt>
                <c:pt idx="139">
                  <c:v>8.3239887576198796E-2</c:v>
                </c:pt>
                <c:pt idx="140">
                  <c:v>8.4281442335324003E-2</c:v>
                </c:pt>
                <c:pt idx="141">
                  <c:v>8.5323046776419997E-2</c:v>
                </c:pt>
                <c:pt idx="142">
                  <c:v>8.6364695295598898E-2</c:v>
                </c:pt>
                <c:pt idx="143">
                  <c:v>8.7406383572009E-2</c:v>
                </c:pt>
                <c:pt idx="144">
                  <c:v>8.8448107615610103E-2</c:v>
                </c:pt>
                <c:pt idx="145">
                  <c:v>8.9489863477628703E-2</c:v>
                </c:pt>
                <c:pt idx="146">
                  <c:v>9.0531647080450695E-2</c:v>
                </c:pt>
                <c:pt idx="147">
                  <c:v>9.1573454201888296E-2</c:v>
                </c:pt>
                <c:pt idx="148">
                  <c:v>9.2615280515302503E-2</c:v>
                </c:pt>
                <c:pt idx="149">
                  <c:v>9.3657121822239703E-2</c:v>
                </c:pt>
                <c:pt idx="150">
                  <c:v>9.4698974634325403E-2</c:v>
                </c:pt>
                <c:pt idx="151">
                  <c:v>9.5740836386925904E-2</c:v>
                </c:pt>
                <c:pt idx="152">
                  <c:v>9.6782705430255897E-2</c:v>
                </c:pt>
                <c:pt idx="153">
                  <c:v>9.7824581010269807E-2</c:v>
                </c:pt>
                <c:pt idx="154">
                  <c:v>9.8866463055154299E-2</c:v>
                </c:pt>
                <c:pt idx="155">
                  <c:v>9.9908351628369294E-2</c:v>
                </c:pt>
                <c:pt idx="156">
                  <c:v>0.100950246739615</c:v>
                </c:pt>
                <c:pt idx="157">
                  <c:v>0.101992148359268</c:v>
                </c:pt>
                <c:pt idx="158">
                  <c:v>0.103034056448728</c:v>
                </c:pt>
                <c:pt idx="159">
                  <c:v>0.1040759710045</c:v>
                </c:pt>
                <c:pt idx="160">
                  <c:v>0.105117892078324</c:v>
                </c:pt>
                <c:pt idx="161">
                  <c:v>0.10615981977841001</c:v>
                </c:pt>
                <c:pt idx="162">
                  <c:v>0.107201754270764</c:v>
                </c:pt>
                <c:pt idx="163">
                  <c:v>0.10824369576735</c:v>
                </c:pt>
                <c:pt idx="164">
                  <c:v>0.10928564448589</c:v>
                </c:pt>
                <c:pt idx="165">
                  <c:v>0.11032760062227</c:v>
                </c:pt>
                <c:pt idx="166">
                  <c:v>0.111369564350805</c:v>
                </c:pt>
                <c:pt idx="167">
                  <c:v>0.11241153582798399</c:v>
                </c:pt>
                <c:pt idx="168">
                  <c:v>0.113453515186773</c:v>
                </c:pt>
                <c:pt idx="169">
                  <c:v>0.114495502529431</c:v>
                </c:pt>
                <c:pt idx="170">
                  <c:v>0.115537497929251</c:v>
                </c:pt>
                <c:pt idx="171">
                  <c:v>0.116579501431544</c:v>
                </c:pt>
                <c:pt idx="172">
                  <c:v>0.117621513051218</c:v>
                </c:pt>
                <c:pt idx="173">
                  <c:v>0.11866353277831</c:v>
                </c:pt>
                <c:pt idx="174">
                  <c:v>0.119705560580446</c:v>
                </c:pt>
                <c:pt idx="175">
                  <c:v>0.12074759638766699</c:v>
                </c:pt>
                <c:pt idx="176">
                  <c:v>0.121789640086461</c:v>
                </c:pt>
                <c:pt idx="177">
                  <c:v>0.122831691520516</c:v>
                </c:pt>
                <c:pt idx="178">
                  <c:v>0.123873750492313</c:v>
                </c:pt>
                <c:pt idx="179">
                  <c:v>0.124915816771566</c:v>
                </c:pt>
                <c:pt idx="180">
                  <c:v>0.125957890112187</c:v>
                </c:pt>
                <c:pt idx="181">
                  <c:v>0.12699997026037799</c:v>
                </c:pt>
                <c:pt idx="182">
                  <c:v>0.12804205695686499</c:v>
                </c:pt>
                <c:pt idx="183">
                  <c:v>0.12908414993652301</c:v>
                </c:pt>
                <c:pt idx="184">
                  <c:v>0.130126248926133</c:v>
                </c:pt>
                <c:pt idx="185">
                  <c:v>0.13116835364997501</c:v>
                </c:pt>
                <c:pt idx="186">
                  <c:v>0.132210463831923</c:v>
                </c:pt>
                <c:pt idx="187">
                  <c:v>0.13325257918786401</c:v>
                </c:pt>
                <c:pt idx="188">
                  <c:v>0.134294699109024</c:v>
                </c:pt>
                <c:pt idx="189">
                  <c:v>0.13533682254781501</c:v>
                </c:pt>
                <c:pt idx="190">
                  <c:v>0.136378948468903</c:v>
                </c:pt>
                <c:pt idx="191">
                  <c:v>0.13742107589282501</c:v>
                </c:pt>
                <c:pt idx="192">
                  <c:v>0.13846320390217501</c:v>
                </c:pt>
                <c:pt idx="193">
                  <c:v>0.13950533195668099</c:v>
                </c:pt>
                <c:pt idx="194">
                  <c:v>0.14054746001118701</c:v>
                </c:pt>
                <c:pt idx="195">
                  <c:v>0.141589588065693</c:v>
                </c:pt>
                <c:pt idx="196">
                  <c:v>0.14263171612019801</c:v>
                </c:pt>
                <c:pt idx="197">
                  <c:v>0.143673844174704</c:v>
                </c:pt>
                <c:pt idx="198">
                  <c:v>0.14471597222920901</c:v>
                </c:pt>
                <c:pt idx="199">
                  <c:v>0.145758100283715</c:v>
                </c:pt>
                <c:pt idx="200">
                  <c:v>0.14680022833822101</c:v>
                </c:pt>
                <c:pt idx="201">
                  <c:v>0.147842356392727</c:v>
                </c:pt>
                <c:pt idx="202">
                  <c:v>0.14888448444723201</c:v>
                </c:pt>
                <c:pt idx="203">
                  <c:v>0.149926612501738</c:v>
                </c:pt>
                <c:pt idx="204">
                  <c:v>0.15096874055624401</c:v>
                </c:pt>
                <c:pt idx="205">
                  <c:v>0.152010868610749</c:v>
                </c:pt>
                <c:pt idx="206">
                  <c:v>0.15305299666525499</c:v>
                </c:pt>
                <c:pt idx="207">
                  <c:v>0.154095124719761</c:v>
                </c:pt>
                <c:pt idx="208">
                  <c:v>0.15513725277426599</c:v>
                </c:pt>
                <c:pt idx="209">
                  <c:v>0.156179380828772</c:v>
                </c:pt>
                <c:pt idx="210">
                  <c:v>0.15722150888327699</c:v>
                </c:pt>
                <c:pt idx="211">
                  <c:v>0.158263636937783</c:v>
                </c:pt>
                <c:pt idx="212">
                  <c:v>0.15930576499228899</c:v>
                </c:pt>
                <c:pt idx="213">
                  <c:v>0.160347893046795</c:v>
                </c:pt>
                <c:pt idx="214">
                  <c:v>0.16139002110129999</c:v>
                </c:pt>
                <c:pt idx="215">
                  <c:v>0.162432149155806</c:v>
                </c:pt>
                <c:pt idx="216">
                  <c:v>0.16347427721031199</c:v>
                </c:pt>
                <c:pt idx="217">
                  <c:v>0.16451640526481701</c:v>
                </c:pt>
                <c:pt idx="218">
                  <c:v>0.16555853331932299</c:v>
                </c:pt>
                <c:pt idx="219">
                  <c:v>0.16660066137382901</c:v>
                </c:pt>
                <c:pt idx="220">
                  <c:v>0.16764278942833399</c:v>
                </c:pt>
                <c:pt idx="221">
                  <c:v>0.16868491748284001</c:v>
                </c:pt>
                <c:pt idx="222">
                  <c:v>0.16972704553734499</c:v>
                </c:pt>
                <c:pt idx="223">
                  <c:v>0.17076917359185101</c:v>
                </c:pt>
                <c:pt idx="224">
                  <c:v>0.171811301646356</c:v>
                </c:pt>
                <c:pt idx="225">
                  <c:v>0.17285342970086201</c:v>
                </c:pt>
                <c:pt idx="226">
                  <c:v>0.173895557755368</c:v>
                </c:pt>
                <c:pt idx="227">
                  <c:v>0.17493768580987401</c:v>
                </c:pt>
                <c:pt idx="228">
                  <c:v>0.175979813864379</c:v>
                </c:pt>
                <c:pt idx="229">
                  <c:v>0.17702194191888501</c:v>
                </c:pt>
                <c:pt idx="230">
                  <c:v>0.178064069973391</c:v>
                </c:pt>
                <c:pt idx="231">
                  <c:v>0.17910619802789701</c:v>
                </c:pt>
                <c:pt idx="232">
                  <c:v>0.180148326082402</c:v>
                </c:pt>
                <c:pt idx="233">
                  <c:v>0.18119045413690801</c:v>
                </c:pt>
                <c:pt idx="234">
                  <c:v>0.182232582191413</c:v>
                </c:pt>
                <c:pt idx="235">
                  <c:v>0.18327471024591899</c:v>
                </c:pt>
                <c:pt idx="236">
                  <c:v>0.184316838300425</c:v>
                </c:pt>
                <c:pt idx="237">
                  <c:v>0.18535896635492999</c:v>
                </c:pt>
                <c:pt idx="238">
                  <c:v>0.186401094409436</c:v>
                </c:pt>
                <c:pt idx="239">
                  <c:v>0.18744322246394199</c:v>
                </c:pt>
                <c:pt idx="240">
                  <c:v>0.188485350518447</c:v>
                </c:pt>
                <c:pt idx="241">
                  <c:v>0.18952747857295299</c:v>
                </c:pt>
                <c:pt idx="242">
                  <c:v>0.190569606627458</c:v>
                </c:pt>
                <c:pt idx="243">
                  <c:v>0.19161173468196399</c:v>
                </c:pt>
                <c:pt idx="244">
                  <c:v>0.19265386273647001</c:v>
                </c:pt>
                <c:pt idx="245">
                  <c:v>0.19369599079097599</c:v>
                </c:pt>
                <c:pt idx="246">
                  <c:v>0.19473811884548201</c:v>
                </c:pt>
                <c:pt idx="247">
                  <c:v>0.19578024689998599</c:v>
                </c:pt>
                <c:pt idx="248">
                  <c:v>0.19682237495449201</c:v>
                </c:pt>
                <c:pt idx="249">
                  <c:v>0.19786450300899799</c:v>
                </c:pt>
                <c:pt idx="250">
                  <c:v>0.19890663106350401</c:v>
                </c:pt>
                <c:pt idx="251">
                  <c:v>0.199948759118009</c:v>
                </c:pt>
                <c:pt idx="252">
                  <c:v>0.20099088717251501</c:v>
                </c:pt>
                <c:pt idx="253">
                  <c:v>0.202033015227021</c:v>
                </c:pt>
                <c:pt idx="254">
                  <c:v>0.20307514328152601</c:v>
                </c:pt>
                <c:pt idx="255">
                  <c:v>0.204117271336032</c:v>
                </c:pt>
                <c:pt idx="256">
                  <c:v>0.20515939939053701</c:v>
                </c:pt>
                <c:pt idx="257">
                  <c:v>0.206201527445044</c:v>
                </c:pt>
                <c:pt idx="258">
                  <c:v>0.20724365549954901</c:v>
                </c:pt>
                <c:pt idx="259">
                  <c:v>0.208285783554055</c:v>
                </c:pt>
                <c:pt idx="260">
                  <c:v>0.20932791160856001</c:v>
                </c:pt>
                <c:pt idx="261">
                  <c:v>0.210370039663066</c:v>
                </c:pt>
                <c:pt idx="262">
                  <c:v>0.21141216771757201</c:v>
                </c:pt>
                <c:pt idx="263">
                  <c:v>0.212454295772077</c:v>
                </c:pt>
                <c:pt idx="264">
                  <c:v>0.21349642382658299</c:v>
                </c:pt>
                <c:pt idx="265">
                  <c:v>0.214538551881089</c:v>
                </c:pt>
                <c:pt idx="266">
                  <c:v>0.21558067993559399</c:v>
                </c:pt>
                <c:pt idx="267">
                  <c:v>0.2166228079901</c:v>
                </c:pt>
                <c:pt idx="268">
                  <c:v>0.21766493604460599</c:v>
                </c:pt>
                <c:pt idx="269">
                  <c:v>0.218707064099112</c:v>
                </c:pt>
                <c:pt idx="270">
                  <c:v>0.21974919215361699</c:v>
                </c:pt>
                <c:pt idx="271">
                  <c:v>0.220791320208123</c:v>
                </c:pt>
                <c:pt idx="272">
                  <c:v>0.22183344826262899</c:v>
                </c:pt>
                <c:pt idx="273">
                  <c:v>0.22287557631713401</c:v>
                </c:pt>
                <c:pt idx="274">
                  <c:v>0.22391770437163999</c:v>
                </c:pt>
                <c:pt idx="275">
                  <c:v>0.22495983242614501</c:v>
                </c:pt>
                <c:pt idx="276">
                  <c:v>0.22600196048065099</c:v>
                </c:pt>
                <c:pt idx="277">
                  <c:v>0.22704408853515601</c:v>
                </c:pt>
                <c:pt idx="278">
                  <c:v>0.22808621658966199</c:v>
                </c:pt>
                <c:pt idx="279">
                  <c:v>0.22912834464416801</c:v>
                </c:pt>
                <c:pt idx="280">
                  <c:v>0.23017047269867399</c:v>
                </c:pt>
                <c:pt idx="281">
                  <c:v>0.23121260075317901</c:v>
                </c:pt>
                <c:pt idx="282">
                  <c:v>0.232254728807685</c:v>
                </c:pt>
                <c:pt idx="283">
                  <c:v>0.23329685686219101</c:v>
                </c:pt>
                <c:pt idx="284">
                  <c:v>0.234338984916697</c:v>
                </c:pt>
                <c:pt idx="285">
                  <c:v>0.23538111297120201</c:v>
                </c:pt>
                <c:pt idx="286">
                  <c:v>0.236423241025707</c:v>
                </c:pt>
                <c:pt idx="287">
                  <c:v>0.23746536908021301</c:v>
                </c:pt>
                <c:pt idx="288">
                  <c:v>0.238507497134718</c:v>
                </c:pt>
                <c:pt idx="289">
                  <c:v>0.23954962518922501</c:v>
                </c:pt>
                <c:pt idx="290">
                  <c:v>0.24059175324373</c:v>
                </c:pt>
                <c:pt idx="291">
                  <c:v>0.24163388129823599</c:v>
                </c:pt>
                <c:pt idx="292">
                  <c:v>0.242676009352741</c:v>
                </c:pt>
                <c:pt idx="293">
                  <c:v>0.24371813740724699</c:v>
                </c:pt>
                <c:pt idx="294">
                  <c:v>0.244760265461753</c:v>
                </c:pt>
                <c:pt idx="295">
                  <c:v>0.24580239351625799</c:v>
                </c:pt>
                <c:pt idx="296">
                  <c:v>0.246844521570765</c:v>
                </c:pt>
                <c:pt idx="297">
                  <c:v>0.24788664962527099</c:v>
                </c:pt>
                <c:pt idx="298">
                  <c:v>0.248928777679775</c:v>
                </c:pt>
                <c:pt idx="299">
                  <c:v>0.24997090573428099</c:v>
                </c:pt>
                <c:pt idx="300">
                  <c:v>0.25101303378878698</c:v>
                </c:pt>
                <c:pt idx="301">
                  <c:v>0.25205516184329202</c:v>
                </c:pt>
                <c:pt idx="302">
                  <c:v>0.25309728989779801</c:v>
                </c:pt>
                <c:pt idx="303">
                  <c:v>0.25413941795230399</c:v>
                </c:pt>
                <c:pt idx="304">
                  <c:v>0.25518154600680998</c:v>
                </c:pt>
                <c:pt idx="305">
                  <c:v>0.25622367406131602</c:v>
                </c:pt>
                <c:pt idx="306">
                  <c:v>0.25726580211582101</c:v>
                </c:pt>
                <c:pt idx="307">
                  <c:v>0.25830793017032699</c:v>
                </c:pt>
                <c:pt idx="308">
                  <c:v>0.25935005822483198</c:v>
                </c:pt>
                <c:pt idx="309">
                  <c:v>0.26039218627933802</c:v>
                </c:pt>
                <c:pt idx="310">
                  <c:v>0.26143431433384401</c:v>
                </c:pt>
                <c:pt idx="311">
                  <c:v>0.262476442388349</c:v>
                </c:pt>
                <c:pt idx="312">
                  <c:v>0.26351857044285498</c:v>
                </c:pt>
                <c:pt idx="313">
                  <c:v>0.26456069849736003</c:v>
                </c:pt>
                <c:pt idx="314">
                  <c:v>0.26560282655186601</c:v>
                </c:pt>
                <c:pt idx="315">
                  <c:v>0.266644954606371</c:v>
                </c:pt>
                <c:pt idx="316">
                  <c:v>0.26768708266087698</c:v>
                </c:pt>
                <c:pt idx="317">
                  <c:v>0.26872921071538403</c:v>
                </c:pt>
                <c:pt idx="318">
                  <c:v>0.26977133876988901</c:v>
                </c:pt>
                <c:pt idx="319">
                  <c:v>0.270813466824395</c:v>
                </c:pt>
                <c:pt idx="320">
                  <c:v>0.27185559487889999</c:v>
                </c:pt>
                <c:pt idx="321">
                  <c:v>0.27289772293340597</c:v>
                </c:pt>
                <c:pt idx="322">
                  <c:v>0.27393985098791102</c:v>
                </c:pt>
                <c:pt idx="323">
                  <c:v>0.274981979042417</c:v>
                </c:pt>
                <c:pt idx="324">
                  <c:v>0.27602410709692199</c:v>
                </c:pt>
                <c:pt idx="325">
                  <c:v>0.27706623515142798</c:v>
                </c:pt>
                <c:pt idx="326">
                  <c:v>0.27810836320593402</c:v>
                </c:pt>
                <c:pt idx="327">
                  <c:v>0.27915049126044</c:v>
                </c:pt>
                <c:pt idx="328">
                  <c:v>0.28019261931494599</c:v>
                </c:pt>
                <c:pt idx="329">
                  <c:v>0.28123474736945098</c:v>
                </c:pt>
                <c:pt idx="330">
                  <c:v>0.28227687542395602</c:v>
                </c:pt>
                <c:pt idx="331">
                  <c:v>0.283319003478464</c:v>
                </c:pt>
                <c:pt idx="332">
                  <c:v>0.28436113153296799</c:v>
                </c:pt>
                <c:pt idx="333">
                  <c:v>0.28540325958747398</c:v>
                </c:pt>
                <c:pt idx="334">
                  <c:v>0.28644538764197902</c:v>
                </c:pt>
                <c:pt idx="335">
                  <c:v>0.28748751569648501</c:v>
                </c:pt>
                <c:pt idx="336">
                  <c:v>0.28852964375099099</c:v>
                </c:pt>
                <c:pt idx="337">
                  <c:v>0.28957177180549598</c:v>
                </c:pt>
                <c:pt idx="338">
                  <c:v>0.29061389986000202</c:v>
                </c:pt>
                <c:pt idx="339">
                  <c:v>0.29165602791450801</c:v>
                </c:pt>
                <c:pt idx="340">
                  <c:v>0.292698155969013</c:v>
                </c:pt>
                <c:pt idx="341">
                  <c:v>0.29374028402351898</c:v>
                </c:pt>
                <c:pt idx="342">
                  <c:v>0.29478241207802502</c:v>
                </c:pt>
                <c:pt idx="343">
                  <c:v>0.29582454013253001</c:v>
                </c:pt>
                <c:pt idx="344">
                  <c:v>0.296866668187036</c:v>
                </c:pt>
                <c:pt idx="345">
                  <c:v>0.29790879624154198</c:v>
                </c:pt>
                <c:pt idx="346">
                  <c:v>0.29895092429604703</c:v>
                </c:pt>
                <c:pt idx="347">
                  <c:v>0.29999305235055301</c:v>
                </c:pt>
                <c:pt idx="348">
                  <c:v>0.301035180405059</c:v>
                </c:pt>
                <c:pt idx="349">
                  <c:v>0.30207730845956399</c:v>
                </c:pt>
                <c:pt idx="350">
                  <c:v>0.30311943651407097</c:v>
                </c:pt>
                <c:pt idx="351">
                  <c:v>0.30416156456857601</c:v>
                </c:pt>
                <c:pt idx="352">
                  <c:v>0.305203692623081</c:v>
                </c:pt>
                <c:pt idx="353">
                  <c:v>0.30624582067758699</c:v>
                </c:pt>
                <c:pt idx="354">
                  <c:v>0.30728794873209198</c:v>
                </c:pt>
                <c:pt idx="355">
                  <c:v>0.30833007678659902</c:v>
                </c:pt>
                <c:pt idx="356">
                  <c:v>0.309372204841104</c:v>
                </c:pt>
                <c:pt idx="357">
                  <c:v>0.31041433289560999</c:v>
                </c:pt>
                <c:pt idx="358">
                  <c:v>0.31145646095011498</c:v>
                </c:pt>
                <c:pt idx="359">
                  <c:v>0.31249858900462202</c:v>
                </c:pt>
                <c:pt idx="360">
                  <c:v>0.31354071705912701</c:v>
                </c:pt>
                <c:pt idx="361">
                  <c:v>0.31458284511363199</c:v>
                </c:pt>
                <c:pt idx="362">
                  <c:v>0.31562497316813798</c:v>
                </c:pt>
                <c:pt idx="363">
                  <c:v>0.31666710122264302</c:v>
                </c:pt>
                <c:pt idx="364">
                  <c:v>0.31770922927714901</c:v>
                </c:pt>
                <c:pt idx="365">
                  <c:v>0.31875135733165499</c:v>
                </c:pt>
                <c:pt idx="366">
                  <c:v>0.31979348538615998</c:v>
                </c:pt>
                <c:pt idx="367">
                  <c:v>0.32083561344066702</c:v>
                </c:pt>
                <c:pt idx="368">
                  <c:v>0.32187774149517201</c:v>
                </c:pt>
                <c:pt idx="369">
                  <c:v>0.322919869549678</c:v>
                </c:pt>
                <c:pt idx="370">
                  <c:v>0.32396199760418298</c:v>
                </c:pt>
                <c:pt idx="371">
                  <c:v>0.32500412565868902</c:v>
                </c:pt>
                <c:pt idx="372">
                  <c:v>0.32604625371319401</c:v>
                </c:pt>
                <c:pt idx="373">
                  <c:v>0.3270883817677</c:v>
                </c:pt>
                <c:pt idx="374">
                  <c:v>0.32813050982220598</c:v>
                </c:pt>
                <c:pt idx="375">
                  <c:v>0.32917263787671103</c:v>
                </c:pt>
                <c:pt idx="376">
                  <c:v>0.33021476593121601</c:v>
                </c:pt>
                <c:pt idx="377">
                  <c:v>0.331256893985723</c:v>
                </c:pt>
                <c:pt idx="378">
                  <c:v>0.33229902204022899</c:v>
                </c:pt>
                <c:pt idx="379">
                  <c:v>0.33334115009473397</c:v>
                </c:pt>
                <c:pt idx="380">
                  <c:v>0.33438327814924002</c:v>
                </c:pt>
                <c:pt idx="381">
                  <c:v>0.335425406203745</c:v>
                </c:pt>
                <c:pt idx="382">
                  <c:v>0.33646753425825099</c:v>
                </c:pt>
                <c:pt idx="383">
                  <c:v>0.33750966231275598</c:v>
                </c:pt>
                <c:pt idx="384">
                  <c:v>0.33855179036726202</c:v>
                </c:pt>
                <c:pt idx="385">
                  <c:v>0.339593918421767</c:v>
                </c:pt>
                <c:pt idx="386">
                  <c:v>0.34063604647627199</c:v>
                </c:pt>
                <c:pt idx="387">
                  <c:v>0.34167817453077898</c:v>
                </c:pt>
                <c:pt idx="388">
                  <c:v>0.34272030258528502</c:v>
                </c:pt>
                <c:pt idx="389">
                  <c:v>0.34376243063979001</c:v>
                </c:pt>
                <c:pt idx="390">
                  <c:v>0.34480455869429599</c:v>
                </c:pt>
                <c:pt idx="391">
                  <c:v>0.34584668674880098</c:v>
                </c:pt>
                <c:pt idx="392">
                  <c:v>0.34688881480330702</c:v>
                </c:pt>
                <c:pt idx="393">
                  <c:v>0.34793094285781301</c:v>
                </c:pt>
                <c:pt idx="394">
                  <c:v>0.348973070912317</c:v>
                </c:pt>
                <c:pt idx="395">
                  <c:v>0.35001519896682398</c:v>
                </c:pt>
                <c:pt idx="396">
                  <c:v>0.35105732702133002</c:v>
                </c:pt>
                <c:pt idx="397">
                  <c:v>0.35209945507583501</c:v>
                </c:pt>
                <c:pt idx="398">
                  <c:v>0.353141583130341</c:v>
                </c:pt>
                <c:pt idx="399">
                  <c:v>0.35418371118484598</c:v>
                </c:pt>
                <c:pt idx="400">
                  <c:v>0.35522583923935203</c:v>
                </c:pt>
                <c:pt idx="401">
                  <c:v>0.35626796729385701</c:v>
                </c:pt>
                <c:pt idx="402">
                  <c:v>0.357310095348363</c:v>
                </c:pt>
                <c:pt idx="403">
                  <c:v>0.35835222340286899</c:v>
                </c:pt>
                <c:pt idx="404">
                  <c:v>0.35939435145737397</c:v>
                </c:pt>
                <c:pt idx="405">
                  <c:v>0.36043647951188001</c:v>
                </c:pt>
                <c:pt idx="406">
                  <c:v>0.361478607566385</c:v>
                </c:pt>
                <c:pt idx="407">
                  <c:v>0.36252073562089099</c:v>
                </c:pt>
                <c:pt idx="408">
                  <c:v>0.36356286367539598</c:v>
                </c:pt>
                <c:pt idx="409">
                  <c:v>0.36460499172990202</c:v>
                </c:pt>
                <c:pt idx="410">
                  <c:v>0.365647119784407</c:v>
                </c:pt>
                <c:pt idx="411">
                  <c:v>0.36668924783891399</c:v>
                </c:pt>
                <c:pt idx="412">
                  <c:v>0.36773137589341798</c:v>
                </c:pt>
                <c:pt idx="413">
                  <c:v>0.36877350394792402</c:v>
                </c:pt>
                <c:pt idx="414">
                  <c:v>0.36981563200243001</c:v>
                </c:pt>
                <c:pt idx="415">
                  <c:v>0.37085776005693499</c:v>
                </c:pt>
                <c:pt idx="416">
                  <c:v>0.37189988811144098</c:v>
                </c:pt>
                <c:pt idx="417">
                  <c:v>0.37294201616594802</c:v>
                </c:pt>
                <c:pt idx="418">
                  <c:v>0.37398414422045301</c:v>
                </c:pt>
                <c:pt idx="419">
                  <c:v>0.37502627227495799</c:v>
                </c:pt>
                <c:pt idx="420">
                  <c:v>0.37606840032946398</c:v>
                </c:pt>
                <c:pt idx="421">
                  <c:v>0.37711052838396902</c:v>
                </c:pt>
                <c:pt idx="422">
                  <c:v>0.37815265643847501</c:v>
                </c:pt>
                <c:pt idx="423">
                  <c:v>0.379194784492981</c:v>
                </c:pt>
                <c:pt idx="424">
                  <c:v>0.38023691254748598</c:v>
                </c:pt>
                <c:pt idx="425">
                  <c:v>0.38127904060199203</c:v>
                </c:pt>
                <c:pt idx="426">
                  <c:v>0.38232116865649801</c:v>
                </c:pt>
                <c:pt idx="427">
                  <c:v>0.383363296711004</c:v>
                </c:pt>
                <c:pt idx="428">
                  <c:v>0.38440542476550899</c:v>
                </c:pt>
                <c:pt idx="429">
                  <c:v>0.38544755282001503</c:v>
                </c:pt>
                <c:pt idx="430">
                  <c:v>0.38648968087452101</c:v>
                </c:pt>
                <c:pt idx="431">
                  <c:v>0.387531808929026</c:v>
                </c:pt>
                <c:pt idx="432">
                  <c:v>0.38857393698353099</c:v>
                </c:pt>
                <c:pt idx="433">
                  <c:v>0.38961606503803697</c:v>
                </c:pt>
                <c:pt idx="434">
                  <c:v>0.39065819309254302</c:v>
                </c:pt>
                <c:pt idx="435">
                  <c:v>0.391700321147049</c:v>
                </c:pt>
                <c:pt idx="436">
                  <c:v>0.39274244920155399</c:v>
                </c:pt>
                <c:pt idx="437">
                  <c:v>0.39378457725605898</c:v>
                </c:pt>
                <c:pt idx="438">
                  <c:v>0.39482670531056602</c:v>
                </c:pt>
                <c:pt idx="439">
                  <c:v>0.395868833365071</c:v>
                </c:pt>
                <c:pt idx="440">
                  <c:v>0.39691096141957699</c:v>
                </c:pt>
                <c:pt idx="441">
                  <c:v>0.39795308947408298</c:v>
                </c:pt>
                <c:pt idx="442">
                  <c:v>0.39899521752858802</c:v>
                </c:pt>
                <c:pt idx="443">
                  <c:v>0.40003734558309401</c:v>
                </c:pt>
                <c:pt idx="444">
                  <c:v>0.40107947363759799</c:v>
                </c:pt>
                <c:pt idx="445">
                  <c:v>0.40212160169210398</c:v>
                </c:pt>
                <c:pt idx="446">
                  <c:v>0.40316372974661002</c:v>
                </c:pt>
                <c:pt idx="447">
                  <c:v>0.40420585780111601</c:v>
                </c:pt>
                <c:pt idx="448">
                  <c:v>0.405247985855621</c:v>
                </c:pt>
                <c:pt idx="449">
                  <c:v>0.40629011391012598</c:v>
                </c:pt>
                <c:pt idx="450">
                  <c:v>0.40733224196463202</c:v>
                </c:pt>
                <c:pt idx="451">
                  <c:v>0.40837437001913901</c:v>
                </c:pt>
                <c:pt idx="452">
                  <c:v>0.409416498073643</c:v>
                </c:pt>
                <c:pt idx="453">
                  <c:v>0.41045862612814998</c:v>
                </c:pt>
                <c:pt idx="454">
                  <c:v>0.41150075418265503</c:v>
                </c:pt>
                <c:pt idx="455">
                  <c:v>0.41254288223716001</c:v>
                </c:pt>
                <c:pt idx="456">
                  <c:v>0.413585010291666</c:v>
                </c:pt>
                <c:pt idx="457">
                  <c:v>0.41462713834617199</c:v>
                </c:pt>
                <c:pt idx="458">
                  <c:v>0.41566926640067697</c:v>
                </c:pt>
                <c:pt idx="459">
                  <c:v>0.41671139445518202</c:v>
                </c:pt>
                <c:pt idx="460">
                  <c:v>0.417753522509688</c:v>
                </c:pt>
                <c:pt idx="461">
                  <c:v>0.41879565056419299</c:v>
                </c:pt>
                <c:pt idx="462">
                  <c:v>0.41983777861869898</c:v>
                </c:pt>
                <c:pt idx="463">
                  <c:v>0.42087990667320602</c:v>
                </c:pt>
                <c:pt idx="464">
                  <c:v>0.421922034727711</c:v>
                </c:pt>
                <c:pt idx="465">
                  <c:v>0.42296416278221699</c:v>
                </c:pt>
                <c:pt idx="466">
                  <c:v>0.42400629083672198</c:v>
                </c:pt>
                <c:pt idx="467">
                  <c:v>0.42504841889122802</c:v>
                </c:pt>
                <c:pt idx="468">
                  <c:v>0.42609054694573301</c:v>
                </c:pt>
                <c:pt idx="469">
                  <c:v>0.42713267500023999</c:v>
                </c:pt>
                <c:pt idx="470">
                  <c:v>0.42817480305474398</c:v>
                </c:pt>
                <c:pt idx="471">
                  <c:v>0.42921693110925002</c:v>
                </c:pt>
                <c:pt idx="472">
                  <c:v>0.43025905916375601</c:v>
                </c:pt>
                <c:pt idx="473">
                  <c:v>0.43130118721826199</c:v>
                </c:pt>
                <c:pt idx="474">
                  <c:v>0.43234331527276698</c:v>
                </c:pt>
                <c:pt idx="475">
                  <c:v>0.43338544332727202</c:v>
                </c:pt>
                <c:pt idx="476">
                  <c:v>0.43442757138177801</c:v>
                </c:pt>
                <c:pt idx="477">
                  <c:v>0.435469699436286</c:v>
                </c:pt>
                <c:pt idx="478">
                  <c:v>0.43651182749078898</c:v>
                </c:pt>
                <c:pt idx="479">
                  <c:v>0.43755395554529503</c:v>
                </c:pt>
                <c:pt idx="480">
                  <c:v>0.43859608359980201</c:v>
                </c:pt>
                <c:pt idx="481">
                  <c:v>0.439638211654308</c:v>
                </c:pt>
                <c:pt idx="482">
                  <c:v>0.44068033970881199</c:v>
                </c:pt>
                <c:pt idx="483">
                  <c:v>0.44172246776331697</c:v>
                </c:pt>
                <c:pt idx="484">
                  <c:v>0.44276459581782301</c:v>
                </c:pt>
                <c:pt idx="485">
                  <c:v>0.443806723872329</c:v>
                </c:pt>
                <c:pt idx="486">
                  <c:v>0.44484885192683399</c:v>
                </c:pt>
                <c:pt idx="487">
                  <c:v>0.44589097998133898</c:v>
                </c:pt>
                <c:pt idx="488">
                  <c:v>0.44693310803584602</c:v>
                </c:pt>
                <c:pt idx="489">
                  <c:v>0.447975236090351</c:v>
                </c:pt>
                <c:pt idx="490">
                  <c:v>0.44901736414485599</c:v>
                </c:pt>
                <c:pt idx="491">
                  <c:v>0.45005949219936398</c:v>
                </c:pt>
                <c:pt idx="492">
                  <c:v>0.45110162025386702</c:v>
                </c:pt>
                <c:pt idx="493">
                  <c:v>0.45214374830837301</c:v>
                </c:pt>
                <c:pt idx="494">
                  <c:v>0.45318587636287899</c:v>
                </c:pt>
                <c:pt idx="495">
                  <c:v>0.45422800441738598</c:v>
                </c:pt>
                <c:pt idx="496">
                  <c:v>0.45527013247189102</c:v>
                </c:pt>
                <c:pt idx="497">
                  <c:v>0.45631226052639601</c:v>
                </c:pt>
                <c:pt idx="498">
                  <c:v>0.45735438858090199</c:v>
                </c:pt>
                <c:pt idx="499">
                  <c:v>0.45839651663540798</c:v>
                </c:pt>
                <c:pt idx="500">
                  <c:v>0.45943864468991202</c:v>
                </c:pt>
                <c:pt idx="501">
                  <c:v>0.46048077274441901</c:v>
                </c:pt>
                <c:pt idx="502">
                  <c:v>0.461522900798925</c:v>
                </c:pt>
                <c:pt idx="503">
                  <c:v>0.46256502885343098</c:v>
                </c:pt>
                <c:pt idx="504">
                  <c:v>0.46360715690793602</c:v>
                </c:pt>
                <c:pt idx="505">
                  <c:v>0.46464928496244201</c:v>
                </c:pt>
                <c:pt idx="506">
                  <c:v>0.465691413016947</c:v>
                </c:pt>
                <c:pt idx="507">
                  <c:v>0.46673354107145198</c:v>
                </c:pt>
                <c:pt idx="508">
                  <c:v>0.46777566912595703</c:v>
                </c:pt>
                <c:pt idx="509">
                  <c:v>0.46881779718046401</c:v>
                </c:pt>
                <c:pt idx="510">
                  <c:v>0.46985992523497</c:v>
                </c:pt>
                <c:pt idx="511">
                  <c:v>0.47090205328947499</c:v>
                </c:pt>
                <c:pt idx="512">
                  <c:v>0.47194418134398097</c:v>
                </c:pt>
                <c:pt idx="513">
                  <c:v>0.47298630939848701</c:v>
                </c:pt>
                <c:pt idx="514">
                  <c:v>0.474028437452991</c:v>
                </c:pt>
                <c:pt idx="515">
                  <c:v>0.47507056550749799</c:v>
                </c:pt>
                <c:pt idx="516">
                  <c:v>0.47611269356200397</c:v>
                </c:pt>
                <c:pt idx="517">
                  <c:v>0.47715482161650802</c:v>
                </c:pt>
                <c:pt idx="518">
                  <c:v>0.478196949671015</c:v>
                </c:pt>
                <c:pt idx="519">
                  <c:v>0.47923907772551999</c:v>
                </c:pt>
                <c:pt idx="520">
                  <c:v>0.48028120578002598</c:v>
                </c:pt>
                <c:pt idx="521">
                  <c:v>0.48132333383453202</c:v>
                </c:pt>
                <c:pt idx="522">
                  <c:v>0.48236546188903601</c:v>
                </c:pt>
                <c:pt idx="523">
                  <c:v>0.48340758994354299</c:v>
                </c:pt>
                <c:pt idx="524">
                  <c:v>0.48444971799804798</c:v>
                </c:pt>
                <c:pt idx="525">
                  <c:v>0.48549184605255502</c:v>
                </c:pt>
                <c:pt idx="526">
                  <c:v>0.48653397410706001</c:v>
                </c:pt>
                <c:pt idx="527">
                  <c:v>0.48757610216156499</c:v>
                </c:pt>
                <c:pt idx="528">
                  <c:v>0.48861823021606998</c:v>
                </c:pt>
                <c:pt idx="529">
                  <c:v>0.48966035827057702</c:v>
                </c:pt>
                <c:pt idx="530">
                  <c:v>0.49070248632508201</c:v>
                </c:pt>
                <c:pt idx="531">
                  <c:v>0.491744614379588</c:v>
                </c:pt>
                <c:pt idx="532">
                  <c:v>0.49278674243409298</c:v>
                </c:pt>
                <c:pt idx="533">
                  <c:v>0.49382887048859903</c:v>
                </c:pt>
                <c:pt idx="534">
                  <c:v>0.49487099854310501</c:v>
                </c:pt>
                <c:pt idx="535">
                  <c:v>0.49591312659761</c:v>
                </c:pt>
                <c:pt idx="536">
                  <c:v>0.49695525465211499</c:v>
                </c:pt>
                <c:pt idx="537">
                  <c:v>0.49799738270662097</c:v>
                </c:pt>
                <c:pt idx="538">
                  <c:v>0.49903951076112701</c:v>
                </c:pt>
                <c:pt idx="539">
                  <c:v>0.50008163881563295</c:v>
                </c:pt>
                <c:pt idx="540">
                  <c:v>0.50112376687013804</c:v>
                </c:pt>
                <c:pt idx="541">
                  <c:v>0.50216589492464503</c:v>
                </c:pt>
                <c:pt idx="542">
                  <c:v>0.50320802297914802</c:v>
                </c:pt>
                <c:pt idx="543">
                  <c:v>0.504250151033657</c:v>
                </c:pt>
                <c:pt idx="544">
                  <c:v>0.50529227908816099</c:v>
                </c:pt>
                <c:pt idx="545">
                  <c:v>0.50633440714266698</c:v>
                </c:pt>
                <c:pt idx="546">
                  <c:v>0.50737653519717096</c:v>
                </c:pt>
                <c:pt idx="547">
                  <c:v>0.50841866325167795</c:v>
                </c:pt>
                <c:pt idx="548">
                  <c:v>0.50946079130618205</c:v>
                </c:pt>
                <c:pt idx="549">
                  <c:v>0.51050291936068903</c:v>
                </c:pt>
                <c:pt idx="550">
                  <c:v>0.51154504741519402</c:v>
                </c:pt>
                <c:pt idx="551">
                  <c:v>0.51258717546969901</c:v>
                </c:pt>
                <c:pt idx="552">
                  <c:v>0.51362930352420699</c:v>
                </c:pt>
                <c:pt idx="553">
                  <c:v>0.51467143157871098</c:v>
                </c:pt>
                <c:pt idx="554">
                  <c:v>0.51571355963321597</c:v>
                </c:pt>
                <c:pt idx="555">
                  <c:v>0.51675568768772195</c:v>
                </c:pt>
                <c:pt idx="556">
                  <c:v>0.51779781574222805</c:v>
                </c:pt>
                <c:pt idx="557">
                  <c:v>0.51883994379673204</c:v>
                </c:pt>
                <c:pt idx="558">
                  <c:v>0.51988207185124002</c:v>
                </c:pt>
                <c:pt idx="559">
                  <c:v>0.52092419990574401</c:v>
                </c:pt>
                <c:pt idx="560">
                  <c:v>0.521966327960251</c:v>
                </c:pt>
                <c:pt idx="561">
                  <c:v>0.52300845601475598</c:v>
                </c:pt>
                <c:pt idx="562">
                  <c:v>0.52405058406926097</c:v>
                </c:pt>
                <c:pt idx="563">
                  <c:v>0.52509271212376696</c:v>
                </c:pt>
                <c:pt idx="564">
                  <c:v>0.52613484017827195</c:v>
                </c:pt>
                <c:pt idx="565">
                  <c:v>0.52717696823277804</c:v>
                </c:pt>
                <c:pt idx="566">
                  <c:v>0.52821909628728403</c:v>
                </c:pt>
                <c:pt idx="567">
                  <c:v>0.52926122434179002</c:v>
                </c:pt>
                <c:pt idx="568">
                  <c:v>0.530303352396295</c:v>
                </c:pt>
                <c:pt idx="569">
                  <c:v>0.53134548045080099</c:v>
                </c:pt>
                <c:pt idx="570">
                  <c:v>0.53238760850530598</c:v>
                </c:pt>
                <c:pt idx="571">
                  <c:v>0.53342973655981196</c:v>
                </c:pt>
                <c:pt idx="572">
                  <c:v>0.53447186461431895</c:v>
                </c:pt>
                <c:pt idx="573">
                  <c:v>0.53551399266882405</c:v>
                </c:pt>
                <c:pt idx="574">
                  <c:v>0.53655612072332903</c:v>
                </c:pt>
                <c:pt idx="575">
                  <c:v>0.53759824877783402</c:v>
                </c:pt>
                <c:pt idx="576">
                  <c:v>0.538640376832342</c:v>
                </c:pt>
                <c:pt idx="577">
                  <c:v>0.53968250488684599</c:v>
                </c:pt>
                <c:pt idx="578">
                  <c:v>0.54072463294135198</c:v>
                </c:pt>
                <c:pt idx="579">
                  <c:v>0.54176676099585697</c:v>
                </c:pt>
                <c:pt idx="580">
                  <c:v>0.54280888905036295</c:v>
                </c:pt>
                <c:pt idx="581">
                  <c:v>0.54385101710486805</c:v>
                </c:pt>
                <c:pt idx="582">
                  <c:v>0.54489314515937404</c:v>
                </c:pt>
                <c:pt idx="583">
                  <c:v>0.54593527321387902</c:v>
                </c:pt>
                <c:pt idx="584">
                  <c:v>0.54697740126838501</c:v>
                </c:pt>
                <c:pt idx="585">
                  <c:v>0.548019529322891</c:v>
                </c:pt>
                <c:pt idx="586">
                  <c:v>0.54906165737739798</c:v>
                </c:pt>
                <c:pt idx="587">
                  <c:v>0.55010378543190097</c:v>
                </c:pt>
                <c:pt idx="588">
                  <c:v>0.55114591348640696</c:v>
                </c:pt>
                <c:pt idx="589">
                  <c:v>0.55218804154091405</c:v>
                </c:pt>
                <c:pt idx="590">
                  <c:v>0.55323016959541704</c:v>
                </c:pt>
                <c:pt idx="591">
                  <c:v>0.55427229764992403</c:v>
                </c:pt>
                <c:pt idx="592">
                  <c:v>0.55531442570443201</c:v>
                </c:pt>
                <c:pt idx="593">
                  <c:v>0.556356553758936</c:v>
                </c:pt>
                <c:pt idx="594">
                  <c:v>0.55739868181344199</c:v>
                </c:pt>
                <c:pt idx="595">
                  <c:v>0.55844080986794697</c:v>
                </c:pt>
                <c:pt idx="596">
                  <c:v>0.55948293792245296</c:v>
                </c:pt>
                <c:pt idx="597">
                  <c:v>0.56052506597695795</c:v>
                </c:pt>
                <c:pt idx="598">
                  <c:v>0.56156719403146405</c:v>
                </c:pt>
                <c:pt idx="599">
                  <c:v>0.56260932208597003</c:v>
                </c:pt>
                <c:pt idx="600">
                  <c:v>0.56365145014047502</c:v>
                </c:pt>
                <c:pt idx="601">
                  <c:v>0.56469357819498101</c:v>
                </c:pt>
                <c:pt idx="602">
                  <c:v>0.56573570624948599</c:v>
                </c:pt>
                <c:pt idx="603">
                  <c:v>0.56677783430399398</c:v>
                </c:pt>
                <c:pt idx="604">
                  <c:v>0.56781996235849697</c:v>
                </c:pt>
                <c:pt idx="605">
                  <c:v>0.56886209041300295</c:v>
                </c:pt>
                <c:pt idx="606">
                  <c:v>0.56990421846750905</c:v>
                </c:pt>
                <c:pt idx="607">
                  <c:v>0.57094634652201504</c:v>
                </c:pt>
                <c:pt idx="608">
                  <c:v>0.57198847457651902</c:v>
                </c:pt>
                <c:pt idx="609">
                  <c:v>0.57303060263102701</c:v>
                </c:pt>
                <c:pt idx="610">
                  <c:v>0.574072730685531</c:v>
                </c:pt>
                <c:pt idx="611">
                  <c:v>0.57511485874003698</c:v>
                </c:pt>
                <c:pt idx="612">
                  <c:v>0.57615698679454397</c:v>
                </c:pt>
                <c:pt idx="613">
                  <c:v>0.57719911484904796</c:v>
                </c:pt>
                <c:pt idx="614">
                  <c:v>0.57824124290355405</c:v>
                </c:pt>
                <c:pt idx="615">
                  <c:v>0.57928337095806004</c:v>
                </c:pt>
                <c:pt idx="616">
                  <c:v>0.58032549901256403</c:v>
                </c:pt>
                <c:pt idx="617">
                  <c:v>0.58136762706707101</c:v>
                </c:pt>
                <c:pt idx="618">
                  <c:v>0.582409755121575</c:v>
                </c:pt>
                <c:pt idx="619">
                  <c:v>0.58345188317608199</c:v>
                </c:pt>
                <c:pt idx="620">
                  <c:v>0.58449401123058697</c:v>
                </c:pt>
                <c:pt idx="621">
                  <c:v>0.58553613928509396</c:v>
                </c:pt>
                <c:pt idx="622">
                  <c:v>0.58657826733959695</c:v>
                </c:pt>
                <c:pt idx="623">
                  <c:v>0.58762039539410404</c:v>
                </c:pt>
                <c:pt idx="624">
                  <c:v>0.58866252344860903</c:v>
                </c:pt>
                <c:pt idx="625">
                  <c:v>0.58970465150311502</c:v>
                </c:pt>
                <c:pt idx="626">
                  <c:v>0.590746779557621</c:v>
                </c:pt>
                <c:pt idx="627">
                  <c:v>0.59178890761212699</c:v>
                </c:pt>
                <c:pt idx="628">
                  <c:v>0.59283103566663298</c:v>
                </c:pt>
                <c:pt idx="629">
                  <c:v>0.59387316372113896</c:v>
                </c:pt>
                <c:pt idx="630">
                  <c:v>0.59491529177564495</c:v>
                </c:pt>
                <c:pt idx="631">
                  <c:v>0.59595741983014805</c:v>
                </c:pt>
                <c:pt idx="632">
                  <c:v>0.59699954788465404</c:v>
                </c:pt>
                <c:pt idx="633">
                  <c:v>0.59804167593916002</c:v>
                </c:pt>
                <c:pt idx="634">
                  <c:v>0.59908380399366601</c:v>
                </c:pt>
                <c:pt idx="635">
                  <c:v>0.600125932048171</c:v>
                </c:pt>
                <c:pt idx="636">
                  <c:v>0.60116806010267798</c:v>
                </c:pt>
                <c:pt idx="637">
                  <c:v>0.60221018815718297</c:v>
                </c:pt>
                <c:pt idx="638">
                  <c:v>0.60325231621168895</c:v>
                </c:pt>
                <c:pt idx="639">
                  <c:v>0.60429444426619405</c:v>
                </c:pt>
                <c:pt idx="640">
                  <c:v>0.60533657232069904</c:v>
                </c:pt>
                <c:pt idx="641">
                  <c:v>0.60637870037520603</c:v>
                </c:pt>
                <c:pt idx="642">
                  <c:v>0.60742082842971201</c:v>
                </c:pt>
                <c:pt idx="643">
                  <c:v>0.608462956484217</c:v>
                </c:pt>
                <c:pt idx="644">
                  <c:v>0.60950508453872199</c:v>
                </c:pt>
                <c:pt idx="645">
                  <c:v>0.61054721259322897</c:v>
                </c:pt>
                <c:pt idx="646">
                  <c:v>0.61158934064773496</c:v>
                </c:pt>
                <c:pt idx="647">
                  <c:v>0.61263146870223995</c:v>
                </c:pt>
                <c:pt idx="648">
                  <c:v>0.61367359675674404</c:v>
                </c:pt>
                <c:pt idx="649">
                  <c:v>0.61471572481125003</c:v>
                </c:pt>
                <c:pt idx="650">
                  <c:v>0.61575785286575502</c:v>
                </c:pt>
                <c:pt idx="651">
                  <c:v>0.616799980920261</c:v>
                </c:pt>
                <c:pt idx="652">
                  <c:v>0.61784210897476699</c:v>
                </c:pt>
                <c:pt idx="653">
                  <c:v>0.61888423702927298</c:v>
                </c:pt>
                <c:pt idx="654">
                  <c:v>0.61992636508377796</c:v>
                </c:pt>
                <c:pt idx="655">
                  <c:v>0.62096849313828295</c:v>
                </c:pt>
                <c:pt idx="656">
                  <c:v>0.62201062119278905</c:v>
                </c:pt>
                <c:pt idx="657">
                  <c:v>0.62305274924729503</c:v>
                </c:pt>
                <c:pt idx="658">
                  <c:v>0.62409487730180002</c:v>
                </c:pt>
                <c:pt idx="659">
                  <c:v>0.62513700535630801</c:v>
                </c:pt>
                <c:pt idx="660">
                  <c:v>0.62617913341081199</c:v>
                </c:pt>
                <c:pt idx="661">
                  <c:v>0.62722126146531598</c:v>
                </c:pt>
                <c:pt idx="662">
                  <c:v>0.62826338951982397</c:v>
                </c:pt>
                <c:pt idx="663">
                  <c:v>0.62930551757432796</c:v>
                </c:pt>
                <c:pt idx="664">
                  <c:v>0.63034764562883605</c:v>
                </c:pt>
                <c:pt idx="665">
                  <c:v>0.63138977368334004</c:v>
                </c:pt>
                <c:pt idx="666">
                  <c:v>0.63243190173784603</c:v>
                </c:pt>
                <c:pt idx="667">
                  <c:v>0.63347402979235101</c:v>
                </c:pt>
                <c:pt idx="668">
                  <c:v>0.634516157846857</c:v>
                </c:pt>
                <c:pt idx="669">
                  <c:v>0.63555828590136398</c:v>
                </c:pt>
                <c:pt idx="670">
                  <c:v>0.63660041395586797</c:v>
                </c:pt>
                <c:pt idx="671">
                  <c:v>0.63764254201037296</c:v>
                </c:pt>
                <c:pt idx="672">
                  <c:v>0.63868467006487895</c:v>
                </c:pt>
                <c:pt idx="673">
                  <c:v>0.63972679811938504</c:v>
                </c:pt>
                <c:pt idx="674">
                  <c:v>0.64076892617389203</c:v>
                </c:pt>
                <c:pt idx="675">
                  <c:v>0.64181105422839602</c:v>
                </c:pt>
                <c:pt idx="676">
                  <c:v>0.642853182282902</c:v>
                </c:pt>
                <c:pt idx="677">
                  <c:v>0.64389531033740799</c:v>
                </c:pt>
                <c:pt idx="678">
                  <c:v>0.64493743839191398</c:v>
                </c:pt>
                <c:pt idx="679">
                  <c:v>0.64597956644641696</c:v>
                </c:pt>
                <c:pt idx="680">
                  <c:v>0.64702169450092395</c:v>
                </c:pt>
                <c:pt idx="681">
                  <c:v>0.64806382255543005</c:v>
                </c:pt>
                <c:pt idx="682">
                  <c:v>0.64910595060993503</c:v>
                </c:pt>
                <c:pt idx="683">
                  <c:v>0.65014807866444102</c:v>
                </c:pt>
                <c:pt idx="684">
                  <c:v>0.65119020671894801</c:v>
                </c:pt>
                <c:pt idx="685">
                  <c:v>0.65223233477345199</c:v>
                </c:pt>
                <c:pt idx="686">
                  <c:v>0.65327446282795898</c:v>
                </c:pt>
                <c:pt idx="687">
                  <c:v>0.65431659088246397</c:v>
                </c:pt>
                <c:pt idx="688">
                  <c:v>0.65535871893696995</c:v>
                </c:pt>
                <c:pt idx="689">
                  <c:v>0.65640084699147605</c:v>
                </c:pt>
                <c:pt idx="690">
                  <c:v>0.65744297504598104</c:v>
                </c:pt>
                <c:pt idx="691">
                  <c:v>0.65848510310048802</c:v>
                </c:pt>
                <c:pt idx="692">
                  <c:v>0.65952723115499101</c:v>
                </c:pt>
                <c:pt idx="693">
                  <c:v>0.660569359209497</c:v>
                </c:pt>
                <c:pt idx="694">
                  <c:v>0.66161148726400298</c:v>
                </c:pt>
                <c:pt idx="695">
                  <c:v>0.66265361531850797</c:v>
                </c:pt>
                <c:pt idx="696">
                  <c:v>0.66369574337301496</c:v>
                </c:pt>
                <c:pt idx="697">
                  <c:v>0.66473787142752006</c:v>
                </c:pt>
                <c:pt idx="698">
                  <c:v>0.66577999948202504</c:v>
                </c:pt>
                <c:pt idx="699">
                  <c:v>0.66682212753653003</c:v>
                </c:pt>
                <c:pt idx="700">
                  <c:v>0.66786425559103602</c:v>
                </c:pt>
                <c:pt idx="701">
                  <c:v>0.668906383645543</c:v>
                </c:pt>
                <c:pt idx="702">
                  <c:v>0.66994851170004899</c:v>
                </c:pt>
                <c:pt idx="703">
                  <c:v>0.67099063975455198</c:v>
                </c:pt>
                <c:pt idx="704">
                  <c:v>0.67203276780905996</c:v>
                </c:pt>
                <c:pt idx="705">
                  <c:v>0.67307489586356495</c:v>
                </c:pt>
                <c:pt idx="706">
                  <c:v>0.67411702391807005</c:v>
                </c:pt>
                <c:pt idx="707">
                  <c:v>0.67515915197257703</c:v>
                </c:pt>
                <c:pt idx="708">
                  <c:v>0.67620128002708202</c:v>
                </c:pt>
                <c:pt idx="709">
                  <c:v>0.67724340808158701</c:v>
                </c:pt>
                <c:pt idx="710">
                  <c:v>0.67828553613609299</c:v>
                </c:pt>
                <c:pt idx="711">
                  <c:v>0.67932766419059798</c:v>
                </c:pt>
                <c:pt idx="712">
                  <c:v>0.68036979224510397</c:v>
                </c:pt>
                <c:pt idx="713">
                  <c:v>0.68141192029960895</c:v>
                </c:pt>
                <c:pt idx="714">
                  <c:v>0.68245404835411505</c:v>
                </c:pt>
                <c:pt idx="715">
                  <c:v>0.68349617640862104</c:v>
                </c:pt>
                <c:pt idx="716">
                  <c:v>0.68453830446312802</c:v>
                </c:pt>
                <c:pt idx="717">
                  <c:v>0.68558043251763301</c:v>
                </c:pt>
                <c:pt idx="718">
                  <c:v>0.686622560572139</c:v>
                </c:pt>
                <c:pt idx="719">
                  <c:v>0.68766468862664498</c:v>
                </c:pt>
                <c:pt idx="720">
                  <c:v>0.68870681668115097</c:v>
                </c:pt>
                <c:pt idx="721">
                  <c:v>0.68974894473565396</c:v>
                </c:pt>
                <c:pt idx="722">
                  <c:v>0.69079107279015906</c:v>
                </c:pt>
                <c:pt idx="723">
                  <c:v>0.69183320084466804</c:v>
                </c:pt>
                <c:pt idx="724">
                  <c:v>0.69287532889917203</c:v>
                </c:pt>
                <c:pt idx="725">
                  <c:v>0.69391745695367602</c:v>
                </c:pt>
                <c:pt idx="726">
                  <c:v>0.694959585008184</c:v>
                </c:pt>
                <c:pt idx="727">
                  <c:v>0.69600171306268999</c:v>
                </c:pt>
                <c:pt idx="728">
                  <c:v>0.69704384111719397</c:v>
                </c:pt>
                <c:pt idx="729">
                  <c:v>0.69808596917169996</c:v>
                </c:pt>
                <c:pt idx="730">
                  <c:v>0.69912809722620595</c:v>
                </c:pt>
                <c:pt idx="731">
                  <c:v>0.70017022528071005</c:v>
                </c:pt>
                <c:pt idx="732">
                  <c:v>0.70121235333521803</c:v>
                </c:pt>
                <c:pt idx="733">
                  <c:v>0.70225448138972402</c:v>
                </c:pt>
                <c:pt idx="734">
                  <c:v>0.703296609444228</c:v>
                </c:pt>
                <c:pt idx="735">
                  <c:v>0.70433873749873399</c:v>
                </c:pt>
                <c:pt idx="736">
                  <c:v>0.70538086555323898</c:v>
                </c:pt>
                <c:pt idx="737">
                  <c:v>0.70642299360774496</c:v>
                </c:pt>
                <c:pt idx="738">
                  <c:v>0.70746512166224995</c:v>
                </c:pt>
                <c:pt idx="739">
                  <c:v>0.70850724971675605</c:v>
                </c:pt>
                <c:pt idx="740">
                  <c:v>0.70954937777126204</c:v>
                </c:pt>
                <c:pt idx="741">
                  <c:v>0.71059150582576702</c:v>
                </c:pt>
                <c:pt idx="742">
                  <c:v>0.71163363388027101</c:v>
                </c:pt>
                <c:pt idx="743">
                  <c:v>0.712675761934779</c:v>
                </c:pt>
                <c:pt idx="744">
                  <c:v>0.71371788998928298</c:v>
                </c:pt>
                <c:pt idx="745">
                  <c:v>0.71476001804378997</c:v>
                </c:pt>
                <c:pt idx="746">
                  <c:v>0.71580214609829396</c:v>
                </c:pt>
                <c:pt idx="747">
                  <c:v>0.71684427415280205</c:v>
                </c:pt>
                <c:pt idx="748">
                  <c:v>0.71788640220730504</c:v>
                </c:pt>
                <c:pt idx="749">
                  <c:v>0.71892853026181303</c:v>
                </c:pt>
                <c:pt idx="750">
                  <c:v>0.71997065831631801</c:v>
                </c:pt>
                <c:pt idx="751">
                  <c:v>0.721012786370824</c:v>
                </c:pt>
                <c:pt idx="752">
                  <c:v>0.72205491442532999</c:v>
                </c:pt>
                <c:pt idx="753">
                  <c:v>0.72309704247983497</c:v>
                </c:pt>
                <c:pt idx="754">
                  <c:v>0.72413917053433996</c:v>
                </c:pt>
                <c:pt idx="755">
                  <c:v>0.72518129858884595</c:v>
                </c:pt>
                <c:pt idx="756">
                  <c:v>0.72622342664335104</c:v>
                </c:pt>
                <c:pt idx="757">
                  <c:v>0.72726555469785603</c:v>
                </c:pt>
                <c:pt idx="758">
                  <c:v>0.72830768275236302</c:v>
                </c:pt>
                <c:pt idx="759">
                  <c:v>0.729349810806868</c:v>
                </c:pt>
                <c:pt idx="760">
                  <c:v>0.73039193886137199</c:v>
                </c:pt>
                <c:pt idx="761">
                  <c:v>0.73143406691587998</c:v>
                </c:pt>
                <c:pt idx="762">
                  <c:v>0.73247619497038396</c:v>
                </c:pt>
                <c:pt idx="763">
                  <c:v>0.73351832302488995</c:v>
                </c:pt>
                <c:pt idx="764">
                  <c:v>0.73456045107939605</c:v>
                </c:pt>
                <c:pt idx="765">
                  <c:v>0.73560257913390303</c:v>
                </c:pt>
                <c:pt idx="766">
                  <c:v>0.73664470718840802</c:v>
                </c:pt>
                <c:pt idx="767">
                  <c:v>0.73768683524291201</c:v>
                </c:pt>
                <c:pt idx="768">
                  <c:v>0.73872896329741999</c:v>
                </c:pt>
                <c:pt idx="769">
                  <c:v>0.73977109135192298</c:v>
                </c:pt>
                <c:pt idx="770">
                  <c:v>0.74081321940642897</c:v>
                </c:pt>
                <c:pt idx="771">
                  <c:v>0.74185534746093695</c:v>
                </c:pt>
                <c:pt idx="772">
                  <c:v>0.74289747551544105</c:v>
                </c:pt>
                <c:pt idx="773">
                  <c:v>0.74393960356994704</c:v>
                </c:pt>
                <c:pt idx="774">
                  <c:v>0.74498173162445303</c:v>
                </c:pt>
                <c:pt idx="775">
                  <c:v>0.74602385967895901</c:v>
                </c:pt>
                <c:pt idx="776">
                  <c:v>0.747065987733464</c:v>
                </c:pt>
                <c:pt idx="777">
                  <c:v>0.74810811578796899</c:v>
                </c:pt>
                <c:pt idx="778">
                  <c:v>0.74915024384247497</c:v>
                </c:pt>
                <c:pt idx="779">
                  <c:v>0.75019237189698096</c:v>
                </c:pt>
                <c:pt idx="780">
                  <c:v>0.75123449995148595</c:v>
                </c:pt>
                <c:pt idx="781">
                  <c:v>0.75227662800599204</c:v>
                </c:pt>
                <c:pt idx="782">
                  <c:v>0.75331875606049803</c:v>
                </c:pt>
                <c:pt idx="783">
                  <c:v>0.75436088411500102</c:v>
                </c:pt>
                <c:pt idx="784">
                  <c:v>0.755403012169508</c:v>
                </c:pt>
                <c:pt idx="785">
                  <c:v>0.75644514022401399</c:v>
                </c:pt>
                <c:pt idx="786">
                  <c:v>0.75748726827851898</c:v>
                </c:pt>
                <c:pt idx="787">
                  <c:v>0.75852939633302596</c:v>
                </c:pt>
                <c:pt idx="788">
                  <c:v>0.75957152438753095</c:v>
                </c:pt>
                <c:pt idx="789">
                  <c:v>0.76061365244203705</c:v>
                </c:pt>
                <c:pt idx="790">
                  <c:v>0.76165578049654303</c:v>
                </c:pt>
                <c:pt idx="791">
                  <c:v>0.76269790855104802</c:v>
                </c:pt>
                <c:pt idx="792">
                  <c:v>0.76374003660555401</c:v>
                </c:pt>
                <c:pt idx="793">
                  <c:v>0.76478216466005899</c:v>
                </c:pt>
                <c:pt idx="794">
                  <c:v>0.76582429271456498</c:v>
                </c:pt>
                <c:pt idx="795">
                  <c:v>0.76686642076907097</c:v>
                </c:pt>
                <c:pt idx="796">
                  <c:v>0.76790854882357595</c:v>
                </c:pt>
                <c:pt idx="797">
                  <c:v>0.76895067687808205</c:v>
                </c:pt>
                <c:pt idx="798">
                  <c:v>0.76999280493258604</c:v>
                </c:pt>
                <c:pt idx="799">
                  <c:v>0.77103493298709302</c:v>
                </c:pt>
                <c:pt idx="800">
                  <c:v>0.77207706104159801</c:v>
                </c:pt>
                <c:pt idx="801">
                  <c:v>0.773119189096103</c:v>
                </c:pt>
                <c:pt idx="802">
                  <c:v>0.77416131715060998</c:v>
                </c:pt>
                <c:pt idx="803">
                  <c:v>0.77520344520511497</c:v>
                </c:pt>
                <c:pt idx="804">
                  <c:v>0.77624557325962096</c:v>
                </c:pt>
                <c:pt idx="805">
                  <c:v>0.77728770131412706</c:v>
                </c:pt>
                <c:pt idx="806">
                  <c:v>0.77832982936863104</c:v>
                </c:pt>
                <c:pt idx="807">
                  <c:v>0.77937195742313603</c:v>
                </c:pt>
                <c:pt idx="808">
                  <c:v>0.78041408547764302</c:v>
                </c:pt>
                <c:pt idx="809">
                  <c:v>0.781456213532149</c:v>
                </c:pt>
                <c:pt idx="810">
                  <c:v>0.78249834158665599</c:v>
                </c:pt>
                <c:pt idx="811">
                  <c:v>0.78354046964115898</c:v>
                </c:pt>
                <c:pt idx="812">
                  <c:v>0.78458259769566596</c:v>
                </c:pt>
                <c:pt idx="813">
                  <c:v>0.78562472575017195</c:v>
                </c:pt>
                <c:pt idx="814">
                  <c:v>0.78666685380467605</c:v>
                </c:pt>
                <c:pt idx="815">
                  <c:v>0.78770898185918203</c:v>
                </c:pt>
                <c:pt idx="816">
                  <c:v>0.78875110991368902</c:v>
                </c:pt>
                <c:pt idx="817">
                  <c:v>0.789793237968196</c:v>
                </c:pt>
                <c:pt idx="818">
                  <c:v>0.79083536602269999</c:v>
                </c:pt>
                <c:pt idx="819">
                  <c:v>0.79187749407720398</c:v>
                </c:pt>
                <c:pt idx="820">
                  <c:v>0.79291962213171197</c:v>
                </c:pt>
                <c:pt idx="821">
                  <c:v>0.79396175018621595</c:v>
                </c:pt>
                <c:pt idx="822">
                  <c:v>0.79500387824072205</c:v>
                </c:pt>
                <c:pt idx="823">
                  <c:v>0.79604600629522604</c:v>
                </c:pt>
                <c:pt idx="824">
                  <c:v>0.79708813434973302</c:v>
                </c:pt>
                <c:pt idx="825">
                  <c:v>0.79813026240423901</c:v>
                </c:pt>
                <c:pt idx="826">
                  <c:v>0.799172390458745</c:v>
                </c:pt>
                <c:pt idx="827">
                  <c:v>0.80021451851324998</c:v>
                </c:pt>
                <c:pt idx="828">
                  <c:v>0.80125664656775697</c:v>
                </c:pt>
                <c:pt idx="829">
                  <c:v>0.80229877462225896</c:v>
                </c:pt>
                <c:pt idx="830">
                  <c:v>0.80334090267676905</c:v>
                </c:pt>
                <c:pt idx="831">
                  <c:v>0.80438303073127204</c:v>
                </c:pt>
                <c:pt idx="832">
                  <c:v>0.80542515878577903</c:v>
                </c:pt>
                <c:pt idx="833">
                  <c:v>0.80646728684028501</c:v>
                </c:pt>
                <c:pt idx="834">
                  <c:v>0.80750941489479</c:v>
                </c:pt>
                <c:pt idx="835">
                  <c:v>0.80855154294929599</c:v>
                </c:pt>
                <c:pt idx="836">
                  <c:v>0.80959367100380197</c:v>
                </c:pt>
                <c:pt idx="837">
                  <c:v>0.81063579905830696</c:v>
                </c:pt>
                <c:pt idx="838">
                  <c:v>0.81167792711281195</c:v>
                </c:pt>
                <c:pt idx="839">
                  <c:v>0.81272005516731805</c:v>
                </c:pt>
                <c:pt idx="840">
                  <c:v>0.81376218322182603</c:v>
                </c:pt>
                <c:pt idx="841">
                  <c:v>0.81480431127632902</c:v>
                </c:pt>
                <c:pt idx="842">
                  <c:v>0.815846439330835</c:v>
                </c:pt>
                <c:pt idx="843">
                  <c:v>0.81688856738533899</c:v>
                </c:pt>
                <c:pt idx="844">
                  <c:v>0.81793069543984598</c:v>
                </c:pt>
                <c:pt idx="845">
                  <c:v>0.81897282349435097</c:v>
                </c:pt>
                <c:pt idx="846">
                  <c:v>0.82001495154885595</c:v>
                </c:pt>
                <c:pt idx="847">
                  <c:v>0.82105707960336405</c:v>
                </c:pt>
                <c:pt idx="848">
                  <c:v>0.82209920765786804</c:v>
                </c:pt>
                <c:pt idx="849">
                  <c:v>0.82314133571237402</c:v>
                </c:pt>
                <c:pt idx="850">
                  <c:v>0.82418346376687801</c:v>
                </c:pt>
                <c:pt idx="851">
                  <c:v>0.82522559182138699</c:v>
                </c:pt>
                <c:pt idx="852">
                  <c:v>0.82626771987588898</c:v>
                </c:pt>
                <c:pt idx="853">
                  <c:v>0.82730984793039697</c:v>
                </c:pt>
                <c:pt idx="854">
                  <c:v>0.82835197598490096</c:v>
                </c:pt>
                <c:pt idx="855">
                  <c:v>0.82939410403941005</c:v>
                </c:pt>
                <c:pt idx="856">
                  <c:v>0.83043623209391504</c:v>
                </c:pt>
                <c:pt idx="857">
                  <c:v>0.83147836014841903</c:v>
                </c:pt>
                <c:pt idx="858">
                  <c:v>0.83252048820292301</c:v>
                </c:pt>
                <c:pt idx="859">
                  <c:v>0.833562616257429</c:v>
                </c:pt>
                <c:pt idx="860">
                  <c:v>0.83460474431193499</c:v>
                </c:pt>
                <c:pt idx="861">
                  <c:v>0.83564687236644097</c:v>
                </c:pt>
                <c:pt idx="862">
                  <c:v>0.83668900042094596</c:v>
                </c:pt>
                <c:pt idx="863">
                  <c:v>0.83773112847545395</c:v>
                </c:pt>
                <c:pt idx="864">
                  <c:v>0.83877325652995605</c:v>
                </c:pt>
                <c:pt idx="865">
                  <c:v>0.83981538458446303</c:v>
                </c:pt>
                <c:pt idx="866">
                  <c:v>0.84085751263896902</c:v>
                </c:pt>
                <c:pt idx="867">
                  <c:v>0.841899640693475</c:v>
                </c:pt>
              </c:numCache>
            </c:numRef>
          </c:xVal>
          <c:yVal>
            <c:numRef>
              <c:f>AVGy!$B$3:$B$870</c:f>
              <c:numCache>
                <c:formatCode>0.00E+00</c:formatCode>
                <c:ptCount val="868"/>
                <c:pt idx="0">
                  <c:v>-2.9913083828981399E-8</c:v>
                </c:pt>
                <c:pt idx="1">
                  <c:v>3.7622832724030798E-8</c:v>
                </c:pt>
                <c:pt idx="2">
                  <c:v>-1.9979890116093299E-8</c:v>
                </c:pt>
                <c:pt idx="3">
                  <c:v>-2.2009637894816901E-8</c:v>
                </c:pt>
                <c:pt idx="4">
                  <c:v>-4.0676371636229398E-8</c:v>
                </c:pt>
                <c:pt idx="5">
                  <c:v>-6.6850160276980096E-8</c:v>
                </c:pt>
                <c:pt idx="6">
                  <c:v>-1.02149359489783E-7</c:v>
                </c:pt>
                <c:pt idx="7">
                  <c:v>-1.48546763435499E-7</c:v>
                </c:pt>
                <c:pt idx="8">
                  <c:v>-2.08369463968449E-7</c:v>
                </c:pt>
                <c:pt idx="9">
                  <c:v>-2.8429867786827001E-7</c:v>
                </c:pt>
                <c:pt idx="10">
                  <c:v>-3.7936836796242101E-7</c:v>
                </c:pt>
                <c:pt idx="11">
                  <c:v>-4.9695291516133399E-7</c:v>
                </c:pt>
                <c:pt idx="12">
                  <c:v>-6.40754345145059E-7</c:v>
                </c:pt>
                <c:pt idx="13">
                  <c:v>-8.1479899215625795E-7</c:v>
                </c:pt>
                <c:pt idx="14">
                  <c:v>-1.0234347588452401E-6</c:v>
                </c:pt>
                <c:pt idx="15">
                  <c:v>-1.2712466893281E-6</c:v>
                </c:pt>
                <c:pt idx="16">
                  <c:v>-1.5626201670499001E-6</c:v>
                </c:pt>
                <c:pt idx="17">
                  <c:v>-1.9014709535196999E-6</c:v>
                </c:pt>
                <c:pt idx="18">
                  <c:v>-2.2911794592532899E-6</c:v>
                </c:pt>
                <c:pt idx="19">
                  <c:v>-2.7342260258722299E-6</c:v>
                </c:pt>
                <c:pt idx="20">
                  <c:v>-3.2314902575120399E-6</c:v>
                </c:pt>
                <c:pt idx="21">
                  <c:v>-3.7824172536993898E-6</c:v>
                </c:pt>
                <c:pt idx="22">
                  <c:v>-4.3851509457015696E-6</c:v>
                </c:pt>
                <c:pt idx="23">
                  <c:v>-5.0364019184635101E-6</c:v>
                </c:pt>
                <c:pt idx="24">
                  <c:v>-5.7316997487761202E-6</c:v>
                </c:pt>
                <c:pt idx="25">
                  <c:v>-6.4665368498549603E-6</c:v>
                </c:pt>
                <c:pt idx="26">
                  <c:v>-7.23718239447334E-6</c:v>
                </c:pt>
                <c:pt idx="27">
                  <c:v>-8.0408370619333098E-6</c:v>
                </c:pt>
                <c:pt idx="28">
                  <c:v>-8.8757657959595201E-6</c:v>
                </c:pt>
                <c:pt idx="29">
                  <c:v>-9.7413461207189394E-6</c:v>
                </c:pt>
                <c:pt idx="30">
                  <c:v>-1.0637661268166299E-5</c:v>
                </c:pt>
                <c:pt idx="31">
                  <c:v>-1.15649484710608E-5</c:v>
                </c:pt>
                <c:pt idx="32">
                  <c:v>-1.25237630100983E-5</c:v>
                </c:pt>
                <c:pt idx="33">
                  <c:v>-1.3515137186314001E-5</c:v>
                </c:pt>
                <c:pt idx="34">
                  <c:v>-1.4540515449418199E-5</c:v>
                </c:pt>
                <c:pt idx="35">
                  <c:v>-1.5601692560319899E-5</c:v>
                </c:pt>
                <c:pt idx="36">
                  <c:v>-1.6700776663292099E-5</c:v>
                </c:pt>
                <c:pt idx="37">
                  <c:v>-1.7839980198858E-5</c:v>
                </c:pt>
                <c:pt idx="38">
                  <c:v>-1.9021520275911999E-5</c:v>
                </c:pt>
                <c:pt idx="39">
                  <c:v>-2.02477908365804E-5</c:v>
                </c:pt>
                <c:pt idx="40">
                  <c:v>-2.15214961945166E-5</c:v>
                </c:pt>
                <c:pt idx="41">
                  <c:v>-2.2845680105635399E-5</c:v>
                </c:pt>
                <c:pt idx="42">
                  <c:v>-2.4223713476916899E-5</c:v>
                </c:pt>
                <c:pt idx="43">
                  <c:v>-2.5659226391263801E-5</c:v>
                </c:pt>
                <c:pt idx="44">
                  <c:v>-2.7155966282482499E-5</c:v>
                </c:pt>
                <c:pt idx="45">
                  <c:v>-2.8717737491953899E-5</c:v>
                </c:pt>
                <c:pt idx="46">
                  <c:v>-3.0348636512333101E-5</c:v>
                </c:pt>
                <c:pt idx="47">
                  <c:v>-3.2053401150069102E-5</c:v>
                </c:pt>
                <c:pt idx="48">
                  <c:v>-3.3837607299715502E-5</c:v>
                </c:pt>
                <c:pt idx="49">
                  <c:v>-3.5707805219525303E-5</c:v>
                </c:pt>
                <c:pt idx="50">
                  <c:v>-3.7671405391164199E-5</c:v>
                </c:pt>
                <c:pt idx="51">
                  <c:v>-3.97359356632338E-5</c:v>
                </c:pt>
                <c:pt idx="52">
                  <c:v>-4.1908117585655798E-5</c:v>
                </c:pt>
                <c:pt idx="53">
                  <c:v>-4.4193423799852201E-5</c:v>
                </c:pt>
                <c:pt idx="54">
                  <c:v>-4.6595799631543397E-5</c:v>
                </c:pt>
                <c:pt idx="55">
                  <c:v>-4.9117247350754798E-5</c:v>
                </c:pt>
                <c:pt idx="56">
                  <c:v>-5.17583132267694E-5</c:v>
                </c:pt>
                <c:pt idx="57">
                  <c:v>-5.4520182055909702E-5</c:v>
                </c:pt>
                <c:pt idx="58">
                  <c:v>-5.7405925007299202E-5</c:v>
                </c:pt>
                <c:pt idx="59">
                  <c:v>-6.0420747513104503E-5</c:v>
                </c:pt>
                <c:pt idx="60">
                  <c:v>-6.3571712755252299E-5</c:v>
                </c:pt>
                <c:pt idx="61">
                  <c:v>-6.6866583171763694E-5</c:v>
                </c:pt>
                <c:pt idx="62">
                  <c:v>-7.0311895246898896E-5</c:v>
                </c:pt>
                <c:pt idx="63">
                  <c:v>-7.3911954535556002E-5</c:v>
                </c:pt>
                <c:pt idx="64">
                  <c:v>-7.7669042946088503E-5</c:v>
                </c:pt>
                <c:pt idx="65">
                  <c:v>-8.1584913126410798E-5</c:v>
                </c:pt>
                <c:pt idx="66">
                  <c:v>-8.56624946490558E-5</c:v>
                </c:pt>
                <c:pt idx="67">
                  <c:v>-8.9906615066385697E-5</c:v>
                </c:pt>
                <c:pt idx="68">
                  <c:v>-9.43243695720422E-5</c:v>
                </c:pt>
                <c:pt idx="69">
                  <c:v>-9.8925045896171594E-5</c:v>
                </c:pt>
                <c:pt idx="70">
                  <c:v>-1.0371929847010899E-4</c:v>
                </c:pt>
                <c:pt idx="71">
                  <c:v>-1.0871844463426001E-4</c:v>
                </c:pt>
                <c:pt idx="72">
                  <c:v>-1.1393364285982001E-4</c:v>
                </c:pt>
                <c:pt idx="73">
                  <c:v>-1.19374890775592E-4</c:v>
                </c:pt>
                <c:pt idx="74">
                  <c:v>-1.2505045426492299E-4</c:v>
                </c:pt>
                <c:pt idx="75">
                  <c:v>-1.3096682516845E-4</c:v>
                </c:pt>
                <c:pt idx="76">
                  <c:v>-1.3712893133621199E-4</c:v>
                </c:pt>
                <c:pt idx="77">
                  <c:v>-1.4354070951277099E-4</c:v>
                </c:pt>
                <c:pt idx="78">
                  <c:v>-1.50205755156703E-4</c:v>
                </c:pt>
                <c:pt idx="79">
                  <c:v>-1.5712749717647901E-4</c:v>
                </c:pt>
                <c:pt idx="80">
                  <c:v>-1.64308831404459E-4</c:v>
                </c:pt>
                <c:pt idx="81">
                  <c:v>-1.71751756866286E-4</c:v>
                </c:pt>
                <c:pt idx="82">
                  <c:v>-1.7945726585776999E-4</c:v>
                </c:pt>
                <c:pt idx="83">
                  <c:v>-1.8742537395574399E-4</c:v>
                </c:pt>
                <c:pt idx="84">
                  <c:v>-1.95655421341075E-4</c:v>
                </c:pt>
                <c:pt idx="85">
                  <c:v>-2.0414675465158701E-4</c:v>
                </c:pt>
                <c:pt idx="86">
                  <c:v>-2.1289903449108E-4</c:v>
                </c:pt>
                <c:pt idx="87">
                  <c:v>-2.2191204876041999E-4</c:v>
                </c:pt>
                <c:pt idx="88">
                  <c:v>-2.3118529402505199E-4</c:v>
                </c:pt>
                <c:pt idx="89">
                  <c:v>-2.4071757962308501E-4</c:v>
                </c:pt>
                <c:pt idx="90">
                  <c:v>-2.5050681708166199E-4</c:v>
                </c:pt>
                <c:pt idx="91">
                  <c:v>-2.60550037139871E-4</c:v>
                </c:pt>
                <c:pt idx="92">
                  <c:v>-2.70843575814678E-4</c:v>
                </c:pt>
                <c:pt idx="93">
                  <c:v>-2.81383131582151E-4</c:v>
                </c:pt>
                <c:pt idx="94">
                  <c:v>-2.9216391903408198E-4</c:v>
                </c:pt>
                <c:pt idx="95">
                  <c:v>-3.0318093852786302E-4</c:v>
                </c:pt>
                <c:pt idx="96">
                  <c:v>-3.1442863554437402E-4</c:v>
                </c:pt>
                <c:pt idx="97">
                  <c:v>-3.2590036307137202E-4</c:v>
                </c:pt>
                <c:pt idx="98">
                  <c:v>-3.3758920187243799E-4</c:v>
                </c:pt>
                <c:pt idx="99">
                  <c:v>-3.4948838442907198E-4</c:v>
                </c:pt>
                <c:pt idx="100">
                  <c:v>-3.6159061181868801E-4</c:v>
                </c:pt>
                <c:pt idx="101">
                  <c:v>-3.7388841868720601E-4</c:v>
                </c:pt>
                <c:pt idx="102">
                  <c:v>-3.8637476878952801E-4</c:v>
                </c:pt>
                <c:pt idx="103">
                  <c:v>-3.9904135864295999E-4</c:v>
                </c:pt>
                <c:pt idx="104">
                  <c:v>-4.1187670680313602E-4</c:v>
                </c:pt>
                <c:pt idx="105">
                  <c:v>-4.2486647757355398E-4</c:v>
                </c:pt>
                <c:pt idx="106">
                  <c:v>-4.37995335716753E-4</c:v>
                </c:pt>
                <c:pt idx="107">
                  <c:v>-4.5125062589552599E-4</c:v>
                </c:pt>
                <c:pt idx="108">
                  <c:v>-4.6462428903219099E-4</c:v>
                </c:pt>
                <c:pt idx="109">
                  <c:v>-4.7811273116533102E-4</c:v>
                </c:pt>
                <c:pt idx="110">
                  <c:v>-4.91711976414982E-4</c:v>
                </c:pt>
                <c:pt idx="111">
                  <c:v>-5.0541673585380396E-4</c:v>
                </c:pt>
                <c:pt idx="112">
                  <c:v>-5.1922137398726796E-4</c:v>
                </c:pt>
                <c:pt idx="113">
                  <c:v>-5.3312073364809702E-4</c:v>
                </c:pt>
                <c:pt idx="114">
                  <c:v>-5.4711047447350298E-4</c:v>
                </c:pt>
                <c:pt idx="115">
                  <c:v>-5.6119305030057597E-4</c:v>
                </c:pt>
                <c:pt idx="116">
                  <c:v>-5.7538301667440898E-4</c:v>
                </c:pt>
                <c:pt idx="117">
                  <c:v>-5.8970639986972897E-4</c:v>
                </c:pt>
                <c:pt idx="118">
                  <c:v>-6.0419145838883201E-4</c:v>
                </c:pt>
                <c:pt idx="119">
                  <c:v>-6.18862423037351E-4</c:v>
                </c:pt>
                <c:pt idx="120">
                  <c:v>-6.33734444471868E-4</c:v>
                </c:pt>
                <c:pt idx="121">
                  <c:v>-6.4880697019532797E-4</c:v>
                </c:pt>
                <c:pt idx="122">
                  <c:v>-6.6406474466295295E-4</c:v>
                </c:pt>
                <c:pt idx="123">
                  <c:v>-6.79494516612646E-4</c:v>
                </c:pt>
                <c:pt idx="124">
                  <c:v>-6.9508870358341599E-4</c:v>
                </c:pt>
                <c:pt idx="125">
                  <c:v>-7.1084347299112702E-4</c:v>
                </c:pt>
                <c:pt idx="126">
                  <c:v>-7.2675501469603903E-4</c:v>
                </c:pt>
                <c:pt idx="127">
                  <c:v>-7.4281491698977703E-4</c:v>
                </c:pt>
                <c:pt idx="128">
                  <c:v>-7.5900432388291503E-4</c:v>
                </c:pt>
                <c:pt idx="129">
                  <c:v>-7.7530019115950601E-4</c:v>
                </c:pt>
                <c:pt idx="130">
                  <c:v>-7.9168054474666304E-4</c:v>
                </c:pt>
                <c:pt idx="131">
                  <c:v>-8.0812689159342002E-4</c:v>
                </c:pt>
                <c:pt idx="132">
                  <c:v>-8.2462397354700703E-4</c:v>
                </c:pt>
                <c:pt idx="133">
                  <c:v>-8.41158423263748E-4</c:v>
                </c:pt>
                <c:pt idx="134">
                  <c:v>-8.5771832879859798E-4</c:v>
                </c:pt>
                <c:pt idx="135">
                  <c:v>-8.7429425152008001E-4</c:v>
                </c:pt>
                <c:pt idx="136">
                  <c:v>-8.9088073594050204E-4</c:v>
                </c:pt>
                <c:pt idx="137">
                  <c:v>-9.0747607893634503E-4</c:v>
                </c:pt>
                <c:pt idx="138">
                  <c:v>-9.24080224893713E-4</c:v>
                </c:pt>
                <c:pt idx="139">
                  <c:v>-9.4069277000747502E-4</c:v>
                </c:pt>
                <c:pt idx="140">
                  <c:v>-9.5731278041258502E-4</c:v>
                </c:pt>
                <c:pt idx="141">
                  <c:v>-9.7393910307638895E-4</c:v>
                </c:pt>
                <c:pt idx="142">
                  <c:v>-9.9057052297168709E-4</c:v>
                </c:pt>
                <c:pt idx="143">
                  <c:v>-1.00720609827155E-3</c:v>
                </c:pt>
                <c:pt idx="144">
                  <c:v>-1.0238453717543699E-3</c:v>
                </c:pt>
                <c:pt idx="145">
                  <c:v>-1.0404882487937499E-3</c:v>
                </c:pt>
                <c:pt idx="146">
                  <c:v>-1.0571348034434599E-3</c:v>
                </c:pt>
                <c:pt idx="147">
                  <c:v>-1.0737851812785699E-3</c:v>
                </c:pt>
                <c:pt idx="148">
                  <c:v>-1.0904395391480499E-3</c:v>
                </c:pt>
                <c:pt idx="149">
                  <c:v>-1.1070980093492899E-3</c:v>
                </c:pt>
                <c:pt idx="150">
                  <c:v>-1.1237606727665299E-3</c:v>
                </c:pt>
                <c:pt idx="151">
                  <c:v>-1.1404275660478801E-3</c:v>
                </c:pt>
                <c:pt idx="152">
                  <c:v>-1.15709868540095E-3</c:v>
                </c:pt>
                <c:pt idx="153">
                  <c:v>-1.17377398208006E-3</c:v>
                </c:pt>
                <c:pt idx="154">
                  <c:v>-1.19045338733575E-3</c:v>
                </c:pt>
                <c:pt idx="155">
                  <c:v>-1.2071368377500199E-3</c:v>
                </c:pt>
                <c:pt idx="156">
                  <c:v>-1.2238242515463099E-3</c:v>
                </c:pt>
                <c:pt idx="157">
                  <c:v>-1.24051549125526E-3</c:v>
                </c:pt>
                <c:pt idx="158">
                  <c:v>-1.25721035269861E-3</c:v>
                </c:pt>
                <c:pt idx="159">
                  <c:v>-1.27390859561648E-3</c:v>
                </c:pt>
                <c:pt idx="160">
                  <c:v>-1.2906099773313301E-3</c:v>
                </c:pt>
                <c:pt idx="161">
                  <c:v>-1.3073142737449099E-3</c:v>
                </c:pt>
                <c:pt idx="162">
                  <c:v>-1.32402131370508E-3</c:v>
                </c:pt>
                <c:pt idx="163">
                  <c:v>-1.34073099737452E-3</c:v>
                </c:pt>
                <c:pt idx="164">
                  <c:v>-1.35744325375549E-3</c:v>
                </c:pt>
                <c:pt idx="165">
                  <c:v>-1.37415800283591E-3</c:v>
                </c:pt>
                <c:pt idx="166">
                  <c:v>-1.39087515558634E-3</c:v>
                </c:pt>
                <c:pt idx="167">
                  <c:v>-1.40759461764788E-3</c:v>
                </c:pt>
                <c:pt idx="168">
                  <c:v>-1.42431630141273E-3</c:v>
                </c:pt>
                <c:pt idx="169">
                  <c:v>-1.44104013403622E-3</c:v>
                </c:pt>
                <c:pt idx="170">
                  <c:v>-1.4577660535876999E-3</c:v>
                </c:pt>
                <c:pt idx="171">
                  <c:v>-1.47449400629086E-3</c:v>
                </c:pt>
                <c:pt idx="172">
                  <c:v>-1.4912239440423101E-3</c:v>
                </c:pt>
                <c:pt idx="173">
                  <c:v>-1.5079558115228999E-3</c:v>
                </c:pt>
                <c:pt idx="174">
                  <c:v>-1.5246895352964899E-3</c:v>
                </c:pt>
                <c:pt idx="175">
                  <c:v>-1.54142502915933E-3</c:v>
                </c:pt>
                <c:pt idx="176">
                  <c:v>-1.5581622088960199E-3</c:v>
                </c:pt>
                <c:pt idx="177">
                  <c:v>-1.57490099933985E-3</c:v>
                </c:pt>
                <c:pt idx="178">
                  <c:v>-1.5916413298236701E-3</c:v>
                </c:pt>
                <c:pt idx="179">
                  <c:v>-1.60838312845799E-3</c:v>
                </c:pt>
                <c:pt idx="180">
                  <c:v>-1.62512633103795E-3</c:v>
                </c:pt>
                <c:pt idx="181">
                  <c:v>-1.6418708750153301E-3</c:v>
                </c:pt>
                <c:pt idx="182">
                  <c:v>-1.6586166910494699E-3</c:v>
                </c:pt>
                <c:pt idx="183">
                  <c:v>-1.67536370582133E-3</c:v>
                </c:pt>
                <c:pt idx="184">
                  <c:v>-1.69211185281136E-3</c:v>
                </c:pt>
                <c:pt idx="185">
                  <c:v>-1.70886106932757E-3</c:v>
                </c:pt>
                <c:pt idx="186">
                  <c:v>-1.7256112934201601E-3</c:v>
                </c:pt>
                <c:pt idx="187">
                  <c:v>-1.7423624648521101E-3</c:v>
                </c:pt>
                <c:pt idx="188">
                  <c:v>-1.7591144696480899E-3</c:v>
                </c:pt>
                <c:pt idx="189">
                  <c:v>-1.77586711624155E-3</c:v>
                </c:pt>
                <c:pt idx="190">
                  <c:v>-1.79262021537779E-3</c:v>
                </c:pt>
                <c:pt idx="191">
                  <c:v>-1.80937358821779E-3</c:v>
                </c:pt>
                <c:pt idx="192">
                  <c:v>-1.8261270675508799E-3</c:v>
                </c:pt>
                <c:pt idx="193">
                  <c:v>-1.8428805550888699E-3</c:v>
                </c:pt>
                <c:pt idx="194">
                  <c:v>-1.8596340426268599E-3</c:v>
                </c:pt>
                <c:pt idx="195">
                  <c:v>-1.87638753016484E-3</c:v>
                </c:pt>
                <c:pt idx="196">
                  <c:v>-1.89314101770283E-3</c:v>
                </c:pt>
                <c:pt idx="197">
                  <c:v>-1.90989450524081E-3</c:v>
                </c:pt>
                <c:pt idx="198">
                  <c:v>-1.9266479927788E-3</c:v>
                </c:pt>
                <c:pt idx="199">
                  <c:v>-1.94340148031679E-3</c:v>
                </c:pt>
                <c:pt idx="200">
                  <c:v>-1.9601549678547698E-3</c:v>
                </c:pt>
                <c:pt idx="201">
                  <c:v>-1.9769084553927499E-3</c:v>
                </c:pt>
                <c:pt idx="202">
                  <c:v>-1.9936619429307399E-3</c:v>
                </c:pt>
                <c:pt idx="203">
                  <c:v>-2.0104154304687299E-3</c:v>
                </c:pt>
                <c:pt idx="204">
                  <c:v>-2.0271689180067099E-3</c:v>
                </c:pt>
                <c:pt idx="205">
                  <c:v>-2.0439224055446999E-3</c:v>
                </c:pt>
                <c:pt idx="206">
                  <c:v>-2.0606758930826899E-3</c:v>
                </c:pt>
                <c:pt idx="207">
                  <c:v>-2.07742938062067E-3</c:v>
                </c:pt>
                <c:pt idx="208">
                  <c:v>-2.09418286815866E-3</c:v>
                </c:pt>
                <c:pt idx="209">
                  <c:v>-2.11093635569664E-3</c:v>
                </c:pt>
                <c:pt idx="210">
                  <c:v>-2.12768984323463E-3</c:v>
                </c:pt>
                <c:pt idx="211">
                  <c:v>-2.14444333077261E-3</c:v>
                </c:pt>
                <c:pt idx="212">
                  <c:v>-2.1611968183106E-3</c:v>
                </c:pt>
                <c:pt idx="213">
                  <c:v>-2.1779503058485901E-3</c:v>
                </c:pt>
                <c:pt idx="214">
                  <c:v>-2.1947037933865701E-3</c:v>
                </c:pt>
                <c:pt idx="215">
                  <c:v>-2.2114572809245601E-3</c:v>
                </c:pt>
                <c:pt idx="216">
                  <c:v>-2.2282107684625401E-3</c:v>
                </c:pt>
                <c:pt idx="217">
                  <c:v>-2.2449642560005301E-3</c:v>
                </c:pt>
                <c:pt idx="218">
                  <c:v>-2.2617177435385102E-3</c:v>
                </c:pt>
                <c:pt idx="219">
                  <c:v>-2.2784712310765002E-3</c:v>
                </c:pt>
                <c:pt idx="220">
                  <c:v>-2.2952247186144902E-3</c:v>
                </c:pt>
                <c:pt idx="221">
                  <c:v>-2.3119782061524698E-3</c:v>
                </c:pt>
                <c:pt idx="222">
                  <c:v>-2.3287316936904598E-3</c:v>
                </c:pt>
                <c:pt idx="223">
                  <c:v>-2.3454851812284398E-3</c:v>
                </c:pt>
                <c:pt idx="224">
                  <c:v>-2.3622386687664199E-3</c:v>
                </c:pt>
                <c:pt idx="225">
                  <c:v>-2.3789921563044198E-3</c:v>
                </c:pt>
                <c:pt idx="226">
                  <c:v>-2.3957456438423999E-3</c:v>
                </c:pt>
                <c:pt idx="227">
                  <c:v>-2.4124991313803799E-3</c:v>
                </c:pt>
                <c:pt idx="228">
                  <c:v>-2.4292526189183699E-3</c:v>
                </c:pt>
                <c:pt idx="229">
                  <c:v>-2.4460061064563599E-3</c:v>
                </c:pt>
                <c:pt idx="230">
                  <c:v>-2.46275959399434E-3</c:v>
                </c:pt>
                <c:pt idx="231">
                  <c:v>-2.47951308153233E-3</c:v>
                </c:pt>
                <c:pt idx="232">
                  <c:v>-2.49626656907031E-3</c:v>
                </c:pt>
                <c:pt idx="233">
                  <c:v>-2.5130200566083E-3</c:v>
                </c:pt>
                <c:pt idx="234">
                  <c:v>-2.52977354414629E-3</c:v>
                </c:pt>
                <c:pt idx="235">
                  <c:v>-2.54652703168427E-3</c:v>
                </c:pt>
                <c:pt idx="236">
                  <c:v>-2.5632805192222601E-3</c:v>
                </c:pt>
                <c:pt idx="237">
                  <c:v>-2.5800340067602401E-3</c:v>
                </c:pt>
                <c:pt idx="238">
                  <c:v>-2.5967874942982201E-3</c:v>
                </c:pt>
                <c:pt idx="239">
                  <c:v>-2.6135409818362201E-3</c:v>
                </c:pt>
                <c:pt idx="240">
                  <c:v>-2.6302944693742001E-3</c:v>
                </c:pt>
                <c:pt idx="241">
                  <c:v>-2.6470479569121802E-3</c:v>
                </c:pt>
                <c:pt idx="242">
                  <c:v>-2.6638014444501702E-3</c:v>
                </c:pt>
                <c:pt idx="243">
                  <c:v>-2.6805549319881602E-3</c:v>
                </c:pt>
                <c:pt idx="244">
                  <c:v>-2.6973084195261502E-3</c:v>
                </c:pt>
                <c:pt idx="245">
                  <c:v>-2.7140619070641298E-3</c:v>
                </c:pt>
                <c:pt idx="246">
                  <c:v>-2.7308153946021098E-3</c:v>
                </c:pt>
                <c:pt idx="247">
                  <c:v>-2.7475688821400998E-3</c:v>
                </c:pt>
                <c:pt idx="248">
                  <c:v>-2.7643223696780898E-3</c:v>
                </c:pt>
                <c:pt idx="249">
                  <c:v>-2.7810758572160699E-3</c:v>
                </c:pt>
                <c:pt idx="250">
                  <c:v>-2.7978293447540599E-3</c:v>
                </c:pt>
                <c:pt idx="251">
                  <c:v>-2.8145828322920499E-3</c:v>
                </c:pt>
                <c:pt idx="252">
                  <c:v>-2.8313363198300199E-3</c:v>
                </c:pt>
                <c:pt idx="253">
                  <c:v>-2.8480898073680099E-3</c:v>
                </c:pt>
                <c:pt idx="254">
                  <c:v>-2.864843294906E-3</c:v>
                </c:pt>
                <c:pt idx="255">
                  <c:v>-2.88159678244399E-3</c:v>
                </c:pt>
                <c:pt idx="256">
                  <c:v>-2.89835026998197E-3</c:v>
                </c:pt>
                <c:pt idx="257">
                  <c:v>-2.91510375751996E-3</c:v>
                </c:pt>
                <c:pt idx="258">
                  <c:v>-2.93185724505796E-3</c:v>
                </c:pt>
                <c:pt idx="259">
                  <c:v>-2.9486107325959201E-3</c:v>
                </c:pt>
                <c:pt idx="260">
                  <c:v>-2.9653642201339101E-3</c:v>
                </c:pt>
                <c:pt idx="261">
                  <c:v>-2.9821177076719001E-3</c:v>
                </c:pt>
                <c:pt idx="262">
                  <c:v>-2.9988711952098801E-3</c:v>
                </c:pt>
                <c:pt idx="263">
                  <c:v>-3.0156246827478701E-3</c:v>
                </c:pt>
                <c:pt idx="264">
                  <c:v>-3.0323781702858601E-3</c:v>
                </c:pt>
                <c:pt idx="265">
                  <c:v>-3.0491316578238402E-3</c:v>
                </c:pt>
                <c:pt idx="266">
                  <c:v>-3.0658851453618302E-3</c:v>
                </c:pt>
                <c:pt idx="267">
                  <c:v>-3.0826386328998102E-3</c:v>
                </c:pt>
                <c:pt idx="268">
                  <c:v>-3.0993921204377998E-3</c:v>
                </c:pt>
                <c:pt idx="269">
                  <c:v>-3.1161456079757898E-3</c:v>
                </c:pt>
                <c:pt idx="270">
                  <c:v>-3.1328990955137698E-3</c:v>
                </c:pt>
                <c:pt idx="271">
                  <c:v>-3.1496525830517499E-3</c:v>
                </c:pt>
                <c:pt idx="272">
                  <c:v>-3.1664060705897399E-3</c:v>
                </c:pt>
                <c:pt idx="273">
                  <c:v>-3.1831595581277299E-3</c:v>
                </c:pt>
                <c:pt idx="274">
                  <c:v>-3.1999130456657199E-3</c:v>
                </c:pt>
                <c:pt idx="275">
                  <c:v>-3.2166665332036999E-3</c:v>
                </c:pt>
                <c:pt idx="276">
                  <c:v>-3.2334200207416799E-3</c:v>
                </c:pt>
                <c:pt idx="277">
                  <c:v>-3.25017350827967E-3</c:v>
                </c:pt>
                <c:pt idx="278">
                  <c:v>-3.26692699581766E-3</c:v>
                </c:pt>
                <c:pt idx="279">
                  <c:v>-3.28368048335564E-3</c:v>
                </c:pt>
                <c:pt idx="280">
                  <c:v>-3.30043397089363E-3</c:v>
                </c:pt>
                <c:pt idx="281">
                  <c:v>-3.31718745843161E-3</c:v>
                </c:pt>
                <c:pt idx="282">
                  <c:v>-3.3339409459696E-3</c:v>
                </c:pt>
                <c:pt idx="283">
                  <c:v>-3.3506944335075801E-3</c:v>
                </c:pt>
                <c:pt idx="284">
                  <c:v>-3.3674479210455801E-3</c:v>
                </c:pt>
                <c:pt idx="285">
                  <c:v>-3.3842014085835601E-3</c:v>
                </c:pt>
                <c:pt idx="286">
                  <c:v>-3.4009548961215401E-3</c:v>
                </c:pt>
                <c:pt idx="287">
                  <c:v>-3.4177083836595301E-3</c:v>
                </c:pt>
                <c:pt idx="288">
                  <c:v>-3.4344618711975201E-3</c:v>
                </c:pt>
                <c:pt idx="289">
                  <c:v>-3.4512153587355002E-3</c:v>
                </c:pt>
                <c:pt idx="290">
                  <c:v>-3.4679688462734802E-3</c:v>
                </c:pt>
                <c:pt idx="291">
                  <c:v>-3.4847223338114802E-3</c:v>
                </c:pt>
                <c:pt idx="292">
                  <c:v>-3.5014758213494598E-3</c:v>
                </c:pt>
                <c:pt idx="293">
                  <c:v>-3.5182293088874398E-3</c:v>
                </c:pt>
                <c:pt idx="294">
                  <c:v>-3.5349827964254398E-3</c:v>
                </c:pt>
                <c:pt idx="295">
                  <c:v>-3.5517362839633999E-3</c:v>
                </c:pt>
                <c:pt idx="296">
                  <c:v>-3.5684897715013999E-3</c:v>
                </c:pt>
                <c:pt idx="297">
                  <c:v>-3.5852432590393699E-3</c:v>
                </c:pt>
                <c:pt idx="298">
                  <c:v>-3.6019967465773799E-3</c:v>
                </c:pt>
                <c:pt idx="299">
                  <c:v>-3.6187502341153599E-3</c:v>
                </c:pt>
                <c:pt idx="300">
                  <c:v>-3.6355037216533399E-3</c:v>
                </c:pt>
                <c:pt idx="301">
                  <c:v>-3.65225720919132E-3</c:v>
                </c:pt>
                <c:pt idx="302">
                  <c:v>-3.6690106967293E-3</c:v>
                </c:pt>
                <c:pt idx="303">
                  <c:v>-3.6857641842673E-3</c:v>
                </c:pt>
                <c:pt idx="304">
                  <c:v>-3.70251767180528E-3</c:v>
                </c:pt>
                <c:pt idx="305">
                  <c:v>-3.71927115934327E-3</c:v>
                </c:pt>
                <c:pt idx="306">
                  <c:v>-3.7360246468812501E-3</c:v>
                </c:pt>
                <c:pt idx="307">
                  <c:v>-3.7527781344192501E-3</c:v>
                </c:pt>
                <c:pt idx="308">
                  <c:v>-3.7695316219572301E-3</c:v>
                </c:pt>
                <c:pt idx="309">
                  <c:v>-3.7862851094952201E-3</c:v>
                </c:pt>
                <c:pt idx="310">
                  <c:v>-3.8030385970332101E-3</c:v>
                </c:pt>
                <c:pt idx="311">
                  <c:v>-3.8197920845711901E-3</c:v>
                </c:pt>
                <c:pt idx="312">
                  <c:v>-3.8365455721091801E-3</c:v>
                </c:pt>
                <c:pt idx="313">
                  <c:v>-3.8532990596471602E-3</c:v>
                </c:pt>
                <c:pt idx="314">
                  <c:v>-3.8700525471851298E-3</c:v>
                </c:pt>
                <c:pt idx="315">
                  <c:v>-3.8868060347231198E-3</c:v>
                </c:pt>
                <c:pt idx="316">
                  <c:v>-3.9035595222611098E-3</c:v>
                </c:pt>
                <c:pt idx="317">
                  <c:v>-3.9203130097990998E-3</c:v>
                </c:pt>
                <c:pt idx="318">
                  <c:v>-3.9370664973370903E-3</c:v>
                </c:pt>
                <c:pt idx="319">
                  <c:v>-3.9538199848750703E-3</c:v>
                </c:pt>
                <c:pt idx="320">
                  <c:v>-3.9705734724130503E-3</c:v>
                </c:pt>
                <c:pt idx="321">
                  <c:v>-3.9873269599510503E-3</c:v>
                </c:pt>
                <c:pt idx="322">
                  <c:v>-4.0040804474890303E-3</c:v>
                </c:pt>
                <c:pt idx="323">
                  <c:v>-4.0208339350270199E-3</c:v>
                </c:pt>
                <c:pt idx="324">
                  <c:v>-4.037587422565E-3</c:v>
                </c:pt>
                <c:pt idx="325">
                  <c:v>-4.0543409101029904E-3</c:v>
                </c:pt>
                <c:pt idx="326">
                  <c:v>-4.07109439764098E-3</c:v>
                </c:pt>
                <c:pt idx="327">
                  <c:v>-4.0878478851789496E-3</c:v>
                </c:pt>
                <c:pt idx="328">
                  <c:v>-4.10460137271694E-3</c:v>
                </c:pt>
                <c:pt idx="329">
                  <c:v>-4.1213548602549296E-3</c:v>
                </c:pt>
                <c:pt idx="330">
                  <c:v>-4.1381083477929096E-3</c:v>
                </c:pt>
                <c:pt idx="331">
                  <c:v>-4.1548618353308897E-3</c:v>
                </c:pt>
                <c:pt idx="332">
                  <c:v>-4.1716153228688897E-3</c:v>
                </c:pt>
                <c:pt idx="333">
                  <c:v>-4.1883688104068801E-3</c:v>
                </c:pt>
                <c:pt idx="334">
                  <c:v>-4.2051222979448601E-3</c:v>
                </c:pt>
                <c:pt idx="335">
                  <c:v>-4.2218757854828402E-3</c:v>
                </c:pt>
                <c:pt idx="336">
                  <c:v>-4.2386292730208297E-3</c:v>
                </c:pt>
                <c:pt idx="337">
                  <c:v>-4.2553827605588202E-3</c:v>
                </c:pt>
                <c:pt idx="338">
                  <c:v>-4.2721362480968098E-3</c:v>
                </c:pt>
                <c:pt idx="339">
                  <c:v>-4.2888897356347898E-3</c:v>
                </c:pt>
                <c:pt idx="340">
                  <c:v>-4.3056432231727802E-3</c:v>
                </c:pt>
                <c:pt idx="341">
                  <c:v>-4.3223967107107603E-3</c:v>
                </c:pt>
                <c:pt idx="342">
                  <c:v>-4.3391501982487403E-3</c:v>
                </c:pt>
                <c:pt idx="343">
                  <c:v>-4.3559036857867203E-3</c:v>
                </c:pt>
                <c:pt idx="344">
                  <c:v>-4.3726571733247099E-3</c:v>
                </c:pt>
                <c:pt idx="345">
                  <c:v>-4.3894106608627003E-3</c:v>
                </c:pt>
                <c:pt idx="346">
                  <c:v>-4.4061641484007003E-3</c:v>
                </c:pt>
                <c:pt idx="347">
                  <c:v>-4.4229176359386804E-3</c:v>
                </c:pt>
                <c:pt idx="348">
                  <c:v>-4.43967112347665E-3</c:v>
                </c:pt>
                <c:pt idx="349">
                  <c:v>-4.45642461101463E-3</c:v>
                </c:pt>
                <c:pt idx="350">
                  <c:v>-4.4731780985526196E-3</c:v>
                </c:pt>
                <c:pt idx="351">
                  <c:v>-4.4899315860906196E-3</c:v>
                </c:pt>
                <c:pt idx="352">
                  <c:v>-4.50668507362861E-3</c:v>
                </c:pt>
                <c:pt idx="353">
                  <c:v>-4.52343856116659E-3</c:v>
                </c:pt>
                <c:pt idx="354">
                  <c:v>-4.5401920487045701E-3</c:v>
                </c:pt>
                <c:pt idx="355">
                  <c:v>-4.5569455362425501E-3</c:v>
                </c:pt>
                <c:pt idx="356">
                  <c:v>-4.5736990237805501E-3</c:v>
                </c:pt>
                <c:pt idx="357">
                  <c:v>-4.5904525113185301E-3</c:v>
                </c:pt>
                <c:pt idx="358">
                  <c:v>-4.6072059988565102E-3</c:v>
                </c:pt>
                <c:pt idx="359">
                  <c:v>-4.6239594863945101E-3</c:v>
                </c:pt>
                <c:pt idx="360">
                  <c:v>-4.6407129739324798E-3</c:v>
                </c:pt>
                <c:pt idx="361">
                  <c:v>-4.6574664614704797E-3</c:v>
                </c:pt>
                <c:pt idx="362">
                  <c:v>-4.6742199490084598E-3</c:v>
                </c:pt>
                <c:pt idx="363">
                  <c:v>-4.6909734365464502E-3</c:v>
                </c:pt>
                <c:pt idx="364">
                  <c:v>-4.7077269240844198E-3</c:v>
                </c:pt>
                <c:pt idx="365">
                  <c:v>-4.7244804116224103E-3</c:v>
                </c:pt>
                <c:pt idx="366">
                  <c:v>-4.7412338991603999E-3</c:v>
                </c:pt>
                <c:pt idx="367">
                  <c:v>-4.7579873866983903E-3</c:v>
                </c:pt>
                <c:pt idx="368">
                  <c:v>-4.7747408742363599E-3</c:v>
                </c:pt>
                <c:pt idx="369">
                  <c:v>-4.7914943617743504E-3</c:v>
                </c:pt>
                <c:pt idx="370">
                  <c:v>-4.8082478493123399E-3</c:v>
                </c:pt>
                <c:pt idx="371">
                  <c:v>-4.8250013368503304E-3</c:v>
                </c:pt>
                <c:pt idx="372">
                  <c:v>-4.8417548243883104E-3</c:v>
                </c:pt>
                <c:pt idx="373">
                  <c:v>-4.8585083119263E-3</c:v>
                </c:pt>
                <c:pt idx="374">
                  <c:v>-4.87526179946428E-3</c:v>
                </c:pt>
                <c:pt idx="375">
                  <c:v>-4.8920152870022601E-3</c:v>
                </c:pt>
                <c:pt idx="376">
                  <c:v>-4.9087687745402496E-3</c:v>
                </c:pt>
                <c:pt idx="377">
                  <c:v>-4.9255222620782496E-3</c:v>
                </c:pt>
                <c:pt idx="378">
                  <c:v>-4.9422757496162201E-3</c:v>
                </c:pt>
                <c:pt idx="379">
                  <c:v>-4.9590292371542097E-3</c:v>
                </c:pt>
                <c:pt idx="380">
                  <c:v>-4.9757827246921897E-3</c:v>
                </c:pt>
                <c:pt idx="381">
                  <c:v>-4.9925362122301802E-3</c:v>
                </c:pt>
                <c:pt idx="382">
                  <c:v>-5.0092896997681602E-3</c:v>
                </c:pt>
                <c:pt idx="383">
                  <c:v>-5.0260431873061498E-3</c:v>
                </c:pt>
                <c:pt idx="384">
                  <c:v>-5.0427966748441402E-3</c:v>
                </c:pt>
                <c:pt idx="385">
                  <c:v>-5.0595501623821298E-3</c:v>
                </c:pt>
                <c:pt idx="386">
                  <c:v>-5.0763036499201003E-3</c:v>
                </c:pt>
                <c:pt idx="387">
                  <c:v>-5.0930571374580898E-3</c:v>
                </c:pt>
                <c:pt idx="388">
                  <c:v>-5.1098106249960699E-3</c:v>
                </c:pt>
                <c:pt idx="389">
                  <c:v>-5.1265641125340699E-3</c:v>
                </c:pt>
                <c:pt idx="390">
                  <c:v>-5.1433176000720403E-3</c:v>
                </c:pt>
                <c:pt idx="391">
                  <c:v>-5.1600710876100204E-3</c:v>
                </c:pt>
                <c:pt idx="392">
                  <c:v>-5.17682457514801E-3</c:v>
                </c:pt>
                <c:pt idx="393">
                  <c:v>-5.19357806268599E-3</c:v>
                </c:pt>
                <c:pt idx="394">
                  <c:v>-5.2103315502239804E-3</c:v>
                </c:pt>
                <c:pt idx="395">
                  <c:v>-5.22708503776197E-3</c:v>
                </c:pt>
                <c:pt idx="396">
                  <c:v>-5.2438385252999596E-3</c:v>
                </c:pt>
                <c:pt idx="397">
                  <c:v>-5.2605920128379301E-3</c:v>
                </c:pt>
                <c:pt idx="398">
                  <c:v>-5.2773455003759301E-3</c:v>
                </c:pt>
                <c:pt idx="399">
                  <c:v>-5.2940989879139101E-3</c:v>
                </c:pt>
                <c:pt idx="400">
                  <c:v>-5.3108524754518997E-3</c:v>
                </c:pt>
                <c:pt idx="401">
                  <c:v>-5.3276059629898797E-3</c:v>
                </c:pt>
                <c:pt idx="402">
                  <c:v>-5.3443594505278597E-3</c:v>
                </c:pt>
                <c:pt idx="403">
                  <c:v>-5.3611129380658502E-3</c:v>
                </c:pt>
                <c:pt idx="404">
                  <c:v>-5.3778664256038302E-3</c:v>
                </c:pt>
                <c:pt idx="405">
                  <c:v>-5.3946199131418302E-3</c:v>
                </c:pt>
                <c:pt idx="406">
                  <c:v>-5.4113734006798102E-3</c:v>
                </c:pt>
                <c:pt idx="407">
                  <c:v>-5.4281268882177902E-3</c:v>
                </c:pt>
                <c:pt idx="408">
                  <c:v>-5.4448803757557798E-3</c:v>
                </c:pt>
                <c:pt idx="409">
                  <c:v>-5.4616338632937503E-3</c:v>
                </c:pt>
                <c:pt idx="410">
                  <c:v>-5.4783873508317399E-3</c:v>
                </c:pt>
                <c:pt idx="411">
                  <c:v>-5.4951408383697399E-3</c:v>
                </c:pt>
                <c:pt idx="412">
                  <c:v>-5.5118943259077199E-3</c:v>
                </c:pt>
                <c:pt idx="413">
                  <c:v>-5.5286478134456999E-3</c:v>
                </c:pt>
                <c:pt idx="414">
                  <c:v>-5.5454013009836904E-3</c:v>
                </c:pt>
                <c:pt idx="415">
                  <c:v>-5.56215478852168E-3</c:v>
                </c:pt>
                <c:pt idx="416">
                  <c:v>-5.5789082760596496E-3</c:v>
                </c:pt>
                <c:pt idx="417">
                  <c:v>-5.59566176359764E-3</c:v>
                </c:pt>
                <c:pt idx="418">
                  <c:v>-5.61241525113564E-3</c:v>
                </c:pt>
                <c:pt idx="419">
                  <c:v>-5.6291687386736096E-3</c:v>
                </c:pt>
                <c:pt idx="420">
                  <c:v>-5.6459222262115897E-3</c:v>
                </c:pt>
                <c:pt idx="421">
                  <c:v>-5.6626757137495801E-3</c:v>
                </c:pt>
                <c:pt idx="422">
                  <c:v>-5.6794292012875601E-3</c:v>
                </c:pt>
                <c:pt idx="423">
                  <c:v>-5.6961826888255601E-3</c:v>
                </c:pt>
                <c:pt idx="424">
                  <c:v>-5.7129361763635401E-3</c:v>
                </c:pt>
                <c:pt idx="425">
                  <c:v>-5.7296896639015297E-3</c:v>
                </c:pt>
                <c:pt idx="426">
                  <c:v>-5.7464431514395098E-3</c:v>
                </c:pt>
                <c:pt idx="427">
                  <c:v>-5.7631966389774802E-3</c:v>
                </c:pt>
                <c:pt idx="428">
                  <c:v>-5.7799501265154603E-3</c:v>
                </c:pt>
                <c:pt idx="429">
                  <c:v>-5.7967036140534603E-3</c:v>
                </c:pt>
                <c:pt idx="430">
                  <c:v>-5.8134571015914403E-3</c:v>
                </c:pt>
                <c:pt idx="431">
                  <c:v>-5.8302105891294203E-3</c:v>
                </c:pt>
                <c:pt idx="432">
                  <c:v>-5.8469640766674099E-3</c:v>
                </c:pt>
                <c:pt idx="433">
                  <c:v>-5.8637175642053899E-3</c:v>
                </c:pt>
                <c:pt idx="434">
                  <c:v>-5.8804710517434099E-3</c:v>
                </c:pt>
                <c:pt idx="435">
                  <c:v>-5.8972245392813804E-3</c:v>
                </c:pt>
                <c:pt idx="436">
                  <c:v>-5.9139780268193604E-3</c:v>
                </c:pt>
                <c:pt idx="437">
                  <c:v>-5.9307315143573404E-3</c:v>
                </c:pt>
                <c:pt idx="438">
                  <c:v>-5.9474850018953196E-3</c:v>
                </c:pt>
                <c:pt idx="439">
                  <c:v>-5.9642384894333196E-3</c:v>
                </c:pt>
                <c:pt idx="440">
                  <c:v>-5.9809919769712996E-3</c:v>
                </c:pt>
                <c:pt idx="441">
                  <c:v>-5.99774546450929E-3</c:v>
                </c:pt>
                <c:pt idx="442">
                  <c:v>-6.0144989520472701E-3</c:v>
                </c:pt>
                <c:pt idx="443">
                  <c:v>-6.0312524395852397E-3</c:v>
                </c:pt>
                <c:pt idx="444">
                  <c:v>-6.0480059271232397E-3</c:v>
                </c:pt>
                <c:pt idx="445">
                  <c:v>-6.0647594146612301E-3</c:v>
                </c:pt>
                <c:pt idx="446">
                  <c:v>-6.0815129021992102E-3</c:v>
                </c:pt>
                <c:pt idx="447">
                  <c:v>-6.0982663897371902E-3</c:v>
                </c:pt>
                <c:pt idx="448">
                  <c:v>-6.1150198772751798E-3</c:v>
                </c:pt>
                <c:pt idx="449">
                  <c:v>-6.1317733648131598E-3</c:v>
                </c:pt>
                <c:pt idx="450">
                  <c:v>-6.1485268523511502E-3</c:v>
                </c:pt>
                <c:pt idx="451">
                  <c:v>-6.1652803398891303E-3</c:v>
                </c:pt>
                <c:pt idx="452">
                  <c:v>-6.1820338274271198E-3</c:v>
                </c:pt>
                <c:pt idx="453">
                  <c:v>-6.1987873149651198E-3</c:v>
                </c:pt>
                <c:pt idx="454">
                  <c:v>-6.2155408025030799E-3</c:v>
                </c:pt>
                <c:pt idx="455">
                  <c:v>-6.2322942900410504E-3</c:v>
                </c:pt>
                <c:pt idx="456">
                  <c:v>-6.2490477775790599E-3</c:v>
                </c:pt>
                <c:pt idx="457">
                  <c:v>-6.2658012651170504E-3</c:v>
                </c:pt>
                <c:pt idx="458">
                  <c:v>-6.28255475265502E-3</c:v>
                </c:pt>
                <c:pt idx="459">
                  <c:v>-6.2993082401930096E-3</c:v>
                </c:pt>
                <c:pt idx="460">
                  <c:v>-6.3160617277309801E-3</c:v>
                </c:pt>
                <c:pt idx="461">
                  <c:v>-6.3328152152689896E-3</c:v>
                </c:pt>
                <c:pt idx="462">
                  <c:v>-6.3495687028069696E-3</c:v>
                </c:pt>
                <c:pt idx="463">
                  <c:v>-6.3663221903449601E-3</c:v>
                </c:pt>
                <c:pt idx="464">
                  <c:v>-6.3830756778829297E-3</c:v>
                </c:pt>
                <c:pt idx="465">
                  <c:v>-6.3998291654209297E-3</c:v>
                </c:pt>
                <c:pt idx="466">
                  <c:v>-6.4165826529589097E-3</c:v>
                </c:pt>
                <c:pt idx="467">
                  <c:v>-6.4333361404969001E-3</c:v>
                </c:pt>
                <c:pt idx="468">
                  <c:v>-6.4500896280348802E-3</c:v>
                </c:pt>
                <c:pt idx="469">
                  <c:v>-6.4668431155728697E-3</c:v>
                </c:pt>
                <c:pt idx="470">
                  <c:v>-6.4835966031108402E-3</c:v>
                </c:pt>
                <c:pt idx="471">
                  <c:v>-6.5003500906488298E-3</c:v>
                </c:pt>
                <c:pt idx="472">
                  <c:v>-6.5171035781868203E-3</c:v>
                </c:pt>
                <c:pt idx="473">
                  <c:v>-6.5338570657248098E-3</c:v>
                </c:pt>
                <c:pt idx="474">
                  <c:v>-6.5506105532627803E-3</c:v>
                </c:pt>
                <c:pt idx="475">
                  <c:v>-6.5673640408007803E-3</c:v>
                </c:pt>
                <c:pt idx="476">
                  <c:v>-6.5841175283387603E-3</c:v>
                </c:pt>
                <c:pt idx="477">
                  <c:v>-6.6008710158767499E-3</c:v>
                </c:pt>
                <c:pt idx="478">
                  <c:v>-6.6176245034147204E-3</c:v>
                </c:pt>
                <c:pt idx="479">
                  <c:v>-6.63437799095271E-3</c:v>
                </c:pt>
                <c:pt idx="480">
                  <c:v>-6.65113147849069E-3</c:v>
                </c:pt>
                <c:pt idx="481">
                  <c:v>-6.6678849660286796E-3</c:v>
                </c:pt>
                <c:pt idx="482">
                  <c:v>-6.68463845356667E-3</c:v>
                </c:pt>
                <c:pt idx="483">
                  <c:v>-6.7013919411046501E-3</c:v>
                </c:pt>
                <c:pt idx="484">
                  <c:v>-6.7181454286426396E-3</c:v>
                </c:pt>
                <c:pt idx="485">
                  <c:v>-6.7348989161806197E-3</c:v>
                </c:pt>
                <c:pt idx="486">
                  <c:v>-6.7516524037186196E-3</c:v>
                </c:pt>
                <c:pt idx="487">
                  <c:v>-6.7684058912565997E-3</c:v>
                </c:pt>
                <c:pt idx="488">
                  <c:v>-6.7851593787945797E-3</c:v>
                </c:pt>
                <c:pt idx="489">
                  <c:v>-6.8019128663325702E-3</c:v>
                </c:pt>
                <c:pt idx="490">
                  <c:v>-6.8186663538705502E-3</c:v>
                </c:pt>
                <c:pt idx="491">
                  <c:v>-6.8354198414085302E-3</c:v>
                </c:pt>
                <c:pt idx="492">
                  <c:v>-6.8521733289465103E-3</c:v>
                </c:pt>
                <c:pt idx="493">
                  <c:v>-6.8689268164844998E-3</c:v>
                </c:pt>
                <c:pt idx="494">
                  <c:v>-6.8856803040224998E-3</c:v>
                </c:pt>
                <c:pt idx="495">
                  <c:v>-6.9024337915604703E-3</c:v>
                </c:pt>
                <c:pt idx="496">
                  <c:v>-6.9191872790984703E-3</c:v>
                </c:pt>
                <c:pt idx="497">
                  <c:v>-6.9359407666364304E-3</c:v>
                </c:pt>
                <c:pt idx="498">
                  <c:v>-6.9526942541744199E-3</c:v>
                </c:pt>
                <c:pt idx="499">
                  <c:v>-6.9694477417124E-3</c:v>
                </c:pt>
                <c:pt idx="500">
                  <c:v>-6.9862012292504E-3</c:v>
                </c:pt>
                <c:pt idx="501">
                  <c:v>-7.0029547167883904E-3</c:v>
                </c:pt>
                <c:pt idx="502">
                  <c:v>-7.01970820432636E-3</c:v>
                </c:pt>
                <c:pt idx="503">
                  <c:v>-7.03646169186436E-3</c:v>
                </c:pt>
                <c:pt idx="504">
                  <c:v>-7.05321517940234E-3</c:v>
                </c:pt>
                <c:pt idx="505">
                  <c:v>-7.0699686669403296E-3</c:v>
                </c:pt>
                <c:pt idx="506">
                  <c:v>-7.0867221544783001E-3</c:v>
                </c:pt>
                <c:pt idx="507">
                  <c:v>-7.1034756420163001E-3</c:v>
                </c:pt>
                <c:pt idx="508">
                  <c:v>-7.1202291295542801E-3</c:v>
                </c:pt>
                <c:pt idx="509">
                  <c:v>-7.1369826170922602E-3</c:v>
                </c:pt>
                <c:pt idx="510">
                  <c:v>-7.1537361046302402E-3</c:v>
                </c:pt>
                <c:pt idx="511">
                  <c:v>-7.1704895921682497E-3</c:v>
                </c:pt>
                <c:pt idx="512">
                  <c:v>-7.1872430797062098E-3</c:v>
                </c:pt>
                <c:pt idx="513">
                  <c:v>-7.2039965672442202E-3</c:v>
                </c:pt>
                <c:pt idx="514">
                  <c:v>-7.2207500547821898E-3</c:v>
                </c:pt>
                <c:pt idx="515">
                  <c:v>-7.2375035423201802E-3</c:v>
                </c:pt>
                <c:pt idx="516">
                  <c:v>-7.2542570298581698E-3</c:v>
                </c:pt>
                <c:pt idx="517">
                  <c:v>-7.2710105173961403E-3</c:v>
                </c:pt>
                <c:pt idx="518">
                  <c:v>-7.2877640049341299E-3</c:v>
                </c:pt>
                <c:pt idx="519">
                  <c:v>-7.3045174924721203E-3</c:v>
                </c:pt>
                <c:pt idx="520">
                  <c:v>-7.3212709800101004E-3</c:v>
                </c:pt>
                <c:pt idx="521">
                  <c:v>-7.3380244675480804E-3</c:v>
                </c:pt>
                <c:pt idx="522">
                  <c:v>-7.35477795508607E-3</c:v>
                </c:pt>
                <c:pt idx="523">
                  <c:v>-7.3715314426240396E-3</c:v>
                </c:pt>
                <c:pt idx="524">
                  <c:v>-7.38828493016205E-3</c:v>
                </c:pt>
                <c:pt idx="525">
                  <c:v>-7.4050384177000196E-3</c:v>
                </c:pt>
                <c:pt idx="526">
                  <c:v>-7.4217919052379996E-3</c:v>
                </c:pt>
                <c:pt idx="527">
                  <c:v>-7.4385453927759901E-3</c:v>
                </c:pt>
                <c:pt idx="528">
                  <c:v>-7.4552988803139901E-3</c:v>
                </c:pt>
                <c:pt idx="529">
                  <c:v>-7.4720523678519796E-3</c:v>
                </c:pt>
                <c:pt idx="530">
                  <c:v>-7.4888058553899397E-3</c:v>
                </c:pt>
                <c:pt idx="531">
                  <c:v>-7.5055593429279397E-3</c:v>
                </c:pt>
                <c:pt idx="532">
                  <c:v>-7.5223128304659197E-3</c:v>
                </c:pt>
                <c:pt idx="533">
                  <c:v>-7.5390663180038998E-3</c:v>
                </c:pt>
                <c:pt idx="534">
                  <c:v>-7.5558198055418902E-3</c:v>
                </c:pt>
                <c:pt idx="535">
                  <c:v>-7.5725732930798798E-3</c:v>
                </c:pt>
                <c:pt idx="536">
                  <c:v>-7.5893267806178598E-3</c:v>
                </c:pt>
                <c:pt idx="537">
                  <c:v>-7.6060802681558503E-3</c:v>
                </c:pt>
                <c:pt idx="538">
                  <c:v>-7.6228337556938199E-3</c:v>
                </c:pt>
                <c:pt idx="539">
                  <c:v>-7.6395872432318303E-3</c:v>
                </c:pt>
                <c:pt idx="540">
                  <c:v>-7.6563407307697904E-3</c:v>
                </c:pt>
                <c:pt idx="541">
                  <c:v>-7.6730942183077999E-3</c:v>
                </c:pt>
                <c:pt idx="542">
                  <c:v>-7.6898477058457799E-3</c:v>
                </c:pt>
                <c:pt idx="543">
                  <c:v>-7.7066011933837704E-3</c:v>
                </c:pt>
                <c:pt idx="544">
                  <c:v>-7.7233546809217296E-3</c:v>
                </c:pt>
                <c:pt idx="545">
                  <c:v>-7.74010816845972E-3</c:v>
                </c:pt>
                <c:pt idx="546">
                  <c:v>-7.7568616559977304E-3</c:v>
                </c:pt>
                <c:pt idx="547">
                  <c:v>-7.7736151435356697E-3</c:v>
                </c:pt>
                <c:pt idx="548">
                  <c:v>-7.7903686310736697E-3</c:v>
                </c:pt>
                <c:pt idx="549">
                  <c:v>-7.8071221186116401E-3</c:v>
                </c:pt>
                <c:pt idx="550">
                  <c:v>-7.8238756061496505E-3</c:v>
                </c:pt>
                <c:pt idx="551">
                  <c:v>-7.8406290936876392E-3</c:v>
                </c:pt>
                <c:pt idx="552">
                  <c:v>-7.8573825812256297E-3</c:v>
                </c:pt>
                <c:pt idx="553">
                  <c:v>-7.8741360687636097E-3</c:v>
                </c:pt>
                <c:pt idx="554">
                  <c:v>-7.8908895563015793E-3</c:v>
                </c:pt>
                <c:pt idx="555">
                  <c:v>-7.9076430438395698E-3</c:v>
                </c:pt>
                <c:pt idx="556">
                  <c:v>-7.9243965313775394E-3</c:v>
                </c:pt>
                <c:pt idx="557">
                  <c:v>-7.9411500189155507E-3</c:v>
                </c:pt>
                <c:pt idx="558">
                  <c:v>-7.9579035064535394E-3</c:v>
                </c:pt>
                <c:pt idx="559">
                  <c:v>-7.9746569939915107E-3</c:v>
                </c:pt>
                <c:pt idx="560">
                  <c:v>-7.9914104815294994E-3</c:v>
                </c:pt>
                <c:pt idx="561">
                  <c:v>-8.0081639690674795E-3</c:v>
                </c:pt>
                <c:pt idx="562">
                  <c:v>-8.0249174566054699E-3</c:v>
                </c:pt>
                <c:pt idx="563">
                  <c:v>-8.0416709441434499E-3</c:v>
                </c:pt>
                <c:pt idx="564">
                  <c:v>-8.0584244316814404E-3</c:v>
                </c:pt>
                <c:pt idx="565">
                  <c:v>-8.0751779192194308E-3</c:v>
                </c:pt>
                <c:pt idx="566">
                  <c:v>-8.0919314067574195E-3</c:v>
                </c:pt>
                <c:pt idx="567">
                  <c:v>-8.1086848942953701E-3</c:v>
                </c:pt>
                <c:pt idx="568">
                  <c:v>-8.12543838183339E-3</c:v>
                </c:pt>
                <c:pt idx="569">
                  <c:v>-8.1421918693713805E-3</c:v>
                </c:pt>
                <c:pt idx="570">
                  <c:v>-8.1589453569093501E-3</c:v>
                </c:pt>
                <c:pt idx="571">
                  <c:v>-8.1756988444473301E-3</c:v>
                </c:pt>
                <c:pt idx="572">
                  <c:v>-8.1924523319853206E-3</c:v>
                </c:pt>
                <c:pt idx="573">
                  <c:v>-8.2092058195233197E-3</c:v>
                </c:pt>
                <c:pt idx="574">
                  <c:v>-8.2259593070612806E-3</c:v>
                </c:pt>
                <c:pt idx="575">
                  <c:v>-8.2427127945992693E-3</c:v>
                </c:pt>
                <c:pt idx="576">
                  <c:v>-8.2594662821372702E-3</c:v>
                </c:pt>
                <c:pt idx="577">
                  <c:v>-8.2762197696752294E-3</c:v>
                </c:pt>
                <c:pt idx="578">
                  <c:v>-8.2929732572132406E-3</c:v>
                </c:pt>
                <c:pt idx="579">
                  <c:v>-8.3097267447512294E-3</c:v>
                </c:pt>
                <c:pt idx="580">
                  <c:v>-8.3264802322892007E-3</c:v>
                </c:pt>
                <c:pt idx="581">
                  <c:v>-8.3432337198271703E-3</c:v>
                </c:pt>
                <c:pt idx="582">
                  <c:v>-8.3599872073651695E-3</c:v>
                </c:pt>
                <c:pt idx="583">
                  <c:v>-8.3767406949031495E-3</c:v>
                </c:pt>
                <c:pt idx="584">
                  <c:v>-8.3934941824411295E-3</c:v>
                </c:pt>
                <c:pt idx="585">
                  <c:v>-8.41024766997912E-3</c:v>
                </c:pt>
                <c:pt idx="586">
                  <c:v>-8.4270011575171E-3</c:v>
                </c:pt>
                <c:pt idx="587">
                  <c:v>-8.4437546450550904E-3</c:v>
                </c:pt>
                <c:pt idx="588">
                  <c:v>-8.4605081325930791E-3</c:v>
                </c:pt>
                <c:pt idx="589">
                  <c:v>-8.4772616201310696E-3</c:v>
                </c:pt>
                <c:pt idx="590">
                  <c:v>-8.4940151076690496E-3</c:v>
                </c:pt>
                <c:pt idx="591">
                  <c:v>-8.5107685952070192E-3</c:v>
                </c:pt>
                <c:pt idx="592">
                  <c:v>-8.5275220827450201E-3</c:v>
                </c:pt>
                <c:pt idx="593">
                  <c:v>-8.5442755702830192E-3</c:v>
                </c:pt>
                <c:pt idx="594">
                  <c:v>-8.5610290578210096E-3</c:v>
                </c:pt>
                <c:pt idx="595">
                  <c:v>-8.5777825453589706E-3</c:v>
                </c:pt>
                <c:pt idx="596">
                  <c:v>-8.5945360328969593E-3</c:v>
                </c:pt>
                <c:pt idx="597">
                  <c:v>-8.6112895204349307E-3</c:v>
                </c:pt>
                <c:pt idx="598">
                  <c:v>-8.6280430079729402E-3</c:v>
                </c:pt>
                <c:pt idx="599">
                  <c:v>-8.6447964955109306E-3</c:v>
                </c:pt>
                <c:pt idx="600">
                  <c:v>-8.6615499830489193E-3</c:v>
                </c:pt>
                <c:pt idx="601">
                  <c:v>-8.6783034705868699E-3</c:v>
                </c:pt>
                <c:pt idx="602">
                  <c:v>-8.6950569581248794E-3</c:v>
                </c:pt>
                <c:pt idx="603">
                  <c:v>-8.7118104456628508E-3</c:v>
                </c:pt>
                <c:pt idx="604">
                  <c:v>-8.7285639332008499E-3</c:v>
                </c:pt>
                <c:pt idx="605">
                  <c:v>-8.7453174207388108E-3</c:v>
                </c:pt>
                <c:pt idx="606">
                  <c:v>-8.7620709082768203E-3</c:v>
                </c:pt>
                <c:pt idx="607">
                  <c:v>-8.77882439581479E-3</c:v>
                </c:pt>
                <c:pt idx="608">
                  <c:v>-8.79557788335277E-3</c:v>
                </c:pt>
                <c:pt idx="609">
                  <c:v>-8.8123313708907709E-3</c:v>
                </c:pt>
                <c:pt idx="610">
                  <c:v>-8.82908485842877E-3</c:v>
                </c:pt>
                <c:pt idx="611">
                  <c:v>-8.8458383459667396E-3</c:v>
                </c:pt>
                <c:pt idx="612">
                  <c:v>-8.8625918335047196E-3</c:v>
                </c:pt>
                <c:pt idx="613">
                  <c:v>-8.8793453210426997E-3</c:v>
                </c:pt>
                <c:pt idx="614">
                  <c:v>-8.8960988085807092E-3</c:v>
                </c:pt>
                <c:pt idx="615">
                  <c:v>-8.9128522961186597E-3</c:v>
                </c:pt>
                <c:pt idx="616">
                  <c:v>-8.9296057836566606E-3</c:v>
                </c:pt>
                <c:pt idx="617">
                  <c:v>-8.9463592711946302E-3</c:v>
                </c:pt>
                <c:pt idx="618">
                  <c:v>-8.9631127587326293E-3</c:v>
                </c:pt>
                <c:pt idx="619">
                  <c:v>-8.9798662462706094E-3</c:v>
                </c:pt>
                <c:pt idx="620">
                  <c:v>-8.9966197338085894E-3</c:v>
                </c:pt>
                <c:pt idx="621">
                  <c:v>-9.0133732213465902E-3</c:v>
                </c:pt>
                <c:pt idx="622">
                  <c:v>-9.0301267088845807E-3</c:v>
                </c:pt>
                <c:pt idx="623">
                  <c:v>-9.0468801964225694E-3</c:v>
                </c:pt>
                <c:pt idx="624">
                  <c:v>-9.0636336839605303E-3</c:v>
                </c:pt>
                <c:pt idx="625">
                  <c:v>-9.0803871714985503E-3</c:v>
                </c:pt>
                <c:pt idx="626">
                  <c:v>-9.0971406590365008E-3</c:v>
                </c:pt>
                <c:pt idx="627">
                  <c:v>-9.1138941465744999E-3</c:v>
                </c:pt>
                <c:pt idx="628">
                  <c:v>-9.1306476341124591E-3</c:v>
                </c:pt>
                <c:pt idx="629">
                  <c:v>-9.14740112165046E-3</c:v>
                </c:pt>
                <c:pt idx="630">
                  <c:v>-9.16415460918844E-3</c:v>
                </c:pt>
                <c:pt idx="631">
                  <c:v>-9.1809080967264201E-3</c:v>
                </c:pt>
                <c:pt idx="632">
                  <c:v>-9.1976615842644296E-3</c:v>
                </c:pt>
                <c:pt idx="633">
                  <c:v>-9.2144150718023905E-3</c:v>
                </c:pt>
                <c:pt idx="634">
                  <c:v>-9.2311685593404001E-3</c:v>
                </c:pt>
                <c:pt idx="635">
                  <c:v>-9.2479220468783593E-3</c:v>
                </c:pt>
                <c:pt idx="636">
                  <c:v>-9.2646755344163601E-3</c:v>
                </c:pt>
                <c:pt idx="637">
                  <c:v>-9.2814290219543592E-3</c:v>
                </c:pt>
                <c:pt idx="638">
                  <c:v>-9.2981825094923393E-3</c:v>
                </c:pt>
                <c:pt idx="639">
                  <c:v>-9.3149359970303106E-3</c:v>
                </c:pt>
                <c:pt idx="640">
                  <c:v>-9.3316894845682993E-3</c:v>
                </c:pt>
                <c:pt idx="641">
                  <c:v>-9.3484429721062707E-3</c:v>
                </c:pt>
                <c:pt idx="642">
                  <c:v>-9.3651964596442594E-3</c:v>
                </c:pt>
                <c:pt idx="643">
                  <c:v>-9.3819499471822602E-3</c:v>
                </c:pt>
                <c:pt idx="644">
                  <c:v>-9.3987034347202299E-3</c:v>
                </c:pt>
                <c:pt idx="645">
                  <c:v>-9.4154569222582203E-3</c:v>
                </c:pt>
                <c:pt idx="646">
                  <c:v>-9.4322104097962108E-3</c:v>
                </c:pt>
                <c:pt idx="647">
                  <c:v>-9.4489638973342099E-3</c:v>
                </c:pt>
                <c:pt idx="648">
                  <c:v>-9.4657173848721795E-3</c:v>
                </c:pt>
                <c:pt idx="649">
                  <c:v>-9.4824708724101699E-3</c:v>
                </c:pt>
                <c:pt idx="650">
                  <c:v>-9.49922435994815E-3</c:v>
                </c:pt>
                <c:pt idx="651">
                  <c:v>-9.51597784748613E-3</c:v>
                </c:pt>
                <c:pt idx="652">
                  <c:v>-9.53273133502411E-3</c:v>
                </c:pt>
                <c:pt idx="653">
                  <c:v>-9.5494848225621196E-3</c:v>
                </c:pt>
                <c:pt idx="654">
                  <c:v>-9.5662383101000892E-3</c:v>
                </c:pt>
                <c:pt idx="655">
                  <c:v>-9.5829917976380605E-3</c:v>
                </c:pt>
                <c:pt idx="656">
                  <c:v>-9.5997452851760805E-3</c:v>
                </c:pt>
                <c:pt idx="657">
                  <c:v>-9.6164987727140397E-3</c:v>
                </c:pt>
                <c:pt idx="658">
                  <c:v>-9.6332522602520405E-3</c:v>
                </c:pt>
                <c:pt idx="659">
                  <c:v>-9.6500057477900102E-3</c:v>
                </c:pt>
                <c:pt idx="660">
                  <c:v>-9.6667592353280006E-3</c:v>
                </c:pt>
                <c:pt idx="661">
                  <c:v>-9.6835127228659806E-3</c:v>
                </c:pt>
                <c:pt idx="662">
                  <c:v>-9.7002662104039798E-3</c:v>
                </c:pt>
                <c:pt idx="663">
                  <c:v>-9.7170196979419598E-3</c:v>
                </c:pt>
                <c:pt idx="664">
                  <c:v>-9.7337731854799398E-3</c:v>
                </c:pt>
                <c:pt idx="665">
                  <c:v>-9.7505266730179303E-3</c:v>
                </c:pt>
                <c:pt idx="666">
                  <c:v>-9.7672801605558999E-3</c:v>
                </c:pt>
                <c:pt idx="667">
                  <c:v>-9.7840336480939198E-3</c:v>
                </c:pt>
                <c:pt idx="668">
                  <c:v>-9.8007871356318704E-3</c:v>
                </c:pt>
                <c:pt idx="669">
                  <c:v>-9.8175406231698695E-3</c:v>
                </c:pt>
                <c:pt idx="670">
                  <c:v>-9.8342941107078495E-3</c:v>
                </c:pt>
                <c:pt idx="671">
                  <c:v>-9.8510475982458399E-3</c:v>
                </c:pt>
                <c:pt idx="672">
                  <c:v>-9.8678010857837992E-3</c:v>
                </c:pt>
                <c:pt idx="673">
                  <c:v>-9.8845545733218104E-3</c:v>
                </c:pt>
                <c:pt idx="674">
                  <c:v>-9.9013080608597905E-3</c:v>
                </c:pt>
                <c:pt idx="675">
                  <c:v>-9.9180615483977792E-3</c:v>
                </c:pt>
                <c:pt idx="676">
                  <c:v>-9.9348150359357592E-3</c:v>
                </c:pt>
                <c:pt idx="677">
                  <c:v>-9.9515685234737306E-3</c:v>
                </c:pt>
                <c:pt idx="678">
                  <c:v>-9.9683220110117193E-3</c:v>
                </c:pt>
                <c:pt idx="679">
                  <c:v>-9.9850754985497201E-3</c:v>
                </c:pt>
                <c:pt idx="680">
                  <c:v>-1.00018289860877E-2</c:v>
                </c:pt>
                <c:pt idx="681">
                  <c:v>-1.00185824736256E-2</c:v>
                </c:pt>
                <c:pt idx="682">
                  <c:v>-1.0035335961163599E-2</c:v>
                </c:pt>
                <c:pt idx="683">
                  <c:v>-1.00520894487016E-2</c:v>
                </c:pt>
                <c:pt idx="684">
                  <c:v>-1.0068842936239599E-2</c:v>
                </c:pt>
                <c:pt idx="685">
                  <c:v>-1.00855964237776E-2</c:v>
                </c:pt>
                <c:pt idx="686">
                  <c:v>-1.0102349911315599E-2</c:v>
                </c:pt>
                <c:pt idx="687">
                  <c:v>-1.01191033988536E-2</c:v>
                </c:pt>
                <c:pt idx="688">
                  <c:v>-1.0135856886391501E-2</c:v>
                </c:pt>
                <c:pt idx="689">
                  <c:v>-1.01526103739295E-2</c:v>
                </c:pt>
                <c:pt idx="690">
                  <c:v>-1.01693638614675E-2</c:v>
                </c:pt>
                <c:pt idx="691">
                  <c:v>-1.01861173490055E-2</c:v>
                </c:pt>
                <c:pt idx="692">
                  <c:v>-1.02028708365435E-2</c:v>
                </c:pt>
                <c:pt idx="693">
                  <c:v>-1.02196243240815E-2</c:v>
                </c:pt>
                <c:pt idx="694">
                  <c:v>-1.02363778116195E-2</c:v>
                </c:pt>
                <c:pt idx="695">
                  <c:v>-1.0253131299157401E-2</c:v>
                </c:pt>
                <c:pt idx="696">
                  <c:v>-1.02698847866954E-2</c:v>
                </c:pt>
                <c:pt idx="697">
                  <c:v>-1.0286638274233401E-2</c:v>
                </c:pt>
                <c:pt idx="698">
                  <c:v>-1.03033917617714E-2</c:v>
                </c:pt>
                <c:pt idx="699">
                  <c:v>-1.0320145249309401E-2</c:v>
                </c:pt>
                <c:pt idx="700">
                  <c:v>-1.03368987368474E-2</c:v>
                </c:pt>
                <c:pt idx="701">
                  <c:v>-1.03536522243853E-2</c:v>
                </c:pt>
                <c:pt idx="702">
                  <c:v>-1.0370405711923301E-2</c:v>
                </c:pt>
                <c:pt idx="703">
                  <c:v>-1.03871591994613E-2</c:v>
                </c:pt>
                <c:pt idx="704">
                  <c:v>-1.0403912686999301E-2</c:v>
                </c:pt>
                <c:pt idx="705">
                  <c:v>-1.04206661745373E-2</c:v>
                </c:pt>
                <c:pt idx="706">
                  <c:v>-1.0437419662075301E-2</c:v>
                </c:pt>
                <c:pt idx="707">
                  <c:v>-1.04541731496133E-2</c:v>
                </c:pt>
                <c:pt idx="708">
                  <c:v>-1.04709266371512E-2</c:v>
                </c:pt>
                <c:pt idx="709">
                  <c:v>-1.0487680124689199E-2</c:v>
                </c:pt>
                <c:pt idx="710">
                  <c:v>-1.05044336122272E-2</c:v>
                </c:pt>
                <c:pt idx="711">
                  <c:v>-1.0521187099765201E-2</c:v>
                </c:pt>
                <c:pt idx="712">
                  <c:v>-1.05379405873032E-2</c:v>
                </c:pt>
                <c:pt idx="713">
                  <c:v>-1.0554694074841201E-2</c:v>
                </c:pt>
                <c:pt idx="714">
                  <c:v>-1.05714475623792E-2</c:v>
                </c:pt>
                <c:pt idx="715">
                  <c:v>-1.05882010499171E-2</c:v>
                </c:pt>
                <c:pt idx="716">
                  <c:v>-1.0604954537455099E-2</c:v>
                </c:pt>
                <c:pt idx="717">
                  <c:v>-1.06217080249931E-2</c:v>
                </c:pt>
                <c:pt idx="718">
                  <c:v>-1.0638461512531099E-2</c:v>
                </c:pt>
                <c:pt idx="719">
                  <c:v>-1.06552150000691E-2</c:v>
                </c:pt>
                <c:pt idx="720">
                  <c:v>-1.0671968487607099E-2</c:v>
                </c:pt>
                <c:pt idx="721">
                  <c:v>-1.06887219751451E-2</c:v>
                </c:pt>
                <c:pt idx="722">
                  <c:v>-1.0705475462683E-2</c:v>
                </c:pt>
                <c:pt idx="723">
                  <c:v>-1.0722228950220999E-2</c:v>
                </c:pt>
                <c:pt idx="724">
                  <c:v>-1.0738982437759E-2</c:v>
                </c:pt>
                <c:pt idx="725">
                  <c:v>-1.0755735925296999E-2</c:v>
                </c:pt>
                <c:pt idx="726">
                  <c:v>-1.0772489412835E-2</c:v>
                </c:pt>
                <c:pt idx="727">
                  <c:v>-1.0789242900372999E-2</c:v>
                </c:pt>
                <c:pt idx="728">
                  <c:v>-1.08059963879109E-2</c:v>
                </c:pt>
                <c:pt idx="729">
                  <c:v>-1.08227498754489E-2</c:v>
                </c:pt>
                <c:pt idx="730">
                  <c:v>-1.08395033629869E-2</c:v>
                </c:pt>
                <c:pt idx="731">
                  <c:v>-1.08562568505249E-2</c:v>
                </c:pt>
                <c:pt idx="732">
                  <c:v>-1.08730103380629E-2</c:v>
                </c:pt>
                <c:pt idx="733">
                  <c:v>-1.08897638256008E-2</c:v>
                </c:pt>
                <c:pt idx="734">
                  <c:v>-1.0906517313138801E-2</c:v>
                </c:pt>
                <c:pt idx="735">
                  <c:v>-1.09232708006768E-2</c:v>
                </c:pt>
                <c:pt idx="736">
                  <c:v>-1.0940024288214801E-2</c:v>
                </c:pt>
                <c:pt idx="737">
                  <c:v>-1.09567777757528E-2</c:v>
                </c:pt>
                <c:pt idx="738">
                  <c:v>-1.0973531263290801E-2</c:v>
                </c:pt>
                <c:pt idx="739">
                  <c:v>-1.09902847508288E-2</c:v>
                </c:pt>
                <c:pt idx="740">
                  <c:v>-1.10070382383668E-2</c:v>
                </c:pt>
                <c:pt idx="741">
                  <c:v>-1.10237917259048E-2</c:v>
                </c:pt>
                <c:pt idx="742">
                  <c:v>-1.10405452134427E-2</c:v>
                </c:pt>
                <c:pt idx="743">
                  <c:v>-1.1057298700980701E-2</c:v>
                </c:pt>
                <c:pt idx="744">
                  <c:v>-1.10740521885187E-2</c:v>
                </c:pt>
                <c:pt idx="745">
                  <c:v>-1.1090805676056701E-2</c:v>
                </c:pt>
                <c:pt idx="746">
                  <c:v>-1.11075591635947E-2</c:v>
                </c:pt>
                <c:pt idx="747">
                  <c:v>-1.1124312651132701E-2</c:v>
                </c:pt>
                <c:pt idx="748">
                  <c:v>-1.11410661386707E-2</c:v>
                </c:pt>
                <c:pt idx="749">
                  <c:v>-1.11578196262086E-2</c:v>
                </c:pt>
                <c:pt idx="750">
                  <c:v>-1.1174573113746601E-2</c:v>
                </c:pt>
                <c:pt idx="751">
                  <c:v>-1.11913266012846E-2</c:v>
                </c:pt>
                <c:pt idx="752">
                  <c:v>-1.1208080088822601E-2</c:v>
                </c:pt>
                <c:pt idx="753">
                  <c:v>-1.12248335763606E-2</c:v>
                </c:pt>
                <c:pt idx="754">
                  <c:v>-1.12415870638985E-2</c:v>
                </c:pt>
                <c:pt idx="755">
                  <c:v>-1.1258340551436499E-2</c:v>
                </c:pt>
                <c:pt idx="756">
                  <c:v>-1.12750940389745E-2</c:v>
                </c:pt>
                <c:pt idx="757">
                  <c:v>-1.1291847526512499E-2</c:v>
                </c:pt>
                <c:pt idx="758">
                  <c:v>-1.13086010140505E-2</c:v>
                </c:pt>
                <c:pt idx="759">
                  <c:v>-1.1325354501588499E-2</c:v>
                </c:pt>
                <c:pt idx="760">
                  <c:v>-1.13421079891265E-2</c:v>
                </c:pt>
                <c:pt idx="761">
                  <c:v>-1.1358861476664499E-2</c:v>
                </c:pt>
                <c:pt idx="762">
                  <c:v>-1.1375614964202399E-2</c:v>
                </c:pt>
                <c:pt idx="763">
                  <c:v>-1.13923684517404E-2</c:v>
                </c:pt>
                <c:pt idx="764">
                  <c:v>-1.1409121939278399E-2</c:v>
                </c:pt>
                <c:pt idx="765">
                  <c:v>-1.14258754268164E-2</c:v>
                </c:pt>
                <c:pt idx="766">
                  <c:v>-1.1442628914354399E-2</c:v>
                </c:pt>
                <c:pt idx="767">
                  <c:v>-1.14593824018923E-2</c:v>
                </c:pt>
                <c:pt idx="768">
                  <c:v>-1.14761358894303E-2</c:v>
                </c:pt>
                <c:pt idx="769">
                  <c:v>-1.14928893769683E-2</c:v>
                </c:pt>
                <c:pt idx="770">
                  <c:v>-1.15096428645063E-2</c:v>
                </c:pt>
                <c:pt idx="771">
                  <c:v>-1.1526396352044299E-2</c:v>
                </c:pt>
                <c:pt idx="772">
                  <c:v>-1.15431498395823E-2</c:v>
                </c:pt>
                <c:pt idx="773">
                  <c:v>-1.1559903327120299E-2</c:v>
                </c:pt>
                <c:pt idx="774">
                  <c:v>-1.15766568146582E-2</c:v>
                </c:pt>
                <c:pt idx="775">
                  <c:v>-1.1593410302196201E-2</c:v>
                </c:pt>
                <c:pt idx="776">
                  <c:v>-1.16101637897342E-2</c:v>
                </c:pt>
                <c:pt idx="777">
                  <c:v>-1.16269172772722E-2</c:v>
                </c:pt>
                <c:pt idx="778">
                  <c:v>-1.16436707648102E-2</c:v>
                </c:pt>
                <c:pt idx="779">
                  <c:v>-1.16604242523482E-2</c:v>
                </c:pt>
                <c:pt idx="780">
                  <c:v>-1.16771777398862E-2</c:v>
                </c:pt>
                <c:pt idx="781">
                  <c:v>-1.16939312274241E-2</c:v>
                </c:pt>
                <c:pt idx="782">
                  <c:v>-1.1710684714962101E-2</c:v>
                </c:pt>
                <c:pt idx="783">
                  <c:v>-1.17274382025001E-2</c:v>
                </c:pt>
                <c:pt idx="784">
                  <c:v>-1.1744191690038101E-2</c:v>
                </c:pt>
                <c:pt idx="785">
                  <c:v>-1.17609451775761E-2</c:v>
                </c:pt>
                <c:pt idx="786">
                  <c:v>-1.1777698665114101E-2</c:v>
                </c:pt>
                <c:pt idx="787">
                  <c:v>-1.17944521526521E-2</c:v>
                </c:pt>
                <c:pt idx="788">
                  <c:v>-1.181120564019E-2</c:v>
                </c:pt>
                <c:pt idx="789">
                  <c:v>-1.1827959127728001E-2</c:v>
                </c:pt>
                <c:pt idx="790">
                  <c:v>-1.1844712615266E-2</c:v>
                </c:pt>
                <c:pt idx="791">
                  <c:v>-1.1861466102804001E-2</c:v>
                </c:pt>
                <c:pt idx="792">
                  <c:v>-1.1878219590342E-2</c:v>
                </c:pt>
                <c:pt idx="793">
                  <c:v>-1.1894973077880001E-2</c:v>
                </c:pt>
                <c:pt idx="794">
                  <c:v>-1.1911726565418E-2</c:v>
                </c:pt>
                <c:pt idx="795">
                  <c:v>-1.19284800529559E-2</c:v>
                </c:pt>
                <c:pt idx="796">
                  <c:v>-1.1945233540493899E-2</c:v>
                </c:pt>
                <c:pt idx="797">
                  <c:v>-1.19619870280319E-2</c:v>
                </c:pt>
                <c:pt idx="798">
                  <c:v>-1.1978740515569899E-2</c:v>
                </c:pt>
                <c:pt idx="799">
                  <c:v>-1.19954940031079E-2</c:v>
                </c:pt>
                <c:pt idx="800">
                  <c:v>-1.2012247490645901E-2</c:v>
                </c:pt>
                <c:pt idx="801">
                  <c:v>-1.20290009781839E-2</c:v>
                </c:pt>
                <c:pt idx="802">
                  <c:v>-1.20457544657218E-2</c:v>
                </c:pt>
                <c:pt idx="803">
                  <c:v>-1.2062507953259799E-2</c:v>
                </c:pt>
                <c:pt idx="804">
                  <c:v>-1.20792614407978E-2</c:v>
                </c:pt>
                <c:pt idx="805">
                  <c:v>-1.2096014928335799E-2</c:v>
                </c:pt>
                <c:pt idx="806">
                  <c:v>-1.21127684158738E-2</c:v>
                </c:pt>
                <c:pt idx="807">
                  <c:v>-1.2129521903411799E-2</c:v>
                </c:pt>
                <c:pt idx="808">
                  <c:v>-1.2146275390949699E-2</c:v>
                </c:pt>
                <c:pt idx="809">
                  <c:v>-1.21630288784877E-2</c:v>
                </c:pt>
                <c:pt idx="810">
                  <c:v>-1.2179782366025699E-2</c:v>
                </c:pt>
                <c:pt idx="811">
                  <c:v>-1.21965358535637E-2</c:v>
                </c:pt>
                <c:pt idx="812">
                  <c:v>-1.2213289341101699E-2</c:v>
                </c:pt>
                <c:pt idx="813">
                  <c:v>-1.22300428286397E-2</c:v>
                </c:pt>
                <c:pt idx="814">
                  <c:v>-1.22467963161776E-2</c:v>
                </c:pt>
                <c:pt idx="815">
                  <c:v>-1.22635498037157E-2</c:v>
                </c:pt>
                <c:pt idx="816">
                  <c:v>-1.22803032912536E-2</c:v>
                </c:pt>
                <c:pt idx="817">
                  <c:v>-1.22970567787916E-2</c:v>
                </c:pt>
                <c:pt idx="818">
                  <c:v>-1.23138102663296E-2</c:v>
                </c:pt>
                <c:pt idx="819">
                  <c:v>-1.23305637538676E-2</c:v>
                </c:pt>
                <c:pt idx="820">
                  <c:v>-1.23473172414056E-2</c:v>
                </c:pt>
                <c:pt idx="821">
                  <c:v>-1.2364070728943501E-2</c:v>
                </c:pt>
                <c:pt idx="822">
                  <c:v>-1.23808242164815E-2</c:v>
                </c:pt>
                <c:pt idx="823">
                  <c:v>-1.2397577704019501E-2</c:v>
                </c:pt>
                <c:pt idx="824">
                  <c:v>-1.24143311915575E-2</c:v>
                </c:pt>
                <c:pt idx="825">
                  <c:v>-1.2431084679095501E-2</c:v>
                </c:pt>
                <c:pt idx="826">
                  <c:v>-1.24478381666335E-2</c:v>
                </c:pt>
                <c:pt idx="827">
                  <c:v>-1.2464591654171501E-2</c:v>
                </c:pt>
                <c:pt idx="828">
                  <c:v>-1.2481345141709401E-2</c:v>
                </c:pt>
                <c:pt idx="829">
                  <c:v>-1.24980986292474E-2</c:v>
                </c:pt>
                <c:pt idx="830">
                  <c:v>-1.2514852116785401E-2</c:v>
                </c:pt>
                <c:pt idx="831">
                  <c:v>-1.25316056043234E-2</c:v>
                </c:pt>
                <c:pt idx="832">
                  <c:v>-1.2548359091861401E-2</c:v>
                </c:pt>
                <c:pt idx="833">
                  <c:v>-1.25651125793994E-2</c:v>
                </c:pt>
                <c:pt idx="834">
                  <c:v>-1.2581866066937401E-2</c:v>
                </c:pt>
                <c:pt idx="835">
                  <c:v>-1.2598619554475299E-2</c:v>
                </c:pt>
                <c:pt idx="836">
                  <c:v>-1.2615373042013401E-2</c:v>
                </c:pt>
                <c:pt idx="837">
                  <c:v>-1.2632126529551301E-2</c:v>
                </c:pt>
                <c:pt idx="838">
                  <c:v>-1.26488800170893E-2</c:v>
                </c:pt>
                <c:pt idx="839">
                  <c:v>-1.2665633504627301E-2</c:v>
                </c:pt>
                <c:pt idx="840">
                  <c:v>-1.2682386992165199E-2</c:v>
                </c:pt>
                <c:pt idx="841">
                  <c:v>-1.26991404797032E-2</c:v>
                </c:pt>
                <c:pt idx="842">
                  <c:v>-1.2715893967241199E-2</c:v>
                </c:pt>
                <c:pt idx="843">
                  <c:v>-1.27326474547792E-2</c:v>
                </c:pt>
                <c:pt idx="844">
                  <c:v>-1.2749400942317199E-2</c:v>
                </c:pt>
                <c:pt idx="845">
                  <c:v>-1.27661544298552E-2</c:v>
                </c:pt>
                <c:pt idx="846">
                  <c:v>-1.2782907917393199E-2</c:v>
                </c:pt>
                <c:pt idx="847">
                  <c:v>-1.27996614049312E-2</c:v>
                </c:pt>
                <c:pt idx="848">
                  <c:v>-1.28164148924691E-2</c:v>
                </c:pt>
                <c:pt idx="849">
                  <c:v>-1.2833168380007099E-2</c:v>
                </c:pt>
                <c:pt idx="850">
                  <c:v>-1.28499218675451E-2</c:v>
                </c:pt>
                <c:pt idx="851">
                  <c:v>-1.2866675355083099E-2</c:v>
                </c:pt>
                <c:pt idx="852">
                  <c:v>-1.28834288426211E-2</c:v>
                </c:pt>
                <c:pt idx="853">
                  <c:v>-1.2900182330159E-2</c:v>
                </c:pt>
                <c:pt idx="854">
                  <c:v>-1.2916935817697E-2</c:v>
                </c:pt>
                <c:pt idx="855">
                  <c:v>-1.2933689305235099E-2</c:v>
                </c:pt>
                <c:pt idx="856">
                  <c:v>-1.2950442792773E-2</c:v>
                </c:pt>
                <c:pt idx="857">
                  <c:v>-1.2967196280311E-2</c:v>
                </c:pt>
                <c:pt idx="858">
                  <c:v>-1.2983949767848999E-2</c:v>
                </c:pt>
                <c:pt idx="859">
                  <c:v>-1.3000703255387E-2</c:v>
                </c:pt>
                <c:pt idx="860">
                  <c:v>-1.3017456742924901E-2</c:v>
                </c:pt>
                <c:pt idx="861">
                  <c:v>-1.3034210230463E-2</c:v>
                </c:pt>
                <c:pt idx="862">
                  <c:v>-1.3050963718000901E-2</c:v>
                </c:pt>
                <c:pt idx="863">
                  <c:v>-1.30677172055389E-2</c:v>
                </c:pt>
                <c:pt idx="864">
                  <c:v>-1.3084470693076901E-2</c:v>
                </c:pt>
                <c:pt idx="865">
                  <c:v>-1.31012241806149E-2</c:v>
                </c:pt>
                <c:pt idx="866">
                  <c:v>-1.31179776681529E-2</c:v>
                </c:pt>
                <c:pt idx="867">
                  <c:v>-1.31347311556909E-2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B9F-4B1C-83F3-E3E58062A66B}"/>
            </c:ext>
          </c:extLst>
        </c:ser>
        <c:ser>
          <c:idx val="8"/>
          <c:order val="1"/>
          <c:tx>
            <c:strRef>
              <c:f>AVGy!$C$1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AVGy!$C$3:$C$870</c:f>
              <c:numCache>
                <c:formatCode>0.00E+00</c:formatCode>
                <c:ptCount val="868"/>
                <c:pt idx="0">
                  <c:v>8.4974129963753697E-6</c:v>
                </c:pt>
                <c:pt idx="1">
                  <c:v>1.6326494448138401E-5</c:v>
                </c:pt>
                <c:pt idx="2">
                  <c:v>2.6687811784850699E-5</c:v>
                </c:pt>
                <c:pt idx="3">
                  <c:v>4.3504898637405803E-5</c:v>
                </c:pt>
                <c:pt idx="4">
                  <c:v>7.0564403493490394E-5</c:v>
                </c:pt>
                <c:pt idx="5">
                  <c:v>1.05226300662092E-4</c:v>
                </c:pt>
                <c:pt idx="6">
                  <c:v>1.4749518748792301E-4</c:v>
                </c:pt>
                <c:pt idx="7">
                  <c:v>1.9737666160447401E-4</c:v>
                </c:pt>
                <c:pt idx="8">
                  <c:v>2.5487731652055101E-4</c:v>
                </c:pt>
                <c:pt idx="9">
                  <c:v>3.2000473638608799E-4</c:v>
                </c:pt>
                <c:pt idx="10">
                  <c:v>3.9276747677770198E-4</c:v>
                </c:pt>
                <c:pt idx="11">
                  <c:v>4.7317494361484098E-4</c:v>
                </c:pt>
                <c:pt idx="12">
                  <c:v>5.6123728148830404E-4</c:v>
                </c:pt>
                <c:pt idx="13">
                  <c:v>6.56965340649677E-4</c:v>
                </c:pt>
                <c:pt idx="14">
                  <c:v>7.6037064878773004E-4</c:v>
                </c:pt>
                <c:pt idx="15">
                  <c:v>8.7146530050093997E-4</c:v>
                </c:pt>
                <c:pt idx="16">
                  <c:v>9.9026162696203902E-4</c:v>
                </c:pt>
                <c:pt idx="17">
                  <c:v>1.1167720510953901E-3</c:v>
                </c:pt>
                <c:pt idx="18">
                  <c:v>1.25100909541545E-3</c:v>
                </c:pt>
                <c:pt idx="19">
                  <c:v>1.39298699234376E-3</c:v>
                </c:pt>
                <c:pt idx="20">
                  <c:v>1.5427248051677199E-3</c:v>
                </c:pt>
                <c:pt idx="21">
                  <c:v>1.70024762562316E-3</c:v>
                </c:pt>
                <c:pt idx="22">
                  <c:v>1.86558801978442E-3</c:v>
                </c:pt>
                <c:pt idx="23">
                  <c:v>2.0387883711725199E-3</c:v>
                </c:pt>
                <c:pt idx="24">
                  <c:v>2.2199000321477202E-3</c:v>
                </c:pt>
                <c:pt idx="25">
                  <c:v>2.40898052876599E-3</c:v>
                </c:pt>
                <c:pt idx="26">
                  <c:v>2.6060930020459401E-3</c:v>
                </c:pt>
                <c:pt idx="27">
                  <c:v>2.8113052683857399E-3</c:v>
                </c:pt>
                <c:pt idx="28">
                  <c:v>3.02468777504203E-3</c:v>
                </c:pt>
                <c:pt idx="29">
                  <c:v>3.24631337227763E-3</c:v>
                </c:pt>
                <c:pt idx="30">
                  <c:v>3.4762584794391302E-3</c:v>
                </c:pt>
                <c:pt idx="31">
                  <c:v>3.7146040384810099E-3</c:v>
                </c:pt>
                <c:pt idx="32">
                  <c:v>3.9614374073598697E-3</c:v>
                </c:pt>
                <c:pt idx="33">
                  <c:v>4.2168531737023602E-3</c:v>
                </c:pt>
                <c:pt idx="34">
                  <c:v>4.4809524162082301E-3</c:v>
                </c:pt>
                <c:pt idx="35">
                  <c:v>4.7538413655756496E-3</c:v>
                </c:pt>
                <c:pt idx="36">
                  <c:v>5.0356305021803703E-3</c:v>
                </c:pt>
                <c:pt idx="37">
                  <c:v>5.3264326240584497E-3</c:v>
                </c:pt>
                <c:pt idx="38">
                  <c:v>5.6263619485721903E-3</c:v>
                </c:pt>
                <c:pt idx="39">
                  <c:v>5.93553451623079E-3</c:v>
                </c:pt>
                <c:pt idx="40">
                  <c:v>6.2540683041418599E-3</c:v>
                </c:pt>
                <c:pt idx="41">
                  <c:v>6.5820829727081904E-3</c:v>
                </c:pt>
                <c:pt idx="42">
                  <c:v>6.91969891391956E-3</c:v>
                </c:pt>
                <c:pt idx="43">
                  <c:v>7.2670355940786897E-3</c:v>
                </c:pt>
                <c:pt idx="44">
                  <c:v>7.6242097948996303E-3</c:v>
                </c:pt>
                <c:pt idx="45">
                  <c:v>7.9913351637299502E-3</c:v>
                </c:pt>
                <c:pt idx="46">
                  <c:v>8.3685220196337094E-3</c:v>
                </c:pt>
                <c:pt idx="47">
                  <c:v>8.7558777374053091E-3</c:v>
                </c:pt>
                <c:pt idx="48">
                  <c:v>9.1535078569120708E-3</c:v>
                </c:pt>
                <c:pt idx="49">
                  <c:v>9.5615174632085395E-3</c:v>
                </c:pt>
                <c:pt idx="50">
                  <c:v>9.98001082148787E-3</c:v>
                </c:pt>
                <c:pt idx="51">
                  <c:v>1.0409088529213101E-2</c:v>
                </c:pt>
                <c:pt idx="52">
                  <c:v>1.08488440382787E-2</c:v>
                </c:pt>
                <c:pt idx="53">
                  <c:v>1.1299361178876401E-2</c:v>
                </c:pt>
                <c:pt idx="54">
                  <c:v>1.17607119876766E-2</c:v>
                </c:pt>
                <c:pt idx="55">
                  <c:v>1.2232955699637799E-2</c:v>
                </c:pt>
                <c:pt idx="56">
                  <c:v>1.2716141563998799E-2</c:v>
                </c:pt>
                <c:pt idx="57">
                  <c:v>1.32103130606164E-2</c:v>
                </c:pt>
                <c:pt idx="58">
                  <c:v>1.3715510487946799E-2</c:v>
                </c:pt>
                <c:pt idx="59">
                  <c:v>1.42317708554957E-2</c:v>
                </c:pt>
                <c:pt idx="60">
                  <c:v>1.47591263844853E-2</c:v>
                </c:pt>
                <c:pt idx="61">
                  <c:v>1.52976028605743E-2</c:v>
                </c:pt>
                <c:pt idx="62">
                  <c:v>1.5847218150376902E-2</c:v>
                </c:pt>
                <c:pt idx="63">
                  <c:v>1.6407981714218998E-2</c:v>
                </c:pt>
                <c:pt idx="64">
                  <c:v>1.6979894838748E-2</c:v>
                </c:pt>
                <c:pt idx="65">
                  <c:v>1.7562947638083901E-2</c:v>
                </c:pt>
                <c:pt idx="66">
                  <c:v>1.8157116782026202E-2</c:v>
                </c:pt>
                <c:pt idx="67">
                  <c:v>1.8762365669022899E-2</c:v>
                </c:pt>
                <c:pt idx="68">
                  <c:v>1.9378644715229099E-2</c:v>
                </c:pt>
                <c:pt idx="69">
                  <c:v>2.0005893167143501E-2</c:v>
                </c:pt>
                <c:pt idx="70">
                  <c:v>2.0644044799120399E-2</c:v>
                </c:pt>
                <c:pt idx="71">
                  <c:v>2.1293031461017801E-2</c:v>
                </c:pt>
                <c:pt idx="72">
                  <c:v>2.1952782747595601E-2</c:v>
                </c:pt>
                <c:pt idx="73">
                  <c:v>2.26232242688072E-2</c:v>
                </c:pt>
                <c:pt idx="74">
                  <c:v>2.3304275239846701E-2</c:v>
                </c:pt>
                <c:pt idx="75">
                  <c:v>2.3995846519715699E-2</c:v>
                </c:pt>
                <c:pt idx="76">
                  <c:v>2.4697840335652001E-2</c:v>
                </c:pt>
                <c:pt idx="77">
                  <c:v>2.5410151312862301E-2</c:v>
                </c:pt>
                <c:pt idx="78">
                  <c:v>2.6132668480632799E-2</c:v>
                </c:pt>
                <c:pt idx="79">
                  <c:v>2.6865277892799001E-2</c:v>
                </c:pt>
                <c:pt idx="80">
                  <c:v>2.76078646165843E-2</c:v>
                </c:pt>
                <c:pt idx="81">
                  <c:v>2.8360313078377501E-2</c:v>
                </c:pt>
                <c:pt idx="82">
                  <c:v>2.91225066067669E-2</c:v>
                </c:pt>
                <c:pt idx="83">
                  <c:v>2.9894326141011202E-2</c:v>
                </c:pt>
                <c:pt idx="84">
                  <c:v>3.0675649697243301E-2</c:v>
                </c:pt>
                <c:pt idx="85">
                  <c:v>3.1466352622992702E-2</c:v>
                </c:pt>
                <c:pt idx="86">
                  <c:v>3.2266308076265397E-2</c:v>
                </c:pt>
                <c:pt idx="87">
                  <c:v>3.3075387732624202E-2</c:v>
                </c:pt>
                <c:pt idx="88">
                  <c:v>3.38934632801264E-2</c:v>
                </c:pt>
                <c:pt idx="89">
                  <c:v>3.4720407266732797E-2</c:v>
                </c:pt>
                <c:pt idx="90">
                  <c:v>3.55560933947804E-2</c:v>
                </c:pt>
                <c:pt idx="91">
                  <c:v>3.64003966573061E-2</c:v>
                </c:pt>
                <c:pt idx="92">
                  <c:v>3.72531932847543E-2</c:v>
                </c:pt>
                <c:pt idx="93">
                  <c:v>3.8114360536990403E-2</c:v>
                </c:pt>
                <c:pt idx="94">
                  <c:v>3.89837766443379E-2</c:v>
                </c:pt>
                <c:pt idx="95">
                  <c:v>3.9861320758735101E-2</c:v>
                </c:pt>
                <c:pt idx="96">
                  <c:v>4.0746872635503403E-2</c:v>
                </c:pt>
                <c:pt idx="97">
                  <c:v>4.1640312301567603E-2</c:v>
                </c:pt>
                <c:pt idx="98">
                  <c:v>4.2541520253553303E-2</c:v>
                </c:pt>
                <c:pt idx="99">
                  <c:v>4.3450377649116398E-2</c:v>
                </c:pt>
                <c:pt idx="100">
                  <c:v>4.4366766205949502E-2</c:v>
                </c:pt>
                <c:pt idx="101">
                  <c:v>4.5290566094105401E-2</c:v>
                </c:pt>
                <c:pt idx="102">
                  <c:v>4.6221653735741303E-2</c:v>
                </c:pt>
                <c:pt idx="103">
                  <c:v>4.7159901802969299E-2</c:v>
                </c:pt>
                <c:pt idx="104">
                  <c:v>4.8105178673630997E-2</c:v>
                </c:pt>
                <c:pt idx="105">
                  <c:v>4.9057347119863301E-2</c:v>
                </c:pt>
                <c:pt idx="106">
                  <c:v>5.0016265779483801E-2</c:v>
                </c:pt>
                <c:pt idx="107">
                  <c:v>5.09817898994957E-2</c:v>
                </c:pt>
                <c:pt idx="108">
                  <c:v>5.1953763404437699E-2</c:v>
                </c:pt>
                <c:pt idx="109">
                  <c:v>5.2932011089959603E-2</c:v>
                </c:pt>
                <c:pt idx="110">
                  <c:v>5.3916337338596798E-2</c:v>
                </c:pt>
                <c:pt idx="111">
                  <c:v>5.4906517936573897E-2</c:v>
                </c:pt>
                <c:pt idx="112">
                  <c:v>5.5902298986104701E-2</c:v>
                </c:pt>
                <c:pt idx="113">
                  <c:v>5.69034094114911E-2</c:v>
                </c:pt>
                <c:pt idx="114">
                  <c:v>5.7909561223807499E-2</c:v>
                </c:pt>
                <c:pt idx="115">
                  <c:v>5.8920432324137302E-2</c:v>
                </c:pt>
                <c:pt idx="116">
                  <c:v>5.9935670211579299E-2</c:v>
                </c:pt>
                <c:pt idx="117">
                  <c:v>6.0954896340541402E-2</c:v>
                </c:pt>
                <c:pt idx="118">
                  <c:v>6.1977703494392397E-2</c:v>
                </c:pt>
                <c:pt idx="119">
                  <c:v>6.3003667621797793E-2</c:v>
                </c:pt>
                <c:pt idx="120">
                  <c:v>6.4032372218292305E-2</c:v>
                </c:pt>
                <c:pt idx="121">
                  <c:v>6.50634171667656E-2</c:v>
                </c:pt>
                <c:pt idx="122">
                  <c:v>6.6096428310019106E-2</c:v>
                </c:pt>
                <c:pt idx="123">
                  <c:v>6.7131067621008803E-2</c:v>
                </c:pt>
                <c:pt idx="124">
                  <c:v>6.8167037005004899E-2</c:v>
                </c:pt>
                <c:pt idx="125">
                  <c:v>6.9204076579923099E-2</c:v>
                </c:pt>
                <c:pt idx="126">
                  <c:v>7.0241974593960602E-2</c:v>
                </c:pt>
                <c:pt idx="127">
                  <c:v>7.1280566619871699E-2</c:v>
                </c:pt>
                <c:pt idx="128">
                  <c:v>7.2319724858592699E-2</c:v>
                </c:pt>
                <c:pt idx="129">
                  <c:v>7.3359350329093298E-2</c:v>
                </c:pt>
                <c:pt idx="130">
                  <c:v>7.43993698915143E-2</c:v>
                </c:pt>
                <c:pt idx="131">
                  <c:v>7.5439722655437205E-2</c:v>
                </c:pt>
                <c:pt idx="132">
                  <c:v>7.6480349672710002E-2</c:v>
                </c:pt>
                <c:pt idx="133">
                  <c:v>7.7521194873414703E-2</c:v>
                </c:pt>
                <c:pt idx="134">
                  <c:v>7.8562209832645197E-2</c:v>
                </c:pt>
                <c:pt idx="135">
                  <c:v>7.9603355530991696E-2</c:v>
                </c:pt>
                <c:pt idx="136">
                  <c:v>8.0644602458397496E-2</c:v>
                </c:pt>
                <c:pt idx="137">
                  <c:v>8.1685930605079504E-2</c:v>
                </c:pt>
                <c:pt idx="138">
                  <c:v>8.2727327424876804E-2</c:v>
                </c:pt>
                <c:pt idx="139">
                  <c:v>8.3768783222749305E-2</c:v>
                </c:pt>
                <c:pt idx="140">
                  <c:v>8.4810289379503495E-2</c:v>
                </c:pt>
                <c:pt idx="141">
                  <c:v>8.5851838259692406E-2</c:v>
                </c:pt>
                <c:pt idx="142">
                  <c:v>8.6893423171401293E-2</c:v>
                </c:pt>
                <c:pt idx="143">
                  <c:v>8.7935038200880999E-2</c:v>
                </c:pt>
                <c:pt idx="144">
                  <c:v>8.8976678256188102E-2</c:v>
                </c:pt>
                <c:pt idx="145">
                  <c:v>9.0018339082646101E-2</c:v>
                </c:pt>
                <c:pt idx="146">
                  <c:v>9.1060017265855997E-2</c:v>
                </c:pt>
                <c:pt idx="147">
                  <c:v>9.2101710245922397E-2</c:v>
                </c:pt>
                <c:pt idx="148">
                  <c:v>9.3143416023288406E-2</c:v>
                </c:pt>
                <c:pt idx="149">
                  <c:v>9.4185132840836294E-2</c:v>
                </c:pt>
                <c:pt idx="150">
                  <c:v>9.5226859189286001E-2</c:v>
                </c:pt>
                <c:pt idx="151">
                  <c:v>9.6268593858672299E-2</c:v>
                </c:pt>
                <c:pt idx="152">
                  <c:v>9.7310335923803198E-2</c:v>
                </c:pt>
                <c:pt idx="153">
                  <c:v>9.8352084719369404E-2</c:v>
                </c:pt>
                <c:pt idx="154">
                  <c:v>9.9393839829119701E-2</c:v>
                </c:pt>
                <c:pt idx="155">
                  <c:v>0.10043560105627</c:v>
                </c:pt>
                <c:pt idx="156">
                  <c:v>0.101477368357245</c:v>
                </c:pt>
                <c:pt idx="157">
                  <c:v>0.102519141772747</c:v>
                </c:pt>
                <c:pt idx="158">
                  <c:v>0.103560921374</c:v>
                </c:pt>
                <c:pt idx="159">
                  <c:v>0.104602707253323</c:v>
                </c:pt>
                <c:pt idx="160">
                  <c:v>0.105644499524568</c:v>
                </c:pt>
                <c:pt idx="161">
                  <c:v>0.106686298328922</c:v>
                </c:pt>
                <c:pt idx="162">
                  <c:v>0.107728103831556</c:v>
                </c:pt>
                <c:pt idx="163">
                  <c:v>0.108769916212531</c:v>
                </c:pt>
                <c:pt idx="164">
                  <c:v>0.10981173566286</c:v>
                </c:pt>
                <c:pt idx="165">
                  <c:v>0.110853562379735</c:v>
                </c:pt>
                <c:pt idx="166">
                  <c:v>0.111895396555936</c:v>
                </c:pt>
                <c:pt idx="167">
                  <c:v>0.11293723836708799</c:v>
                </c:pt>
                <c:pt idx="168">
                  <c:v>0.11397908796039501</c:v>
                </c:pt>
                <c:pt idx="169">
                  <c:v>0.115020945453235</c:v>
                </c:pt>
                <c:pt idx="170">
                  <c:v>0.116062810933507</c:v>
                </c:pt>
                <c:pt idx="171">
                  <c:v>0.11710468445432699</c:v>
                </c:pt>
                <c:pt idx="172">
                  <c:v>0.118146566024008</c:v>
                </c:pt>
                <c:pt idx="173">
                  <c:v>0.119188455612211</c:v>
                </c:pt>
                <c:pt idx="174">
                  <c:v>0.120230353152201</c:v>
                </c:pt>
                <c:pt idx="175">
                  <c:v>0.121272258532445</c:v>
                </c:pt>
                <c:pt idx="176">
                  <c:v>0.122314171598121</c:v>
                </c:pt>
                <c:pt idx="177">
                  <c:v>0.123356092172432</c:v>
                </c:pt>
                <c:pt idx="178">
                  <c:v>0.12439802006355299</c:v>
                </c:pt>
                <c:pt idx="179">
                  <c:v>0.12543995506375699</c:v>
                </c:pt>
                <c:pt idx="180">
                  <c:v>0.12648189695018899</c:v>
                </c:pt>
                <c:pt idx="181">
                  <c:v>0.127523845483934</c:v>
                </c:pt>
                <c:pt idx="182">
                  <c:v>0.128565800411544</c:v>
                </c:pt>
                <c:pt idx="183">
                  <c:v>0.12960776146526101</c:v>
                </c:pt>
                <c:pt idx="184">
                  <c:v>0.130649728364371</c:v>
                </c:pt>
                <c:pt idx="185">
                  <c:v>0.13169170082346601</c:v>
                </c:pt>
                <c:pt idx="186">
                  <c:v>0.13273367855927101</c:v>
                </c:pt>
                <c:pt idx="187">
                  <c:v>0.13377566120260601</c:v>
                </c:pt>
                <c:pt idx="188">
                  <c:v>0.13481764786807701</c:v>
                </c:pt>
                <c:pt idx="189">
                  <c:v>0.135859637501827</c:v>
                </c:pt>
                <c:pt idx="190">
                  <c:v>0.13690162910353601</c:v>
                </c:pt>
                <c:pt idx="191">
                  <c:v>0.137943621729918</c:v>
                </c:pt>
                <c:pt idx="192">
                  <c:v>0.13898561458091399</c:v>
                </c:pt>
                <c:pt idx="193">
                  <c:v>0.14002760743137799</c:v>
                </c:pt>
                <c:pt idx="194">
                  <c:v>0.14106960028184201</c:v>
                </c:pt>
                <c:pt idx="195">
                  <c:v>0.14211159313230601</c:v>
                </c:pt>
                <c:pt idx="196">
                  <c:v>0.143153585982769</c:v>
                </c:pt>
                <c:pt idx="197">
                  <c:v>0.144195578833233</c:v>
                </c:pt>
                <c:pt idx="198">
                  <c:v>0.145237571683697</c:v>
                </c:pt>
                <c:pt idx="199">
                  <c:v>0.14627956453416099</c:v>
                </c:pt>
                <c:pt idx="200">
                  <c:v>0.14732155738462499</c:v>
                </c:pt>
                <c:pt idx="201">
                  <c:v>0.14836355023508799</c:v>
                </c:pt>
                <c:pt idx="202">
                  <c:v>0.14940554308555201</c:v>
                </c:pt>
                <c:pt idx="203">
                  <c:v>0.15044753593601601</c:v>
                </c:pt>
                <c:pt idx="204">
                  <c:v>0.15148952878648</c:v>
                </c:pt>
                <c:pt idx="205">
                  <c:v>0.152531521636943</c:v>
                </c:pt>
                <c:pt idx="206">
                  <c:v>0.153573514487407</c:v>
                </c:pt>
                <c:pt idx="207">
                  <c:v>0.15461550733787099</c:v>
                </c:pt>
                <c:pt idx="208">
                  <c:v>0.15565750018833399</c:v>
                </c:pt>
                <c:pt idx="209">
                  <c:v>0.15669949303879899</c:v>
                </c:pt>
                <c:pt idx="210">
                  <c:v>0.15774148588926201</c:v>
                </c:pt>
                <c:pt idx="211">
                  <c:v>0.15878347873972601</c:v>
                </c:pt>
                <c:pt idx="212">
                  <c:v>0.15982547159019</c:v>
                </c:pt>
                <c:pt idx="213">
                  <c:v>0.160867464440654</c:v>
                </c:pt>
                <c:pt idx="214">
                  <c:v>0.161909457291117</c:v>
                </c:pt>
                <c:pt idx="215">
                  <c:v>0.16295145014158099</c:v>
                </c:pt>
                <c:pt idx="216">
                  <c:v>0.16399344299204499</c:v>
                </c:pt>
                <c:pt idx="217">
                  <c:v>0.16503543584250899</c:v>
                </c:pt>
                <c:pt idx="218">
                  <c:v>0.16607742869297301</c:v>
                </c:pt>
                <c:pt idx="219">
                  <c:v>0.16711942154343601</c:v>
                </c:pt>
                <c:pt idx="220">
                  <c:v>0.16816141439390001</c:v>
                </c:pt>
                <c:pt idx="221">
                  <c:v>0.169203407244364</c:v>
                </c:pt>
                <c:pt idx="222">
                  <c:v>0.170245400094827</c:v>
                </c:pt>
                <c:pt idx="223">
                  <c:v>0.17128739294529199</c:v>
                </c:pt>
                <c:pt idx="224">
                  <c:v>0.17232938579575599</c:v>
                </c:pt>
                <c:pt idx="225">
                  <c:v>0.17337137864621899</c:v>
                </c:pt>
                <c:pt idx="226">
                  <c:v>0.17441337149668301</c:v>
                </c:pt>
                <c:pt idx="227">
                  <c:v>0.17545536434714701</c:v>
                </c:pt>
                <c:pt idx="228">
                  <c:v>0.17649735719761001</c:v>
                </c:pt>
                <c:pt idx="229">
                  <c:v>0.177539350048075</c:v>
                </c:pt>
                <c:pt idx="230">
                  <c:v>0.178581342898538</c:v>
                </c:pt>
                <c:pt idx="231">
                  <c:v>0.17962333574900199</c:v>
                </c:pt>
                <c:pt idx="232">
                  <c:v>0.18066532859946599</c:v>
                </c:pt>
                <c:pt idx="233">
                  <c:v>0.18170732144992999</c:v>
                </c:pt>
                <c:pt idx="234">
                  <c:v>0.18274931430039301</c:v>
                </c:pt>
                <c:pt idx="235">
                  <c:v>0.18379130715085701</c:v>
                </c:pt>
                <c:pt idx="236">
                  <c:v>0.184833300001321</c:v>
                </c:pt>
                <c:pt idx="237">
                  <c:v>0.185875292851785</c:v>
                </c:pt>
                <c:pt idx="238">
                  <c:v>0.186917285702248</c:v>
                </c:pt>
                <c:pt idx="239">
                  <c:v>0.18795927855271199</c:v>
                </c:pt>
                <c:pt idx="240">
                  <c:v>0.18900127140317599</c:v>
                </c:pt>
                <c:pt idx="241">
                  <c:v>0.19004326425363899</c:v>
                </c:pt>
                <c:pt idx="242">
                  <c:v>0.19108525710410401</c:v>
                </c:pt>
                <c:pt idx="243">
                  <c:v>0.19212724995456701</c:v>
                </c:pt>
                <c:pt idx="244">
                  <c:v>0.193169242805032</c:v>
                </c:pt>
                <c:pt idx="245">
                  <c:v>0.194211235655495</c:v>
                </c:pt>
                <c:pt idx="246">
                  <c:v>0.195253228505959</c:v>
                </c:pt>
                <c:pt idx="247">
                  <c:v>0.19629522135642199</c:v>
                </c:pt>
                <c:pt idx="248">
                  <c:v>0.19733721420688599</c:v>
                </c:pt>
                <c:pt idx="249">
                  <c:v>0.19837920705734899</c:v>
                </c:pt>
                <c:pt idx="250">
                  <c:v>0.19942119990781301</c:v>
                </c:pt>
                <c:pt idx="251">
                  <c:v>0.20046319275827701</c:v>
                </c:pt>
                <c:pt idx="252">
                  <c:v>0.20150518560874101</c:v>
                </c:pt>
                <c:pt idx="253">
                  <c:v>0.202547178459205</c:v>
                </c:pt>
                <c:pt idx="254">
                  <c:v>0.203589171309669</c:v>
                </c:pt>
                <c:pt idx="255">
                  <c:v>0.20463116416013299</c:v>
                </c:pt>
                <c:pt idx="256">
                  <c:v>0.20567315701059599</c:v>
                </c:pt>
                <c:pt idx="257">
                  <c:v>0.20671514986105999</c:v>
                </c:pt>
                <c:pt idx="258">
                  <c:v>0.20775714271152401</c:v>
                </c:pt>
                <c:pt idx="259">
                  <c:v>0.20879913556198801</c:v>
                </c:pt>
                <c:pt idx="260">
                  <c:v>0.20984112841245101</c:v>
                </c:pt>
                <c:pt idx="261">
                  <c:v>0.210883121262916</c:v>
                </c:pt>
                <c:pt idx="262">
                  <c:v>0.211925114113379</c:v>
                </c:pt>
                <c:pt idx="263">
                  <c:v>0.21296710696384299</c:v>
                </c:pt>
                <c:pt idx="264">
                  <c:v>0.21400909981430699</c:v>
                </c:pt>
                <c:pt idx="265">
                  <c:v>0.21505109266477099</c:v>
                </c:pt>
                <c:pt idx="266">
                  <c:v>0.21609308551523401</c:v>
                </c:pt>
                <c:pt idx="267">
                  <c:v>0.21713507836569801</c:v>
                </c:pt>
                <c:pt idx="268">
                  <c:v>0.21817707121616201</c:v>
                </c:pt>
                <c:pt idx="269">
                  <c:v>0.219219064066626</c:v>
                </c:pt>
                <c:pt idx="270">
                  <c:v>0.220261056917089</c:v>
                </c:pt>
                <c:pt idx="271">
                  <c:v>0.221303049767553</c:v>
                </c:pt>
                <c:pt idx="272">
                  <c:v>0.22234504261801699</c:v>
                </c:pt>
                <c:pt idx="273">
                  <c:v>0.22338703546848099</c:v>
                </c:pt>
                <c:pt idx="274">
                  <c:v>0.22442902831894501</c:v>
                </c:pt>
                <c:pt idx="275">
                  <c:v>0.22547102116940901</c:v>
                </c:pt>
                <c:pt idx="276">
                  <c:v>0.22651301401987201</c:v>
                </c:pt>
                <c:pt idx="277">
                  <c:v>0.227555006870335</c:v>
                </c:pt>
                <c:pt idx="278">
                  <c:v>0.228596999720799</c:v>
                </c:pt>
                <c:pt idx="279">
                  <c:v>0.229638992571263</c:v>
                </c:pt>
                <c:pt idx="280">
                  <c:v>0.23068098542172699</c:v>
                </c:pt>
                <c:pt idx="281">
                  <c:v>0.23172297827219099</c:v>
                </c:pt>
                <c:pt idx="282">
                  <c:v>0.23276497112265401</c:v>
                </c:pt>
                <c:pt idx="283">
                  <c:v>0.23380696397311801</c:v>
                </c:pt>
                <c:pt idx="284">
                  <c:v>0.23484895682358201</c:v>
                </c:pt>
                <c:pt idx="285">
                  <c:v>0.235890949674046</c:v>
                </c:pt>
                <c:pt idx="286">
                  <c:v>0.23693294252451</c:v>
                </c:pt>
                <c:pt idx="287">
                  <c:v>0.237974935374973</c:v>
                </c:pt>
                <c:pt idx="288">
                  <c:v>0.23901692822543799</c:v>
                </c:pt>
                <c:pt idx="289">
                  <c:v>0.24005892107590099</c:v>
                </c:pt>
                <c:pt idx="290">
                  <c:v>0.24110091392636501</c:v>
                </c:pt>
                <c:pt idx="291">
                  <c:v>0.24214290677682901</c:v>
                </c:pt>
                <c:pt idx="292">
                  <c:v>0.24318489962729201</c:v>
                </c:pt>
                <c:pt idx="293">
                  <c:v>0.244226892477756</c:v>
                </c:pt>
                <c:pt idx="294">
                  <c:v>0.245268885328221</c:v>
                </c:pt>
                <c:pt idx="295">
                  <c:v>0.246310878178684</c:v>
                </c:pt>
                <c:pt idx="296">
                  <c:v>0.24735287102914699</c:v>
                </c:pt>
                <c:pt idx="297">
                  <c:v>0.24839486387961099</c:v>
                </c:pt>
                <c:pt idx="298">
                  <c:v>0.24943685673007501</c:v>
                </c:pt>
                <c:pt idx="299">
                  <c:v>0.25047884958053901</c:v>
                </c:pt>
                <c:pt idx="300">
                  <c:v>0.25152084243100298</c:v>
                </c:pt>
                <c:pt idx="301">
                  <c:v>0.252562835281467</c:v>
                </c:pt>
                <c:pt idx="302">
                  <c:v>0.25360482813193003</c:v>
                </c:pt>
                <c:pt idx="303">
                  <c:v>0.254646820982394</c:v>
                </c:pt>
                <c:pt idx="304">
                  <c:v>0.25568881383285802</c:v>
                </c:pt>
                <c:pt idx="305">
                  <c:v>0.25673080668332099</c:v>
                </c:pt>
                <c:pt idx="306">
                  <c:v>0.25777279953378601</c:v>
                </c:pt>
                <c:pt idx="307">
                  <c:v>0.25881479238424898</c:v>
                </c:pt>
                <c:pt idx="308">
                  <c:v>0.25985678523471301</c:v>
                </c:pt>
                <c:pt idx="309">
                  <c:v>0.26089877808517697</c:v>
                </c:pt>
                <c:pt idx="310">
                  <c:v>0.261940770935641</c:v>
                </c:pt>
                <c:pt idx="311">
                  <c:v>0.26298276378610402</c:v>
                </c:pt>
                <c:pt idx="312">
                  <c:v>0.26402475663656899</c:v>
                </c:pt>
                <c:pt idx="313">
                  <c:v>0.26506674948703202</c:v>
                </c:pt>
                <c:pt idx="314">
                  <c:v>0.26610874233749499</c:v>
                </c:pt>
                <c:pt idx="315">
                  <c:v>0.26715073518796001</c:v>
                </c:pt>
                <c:pt idx="316">
                  <c:v>0.26819272803842298</c:v>
                </c:pt>
                <c:pt idx="317">
                  <c:v>0.269234720888887</c:v>
                </c:pt>
                <c:pt idx="318">
                  <c:v>0.27027671373935103</c:v>
                </c:pt>
                <c:pt idx="319">
                  <c:v>0.271318706589814</c:v>
                </c:pt>
                <c:pt idx="320">
                  <c:v>0.27236069944027802</c:v>
                </c:pt>
                <c:pt idx="321">
                  <c:v>0.27340269229074299</c:v>
                </c:pt>
                <c:pt idx="322">
                  <c:v>0.27444468514120601</c:v>
                </c:pt>
                <c:pt idx="323">
                  <c:v>0.27548667799166998</c:v>
                </c:pt>
                <c:pt idx="324">
                  <c:v>0.27652867084213301</c:v>
                </c:pt>
                <c:pt idx="325">
                  <c:v>0.27757066369259797</c:v>
                </c:pt>
                <c:pt idx="326">
                  <c:v>0.27861265654306</c:v>
                </c:pt>
                <c:pt idx="327">
                  <c:v>0.27965464939352502</c:v>
                </c:pt>
                <c:pt idx="328">
                  <c:v>0.28069664224398799</c:v>
                </c:pt>
                <c:pt idx="329">
                  <c:v>0.28173863509445202</c:v>
                </c:pt>
                <c:pt idx="330">
                  <c:v>0.28278062794491698</c:v>
                </c:pt>
                <c:pt idx="331">
                  <c:v>0.28382262079538001</c:v>
                </c:pt>
                <c:pt idx="332">
                  <c:v>0.28486461364584398</c:v>
                </c:pt>
                <c:pt idx="333">
                  <c:v>0.285906606496307</c:v>
                </c:pt>
                <c:pt idx="334">
                  <c:v>0.28694859934677103</c:v>
                </c:pt>
                <c:pt idx="335">
                  <c:v>0.287990592197236</c:v>
                </c:pt>
                <c:pt idx="336">
                  <c:v>0.28903258504769902</c:v>
                </c:pt>
                <c:pt idx="337">
                  <c:v>0.29007457789816299</c:v>
                </c:pt>
                <c:pt idx="338">
                  <c:v>0.29111657074862701</c:v>
                </c:pt>
                <c:pt idx="339">
                  <c:v>0.29215856359908898</c:v>
                </c:pt>
                <c:pt idx="340">
                  <c:v>0.29320055644955501</c:v>
                </c:pt>
                <c:pt idx="341">
                  <c:v>0.29424254930001797</c:v>
                </c:pt>
                <c:pt idx="342">
                  <c:v>0.295284542150482</c:v>
                </c:pt>
                <c:pt idx="343">
                  <c:v>0.29632653500094502</c:v>
                </c:pt>
                <c:pt idx="344">
                  <c:v>0.29736852785140899</c:v>
                </c:pt>
                <c:pt idx="345">
                  <c:v>0.29841052070187302</c:v>
                </c:pt>
                <c:pt idx="346">
                  <c:v>0.29945251355233699</c:v>
                </c:pt>
                <c:pt idx="347">
                  <c:v>0.30049450640280001</c:v>
                </c:pt>
                <c:pt idx="348">
                  <c:v>0.30153649925326498</c:v>
                </c:pt>
                <c:pt idx="349">
                  <c:v>0.302578492103728</c:v>
                </c:pt>
                <c:pt idx="350">
                  <c:v>0.30362048495419203</c:v>
                </c:pt>
                <c:pt idx="351">
                  <c:v>0.304662477804656</c:v>
                </c:pt>
                <c:pt idx="352">
                  <c:v>0.30570447065512002</c:v>
                </c:pt>
                <c:pt idx="353">
                  <c:v>0.30674646350558299</c:v>
                </c:pt>
                <c:pt idx="354">
                  <c:v>0.30778845635604601</c:v>
                </c:pt>
                <c:pt idx="355">
                  <c:v>0.30883044920651098</c:v>
                </c:pt>
                <c:pt idx="356">
                  <c:v>0.30987244205697401</c:v>
                </c:pt>
                <c:pt idx="357">
                  <c:v>0.31091443490743897</c:v>
                </c:pt>
                <c:pt idx="358">
                  <c:v>0.311956427757901</c:v>
                </c:pt>
                <c:pt idx="359">
                  <c:v>0.31299842060836502</c:v>
                </c:pt>
                <c:pt idx="360">
                  <c:v>0.31404041345882999</c:v>
                </c:pt>
                <c:pt idx="361">
                  <c:v>0.31508240630929402</c:v>
                </c:pt>
                <c:pt idx="362">
                  <c:v>0.31612439915975699</c:v>
                </c:pt>
                <c:pt idx="363">
                  <c:v>0.31716639201022001</c:v>
                </c:pt>
                <c:pt idx="364">
                  <c:v>0.31820838486068498</c:v>
                </c:pt>
                <c:pt idx="365">
                  <c:v>0.319250377711148</c:v>
                </c:pt>
                <c:pt idx="366">
                  <c:v>0.32029237056161203</c:v>
                </c:pt>
                <c:pt idx="367">
                  <c:v>0.321334363412077</c:v>
                </c:pt>
                <c:pt idx="368">
                  <c:v>0.32237635626254002</c:v>
                </c:pt>
                <c:pt idx="369">
                  <c:v>0.32341834911300399</c:v>
                </c:pt>
                <c:pt idx="370">
                  <c:v>0.32446034196346701</c:v>
                </c:pt>
                <c:pt idx="371">
                  <c:v>0.32550233481393098</c:v>
                </c:pt>
                <c:pt idx="372">
                  <c:v>0.32654432766439501</c:v>
                </c:pt>
                <c:pt idx="373">
                  <c:v>0.32758632051485898</c:v>
                </c:pt>
                <c:pt idx="374">
                  <c:v>0.328628313365323</c:v>
                </c:pt>
                <c:pt idx="375">
                  <c:v>0.32967030621578602</c:v>
                </c:pt>
                <c:pt idx="376">
                  <c:v>0.33071229906624999</c:v>
                </c:pt>
                <c:pt idx="377">
                  <c:v>0.33175429191671302</c:v>
                </c:pt>
                <c:pt idx="378">
                  <c:v>0.33279628476717699</c:v>
                </c:pt>
                <c:pt idx="379">
                  <c:v>0.33383827761764101</c:v>
                </c:pt>
                <c:pt idx="380">
                  <c:v>0.33488027046810498</c:v>
                </c:pt>
                <c:pt idx="381">
                  <c:v>0.335922263318569</c:v>
                </c:pt>
                <c:pt idx="382">
                  <c:v>0.33696425616903197</c:v>
                </c:pt>
                <c:pt idx="383">
                  <c:v>0.338006249019497</c:v>
                </c:pt>
                <c:pt idx="384">
                  <c:v>0.33904824186996002</c:v>
                </c:pt>
                <c:pt idx="385">
                  <c:v>0.34009023472042399</c:v>
                </c:pt>
                <c:pt idx="386">
                  <c:v>0.34113222757088801</c:v>
                </c:pt>
                <c:pt idx="387">
                  <c:v>0.34217422042135198</c:v>
                </c:pt>
                <c:pt idx="388">
                  <c:v>0.34321621327181501</c:v>
                </c:pt>
                <c:pt idx="389">
                  <c:v>0.34425820612227798</c:v>
                </c:pt>
                <c:pt idx="390">
                  <c:v>0.345300198972743</c:v>
                </c:pt>
                <c:pt idx="391">
                  <c:v>0.34634219182320602</c:v>
                </c:pt>
                <c:pt idx="392">
                  <c:v>0.34738418467366999</c:v>
                </c:pt>
                <c:pt idx="393">
                  <c:v>0.34842617752413402</c:v>
                </c:pt>
                <c:pt idx="394">
                  <c:v>0.34946817037459699</c:v>
                </c:pt>
                <c:pt idx="395">
                  <c:v>0.35051016322506001</c:v>
                </c:pt>
                <c:pt idx="396">
                  <c:v>0.35155215607552498</c:v>
                </c:pt>
                <c:pt idx="397">
                  <c:v>0.352594148925988</c:v>
                </c:pt>
                <c:pt idx="398">
                  <c:v>0.35363614177645197</c:v>
                </c:pt>
                <c:pt idx="399">
                  <c:v>0.354678134626916</c:v>
                </c:pt>
                <c:pt idx="400">
                  <c:v>0.35572012747738002</c:v>
                </c:pt>
                <c:pt idx="401">
                  <c:v>0.35676212032784399</c:v>
                </c:pt>
                <c:pt idx="402">
                  <c:v>0.35780411317830702</c:v>
                </c:pt>
                <c:pt idx="403">
                  <c:v>0.35884610602876998</c:v>
                </c:pt>
                <c:pt idx="404">
                  <c:v>0.35988809887923401</c:v>
                </c:pt>
                <c:pt idx="405">
                  <c:v>0.36093009172969798</c:v>
                </c:pt>
                <c:pt idx="406">
                  <c:v>0.361972084580163</c:v>
                </c:pt>
                <c:pt idx="407">
                  <c:v>0.36301407743062603</c:v>
                </c:pt>
                <c:pt idx="408">
                  <c:v>0.36405607028108999</c:v>
                </c:pt>
                <c:pt idx="409">
                  <c:v>0.36509806313155302</c:v>
                </c:pt>
                <c:pt idx="410">
                  <c:v>0.36614005598201699</c:v>
                </c:pt>
                <c:pt idx="411">
                  <c:v>0.36718204883248001</c:v>
                </c:pt>
                <c:pt idx="412">
                  <c:v>0.36822404168294398</c:v>
                </c:pt>
                <c:pt idx="413">
                  <c:v>0.369266034533409</c:v>
                </c:pt>
                <c:pt idx="414">
                  <c:v>0.37030802738387297</c:v>
                </c:pt>
                <c:pt idx="415">
                  <c:v>0.371350020234336</c:v>
                </c:pt>
                <c:pt idx="416">
                  <c:v>0.37239201308479902</c:v>
                </c:pt>
                <c:pt idx="417">
                  <c:v>0.37343400593526399</c:v>
                </c:pt>
                <c:pt idx="418">
                  <c:v>0.37447599878572602</c:v>
                </c:pt>
                <c:pt idx="419">
                  <c:v>0.37551799163619098</c:v>
                </c:pt>
                <c:pt idx="420">
                  <c:v>0.37655998448665501</c:v>
                </c:pt>
                <c:pt idx="421">
                  <c:v>0.37760197733711898</c:v>
                </c:pt>
                <c:pt idx="422">
                  <c:v>0.378643970187582</c:v>
                </c:pt>
                <c:pt idx="423">
                  <c:v>0.37968596303804603</c:v>
                </c:pt>
                <c:pt idx="424">
                  <c:v>0.38072795588850999</c:v>
                </c:pt>
                <c:pt idx="425">
                  <c:v>0.38176994873897302</c:v>
                </c:pt>
                <c:pt idx="426">
                  <c:v>0.38281194158943799</c:v>
                </c:pt>
                <c:pt idx="427">
                  <c:v>0.38385393443990001</c:v>
                </c:pt>
                <c:pt idx="428">
                  <c:v>0.38489592729036598</c:v>
                </c:pt>
                <c:pt idx="429">
                  <c:v>0.38593792014082701</c:v>
                </c:pt>
                <c:pt idx="430">
                  <c:v>0.38697991299129197</c:v>
                </c:pt>
                <c:pt idx="431">
                  <c:v>0.388021905841756</c:v>
                </c:pt>
                <c:pt idx="432">
                  <c:v>0.38906389869221902</c:v>
                </c:pt>
                <c:pt idx="433">
                  <c:v>0.39010589154268399</c:v>
                </c:pt>
                <c:pt idx="434">
                  <c:v>0.39114788439314702</c:v>
                </c:pt>
                <c:pt idx="435">
                  <c:v>0.39218987724360999</c:v>
                </c:pt>
                <c:pt idx="436">
                  <c:v>0.39323187009407401</c:v>
                </c:pt>
                <c:pt idx="437">
                  <c:v>0.39427386294453798</c:v>
                </c:pt>
                <c:pt idx="438">
                  <c:v>0.395315855795002</c:v>
                </c:pt>
                <c:pt idx="439">
                  <c:v>0.39635784864546503</c:v>
                </c:pt>
                <c:pt idx="440">
                  <c:v>0.397399841495929</c:v>
                </c:pt>
                <c:pt idx="441">
                  <c:v>0.39844183434639202</c:v>
                </c:pt>
                <c:pt idx="442">
                  <c:v>0.39948382719685499</c:v>
                </c:pt>
                <c:pt idx="443">
                  <c:v>0.40052582004732101</c:v>
                </c:pt>
                <c:pt idx="444">
                  <c:v>0.40156781289778498</c:v>
                </c:pt>
                <c:pt idx="445">
                  <c:v>0.40260980574824801</c:v>
                </c:pt>
                <c:pt idx="446">
                  <c:v>0.40365179859871098</c:v>
                </c:pt>
                <c:pt idx="447">
                  <c:v>0.404693791449176</c:v>
                </c:pt>
                <c:pt idx="448">
                  <c:v>0.40573578429964002</c:v>
                </c:pt>
                <c:pt idx="449">
                  <c:v>0.40677777715010299</c:v>
                </c:pt>
                <c:pt idx="450">
                  <c:v>0.40781977000056702</c:v>
                </c:pt>
                <c:pt idx="451">
                  <c:v>0.40886176285102999</c:v>
                </c:pt>
                <c:pt idx="452">
                  <c:v>0.40990375570149401</c:v>
                </c:pt>
                <c:pt idx="453">
                  <c:v>0.41094574855195698</c:v>
                </c:pt>
                <c:pt idx="454">
                  <c:v>0.411987741402421</c:v>
                </c:pt>
                <c:pt idx="455">
                  <c:v>0.41302973425288497</c:v>
                </c:pt>
                <c:pt idx="456">
                  <c:v>0.414071727103349</c:v>
                </c:pt>
                <c:pt idx="457">
                  <c:v>0.41511371995381302</c:v>
                </c:pt>
                <c:pt idx="458">
                  <c:v>0.41615571280427699</c:v>
                </c:pt>
                <c:pt idx="459">
                  <c:v>0.41719770565474101</c:v>
                </c:pt>
                <c:pt idx="460">
                  <c:v>0.41823969850520398</c:v>
                </c:pt>
                <c:pt idx="461">
                  <c:v>0.41928169135566801</c:v>
                </c:pt>
                <c:pt idx="462">
                  <c:v>0.42032368420613098</c:v>
                </c:pt>
                <c:pt idx="463">
                  <c:v>0.421365677056595</c:v>
                </c:pt>
                <c:pt idx="464">
                  <c:v>0.42240766990705902</c:v>
                </c:pt>
                <c:pt idx="465">
                  <c:v>0.42344966275752299</c:v>
                </c:pt>
                <c:pt idx="466">
                  <c:v>0.42449165560798602</c:v>
                </c:pt>
                <c:pt idx="467">
                  <c:v>0.42553364845845099</c:v>
                </c:pt>
                <c:pt idx="468">
                  <c:v>0.42657564130891401</c:v>
                </c:pt>
                <c:pt idx="469">
                  <c:v>0.42761763415937798</c:v>
                </c:pt>
                <c:pt idx="470">
                  <c:v>0.428659627009842</c:v>
                </c:pt>
                <c:pt idx="471">
                  <c:v>0.42970161986030497</c:v>
                </c:pt>
                <c:pt idx="472">
                  <c:v>0.430743612710769</c:v>
                </c:pt>
                <c:pt idx="473">
                  <c:v>0.43178560556123202</c:v>
                </c:pt>
                <c:pt idx="474">
                  <c:v>0.43282759841169599</c:v>
                </c:pt>
                <c:pt idx="475">
                  <c:v>0.43386959126216001</c:v>
                </c:pt>
                <c:pt idx="476">
                  <c:v>0.43491158411262398</c:v>
                </c:pt>
                <c:pt idx="477">
                  <c:v>0.43595357696308701</c:v>
                </c:pt>
                <c:pt idx="478">
                  <c:v>0.43699556981355098</c:v>
                </c:pt>
                <c:pt idx="479">
                  <c:v>0.438037562664015</c:v>
                </c:pt>
                <c:pt idx="480">
                  <c:v>0.43907955551448002</c:v>
                </c:pt>
                <c:pt idx="481">
                  <c:v>0.44012154836494299</c:v>
                </c:pt>
                <c:pt idx="482">
                  <c:v>0.44116354121540602</c:v>
                </c:pt>
                <c:pt idx="483">
                  <c:v>0.44220553406586999</c:v>
                </c:pt>
                <c:pt idx="484">
                  <c:v>0.44324752691633301</c:v>
                </c:pt>
                <c:pt idx="485">
                  <c:v>0.44428951976679698</c:v>
                </c:pt>
                <c:pt idx="486">
                  <c:v>0.44533151261726101</c:v>
                </c:pt>
                <c:pt idx="487">
                  <c:v>0.44637350546772497</c:v>
                </c:pt>
                <c:pt idx="488">
                  <c:v>0.447415498318188</c:v>
                </c:pt>
                <c:pt idx="489">
                  <c:v>0.44845749116865402</c:v>
                </c:pt>
                <c:pt idx="490">
                  <c:v>0.44949948401911599</c:v>
                </c:pt>
                <c:pt idx="491">
                  <c:v>0.45054147686958002</c:v>
                </c:pt>
                <c:pt idx="492">
                  <c:v>0.45158346972004398</c:v>
                </c:pt>
                <c:pt idx="493">
                  <c:v>0.45262546257050901</c:v>
                </c:pt>
                <c:pt idx="494">
                  <c:v>0.45366745542097098</c:v>
                </c:pt>
                <c:pt idx="495">
                  <c:v>0.454709448271435</c:v>
                </c:pt>
                <c:pt idx="496">
                  <c:v>0.45575144112189903</c:v>
                </c:pt>
                <c:pt idx="497">
                  <c:v>0.456793433972362</c:v>
                </c:pt>
                <c:pt idx="498">
                  <c:v>0.45783542682282702</c:v>
                </c:pt>
                <c:pt idx="499">
                  <c:v>0.45887741967328799</c:v>
                </c:pt>
                <c:pt idx="500">
                  <c:v>0.45991941252375301</c:v>
                </c:pt>
                <c:pt idx="501">
                  <c:v>0.46096140537421698</c:v>
                </c:pt>
                <c:pt idx="502">
                  <c:v>0.46200339822468101</c:v>
                </c:pt>
                <c:pt idx="503">
                  <c:v>0.46304539107514497</c:v>
                </c:pt>
                <c:pt idx="504">
                  <c:v>0.464087383925609</c:v>
                </c:pt>
                <c:pt idx="505">
                  <c:v>0.46512937677607202</c:v>
                </c:pt>
                <c:pt idx="506">
                  <c:v>0.46617136962653599</c:v>
                </c:pt>
                <c:pt idx="507">
                  <c:v>0.46721336247699902</c:v>
                </c:pt>
                <c:pt idx="508">
                  <c:v>0.46825535532746199</c:v>
                </c:pt>
                <c:pt idx="509">
                  <c:v>0.46929734817792701</c:v>
                </c:pt>
                <c:pt idx="510">
                  <c:v>0.47033934102839098</c:v>
                </c:pt>
                <c:pt idx="511">
                  <c:v>0.471381333878854</c:v>
                </c:pt>
                <c:pt idx="512">
                  <c:v>0.47242332672931803</c:v>
                </c:pt>
                <c:pt idx="513">
                  <c:v>0.473465319579782</c:v>
                </c:pt>
                <c:pt idx="514">
                  <c:v>0.47450731243024502</c:v>
                </c:pt>
                <c:pt idx="515">
                  <c:v>0.47554930528070999</c:v>
                </c:pt>
                <c:pt idx="516">
                  <c:v>0.47659129813117301</c:v>
                </c:pt>
                <c:pt idx="517">
                  <c:v>0.47763329098163698</c:v>
                </c:pt>
                <c:pt idx="518">
                  <c:v>0.47867528383210101</c:v>
                </c:pt>
                <c:pt idx="519">
                  <c:v>0.47971727668256597</c:v>
                </c:pt>
                <c:pt idx="520">
                  <c:v>0.480759269533028</c:v>
                </c:pt>
                <c:pt idx="521">
                  <c:v>0.48180126238349102</c:v>
                </c:pt>
                <c:pt idx="522">
                  <c:v>0.48284325523395599</c:v>
                </c:pt>
                <c:pt idx="523">
                  <c:v>0.48388524808442002</c:v>
                </c:pt>
                <c:pt idx="524">
                  <c:v>0.48492724093488399</c:v>
                </c:pt>
                <c:pt idx="525">
                  <c:v>0.48596923378534701</c:v>
                </c:pt>
                <c:pt idx="526">
                  <c:v>0.48701122663580998</c:v>
                </c:pt>
                <c:pt idx="527">
                  <c:v>0.488053219486274</c:v>
                </c:pt>
                <c:pt idx="528">
                  <c:v>0.48909521233673803</c:v>
                </c:pt>
                <c:pt idx="529">
                  <c:v>0.490137205187202</c:v>
                </c:pt>
                <c:pt idx="530">
                  <c:v>0.49117919803766702</c:v>
                </c:pt>
                <c:pt idx="531">
                  <c:v>0.49222119088812699</c:v>
                </c:pt>
                <c:pt idx="532">
                  <c:v>0.49326318373859401</c:v>
                </c:pt>
                <c:pt idx="533">
                  <c:v>0.49430517658905698</c:v>
                </c:pt>
                <c:pt idx="534">
                  <c:v>0.49534716943952201</c:v>
                </c:pt>
                <c:pt idx="535">
                  <c:v>0.49638916228998398</c:v>
                </c:pt>
                <c:pt idx="536">
                  <c:v>0.497431155140448</c:v>
                </c:pt>
                <c:pt idx="537">
                  <c:v>0.49847314799091202</c:v>
                </c:pt>
                <c:pt idx="538">
                  <c:v>0.49951514084137599</c:v>
                </c:pt>
                <c:pt idx="539">
                  <c:v>0.50055713369183896</c:v>
                </c:pt>
                <c:pt idx="540">
                  <c:v>0.50159912654230399</c:v>
                </c:pt>
                <c:pt idx="541">
                  <c:v>0.50264111939276601</c:v>
                </c:pt>
                <c:pt idx="542">
                  <c:v>0.50368311224323203</c:v>
                </c:pt>
                <c:pt idx="543">
                  <c:v>0.50472510509369395</c:v>
                </c:pt>
                <c:pt idx="544">
                  <c:v>0.50576709794415697</c:v>
                </c:pt>
                <c:pt idx="545">
                  <c:v>0.506809090794622</c:v>
                </c:pt>
                <c:pt idx="546">
                  <c:v>0.50785108364508502</c:v>
                </c:pt>
                <c:pt idx="547">
                  <c:v>0.50889307649554905</c:v>
                </c:pt>
                <c:pt idx="548">
                  <c:v>0.50993506934601296</c:v>
                </c:pt>
                <c:pt idx="549">
                  <c:v>0.51097706219647598</c:v>
                </c:pt>
                <c:pt idx="550">
                  <c:v>0.51201905504694001</c:v>
                </c:pt>
                <c:pt idx="551">
                  <c:v>0.51306104789740403</c:v>
                </c:pt>
                <c:pt idx="552">
                  <c:v>0.51410304074786695</c:v>
                </c:pt>
                <c:pt idx="553">
                  <c:v>0.51514503359833097</c:v>
                </c:pt>
                <c:pt idx="554">
                  <c:v>0.51618702644879499</c:v>
                </c:pt>
                <c:pt idx="555">
                  <c:v>0.51722901929926002</c:v>
                </c:pt>
                <c:pt idx="556">
                  <c:v>0.51827101214972304</c:v>
                </c:pt>
                <c:pt idx="557">
                  <c:v>0.51931300500018596</c:v>
                </c:pt>
                <c:pt idx="558">
                  <c:v>0.52035499785064998</c:v>
                </c:pt>
                <c:pt idx="559">
                  <c:v>0.521396990701114</c:v>
                </c:pt>
                <c:pt idx="560">
                  <c:v>0.52243898355157803</c:v>
                </c:pt>
                <c:pt idx="561">
                  <c:v>0.52348097640204105</c:v>
                </c:pt>
                <c:pt idx="562">
                  <c:v>0.52452296925250497</c:v>
                </c:pt>
                <c:pt idx="563">
                  <c:v>0.52556496210296999</c:v>
                </c:pt>
                <c:pt idx="564">
                  <c:v>0.52660695495343302</c:v>
                </c:pt>
                <c:pt idx="565">
                  <c:v>0.52764894780389804</c:v>
                </c:pt>
                <c:pt idx="566">
                  <c:v>0.52869094065435995</c:v>
                </c:pt>
                <c:pt idx="567">
                  <c:v>0.52973293350482498</c:v>
                </c:pt>
                <c:pt idx="568">
                  <c:v>0.530774926355288</c:v>
                </c:pt>
                <c:pt idx="569">
                  <c:v>0.53181691920575203</c:v>
                </c:pt>
                <c:pt idx="570">
                  <c:v>0.53285891205621505</c:v>
                </c:pt>
                <c:pt idx="571">
                  <c:v>0.53390090490667996</c:v>
                </c:pt>
                <c:pt idx="572">
                  <c:v>0.53494289775714299</c:v>
                </c:pt>
                <c:pt idx="573">
                  <c:v>0.53598489060760601</c:v>
                </c:pt>
                <c:pt idx="574">
                  <c:v>0.53702688345807004</c:v>
                </c:pt>
                <c:pt idx="575">
                  <c:v>0.53806887630853395</c:v>
                </c:pt>
                <c:pt idx="576">
                  <c:v>0.53911086915899697</c:v>
                </c:pt>
                <c:pt idx="577">
                  <c:v>0.540152862009461</c:v>
                </c:pt>
                <c:pt idx="578">
                  <c:v>0.54119485485992502</c:v>
                </c:pt>
                <c:pt idx="579">
                  <c:v>0.54223684771038805</c:v>
                </c:pt>
                <c:pt idx="580">
                  <c:v>0.54327884056085196</c:v>
                </c:pt>
                <c:pt idx="581">
                  <c:v>0.54432083341131599</c:v>
                </c:pt>
                <c:pt idx="582">
                  <c:v>0.54536282626178001</c:v>
                </c:pt>
                <c:pt idx="583">
                  <c:v>0.54640481911224503</c:v>
                </c:pt>
                <c:pt idx="584">
                  <c:v>0.54744681196270695</c:v>
                </c:pt>
                <c:pt idx="585">
                  <c:v>0.54848880481317097</c:v>
                </c:pt>
                <c:pt idx="586">
                  <c:v>0.549530797663635</c:v>
                </c:pt>
                <c:pt idx="587">
                  <c:v>0.55057279051409902</c:v>
                </c:pt>
                <c:pt idx="588">
                  <c:v>0.55161478336456304</c:v>
                </c:pt>
                <c:pt idx="589">
                  <c:v>0.55265677621502496</c:v>
                </c:pt>
                <c:pt idx="590">
                  <c:v>0.55369876906549198</c:v>
                </c:pt>
                <c:pt idx="591">
                  <c:v>0.55474076191595201</c:v>
                </c:pt>
                <c:pt idx="592">
                  <c:v>0.55578275476641803</c:v>
                </c:pt>
                <c:pt idx="593">
                  <c:v>0.55682474761688205</c:v>
                </c:pt>
                <c:pt idx="594">
                  <c:v>0.55786674046734497</c:v>
                </c:pt>
                <c:pt idx="595">
                  <c:v>0.55890873331780799</c:v>
                </c:pt>
                <c:pt idx="596">
                  <c:v>0.55995072616827302</c:v>
                </c:pt>
                <c:pt idx="597">
                  <c:v>0.56099271901873704</c:v>
                </c:pt>
                <c:pt idx="598">
                  <c:v>0.56203471186919896</c:v>
                </c:pt>
                <c:pt idx="599">
                  <c:v>0.56307670471966398</c:v>
                </c:pt>
                <c:pt idx="600">
                  <c:v>0.564118697570127</c:v>
                </c:pt>
                <c:pt idx="601">
                  <c:v>0.56516069042059103</c:v>
                </c:pt>
                <c:pt idx="602">
                  <c:v>0.56620268327105305</c:v>
                </c:pt>
                <c:pt idx="603">
                  <c:v>0.56724467612151996</c:v>
                </c:pt>
                <c:pt idx="604">
                  <c:v>0.56828666897198199</c:v>
                </c:pt>
                <c:pt idx="605">
                  <c:v>0.56932866182244601</c:v>
                </c:pt>
                <c:pt idx="606">
                  <c:v>0.57037065467290904</c:v>
                </c:pt>
                <c:pt idx="607">
                  <c:v>0.57141264752337395</c:v>
                </c:pt>
                <c:pt idx="608">
                  <c:v>0.57245464037383698</c:v>
                </c:pt>
                <c:pt idx="609">
                  <c:v>0.5734966332243</c:v>
                </c:pt>
                <c:pt idx="610">
                  <c:v>0.57453862607476502</c:v>
                </c:pt>
                <c:pt idx="611">
                  <c:v>0.57558061892522805</c:v>
                </c:pt>
                <c:pt idx="612">
                  <c:v>0.57662261177569196</c:v>
                </c:pt>
                <c:pt idx="613">
                  <c:v>0.57766460462615499</c:v>
                </c:pt>
                <c:pt idx="614">
                  <c:v>0.57870659747661901</c:v>
                </c:pt>
                <c:pt idx="615">
                  <c:v>0.57974859032708403</c:v>
                </c:pt>
                <c:pt idx="616">
                  <c:v>0.58079058317754595</c:v>
                </c:pt>
                <c:pt idx="617">
                  <c:v>0.58183257602801097</c:v>
                </c:pt>
                <c:pt idx="618">
                  <c:v>0.582874568878475</c:v>
                </c:pt>
                <c:pt idx="619">
                  <c:v>0.58391656172893702</c:v>
                </c:pt>
                <c:pt idx="620">
                  <c:v>0.58495855457940205</c:v>
                </c:pt>
                <c:pt idx="621">
                  <c:v>0.58600054742986796</c:v>
                </c:pt>
                <c:pt idx="622">
                  <c:v>0.58704254028032898</c:v>
                </c:pt>
                <c:pt idx="623">
                  <c:v>0.58808453313079301</c:v>
                </c:pt>
                <c:pt idx="624">
                  <c:v>0.58912652598125703</c:v>
                </c:pt>
                <c:pt idx="625">
                  <c:v>0.59016851883171995</c:v>
                </c:pt>
                <c:pt idx="626">
                  <c:v>0.59121051168218597</c:v>
                </c:pt>
                <c:pt idx="627">
                  <c:v>0.59225250453264799</c:v>
                </c:pt>
                <c:pt idx="628">
                  <c:v>0.59329449738311202</c:v>
                </c:pt>
                <c:pt idx="629">
                  <c:v>0.59433649023357504</c:v>
                </c:pt>
                <c:pt idx="630">
                  <c:v>0.59537848308403996</c:v>
                </c:pt>
                <c:pt idx="631">
                  <c:v>0.59642047593450398</c:v>
                </c:pt>
                <c:pt idx="632">
                  <c:v>0.597462468784967</c:v>
                </c:pt>
                <c:pt idx="633">
                  <c:v>0.59850446163543103</c:v>
                </c:pt>
                <c:pt idx="634">
                  <c:v>0.59954645448589405</c:v>
                </c:pt>
                <c:pt idx="635">
                  <c:v>0.60058844733635697</c:v>
                </c:pt>
                <c:pt idx="636">
                  <c:v>0.60163044018681999</c:v>
                </c:pt>
                <c:pt idx="637">
                  <c:v>0.60267243303728602</c:v>
                </c:pt>
                <c:pt idx="638">
                  <c:v>0.60371442588774904</c:v>
                </c:pt>
                <c:pt idx="639">
                  <c:v>0.60475641873821195</c:v>
                </c:pt>
                <c:pt idx="640">
                  <c:v>0.60579841158867698</c:v>
                </c:pt>
                <c:pt idx="641">
                  <c:v>0.60684040443914</c:v>
                </c:pt>
                <c:pt idx="642">
                  <c:v>0.60788239728960303</c:v>
                </c:pt>
                <c:pt idx="643">
                  <c:v>0.60892439014006805</c:v>
                </c:pt>
                <c:pt idx="644">
                  <c:v>0.60996638299053196</c:v>
                </c:pt>
                <c:pt idx="645">
                  <c:v>0.61100837584099699</c:v>
                </c:pt>
                <c:pt idx="646">
                  <c:v>0.61205036869146001</c:v>
                </c:pt>
                <c:pt idx="647">
                  <c:v>0.61309236154192503</c:v>
                </c:pt>
                <c:pt idx="648">
                  <c:v>0.61413435439238695</c:v>
                </c:pt>
                <c:pt idx="649">
                  <c:v>0.61517634724285097</c:v>
                </c:pt>
                <c:pt idx="650">
                  <c:v>0.616218340093314</c:v>
                </c:pt>
                <c:pt idx="651">
                  <c:v>0.61726033294377702</c:v>
                </c:pt>
                <c:pt idx="652">
                  <c:v>0.61830232579424105</c:v>
                </c:pt>
                <c:pt idx="653">
                  <c:v>0.61934431864470696</c:v>
                </c:pt>
                <c:pt idx="654">
                  <c:v>0.62038631149516898</c:v>
                </c:pt>
                <c:pt idx="655">
                  <c:v>0.62142830434563301</c:v>
                </c:pt>
                <c:pt idx="656">
                  <c:v>0.62247029719609803</c:v>
                </c:pt>
                <c:pt idx="657">
                  <c:v>0.62351229004655995</c:v>
                </c:pt>
                <c:pt idx="658">
                  <c:v>0.62455428289702397</c:v>
                </c:pt>
                <c:pt idx="659">
                  <c:v>0.625596275747488</c:v>
                </c:pt>
                <c:pt idx="660">
                  <c:v>0.62663826859795202</c:v>
                </c:pt>
                <c:pt idx="661">
                  <c:v>0.62768026144841504</c:v>
                </c:pt>
                <c:pt idx="662">
                  <c:v>0.62872225429887896</c:v>
                </c:pt>
                <c:pt idx="663">
                  <c:v>0.62976424714934398</c:v>
                </c:pt>
                <c:pt idx="664">
                  <c:v>0.63080623999980601</c:v>
                </c:pt>
                <c:pt idx="665">
                  <c:v>0.63184823285027103</c:v>
                </c:pt>
                <c:pt idx="666">
                  <c:v>0.63289022570073505</c:v>
                </c:pt>
                <c:pt idx="667">
                  <c:v>0.63393221855119897</c:v>
                </c:pt>
                <c:pt idx="668">
                  <c:v>0.63497421140166199</c:v>
                </c:pt>
                <c:pt idx="669">
                  <c:v>0.63601620425212502</c:v>
                </c:pt>
                <c:pt idx="670">
                  <c:v>0.63705819710258904</c:v>
                </c:pt>
                <c:pt idx="671">
                  <c:v>0.63810018995305295</c:v>
                </c:pt>
                <c:pt idx="672">
                  <c:v>0.63914218280351598</c:v>
                </c:pt>
                <c:pt idx="673">
                  <c:v>0.640184175653981</c:v>
                </c:pt>
                <c:pt idx="674">
                  <c:v>0.64122616850444303</c:v>
                </c:pt>
                <c:pt idx="675">
                  <c:v>0.64226816135490705</c:v>
                </c:pt>
                <c:pt idx="676">
                  <c:v>0.64331015420537196</c:v>
                </c:pt>
                <c:pt idx="677">
                  <c:v>0.64435214705583599</c:v>
                </c:pt>
                <c:pt idx="678">
                  <c:v>0.64539413990629801</c:v>
                </c:pt>
                <c:pt idx="679">
                  <c:v>0.64643613275676204</c:v>
                </c:pt>
                <c:pt idx="680">
                  <c:v>0.64747812560722495</c:v>
                </c:pt>
                <c:pt idx="681">
                  <c:v>0.64852011845768998</c:v>
                </c:pt>
                <c:pt idx="682">
                  <c:v>0.649562111308155</c:v>
                </c:pt>
                <c:pt idx="683">
                  <c:v>0.65060410415861802</c:v>
                </c:pt>
                <c:pt idx="684">
                  <c:v>0.65164609700908105</c:v>
                </c:pt>
                <c:pt idx="685">
                  <c:v>0.65268808985954496</c:v>
                </c:pt>
                <c:pt idx="686">
                  <c:v>0.65373008271000799</c:v>
                </c:pt>
                <c:pt idx="687">
                  <c:v>0.65477207556047201</c:v>
                </c:pt>
                <c:pt idx="688">
                  <c:v>0.65581406841093504</c:v>
                </c:pt>
                <c:pt idx="689">
                  <c:v>0.65685606126139995</c:v>
                </c:pt>
                <c:pt idx="690">
                  <c:v>0.65789805411186197</c:v>
                </c:pt>
                <c:pt idx="691">
                  <c:v>0.658940046962327</c:v>
                </c:pt>
                <c:pt idx="692">
                  <c:v>0.65998203981279002</c:v>
                </c:pt>
                <c:pt idx="693">
                  <c:v>0.66102403266325505</c:v>
                </c:pt>
                <c:pt idx="694">
                  <c:v>0.66206602551371796</c:v>
                </c:pt>
                <c:pt idx="695">
                  <c:v>0.66310801836418198</c:v>
                </c:pt>
                <c:pt idx="696">
                  <c:v>0.66415001121464801</c:v>
                </c:pt>
                <c:pt idx="697">
                  <c:v>0.66519200406511003</c:v>
                </c:pt>
                <c:pt idx="698">
                  <c:v>0.66623399691557394</c:v>
                </c:pt>
                <c:pt idx="699">
                  <c:v>0.66727598976603697</c:v>
                </c:pt>
                <c:pt idx="700">
                  <c:v>0.66831798261650099</c:v>
                </c:pt>
                <c:pt idx="701">
                  <c:v>0.66935997546696502</c:v>
                </c:pt>
                <c:pt idx="702">
                  <c:v>0.67040196831742804</c:v>
                </c:pt>
                <c:pt idx="703">
                  <c:v>0.67144396116789196</c:v>
                </c:pt>
                <c:pt idx="704">
                  <c:v>0.67248595401835598</c:v>
                </c:pt>
                <c:pt idx="705">
                  <c:v>0.67352794686882</c:v>
                </c:pt>
                <c:pt idx="706">
                  <c:v>0.67456993971928303</c:v>
                </c:pt>
                <c:pt idx="707">
                  <c:v>0.67561193256974705</c:v>
                </c:pt>
                <c:pt idx="708">
                  <c:v>0.67665392542021097</c:v>
                </c:pt>
                <c:pt idx="709">
                  <c:v>0.67769591827067499</c:v>
                </c:pt>
                <c:pt idx="710">
                  <c:v>0.67873791112113802</c:v>
                </c:pt>
                <c:pt idx="711">
                  <c:v>0.67977990397160204</c:v>
                </c:pt>
                <c:pt idx="712">
                  <c:v>0.68082189682206695</c:v>
                </c:pt>
                <c:pt idx="713">
                  <c:v>0.68186388967252998</c:v>
                </c:pt>
                <c:pt idx="714">
                  <c:v>0.682905882522994</c:v>
                </c:pt>
                <c:pt idx="715">
                  <c:v>0.68394787537345902</c:v>
                </c:pt>
                <c:pt idx="716">
                  <c:v>0.68498986822392105</c:v>
                </c:pt>
                <c:pt idx="717">
                  <c:v>0.68603186107438396</c:v>
                </c:pt>
                <c:pt idx="718">
                  <c:v>0.68707385392484799</c:v>
                </c:pt>
                <c:pt idx="719">
                  <c:v>0.68811584677531301</c:v>
                </c:pt>
                <c:pt idx="720">
                  <c:v>0.68915783962577604</c:v>
                </c:pt>
                <c:pt idx="721">
                  <c:v>0.69019983247623895</c:v>
                </c:pt>
                <c:pt idx="722">
                  <c:v>0.69124182532670297</c:v>
                </c:pt>
                <c:pt idx="723">
                  <c:v>0.692283818177168</c:v>
                </c:pt>
                <c:pt idx="724">
                  <c:v>0.69332581102763102</c:v>
                </c:pt>
                <c:pt idx="725">
                  <c:v>0.69436780387809505</c:v>
                </c:pt>
                <c:pt idx="726">
                  <c:v>0.69540979672855896</c:v>
                </c:pt>
                <c:pt idx="727">
                  <c:v>0.69645178957902298</c:v>
                </c:pt>
                <c:pt idx="728">
                  <c:v>0.69749378242948501</c:v>
                </c:pt>
                <c:pt idx="729">
                  <c:v>0.69853577527995203</c:v>
                </c:pt>
                <c:pt idx="730">
                  <c:v>0.69957776813041295</c:v>
                </c:pt>
                <c:pt idx="731">
                  <c:v>0.70061976098087797</c:v>
                </c:pt>
                <c:pt idx="732">
                  <c:v>0.70166175383134</c:v>
                </c:pt>
                <c:pt idx="733">
                  <c:v>0.70270374668180502</c:v>
                </c:pt>
                <c:pt idx="734">
                  <c:v>0.70374573953226904</c:v>
                </c:pt>
                <c:pt idx="735">
                  <c:v>0.70478773238273096</c:v>
                </c:pt>
                <c:pt idx="736">
                  <c:v>0.70582972523319698</c:v>
                </c:pt>
                <c:pt idx="737">
                  <c:v>0.70687171808365901</c:v>
                </c:pt>
                <c:pt idx="738">
                  <c:v>0.70791371093412403</c:v>
                </c:pt>
                <c:pt idx="739">
                  <c:v>0.70895570378458705</c:v>
                </c:pt>
                <c:pt idx="740">
                  <c:v>0.70999769663505097</c:v>
                </c:pt>
                <c:pt idx="741">
                  <c:v>0.71103968948551399</c:v>
                </c:pt>
                <c:pt idx="742">
                  <c:v>0.71208168233597802</c:v>
                </c:pt>
                <c:pt idx="743">
                  <c:v>0.71312367518644104</c:v>
                </c:pt>
                <c:pt idx="744">
                  <c:v>0.71416566803690495</c:v>
                </c:pt>
                <c:pt idx="745">
                  <c:v>0.71520766088736998</c:v>
                </c:pt>
                <c:pt idx="746">
                  <c:v>0.716249653737833</c:v>
                </c:pt>
                <c:pt idx="747">
                  <c:v>0.71729164658829703</c:v>
                </c:pt>
                <c:pt idx="748">
                  <c:v>0.71833363943876205</c:v>
                </c:pt>
                <c:pt idx="749">
                  <c:v>0.71937563228922496</c:v>
                </c:pt>
                <c:pt idx="750">
                  <c:v>0.72041762513968899</c:v>
                </c:pt>
                <c:pt idx="751">
                  <c:v>0.72145961799015101</c:v>
                </c:pt>
                <c:pt idx="752">
                  <c:v>0.72250161084061504</c:v>
                </c:pt>
                <c:pt idx="753">
                  <c:v>0.72354360369107995</c:v>
                </c:pt>
                <c:pt idx="754">
                  <c:v>0.72458559654154198</c:v>
                </c:pt>
                <c:pt idx="755">
                  <c:v>0.725627589392007</c:v>
                </c:pt>
                <c:pt idx="756">
                  <c:v>0.72666958224247102</c:v>
                </c:pt>
                <c:pt idx="757">
                  <c:v>0.72771157509293405</c:v>
                </c:pt>
                <c:pt idx="758">
                  <c:v>0.72875356794339696</c:v>
                </c:pt>
                <c:pt idx="759">
                  <c:v>0.72979556079386199</c:v>
                </c:pt>
                <c:pt idx="760">
                  <c:v>0.73083755364432401</c:v>
                </c:pt>
                <c:pt idx="761">
                  <c:v>0.73187954649478904</c:v>
                </c:pt>
                <c:pt idx="762">
                  <c:v>0.73292153934525095</c:v>
                </c:pt>
                <c:pt idx="763">
                  <c:v>0.73396353219571697</c:v>
                </c:pt>
                <c:pt idx="764">
                  <c:v>0.735005525046182</c:v>
                </c:pt>
                <c:pt idx="765">
                  <c:v>0.73604751789664502</c:v>
                </c:pt>
                <c:pt idx="766">
                  <c:v>0.73708951074710805</c:v>
                </c:pt>
                <c:pt idx="767">
                  <c:v>0.73813150359757296</c:v>
                </c:pt>
                <c:pt idx="768">
                  <c:v>0.73917349644803598</c:v>
                </c:pt>
                <c:pt idx="769">
                  <c:v>0.74021548929849901</c:v>
                </c:pt>
                <c:pt idx="770">
                  <c:v>0.74125748214896103</c:v>
                </c:pt>
                <c:pt idx="771">
                  <c:v>0.74229947499942595</c:v>
                </c:pt>
                <c:pt idx="772">
                  <c:v>0.74334146784988897</c:v>
                </c:pt>
                <c:pt idx="773">
                  <c:v>0.74438346070035499</c:v>
                </c:pt>
                <c:pt idx="774">
                  <c:v>0.74542545355081802</c:v>
                </c:pt>
                <c:pt idx="775">
                  <c:v>0.74646744640128304</c:v>
                </c:pt>
                <c:pt idx="776">
                  <c:v>0.74750943925174596</c:v>
                </c:pt>
                <c:pt idx="777">
                  <c:v>0.74855143210220898</c:v>
                </c:pt>
                <c:pt idx="778">
                  <c:v>0.74959342495267201</c:v>
                </c:pt>
                <c:pt idx="779">
                  <c:v>0.75063541780313803</c:v>
                </c:pt>
                <c:pt idx="780">
                  <c:v>0.75167741065359694</c:v>
                </c:pt>
                <c:pt idx="781">
                  <c:v>0.75271940350406297</c:v>
                </c:pt>
                <c:pt idx="782">
                  <c:v>0.75376139635452899</c:v>
                </c:pt>
                <c:pt idx="783">
                  <c:v>0.75480338920499102</c:v>
                </c:pt>
                <c:pt idx="784">
                  <c:v>0.75584538205545504</c:v>
                </c:pt>
                <c:pt idx="785">
                  <c:v>0.75688737490591895</c:v>
                </c:pt>
                <c:pt idx="786">
                  <c:v>0.75792936775638198</c:v>
                </c:pt>
                <c:pt idx="787">
                  <c:v>0.758971360606846</c:v>
                </c:pt>
                <c:pt idx="788">
                  <c:v>0.76001335345731003</c:v>
                </c:pt>
                <c:pt idx="789">
                  <c:v>0.76105534630777405</c:v>
                </c:pt>
                <c:pt idx="790">
                  <c:v>0.76209733915823796</c:v>
                </c:pt>
                <c:pt idx="791">
                  <c:v>0.76313933200869999</c:v>
                </c:pt>
                <c:pt idx="792">
                  <c:v>0.76418132485916501</c:v>
                </c:pt>
                <c:pt idx="793">
                  <c:v>0.76522331770963103</c:v>
                </c:pt>
                <c:pt idx="794">
                  <c:v>0.76626531056009195</c:v>
                </c:pt>
                <c:pt idx="795">
                  <c:v>0.76730730341055597</c:v>
                </c:pt>
                <c:pt idx="796">
                  <c:v>0.76834929626102</c:v>
                </c:pt>
                <c:pt idx="797">
                  <c:v>0.76939128911148302</c:v>
                </c:pt>
                <c:pt idx="798">
                  <c:v>0.77043328196194805</c:v>
                </c:pt>
                <c:pt idx="799">
                  <c:v>0.77147527481241196</c:v>
                </c:pt>
                <c:pt idx="800">
                  <c:v>0.77251726766287598</c:v>
                </c:pt>
                <c:pt idx="801">
                  <c:v>0.77355926051333801</c:v>
                </c:pt>
                <c:pt idx="802">
                  <c:v>0.77460125336380303</c:v>
                </c:pt>
                <c:pt idx="803">
                  <c:v>0.77564324621426495</c:v>
                </c:pt>
                <c:pt idx="804">
                  <c:v>0.77668523906472997</c:v>
                </c:pt>
                <c:pt idx="805">
                  <c:v>0.777727231915193</c:v>
                </c:pt>
                <c:pt idx="806">
                  <c:v>0.77876922476565902</c:v>
                </c:pt>
                <c:pt idx="807">
                  <c:v>0.77981121761612104</c:v>
                </c:pt>
                <c:pt idx="808">
                  <c:v>0.78085321046658396</c:v>
                </c:pt>
                <c:pt idx="809">
                  <c:v>0.78189520331704798</c:v>
                </c:pt>
                <c:pt idx="810">
                  <c:v>0.78293719616751201</c:v>
                </c:pt>
                <c:pt idx="811">
                  <c:v>0.78397918901797403</c:v>
                </c:pt>
                <c:pt idx="812">
                  <c:v>0.78502118186844105</c:v>
                </c:pt>
                <c:pt idx="813">
                  <c:v>0.78606317471890397</c:v>
                </c:pt>
                <c:pt idx="814">
                  <c:v>0.78710516756936599</c:v>
                </c:pt>
                <c:pt idx="815">
                  <c:v>0.78814716041983202</c:v>
                </c:pt>
                <c:pt idx="816">
                  <c:v>0.78918915327029404</c:v>
                </c:pt>
                <c:pt idx="817">
                  <c:v>0.79023114612075895</c:v>
                </c:pt>
                <c:pt idx="818">
                  <c:v>0.79127313897122298</c:v>
                </c:pt>
                <c:pt idx="819">
                  <c:v>0.79231513182168301</c:v>
                </c:pt>
                <c:pt idx="820">
                  <c:v>0.79335712467215003</c:v>
                </c:pt>
                <c:pt idx="821">
                  <c:v>0.79439911752261305</c:v>
                </c:pt>
                <c:pt idx="822">
                  <c:v>0.79544111037307696</c:v>
                </c:pt>
                <c:pt idx="823">
                  <c:v>0.79648310322353999</c:v>
                </c:pt>
                <c:pt idx="824">
                  <c:v>0.79752509607400301</c:v>
                </c:pt>
                <c:pt idx="825">
                  <c:v>0.79856708892446904</c:v>
                </c:pt>
                <c:pt idx="826">
                  <c:v>0.79960908177493295</c:v>
                </c:pt>
                <c:pt idx="827">
                  <c:v>0.80065107462539398</c:v>
                </c:pt>
                <c:pt idx="828">
                  <c:v>0.801693067475861</c:v>
                </c:pt>
                <c:pt idx="829">
                  <c:v>0.80273506032632203</c:v>
                </c:pt>
                <c:pt idx="830">
                  <c:v>0.80377705317678805</c:v>
                </c:pt>
                <c:pt idx="831">
                  <c:v>0.80481904602724996</c:v>
                </c:pt>
                <c:pt idx="832">
                  <c:v>0.80586103887771798</c:v>
                </c:pt>
                <c:pt idx="833">
                  <c:v>0.80690303172817901</c:v>
                </c:pt>
                <c:pt idx="834">
                  <c:v>0.80794502457864203</c:v>
                </c:pt>
                <c:pt idx="835">
                  <c:v>0.80898701742910395</c:v>
                </c:pt>
                <c:pt idx="836">
                  <c:v>0.81002901027956797</c:v>
                </c:pt>
                <c:pt idx="837">
                  <c:v>0.811071003130034</c:v>
                </c:pt>
                <c:pt idx="838">
                  <c:v>0.81211299598049902</c:v>
                </c:pt>
                <c:pt idx="839">
                  <c:v>0.81315498883096005</c:v>
                </c:pt>
                <c:pt idx="840">
                  <c:v>0.81419698168142496</c:v>
                </c:pt>
                <c:pt idx="841">
                  <c:v>0.81523897453188798</c:v>
                </c:pt>
                <c:pt idx="842">
                  <c:v>0.81628096738235101</c:v>
                </c:pt>
                <c:pt idx="843">
                  <c:v>0.81732296023281503</c:v>
                </c:pt>
                <c:pt idx="844">
                  <c:v>0.81836495308327795</c:v>
                </c:pt>
                <c:pt idx="845">
                  <c:v>0.81940694593374197</c:v>
                </c:pt>
                <c:pt idx="846">
                  <c:v>0.82044893878420599</c:v>
                </c:pt>
                <c:pt idx="847">
                  <c:v>0.82149093163467202</c:v>
                </c:pt>
                <c:pt idx="848">
                  <c:v>0.82253292448513204</c:v>
                </c:pt>
                <c:pt idx="849">
                  <c:v>0.82357491733559596</c:v>
                </c:pt>
                <c:pt idx="850">
                  <c:v>0.82461691018606298</c:v>
                </c:pt>
                <c:pt idx="851">
                  <c:v>0.825658903036525</c:v>
                </c:pt>
                <c:pt idx="852">
                  <c:v>0.82670089588699003</c:v>
                </c:pt>
                <c:pt idx="853">
                  <c:v>0.82774288873745405</c:v>
                </c:pt>
                <c:pt idx="854">
                  <c:v>0.82878488158791697</c:v>
                </c:pt>
                <c:pt idx="855">
                  <c:v>0.82982687443837799</c:v>
                </c:pt>
                <c:pt idx="856">
                  <c:v>0.83086886728884601</c:v>
                </c:pt>
                <c:pt idx="857">
                  <c:v>0.83191086013930804</c:v>
                </c:pt>
                <c:pt idx="858">
                  <c:v>0.83295285298977195</c:v>
                </c:pt>
                <c:pt idx="859">
                  <c:v>0.83399484584023398</c:v>
                </c:pt>
                <c:pt idx="860">
                  <c:v>0.835036838690698</c:v>
                </c:pt>
                <c:pt idx="861">
                  <c:v>0.83607883154116303</c:v>
                </c:pt>
                <c:pt idx="862">
                  <c:v>0.83712082439162505</c:v>
                </c:pt>
                <c:pt idx="863">
                  <c:v>0.83816281724209096</c:v>
                </c:pt>
                <c:pt idx="864">
                  <c:v>0.83920481009255599</c:v>
                </c:pt>
                <c:pt idx="865">
                  <c:v>0.84024680294301801</c:v>
                </c:pt>
                <c:pt idx="866">
                  <c:v>0.84128879579348304</c:v>
                </c:pt>
                <c:pt idx="867">
                  <c:v>0.84233078864394595</c:v>
                </c:pt>
              </c:numCache>
            </c:numRef>
          </c:xVal>
          <c:yVal>
            <c:numRef>
              <c:f>AVGy!$D$3:$D$870</c:f>
              <c:numCache>
                <c:formatCode>0.00E+00</c:formatCode>
                <c:ptCount val="868"/>
                <c:pt idx="0">
                  <c:v>-2.52771055110664E-8</c:v>
                </c:pt>
                <c:pt idx="1">
                  <c:v>4.6868589707898097E-8</c:v>
                </c:pt>
                <c:pt idx="2">
                  <c:v>-4.3485933799248998E-9</c:v>
                </c:pt>
                <c:pt idx="3">
                  <c:v>4.37214257092157E-9</c:v>
                </c:pt>
                <c:pt idx="4">
                  <c:v>3.8041812548086197E-9</c:v>
                </c:pt>
                <c:pt idx="5">
                  <c:v>2.4208637280243801E-9</c:v>
                </c:pt>
                <c:pt idx="6">
                  <c:v>-2.6249448742186098E-10</c:v>
                </c:pt>
                <c:pt idx="7">
                  <c:v>-4.8366850123820801E-9</c:v>
                </c:pt>
                <c:pt idx="8">
                  <c:v>-1.19985251345619E-8</c:v>
                </c:pt>
                <c:pt idx="9">
                  <c:v>-2.25507497055676E-8</c:v>
                </c:pt>
                <c:pt idx="10">
                  <c:v>-3.7397229406180301E-8</c:v>
                </c:pt>
                <c:pt idx="11">
                  <c:v>-5.7502272607747597E-8</c:v>
                </c:pt>
                <c:pt idx="12">
                  <c:v>-8.3853449277914796E-8</c:v>
                </c:pt>
                <c:pt idx="13">
                  <c:v>-1.17452374145776E-7</c:v>
                </c:pt>
                <c:pt idx="14">
                  <c:v>-1.59307535942666E-7</c:v>
                </c:pt>
                <c:pt idx="15">
                  <c:v>-2.1040518844390501E-7</c:v>
                </c:pt>
                <c:pt idx="16">
                  <c:v>-2.7163220001400102E-7</c:v>
                </c:pt>
                <c:pt idx="17">
                  <c:v>-3.4374975133670199E-7</c:v>
                </c:pt>
                <c:pt idx="18">
                  <c:v>-4.2738536792635001E-7</c:v>
                </c:pt>
                <c:pt idx="19">
                  <c:v>-5.2310171880351399E-7</c:v>
                </c:pt>
                <c:pt idx="20">
                  <c:v>-6.3155257473378997E-7</c:v>
                </c:pt>
                <c:pt idx="21">
                  <c:v>-7.5361830608444801E-7</c:v>
                </c:pt>
                <c:pt idx="22">
                  <c:v>-8.9048621898378797E-7</c:v>
                </c:pt>
                <c:pt idx="23">
                  <c:v>-1.0437071902448199E-6</c:v>
                </c:pt>
                <c:pt idx="24">
                  <c:v>-1.2151348456635901E-6</c:v>
                </c:pt>
                <c:pt idx="25">
                  <c:v>-1.4067420108339299E-6</c:v>
                </c:pt>
                <c:pt idx="26">
                  <c:v>-1.6205391473979399E-6</c:v>
                </c:pt>
                <c:pt idx="27">
                  <c:v>-1.8585617031707701E-6</c:v>
                </c:pt>
                <c:pt idx="28">
                  <c:v>-2.12287600365019E-6</c:v>
                </c:pt>
                <c:pt idx="29">
                  <c:v>-2.41555978256982E-6</c:v>
                </c:pt>
                <c:pt idx="30">
                  <c:v>-2.7386397678413098E-6</c:v>
                </c:pt>
                <c:pt idx="31">
                  <c:v>-3.0941307608014701E-6</c:v>
                </c:pt>
                <c:pt idx="32">
                  <c:v>-3.4841741393033601E-6</c:v>
                </c:pt>
                <c:pt idx="33">
                  <c:v>-3.9110555152901497E-6</c:v>
                </c:pt>
                <c:pt idx="34">
                  <c:v>-4.3772346795697799E-6</c:v>
                </c:pt>
                <c:pt idx="35">
                  <c:v>-4.8854599316904696E-6</c:v>
                </c:pt>
                <c:pt idx="36">
                  <c:v>-5.4387571847895703E-6</c:v>
                </c:pt>
                <c:pt idx="37">
                  <c:v>-6.0402670370404003E-6</c:v>
                </c:pt>
                <c:pt idx="38">
                  <c:v>-6.6931663061863897E-6</c:v>
                </c:pt>
                <c:pt idx="39">
                  <c:v>-7.4006438632625001E-6</c:v>
                </c:pt>
                <c:pt idx="40">
                  <c:v>-8.1658998865327293E-6</c:v>
                </c:pt>
                <c:pt idx="41">
                  <c:v>-8.9920913811288598E-6</c:v>
                </c:pt>
                <c:pt idx="42">
                  <c:v>-9.8818176123552599E-6</c:v>
                </c:pt>
                <c:pt idx="43">
                  <c:v>-1.08361402550594E-5</c:v>
                </c:pt>
                <c:pt idx="44">
                  <c:v>-1.18535515984248E-5</c:v>
                </c:pt>
                <c:pt idx="45">
                  <c:v>-1.29299643957875E-5</c:v>
                </c:pt>
                <c:pt idx="46">
                  <c:v>-1.4059750695779099E-5</c:v>
                </c:pt>
                <c:pt idx="47">
                  <c:v>-1.52382455629501E-5</c:v>
                </c:pt>
                <c:pt idx="48">
                  <c:v>-1.6464824395967599E-5</c:v>
                </c:pt>
                <c:pt idx="49">
                  <c:v>-1.7744782313247699E-5</c:v>
                </c:pt>
                <c:pt idx="50">
                  <c:v>-1.90892438941226E-5</c:v>
                </c:pt>
                <c:pt idx="51">
                  <c:v>-2.0511867597819699E-5</c:v>
                </c:pt>
                <c:pt idx="52">
                  <c:v>-2.2024024503605601E-5</c:v>
                </c:pt>
                <c:pt idx="53">
                  <c:v>-2.3632620311217299E-5</c:v>
                </c:pt>
                <c:pt idx="54">
                  <c:v>-2.5341802798271101E-5</c:v>
                </c:pt>
                <c:pt idx="55">
                  <c:v>-2.7154962103628999E-5</c:v>
                </c:pt>
                <c:pt idx="56">
                  <c:v>-2.9077197337046199E-5</c:v>
                </c:pt>
                <c:pt idx="57">
                  <c:v>-3.1117621804621797E-5</c:v>
                </c:pt>
                <c:pt idx="58">
                  <c:v>-3.3288786484245701E-5</c:v>
                </c:pt>
                <c:pt idx="59">
                  <c:v>-3.56036640911709E-5</c:v>
                </c:pt>
                <c:pt idx="60">
                  <c:v>-3.8073315027641302E-5</c:v>
                </c:pt>
                <c:pt idx="61">
                  <c:v>-4.0705970875343903E-5</c:v>
                </c:pt>
                <c:pt idx="62">
                  <c:v>-4.3506507976039101E-5</c:v>
                </c:pt>
                <c:pt idx="63">
                  <c:v>-4.6476544287485403E-5</c:v>
                </c:pt>
                <c:pt idx="64">
                  <c:v>-4.9615073857240702E-5</c:v>
                </c:pt>
                <c:pt idx="65">
                  <c:v>-5.2919762170283801E-5</c:v>
                </c:pt>
                <c:pt idx="66">
                  <c:v>-5.6388296219882698E-5</c:v>
                </c:pt>
                <c:pt idx="67">
                  <c:v>-6.0019521995732801E-5</c:v>
                </c:pt>
                <c:pt idx="68">
                  <c:v>-6.3814084430357395E-5</c:v>
                </c:pt>
                <c:pt idx="69">
                  <c:v>-6.7774512811604099E-5</c:v>
                </c:pt>
                <c:pt idx="70">
                  <c:v>-7.1904874646773297E-5</c:v>
                </c:pt>
                <c:pt idx="71">
                  <c:v>-7.6210700767542997E-5</c:v>
                </c:pt>
                <c:pt idx="72">
                  <c:v>-8.0698734530516101E-5</c:v>
                </c:pt>
                <c:pt idx="73">
                  <c:v>-8.5376321911674702E-5</c:v>
                </c:pt>
                <c:pt idx="74">
                  <c:v>-9.0250943041265003E-5</c:v>
                </c:pt>
                <c:pt idx="75">
                  <c:v>-9.5329366380825399E-5</c:v>
                </c:pt>
                <c:pt idx="76">
                  <c:v>-1.00616977080733E-4</c:v>
                </c:pt>
                <c:pt idx="77">
                  <c:v>-1.06117868532676E-4</c:v>
                </c:pt>
                <c:pt idx="78">
                  <c:v>-1.11835240943452E-4</c:v>
                </c:pt>
                <c:pt idx="79">
                  <c:v>-1.17771399151067E-4</c:v>
                </c:pt>
                <c:pt idx="80">
                  <c:v>-1.23927917654946E-4</c:v>
                </c:pt>
                <c:pt idx="81">
                  <c:v>-1.3030573915712401E-4</c:v>
                </c:pt>
                <c:pt idx="82">
                  <c:v>-1.3690507538734799E-4</c:v>
                </c:pt>
                <c:pt idx="83">
                  <c:v>-1.4372495337177001E-4</c:v>
                </c:pt>
                <c:pt idx="84">
                  <c:v>-1.5076310991731E-4</c:v>
                </c:pt>
                <c:pt idx="85">
                  <c:v>-1.5801616193737399E-4</c:v>
                </c:pt>
                <c:pt idx="86">
                  <c:v>-1.65479694188347E-4</c:v>
                </c:pt>
                <c:pt idx="87">
                  <c:v>-1.7314841844607299E-4</c:v>
                </c:pt>
                <c:pt idx="88">
                  <c:v>-1.8101673312562601E-4</c:v>
                </c:pt>
                <c:pt idx="89">
                  <c:v>-1.8907894893289699E-4</c:v>
                </c:pt>
                <c:pt idx="90">
                  <c:v>-1.9732918485552501E-4</c:v>
                </c:pt>
                <c:pt idx="91">
                  <c:v>-2.0576131652626101E-4</c:v>
                </c:pt>
                <c:pt idx="92">
                  <c:v>-2.1436866798383501E-4</c:v>
                </c:pt>
                <c:pt idx="93">
                  <c:v>-2.23143574250737E-4</c:v>
                </c:pt>
                <c:pt idx="94">
                  <c:v>-2.3207744010574801E-4</c:v>
                </c:pt>
                <c:pt idx="95">
                  <c:v>-2.4116090793015199E-4</c:v>
                </c:pt>
                <c:pt idx="96">
                  <c:v>-2.5038376847096299E-4</c:v>
                </c:pt>
                <c:pt idx="97">
                  <c:v>-2.59735049020938E-4</c:v>
                </c:pt>
                <c:pt idx="98">
                  <c:v>-2.6920345531501402E-4</c:v>
                </c:pt>
                <c:pt idx="99">
                  <c:v>-2.7877744210219699E-4</c:v>
                </c:pt>
                <c:pt idx="100">
                  <c:v>-2.8844496688513002E-4</c:v>
                </c:pt>
                <c:pt idx="101">
                  <c:v>-2.9819269239335399E-4</c:v>
                </c:pt>
                <c:pt idx="102">
                  <c:v>-3.08005322547577E-4</c:v>
                </c:pt>
                <c:pt idx="103">
                  <c:v>-3.1786609536079498E-4</c:v>
                </c:pt>
                <c:pt idx="104">
                  <c:v>-3.27758135194731E-4</c:v>
                </c:pt>
                <c:pt idx="105">
                  <c:v>-3.3766625693656401E-4</c:v>
                </c:pt>
                <c:pt idx="106">
                  <c:v>-3.47578925205745E-4</c:v>
                </c:pt>
                <c:pt idx="107">
                  <c:v>-3.5748880777264802E-4</c:v>
                </c:pt>
                <c:pt idx="108">
                  <c:v>-3.6738641018535902E-4</c:v>
                </c:pt>
                <c:pt idx="109">
                  <c:v>-3.7725166885825198E-4</c:v>
                </c:pt>
                <c:pt idx="110">
                  <c:v>-3.8705323942716998E-4</c:v>
                </c:pt>
                <c:pt idx="111">
                  <c:v>-3.9675715256214301E-4</c:v>
                </c:pt>
                <c:pt idx="112">
                  <c:v>-4.06335163129388E-4</c:v>
                </c:pt>
                <c:pt idx="113">
                  <c:v>-4.1577286325883498E-4</c:v>
                </c:pt>
                <c:pt idx="114">
                  <c:v>-4.2507903863879298E-4</c:v>
                </c:pt>
                <c:pt idx="115">
                  <c:v>-4.3428446562829097E-4</c:v>
                </c:pt>
                <c:pt idx="116">
                  <c:v>-4.4342504328837598E-4</c:v>
                </c:pt>
                <c:pt idx="117">
                  <c:v>-4.5253329849496803E-4</c:v>
                </c:pt>
                <c:pt idx="118">
                  <c:v>-4.6163720820899398E-4</c:v>
                </c:pt>
                <c:pt idx="119">
                  <c:v>-4.7075757687970203E-4</c:v>
                </c:pt>
                <c:pt idx="120">
                  <c:v>-4.7990767023227599E-4</c:v>
                </c:pt>
                <c:pt idx="121">
                  <c:v>-4.8909894459666704E-4</c:v>
                </c:pt>
                <c:pt idx="122">
                  <c:v>-4.9833440482010096E-4</c:v>
                </c:pt>
                <c:pt idx="123">
                  <c:v>-5.0760612847998497E-4</c:v>
                </c:pt>
                <c:pt idx="124">
                  <c:v>-5.1690434918898003E-4</c:v>
                </c:pt>
                <c:pt idx="125">
                  <c:v>-5.2622247366465201E-4</c:v>
                </c:pt>
                <c:pt idx="126">
                  <c:v>-5.3555373690677098E-4</c:v>
                </c:pt>
                <c:pt idx="127">
                  <c:v>-5.4489709678339296E-4</c:v>
                </c:pt>
                <c:pt idx="128">
                  <c:v>-5.5425952331914104E-4</c:v>
                </c:pt>
                <c:pt idx="129">
                  <c:v>-5.6364729699652602E-4</c:v>
                </c:pt>
                <c:pt idx="130">
                  <c:v>-5.7306160898473301E-4</c:v>
                </c:pt>
                <c:pt idx="131">
                  <c:v>-5.8250316331212896E-4</c:v>
                </c:pt>
                <c:pt idx="132">
                  <c:v>-5.9197315602209301E-4</c:v>
                </c:pt>
                <c:pt idx="133">
                  <c:v>-6.0147231978687496E-4</c:v>
                </c:pt>
                <c:pt idx="134">
                  <c:v>-6.11000323732715E-4</c:v>
                </c:pt>
                <c:pt idx="135">
                  <c:v>-6.2055552635436196E-4</c:v>
                </c:pt>
                <c:pt idx="136">
                  <c:v>-6.3013520992308703E-4</c:v>
                </c:pt>
                <c:pt idx="137">
                  <c:v>-6.3973580829584096E-4</c:v>
                </c:pt>
                <c:pt idx="138">
                  <c:v>-6.4935312584672603E-4</c:v>
                </c:pt>
                <c:pt idx="139">
                  <c:v>-6.5898330655073296E-4</c:v>
                </c:pt>
                <c:pt idx="140">
                  <c:v>-6.6862322720186499E-4</c:v>
                </c:pt>
                <c:pt idx="141">
                  <c:v>-6.7827047738537702E-4</c:v>
                </c:pt>
                <c:pt idx="142">
                  <c:v>-6.8792340041198699E-4</c:v>
                </c:pt>
                <c:pt idx="143">
                  <c:v>-6.9758105210548395E-4</c:v>
                </c:pt>
                <c:pt idx="144">
                  <c:v>-7.0724280636425896E-4</c:v>
                </c:pt>
                <c:pt idx="145">
                  <c:v>-7.1690823558094303E-4</c:v>
                </c:pt>
                <c:pt idx="146">
                  <c:v>-7.2657708632078196E-4</c:v>
                </c:pt>
                <c:pt idx="147">
                  <c:v>-7.3624924863106595E-4</c:v>
                </c:pt>
                <c:pt idx="148">
                  <c:v>-7.4592466433042197E-4</c:v>
                </c:pt>
                <c:pt idx="149">
                  <c:v>-7.55603248598395E-4</c:v>
                </c:pt>
                <c:pt idx="150">
                  <c:v>-7.6528491301006596E-4</c:v>
                </c:pt>
                <c:pt idx="151">
                  <c:v>-7.7496961820673995E-4</c:v>
                </c:pt>
                <c:pt idx="152">
                  <c:v>-7.8465737362201204E-4</c:v>
                </c:pt>
                <c:pt idx="153">
                  <c:v>-7.9434820947738504E-4</c:v>
                </c:pt>
                <c:pt idx="154">
                  <c:v>-8.0404216997719696E-4</c:v>
                </c:pt>
                <c:pt idx="155">
                  <c:v>-8.1373929290403898E-4</c:v>
                </c:pt>
                <c:pt idx="156">
                  <c:v>-8.2343957123327295E-4</c:v>
                </c:pt>
                <c:pt idx="157">
                  <c:v>-8.3314296554215896E-4</c:v>
                </c:pt>
                <c:pt idx="158">
                  <c:v>-8.42849437642354E-4</c:v>
                </c:pt>
                <c:pt idx="159">
                  <c:v>-8.5255895496755101E-4</c:v>
                </c:pt>
                <c:pt idx="160">
                  <c:v>-8.62271487975058E-4</c:v>
                </c:pt>
                <c:pt idx="161">
                  <c:v>-8.7198700272284101E-4</c:v>
                </c:pt>
                <c:pt idx="162">
                  <c:v>-8.8170544940931704E-4</c:v>
                </c:pt>
                <c:pt idx="163">
                  <c:v>-8.9142675751913896E-4</c:v>
                </c:pt>
                <c:pt idx="164">
                  <c:v>-9.0115083736283497E-4</c:v>
                </c:pt>
                <c:pt idx="165">
                  <c:v>-9.1087757802594995E-4</c:v>
                </c:pt>
                <c:pt idx="166">
                  <c:v>-9.2060684506074504E-4</c:v>
                </c:pt>
                <c:pt idx="167">
                  <c:v>-9.3033850000099E-4</c:v>
                </c:pt>
                <c:pt idx="168">
                  <c:v>-9.4007242996074205E-4</c:v>
                </c:pt>
                <c:pt idx="169">
                  <c:v>-9.4980854486007699E-4</c:v>
                </c:pt>
                <c:pt idx="170">
                  <c:v>-9.5954675814732197E-4</c:v>
                </c:pt>
                <c:pt idx="171">
                  <c:v>-9.6928698221718603E-4</c:v>
                </c:pt>
                <c:pt idx="172">
                  <c:v>-9.7902912638207795E-4</c:v>
                </c:pt>
                <c:pt idx="173">
                  <c:v>-9.8877308821590298E-4</c:v>
                </c:pt>
                <c:pt idx="174">
                  <c:v>-9.9851876086892006E-4</c:v>
                </c:pt>
                <c:pt idx="175">
                  <c:v>-1.0082660456962301E-3</c:v>
                </c:pt>
                <c:pt idx="176">
                  <c:v>-1.0180148602809799E-3</c:v>
                </c:pt>
                <c:pt idx="177">
                  <c:v>-1.02776513561552E-3</c:v>
                </c:pt>
                <c:pt idx="178">
                  <c:v>-1.0375168043229501E-3</c:v>
                </c:pt>
                <c:pt idx="179">
                  <c:v>-1.0472697904530799E-3</c:v>
                </c:pt>
                <c:pt idx="180">
                  <c:v>-1.05702401850552E-3</c:v>
                </c:pt>
                <c:pt idx="181">
                  <c:v>-1.0667794148069699E-3</c:v>
                </c:pt>
                <c:pt idx="182">
                  <c:v>-1.0765359034712E-3</c:v>
                </c:pt>
                <c:pt idx="183">
                  <c:v>-1.08629340805235E-3</c:v>
                </c:pt>
                <c:pt idx="184">
                  <c:v>-1.0960518600322999E-3</c:v>
                </c:pt>
                <c:pt idx="185">
                  <c:v>-1.1058111978042E-3</c:v>
                </c:pt>
                <c:pt idx="186">
                  <c:v>-1.1155713619750199E-3</c:v>
                </c:pt>
                <c:pt idx="187">
                  <c:v>-1.1253322831251201E-3</c:v>
                </c:pt>
                <c:pt idx="188">
                  <c:v>-1.1350938187905701E-3</c:v>
                </c:pt>
                <c:pt idx="189">
                  <c:v>-1.1448558050153701E-3</c:v>
                </c:pt>
                <c:pt idx="190">
                  <c:v>-1.15461808828585E-3</c:v>
                </c:pt>
                <c:pt idx="191">
                  <c:v>-1.1643805253525299E-3</c:v>
                </c:pt>
                <c:pt idx="192">
                  <c:v>-1.1741429959688499E-3</c:v>
                </c:pt>
                <c:pt idx="193">
                  <c:v>-1.1839054665057701E-3</c:v>
                </c:pt>
                <c:pt idx="194">
                  <c:v>-1.19366793704268E-3</c:v>
                </c:pt>
                <c:pt idx="195">
                  <c:v>-1.2034304075796E-3</c:v>
                </c:pt>
                <c:pt idx="196">
                  <c:v>-1.2131928781165099E-3</c:v>
                </c:pt>
                <c:pt idx="197">
                  <c:v>-1.2229553486534301E-3</c:v>
                </c:pt>
                <c:pt idx="198">
                  <c:v>-1.23271781919035E-3</c:v>
                </c:pt>
                <c:pt idx="199">
                  <c:v>-1.24248028972726E-3</c:v>
                </c:pt>
                <c:pt idx="200">
                  <c:v>-1.25224276026417E-3</c:v>
                </c:pt>
                <c:pt idx="201">
                  <c:v>-1.2620052308010899E-3</c:v>
                </c:pt>
                <c:pt idx="202">
                  <c:v>-1.2717677013380101E-3</c:v>
                </c:pt>
                <c:pt idx="203">
                  <c:v>-1.28153017187492E-3</c:v>
                </c:pt>
                <c:pt idx="204">
                  <c:v>-1.29129264241184E-3</c:v>
                </c:pt>
                <c:pt idx="205">
                  <c:v>-1.3010551129487499E-3</c:v>
                </c:pt>
                <c:pt idx="206">
                  <c:v>-1.3108175834856701E-3</c:v>
                </c:pt>
                <c:pt idx="207">
                  <c:v>-1.32058005402258E-3</c:v>
                </c:pt>
                <c:pt idx="208">
                  <c:v>-1.3303425245595E-3</c:v>
                </c:pt>
                <c:pt idx="209">
                  <c:v>-1.34010499509641E-3</c:v>
                </c:pt>
                <c:pt idx="210">
                  <c:v>-1.3498674656333401E-3</c:v>
                </c:pt>
                <c:pt idx="211">
                  <c:v>-1.35962993617025E-3</c:v>
                </c:pt>
                <c:pt idx="212">
                  <c:v>-1.36939240670716E-3</c:v>
                </c:pt>
                <c:pt idx="213">
                  <c:v>-1.37915487724408E-3</c:v>
                </c:pt>
                <c:pt idx="214">
                  <c:v>-1.3889173477809899E-3</c:v>
                </c:pt>
                <c:pt idx="215">
                  <c:v>-1.3986798183179101E-3</c:v>
                </c:pt>
                <c:pt idx="216">
                  <c:v>-1.40844228885482E-3</c:v>
                </c:pt>
                <c:pt idx="217">
                  <c:v>-1.41820475939174E-3</c:v>
                </c:pt>
                <c:pt idx="218">
                  <c:v>-1.4279672299286599E-3</c:v>
                </c:pt>
                <c:pt idx="219">
                  <c:v>-1.4377297004655701E-3</c:v>
                </c:pt>
                <c:pt idx="220">
                  <c:v>-1.44749217100249E-3</c:v>
                </c:pt>
                <c:pt idx="221">
                  <c:v>-1.4572546415394E-3</c:v>
                </c:pt>
                <c:pt idx="222">
                  <c:v>-1.4670171120763199E-3</c:v>
                </c:pt>
                <c:pt idx="223">
                  <c:v>-1.4767795826132299E-3</c:v>
                </c:pt>
                <c:pt idx="224">
                  <c:v>-1.4865420531501501E-3</c:v>
                </c:pt>
                <c:pt idx="225">
                  <c:v>-1.49630452368706E-3</c:v>
                </c:pt>
                <c:pt idx="226">
                  <c:v>-1.50606699422398E-3</c:v>
                </c:pt>
                <c:pt idx="227">
                  <c:v>-1.5158294647608999E-3</c:v>
                </c:pt>
                <c:pt idx="228">
                  <c:v>-1.5255919352978101E-3</c:v>
                </c:pt>
                <c:pt idx="229">
                  <c:v>-1.53535440583473E-3</c:v>
                </c:pt>
                <c:pt idx="230">
                  <c:v>-1.54511687637164E-3</c:v>
                </c:pt>
                <c:pt idx="231">
                  <c:v>-1.5548793469085599E-3</c:v>
                </c:pt>
                <c:pt idx="232">
                  <c:v>-1.5646418174454699E-3</c:v>
                </c:pt>
                <c:pt idx="233">
                  <c:v>-1.5744042879823901E-3</c:v>
                </c:pt>
                <c:pt idx="234">
                  <c:v>-1.58416675851931E-3</c:v>
                </c:pt>
                <c:pt idx="235">
                  <c:v>-1.59392922905622E-3</c:v>
                </c:pt>
                <c:pt idx="236">
                  <c:v>-1.6036916995931399E-3</c:v>
                </c:pt>
                <c:pt idx="237">
                  <c:v>-1.6134541701300501E-3</c:v>
                </c:pt>
                <c:pt idx="238">
                  <c:v>-1.62321664066697E-3</c:v>
                </c:pt>
                <c:pt idx="239">
                  <c:v>-1.63297911120388E-3</c:v>
                </c:pt>
                <c:pt idx="240">
                  <c:v>-1.6427415817408099E-3</c:v>
                </c:pt>
                <c:pt idx="241">
                  <c:v>-1.6525040522777101E-3</c:v>
                </c:pt>
                <c:pt idx="242">
                  <c:v>-1.66226652281463E-3</c:v>
                </c:pt>
                <c:pt idx="243">
                  <c:v>-1.67202899335154E-3</c:v>
                </c:pt>
                <c:pt idx="244">
                  <c:v>-1.68179146388846E-3</c:v>
                </c:pt>
                <c:pt idx="245">
                  <c:v>-1.6915539344253801E-3</c:v>
                </c:pt>
                <c:pt idx="246">
                  <c:v>-1.7013164049622901E-3</c:v>
                </c:pt>
                <c:pt idx="247">
                  <c:v>-1.71107887549921E-3</c:v>
                </c:pt>
                <c:pt idx="248">
                  <c:v>-1.72084134603612E-3</c:v>
                </c:pt>
                <c:pt idx="249">
                  <c:v>-1.7306038165730399E-3</c:v>
                </c:pt>
                <c:pt idx="250">
                  <c:v>-1.7403662871099601E-3</c:v>
                </c:pt>
                <c:pt idx="251">
                  <c:v>-1.75012875764687E-3</c:v>
                </c:pt>
                <c:pt idx="252">
                  <c:v>-1.75989122818378E-3</c:v>
                </c:pt>
                <c:pt idx="253">
                  <c:v>-1.7696536987206999E-3</c:v>
                </c:pt>
                <c:pt idx="254">
                  <c:v>-1.7794161692576201E-3</c:v>
                </c:pt>
                <c:pt idx="255">
                  <c:v>-1.7891786397945301E-3</c:v>
                </c:pt>
                <c:pt idx="256">
                  <c:v>-1.79894111033144E-3</c:v>
                </c:pt>
                <c:pt idx="257">
                  <c:v>-1.8087035808683699E-3</c:v>
                </c:pt>
                <c:pt idx="258">
                  <c:v>-1.8184660514052799E-3</c:v>
                </c:pt>
                <c:pt idx="259">
                  <c:v>-1.8282285219421901E-3</c:v>
                </c:pt>
                <c:pt idx="260">
                  <c:v>-1.83799099247911E-3</c:v>
                </c:pt>
                <c:pt idx="261">
                  <c:v>-1.84775346301602E-3</c:v>
                </c:pt>
                <c:pt idx="262">
                  <c:v>-1.8575159335529399E-3</c:v>
                </c:pt>
                <c:pt idx="263">
                  <c:v>-1.8672784040898601E-3</c:v>
                </c:pt>
                <c:pt idx="264">
                  <c:v>-1.8770408746267701E-3</c:v>
                </c:pt>
                <c:pt idx="265">
                  <c:v>-1.88680334516369E-3</c:v>
                </c:pt>
                <c:pt idx="266">
                  <c:v>-1.8965658157006099E-3</c:v>
                </c:pt>
                <c:pt idx="267">
                  <c:v>-1.9063282862375199E-3</c:v>
                </c:pt>
                <c:pt idx="268">
                  <c:v>-1.9160907567744301E-3</c:v>
                </c:pt>
                <c:pt idx="269">
                  <c:v>-1.92585322731135E-3</c:v>
                </c:pt>
                <c:pt idx="270">
                  <c:v>-1.93561569784827E-3</c:v>
                </c:pt>
                <c:pt idx="271">
                  <c:v>-1.9453781683851899E-3</c:v>
                </c:pt>
                <c:pt idx="272">
                  <c:v>-1.9551406389220999E-3</c:v>
                </c:pt>
                <c:pt idx="273">
                  <c:v>-1.96490310945902E-3</c:v>
                </c:pt>
                <c:pt idx="274">
                  <c:v>-1.9746655799959302E-3</c:v>
                </c:pt>
                <c:pt idx="275">
                  <c:v>-1.98442805053284E-3</c:v>
                </c:pt>
                <c:pt idx="276">
                  <c:v>-1.9941905210697701E-3</c:v>
                </c:pt>
                <c:pt idx="277">
                  <c:v>-2.0039529916066798E-3</c:v>
                </c:pt>
                <c:pt idx="278">
                  <c:v>-2.0137154621436E-3</c:v>
                </c:pt>
                <c:pt idx="279">
                  <c:v>-2.0234779326805102E-3</c:v>
                </c:pt>
                <c:pt idx="280">
                  <c:v>-2.0332404032174199E-3</c:v>
                </c:pt>
                <c:pt idx="281">
                  <c:v>-2.0430028737543401E-3</c:v>
                </c:pt>
                <c:pt idx="282">
                  <c:v>-2.0527653442912498E-3</c:v>
                </c:pt>
                <c:pt idx="283">
                  <c:v>-2.06252781482816E-3</c:v>
                </c:pt>
                <c:pt idx="284">
                  <c:v>-2.0722902853650802E-3</c:v>
                </c:pt>
                <c:pt idx="285">
                  <c:v>-2.0820527559019999E-3</c:v>
                </c:pt>
                <c:pt idx="286">
                  <c:v>-2.0918152264389101E-3</c:v>
                </c:pt>
                <c:pt idx="287">
                  <c:v>-2.1015776969758298E-3</c:v>
                </c:pt>
                <c:pt idx="288">
                  <c:v>-2.1113401675127499E-3</c:v>
                </c:pt>
                <c:pt idx="289">
                  <c:v>-2.1211026380496601E-3</c:v>
                </c:pt>
                <c:pt idx="290">
                  <c:v>-2.1308651085865798E-3</c:v>
                </c:pt>
                <c:pt idx="291">
                  <c:v>-2.14062757912349E-3</c:v>
                </c:pt>
                <c:pt idx="292">
                  <c:v>-2.1503900496604002E-3</c:v>
                </c:pt>
                <c:pt idx="293">
                  <c:v>-2.1601525201973199E-3</c:v>
                </c:pt>
                <c:pt idx="294">
                  <c:v>-2.1699149907342401E-3</c:v>
                </c:pt>
                <c:pt idx="295">
                  <c:v>-2.1796774612711598E-3</c:v>
                </c:pt>
                <c:pt idx="296">
                  <c:v>-2.18943993180807E-3</c:v>
                </c:pt>
                <c:pt idx="297">
                  <c:v>-2.1992024023449802E-3</c:v>
                </c:pt>
                <c:pt idx="298">
                  <c:v>-2.2089648728818999E-3</c:v>
                </c:pt>
                <c:pt idx="299">
                  <c:v>-2.2187273434188201E-3</c:v>
                </c:pt>
                <c:pt idx="300">
                  <c:v>-2.2284898139557298E-3</c:v>
                </c:pt>
                <c:pt idx="301">
                  <c:v>-2.23825228449264E-3</c:v>
                </c:pt>
                <c:pt idx="302">
                  <c:v>-2.2480147550295601E-3</c:v>
                </c:pt>
                <c:pt idx="303">
                  <c:v>-2.2577772255664799E-3</c:v>
                </c:pt>
                <c:pt idx="304">
                  <c:v>-2.2675396961034E-3</c:v>
                </c:pt>
                <c:pt idx="305">
                  <c:v>-2.2773021666403102E-3</c:v>
                </c:pt>
                <c:pt idx="306">
                  <c:v>-2.2870646371772299E-3</c:v>
                </c:pt>
                <c:pt idx="307">
                  <c:v>-2.2968271077141401E-3</c:v>
                </c:pt>
                <c:pt idx="308">
                  <c:v>-2.3065895782510598E-3</c:v>
                </c:pt>
                <c:pt idx="309">
                  <c:v>-2.31635204878797E-3</c:v>
                </c:pt>
                <c:pt idx="310">
                  <c:v>-2.3261145193248902E-3</c:v>
                </c:pt>
                <c:pt idx="311">
                  <c:v>-2.3358769898617999E-3</c:v>
                </c:pt>
                <c:pt idx="312">
                  <c:v>-2.3456394603987201E-3</c:v>
                </c:pt>
                <c:pt idx="313">
                  <c:v>-2.3554019309356298E-3</c:v>
                </c:pt>
                <c:pt idx="314">
                  <c:v>-2.36516440147255E-3</c:v>
                </c:pt>
                <c:pt idx="315">
                  <c:v>-2.3749268720094701E-3</c:v>
                </c:pt>
                <c:pt idx="316">
                  <c:v>-2.3846893425463799E-3</c:v>
                </c:pt>
                <c:pt idx="317">
                  <c:v>-2.3944518130833E-3</c:v>
                </c:pt>
                <c:pt idx="318">
                  <c:v>-2.4042142836202098E-3</c:v>
                </c:pt>
                <c:pt idx="319">
                  <c:v>-2.4139767541571299E-3</c:v>
                </c:pt>
                <c:pt idx="320">
                  <c:v>-2.4237392246940401E-3</c:v>
                </c:pt>
                <c:pt idx="321">
                  <c:v>-2.4335016952309598E-3</c:v>
                </c:pt>
                <c:pt idx="322">
                  <c:v>-2.44326416576787E-3</c:v>
                </c:pt>
                <c:pt idx="323">
                  <c:v>-2.4530266363047902E-3</c:v>
                </c:pt>
                <c:pt idx="324">
                  <c:v>-2.4627891068417099E-3</c:v>
                </c:pt>
                <c:pt idx="325">
                  <c:v>-2.4725515773786201E-3</c:v>
                </c:pt>
                <c:pt idx="326">
                  <c:v>-2.4823140479155398E-3</c:v>
                </c:pt>
                <c:pt idx="327">
                  <c:v>-2.49207651845246E-3</c:v>
                </c:pt>
                <c:pt idx="328">
                  <c:v>-2.5018389889893602E-3</c:v>
                </c:pt>
                <c:pt idx="329">
                  <c:v>-2.5116014595262799E-3</c:v>
                </c:pt>
                <c:pt idx="330">
                  <c:v>-2.5213639300632001E-3</c:v>
                </c:pt>
                <c:pt idx="331">
                  <c:v>-2.5311264006001098E-3</c:v>
                </c:pt>
                <c:pt idx="332">
                  <c:v>-2.54088887113703E-3</c:v>
                </c:pt>
                <c:pt idx="333">
                  <c:v>-2.5506513416739501E-3</c:v>
                </c:pt>
                <c:pt idx="334">
                  <c:v>-2.5604138122108599E-3</c:v>
                </c:pt>
                <c:pt idx="335">
                  <c:v>-2.57017628274777E-3</c:v>
                </c:pt>
                <c:pt idx="336">
                  <c:v>-2.5799387532847002E-3</c:v>
                </c:pt>
                <c:pt idx="337">
                  <c:v>-2.5897012238216E-3</c:v>
                </c:pt>
                <c:pt idx="338">
                  <c:v>-2.5994636943585201E-3</c:v>
                </c:pt>
                <c:pt idx="339">
                  <c:v>-2.6092261648954398E-3</c:v>
                </c:pt>
                <c:pt idx="340">
                  <c:v>-2.61898863543236E-3</c:v>
                </c:pt>
                <c:pt idx="341">
                  <c:v>-2.6287511059692702E-3</c:v>
                </c:pt>
                <c:pt idx="342">
                  <c:v>-2.6385135765061899E-3</c:v>
                </c:pt>
                <c:pt idx="343">
                  <c:v>-2.6482760470431001E-3</c:v>
                </c:pt>
                <c:pt idx="344">
                  <c:v>-2.6580385175800198E-3</c:v>
                </c:pt>
                <c:pt idx="345">
                  <c:v>-2.66780098811694E-3</c:v>
                </c:pt>
                <c:pt idx="346">
                  <c:v>-2.6775634586538501E-3</c:v>
                </c:pt>
                <c:pt idx="347">
                  <c:v>-2.6873259291907699E-3</c:v>
                </c:pt>
                <c:pt idx="348">
                  <c:v>-2.69708839972768E-3</c:v>
                </c:pt>
                <c:pt idx="349">
                  <c:v>-2.7068508702645898E-3</c:v>
                </c:pt>
                <c:pt idx="350">
                  <c:v>-2.7166133408015099E-3</c:v>
                </c:pt>
                <c:pt idx="351">
                  <c:v>-2.7263758113384301E-3</c:v>
                </c:pt>
                <c:pt idx="352">
                  <c:v>-2.7361382818753398E-3</c:v>
                </c:pt>
                <c:pt idx="353">
                  <c:v>-2.74590075241226E-3</c:v>
                </c:pt>
                <c:pt idx="354">
                  <c:v>-2.7556632229491702E-3</c:v>
                </c:pt>
                <c:pt idx="355">
                  <c:v>-2.7654256934860899E-3</c:v>
                </c:pt>
                <c:pt idx="356">
                  <c:v>-2.7751881640230001E-3</c:v>
                </c:pt>
                <c:pt idx="357">
                  <c:v>-2.7849506345599198E-3</c:v>
                </c:pt>
                <c:pt idx="358">
                  <c:v>-2.79471310509684E-3</c:v>
                </c:pt>
                <c:pt idx="359">
                  <c:v>-2.8044755756337601E-3</c:v>
                </c:pt>
                <c:pt idx="360">
                  <c:v>-2.8142380461706699E-3</c:v>
                </c:pt>
                <c:pt idx="361">
                  <c:v>-2.8240005167075801E-3</c:v>
                </c:pt>
                <c:pt idx="362">
                  <c:v>-2.8337629872445002E-3</c:v>
                </c:pt>
                <c:pt idx="363">
                  <c:v>-2.84352545778141E-3</c:v>
                </c:pt>
                <c:pt idx="364">
                  <c:v>-2.8532879283183301E-3</c:v>
                </c:pt>
                <c:pt idx="365">
                  <c:v>-2.8630503988552399E-3</c:v>
                </c:pt>
                <c:pt idx="366">
                  <c:v>-2.87281286939216E-3</c:v>
                </c:pt>
                <c:pt idx="367">
                  <c:v>-2.8825753399290802E-3</c:v>
                </c:pt>
                <c:pt idx="368">
                  <c:v>-2.8923378104659899E-3</c:v>
                </c:pt>
                <c:pt idx="369">
                  <c:v>-2.9021002810029101E-3</c:v>
                </c:pt>
                <c:pt idx="370">
                  <c:v>-2.9118627515398298E-3</c:v>
                </c:pt>
                <c:pt idx="371">
                  <c:v>-2.92162522207673E-3</c:v>
                </c:pt>
                <c:pt idx="372">
                  <c:v>-2.9313876926136502E-3</c:v>
                </c:pt>
                <c:pt idx="373">
                  <c:v>-2.9411501631505599E-3</c:v>
                </c:pt>
                <c:pt idx="374">
                  <c:v>-2.9509126336874801E-3</c:v>
                </c:pt>
                <c:pt idx="375">
                  <c:v>-2.9606751042243998E-3</c:v>
                </c:pt>
                <c:pt idx="376">
                  <c:v>-2.97043757476131E-3</c:v>
                </c:pt>
                <c:pt idx="377">
                  <c:v>-2.9802000452982301E-3</c:v>
                </c:pt>
                <c:pt idx="378">
                  <c:v>-2.9899625158351499E-3</c:v>
                </c:pt>
                <c:pt idx="379">
                  <c:v>-2.99972498637206E-3</c:v>
                </c:pt>
                <c:pt idx="380">
                  <c:v>-3.0094874569089698E-3</c:v>
                </c:pt>
                <c:pt idx="381">
                  <c:v>-3.0192499274458899E-3</c:v>
                </c:pt>
                <c:pt idx="382">
                  <c:v>-3.0290123979828001E-3</c:v>
                </c:pt>
                <c:pt idx="383">
                  <c:v>-3.0387748685197298E-3</c:v>
                </c:pt>
                <c:pt idx="384">
                  <c:v>-3.04853733905664E-3</c:v>
                </c:pt>
                <c:pt idx="385">
                  <c:v>-3.0582998095935502E-3</c:v>
                </c:pt>
                <c:pt idx="386">
                  <c:v>-3.0680622801304699E-3</c:v>
                </c:pt>
                <c:pt idx="387">
                  <c:v>-3.0778247506673801E-3</c:v>
                </c:pt>
                <c:pt idx="388">
                  <c:v>-3.0875872212042998E-3</c:v>
                </c:pt>
                <c:pt idx="389">
                  <c:v>-3.09734969174121E-3</c:v>
                </c:pt>
                <c:pt idx="390">
                  <c:v>-3.1071121622781302E-3</c:v>
                </c:pt>
                <c:pt idx="391">
                  <c:v>-3.1168746328150399E-3</c:v>
                </c:pt>
                <c:pt idx="392">
                  <c:v>-3.1266371033519601E-3</c:v>
                </c:pt>
                <c:pt idx="393">
                  <c:v>-3.1363995738888802E-3</c:v>
                </c:pt>
                <c:pt idx="394">
                  <c:v>-3.14616204442579E-3</c:v>
                </c:pt>
                <c:pt idx="395">
                  <c:v>-3.1559245149627001E-3</c:v>
                </c:pt>
                <c:pt idx="396">
                  <c:v>-3.1656869854996099E-3</c:v>
                </c:pt>
                <c:pt idx="397">
                  <c:v>-3.17544945603653E-3</c:v>
                </c:pt>
                <c:pt idx="398">
                  <c:v>-3.1852119265734502E-3</c:v>
                </c:pt>
                <c:pt idx="399">
                  <c:v>-3.19497439711036E-3</c:v>
                </c:pt>
                <c:pt idx="400">
                  <c:v>-3.2047368676472801E-3</c:v>
                </c:pt>
                <c:pt idx="401">
                  <c:v>-3.2144993381841899E-3</c:v>
                </c:pt>
                <c:pt idx="402">
                  <c:v>-3.22426180872111E-3</c:v>
                </c:pt>
                <c:pt idx="403">
                  <c:v>-3.2340242792580202E-3</c:v>
                </c:pt>
                <c:pt idx="404">
                  <c:v>-3.2437867497949499E-3</c:v>
                </c:pt>
                <c:pt idx="405">
                  <c:v>-3.2535492203318501E-3</c:v>
                </c:pt>
                <c:pt idx="406">
                  <c:v>-3.2633116908687598E-3</c:v>
                </c:pt>
                <c:pt idx="407">
                  <c:v>-3.27307416140568E-3</c:v>
                </c:pt>
                <c:pt idx="408">
                  <c:v>-3.2828366319426002E-3</c:v>
                </c:pt>
                <c:pt idx="409">
                  <c:v>-3.2925991024795099E-3</c:v>
                </c:pt>
                <c:pt idx="410">
                  <c:v>-3.3023615730164301E-3</c:v>
                </c:pt>
                <c:pt idx="411">
                  <c:v>-3.3121240435533498E-3</c:v>
                </c:pt>
                <c:pt idx="412">
                  <c:v>-3.32188651409026E-3</c:v>
                </c:pt>
                <c:pt idx="413">
                  <c:v>-3.3316489846271701E-3</c:v>
                </c:pt>
                <c:pt idx="414">
                  <c:v>-3.3414114551640998E-3</c:v>
                </c:pt>
                <c:pt idx="415">
                  <c:v>-3.35117392570101E-3</c:v>
                </c:pt>
                <c:pt idx="416">
                  <c:v>-3.3609363962379202E-3</c:v>
                </c:pt>
                <c:pt idx="417">
                  <c:v>-3.3706988667748399E-3</c:v>
                </c:pt>
                <c:pt idx="418">
                  <c:v>-3.3804613373117501E-3</c:v>
                </c:pt>
                <c:pt idx="419">
                  <c:v>-3.3902238078486698E-3</c:v>
                </c:pt>
                <c:pt idx="420">
                  <c:v>-3.39998627838559E-3</c:v>
                </c:pt>
                <c:pt idx="421">
                  <c:v>-3.4097487489225002E-3</c:v>
                </c:pt>
                <c:pt idx="422">
                  <c:v>-3.4195112194594099E-3</c:v>
                </c:pt>
                <c:pt idx="423">
                  <c:v>-3.4292736899963301E-3</c:v>
                </c:pt>
                <c:pt idx="424">
                  <c:v>-3.4390361605332498E-3</c:v>
                </c:pt>
                <c:pt idx="425">
                  <c:v>-3.44879863107016E-3</c:v>
                </c:pt>
                <c:pt idx="426">
                  <c:v>-3.4585611016070801E-3</c:v>
                </c:pt>
                <c:pt idx="427">
                  <c:v>-3.4683235721439899E-3</c:v>
                </c:pt>
                <c:pt idx="428">
                  <c:v>-3.4780860426809001E-3</c:v>
                </c:pt>
                <c:pt idx="429">
                  <c:v>-3.4878485132178198E-3</c:v>
                </c:pt>
                <c:pt idx="430">
                  <c:v>-3.49761098375474E-3</c:v>
                </c:pt>
                <c:pt idx="431">
                  <c:v>-3.5073734542916501E-3</c:v>
                </c:pt>
                <c:pt idx="432">
                  <c:v>-3.5171359248285599E-3</c:v>
                </c:pt>
                <c:pt idx="433">
                  <c:v>-3.52689839536548E-3</c:v>
                </c:pt>
                <c:pt idx="434">
                  <c:v>-3.5366608659024002E-3</c:v>
                </c:pt>
                <c:pt idx="435">
                  <c:v>-3.5464233364393099E-3</c:v>
                </c:pt>
                <c:pt idx="436">
                  <c:v>-3.5561858069762201E-3</c:v>
                </c:pt>
                <c:pt idx="437">
                  <c:v>-3.5659482775131299E-3</c:v>
                </c:pt>
                <c:pt idx="438">
                  <c:v>-3.57571074805005E-3</c:v>
                </c:pt>
                <c:pt idx="439">
                  <c:v>-3.5854732185869802E-3</c:v>
                </c:pt>
                <c:pt idx="440">
                  <c:v>-3.5952356891238899E-3</c:v>
                </c:pt>
                <c:pt idx="441">
                  <c:v>-3.6049981596608001E-3</c:v>
                </c:pt>
                <c:pt idx="442">
                  <c:v>-3.6147606301977198E-3</c:v>
                </c:pt>
                <c:pt idx="443">
                  <c:v>-3.62452310073463E-3</c:v>
                </c:pt>
                <c:pt idx="444">
                  <c:v>-3.6342855712715302E-3</c:v>
                </c:pt>
                <c:pt idx="445">
                  <c:v>-3.6440480418084599E-3</c:v>
                </c:pt>
                <c:pt idx="446">
                  <c:v>-3.6538105123453701E-3</c:v>
                </c:pt>
                <c:pt idx="447">
                  <c:v>-3.6635729828822898E-3</c:v>
                </c:pt>
                <c:pt idx="448">
                  <c:v>-3.6733354534192E-3</c:v>
                </c:pt>
                <c:pt idx="449">
                  <c:v>-3.6830979239561201E-3</c:v>
                </c:pt>
                <c:pt idx="450">
                  <c:v>-3.6928603944930299E-3</c:v>
                </c:pt>
                <c:pt idx="451">
                  <c:v>-3.70262286502995E-3</c:v>
                </c:pt>
                <c:pt idx="452">
                  <c:v>-3.7123853355668702E-3</c:v>
                </c:pt>
                <c:pt idx="453">
                  <c:v>-3.7221478061037799E-3</c:v>
                </c:pt>
                <c:pt idx="454">
                  <c:v>-3.7319102766407001E-3</c:v>
                </c:pt>
                <c:pt idx="455">
                  <c:v>-3.7416727471776099E-3</c:v>
                </c:pt>
                <c:pt idx="456">
                  <c:v>-3.75143521771453E-3</c:v>
                </c:pt>
                <c:pt idx="457">
                  <c:v>-3.7611976882514402E-3</c:v>
                </c:pt>
                <c:pt idx="458">
                  <c:v>-3.7709601587883599E-3</c:v>
                </c:pt>
                <c:pt idx="459">
                  <c:v>-3.7807226293252701E-3</c:v>
                </c:pt>
                <c:pt idx="460">
                  <c:v>-3.7904850998621898E-3</c:v>
                </c:pt>
                <c:pt idx="461">
                  <c:v>-3.80024757039911E-3</c:v>
                </c:pt>
                <c:pt idx="462">
                  <c:v>-3.8100100409360102E-3</c:v>
                </c:pt>
                <c:pt idx="463">
                  <c:v>-3.8197725114729399E-3</c:v>
                </c:pt>
                <c:pt idx="464">
                  <c:v>-3.8295349820098501E-3</c:v>
                </c:pt>
                <c:pt idx="465">
                  <c:v>-3.8392974525467698E-3</c:v>
                </c:pt>
                <c:pt idx="466">
                  <c:v>-3.84905992308368E-3</c:v>
                </c:pt>
                <c:pt idx="467">
                  <c:v>-3.8588223936205901E-3</c:v>
                </c:pt>
                <c:pt idx="468">
                  <c:v>-3.8685848641575099E-3</c:v>
                </c:pt>
                <c:pt idx="469">
                  <c:v>-3.87834733469443E-3</c:v>
                </c:pt>
                <c:pt idx="470">
                  <c:v>-3.8881098052313502E-3</c:v>
                </c:pt>
                <c:pt idx="471">
                  <c:v>-3.8978722757682599E-3</c:v>
                </c:pt>
                <c:pt idx="472">
                  <c:v>-3.9076347463051801E-3</c:v>
                </c:pt>
                <c:pt idx="473">
                  <c:v>-3.9173972168420803E-3</c:v>
                </c:pt>
                <c:pt idx="474">
                  <c:v>-3.9271596873789996E-3</c:v>
                </c:pt>
                <c:pt idx="475">
                  <c:v>-3.9369221579159102E-3</c:v>
                </c:pt>
                <c:pt idx="476">
                  <c:v>-3.9466846284528399E-3</c:v>
                </c:pt>
                <c:pt idx="477">
                  <c:v>-3.9564470989897401E-3</c:v>
                </c:pt>
                <c:pt idx="478">
                  <c:v>-3.9662095695266698E-3</c:v>
                </c:pt>
                <c:pt idx="479">
                  <c:v>-3.9759720400635804E-3</c:v>
                </c:pt>
                <c:pt idx="480">
                  <c:v>-3.9857345106004902E-3</c:v>
                </c:pt>
                <c:pt idx="481">
                  <c:v>-3.9954969811374103E-3</c:v>
                </c:pt>
                <c:pt idx="482">
                  <c:v>-4.0052594516743097E-3</c:v>
                </c:pt>
                <c:pt idx="483">
                  <c:v>-4.0150219222112402E-3</c:v>
                </c:pt>
                <c:pt idx="484">
                  <c:v>-4.02478439274815E-3</c:v>
                </c:pt>
                <c:pt idx="485">
                  <c:v>-4.0345468632850701E-3</c:v>
                </c:pt>
                <c:pt idx="486">
                  <c:v>-4.0443093338219903E-3</c:v>
                </c:pt>
                <c:pt idx="487">
                  <c:v>-4.0540718043588896E-3</c:v>
                </c:pt>
                <c:pt idx="488">
                  <c:v>-4.0638342748958098E-3</c:v>
                </c:pt>
                <c:pt idx="489">
                  <c:v>-4.0735967454327299E-3</c:v>
                </c:pt>
                <c:pt idx="490">
                  <c:v>-4.0833592159696397E-3</c:v>
                </c:pt>
                <c:pt idx="491">
                  <c:v>-4.0931216865065598E-3</c:v>
                </c:pt>
                <c:pt idx="492">
                  <c:v>-4.1028841570434696E-3</c:v>
                </c:pt>
                <c:pt idx="493">
                  <c:v>-4.1126466275803897E-3</c:v>
                </c:pt>
                <c:pt idx="494">
                  <c:v>-4.12240909811729E-3</c:v>
                </c:pt>
                <c:pt idx="495">
                  <c:v>-4.1321715686542101E-3</c:v>
                </c:pt>
                <c:pt idx="496">
                  <c:v>-4.1419340391911398E-3</c:v>
                </c:pt>
                <c:pt idx="497">
                  <c:v>-4.1516965097280504E-3</c:v>
                </c:pt>
                <c:pt idx="498">
                  <c:v>-4.1614589802649602E-3</c:v>
                </c:pt>
                <c:pt idx="499">
                  <c:v>-4.1712214508018899E-3</c:v>
                </c:pt>
                <c:pt idx="500">
                  <c:v>-4.1809839213387901E-3</c:v>
                </c:pt>
                <c:pt idx="501">
                  <c:v>-4.1907463918756903E-3</c:v>
                </c:pt>
                <c:pt idx="502">
                  <c:v>-4.20050886241262E-3</c:v>
                </c:pt>
                <c:pt idx="503">
                  <c:v>-4.2102713329495297E-3</c:v>
                </c:pt>
                <c:pt idx="504">
                  <c:v>-4.2200338034864603E-3</c:v>
                </c:pt>
                <c:pt idx="505">
                  <c:v>-4.2297962740233796E-3</c:v>
                </c:pt>
                <c:pt idx="506">
                  <c:v>-4.2395587445602798E-3</c:v>
                </c:pt>
                <c:pt idx="507">
                  <c:v>-4.2493212150971999E-3</c:v>
                </c:pt>
                <c:pt idx="508">
                  <c:v>-4.2590836856341201E-3</c:v>
                </c:pt>
                <c:pt idx="509">
                  <c:v>-4.2688461561710299E-3</c:v>
                </c:pt>
                <c:pt idx="510">
                  <c:v>-4.2786086267079396E-3</c:v>
                </c:pt>
                <c:pt idx="511">
                  <c:v>-4.2883710972448598E-3</c:v>
                </c:pt>
                <c:pt idx="512">
                  <c:v>-4.2981335677817704E-3</c:v>
                </c:pt>
                <c:pt idx="513">
                  <c:v>-4.3078960383186897E-3</c:v>
                </c:pt>
                <c:pt idx="514">
                  <c:v>-4.3176585088556003E-3</c:v>
                </c:pt>
                <c:pt idx="515">
                  <c:v>-4.32742097939251E-3</c:v>
                </c:pt>
                <c:pt idx="516">
                  <c:v>-4.3371834499294397E-3</c:v>
                </c:pt>
                <c:pt idx="517">
                  <c:v>-4.3469459204663599E-3</c:v>
                </c:pt>
                <c:pt idx="518">
                  <c:v>-4.3567083910032601E-3</c:v>
                </c:pt>
                <c:pt idx="519">
                  <c:v>-4.3664708615401698E-3</c:v>
                </c:pt>
                <c:pt idx="520">
                  <c:v>-4.37623333207709E-3</c:v>
                </c:pt>
                <c:pt idx="521">
                  <c:v>-4.3859958026140197E-3</c:v>
                </c:pt>
                <c:pt idx="522">
                  <c:v>-4.3957582731509199E-3</c:v>
                </c:pt>
                <c:pt idx="523">
                  <c:v>-4.4055207436878496E-3</c:v>
                </c:pt>
                <c:pt idx="524">
                  <c:v>-4.4152832142247697E-3</c:v>
                </c:pt>
                <c:pt idx="525">
                  <c:v>-4.4250456847616804E-3</c:v>
                </c:pt>
                <c:pt idx="526">
                  <c:v>-4.4348081552985901E-3</c:v>
                </c:pt>
                <c:pt idx="527">
                  <c:v>-4.4445706258355103E-3</c:v>
                </c:pt>
                <c:pt idx="528">
                  <c:v>-4.45433309637242E-3</c:v>
                </c:pt>
                <c:pt idx="529">
                  <c:v>-4.4640955669093402E-3</c:v>
                </c:pt>
                <c:pt idx="530">
                  <c:v>-4.4738580374462499E-3</c:v>
                </c:pt>
                <c:pt idx="531">
                  <c:v>-4.4836205079831796E-3</c:v>
                </c:pt>
                <c:pt idx="532">
                  <c:v>-4.4933829785200902E-3</c:v>
                </c:pt>
                <c:pt idx="533">
                  <c:v>-4.503145449057E-3</c:v>
                </c:pt>
                <c:pt idx="534">
                  <c:v>-4.5129079195939097E-3</c:v>
                </c:pt>
                <c:pt idx="535">
                  <c:v>-4.5226703901308299E-3</c:v>
                </c:pt>
                <c:pt idx="536">
                  <c:v>-4.53243286066775E-3</c:v>
                </c:pt>
                <c:pt idx="537">
                  <c:v>-4.5421953312046598E-3</c:v>
                </c:pt>
                <c:pt idx="538">
                  <c:v>-4.5519578017415496E-3</c:v>
                </c:pt>
                <c:pt idx="539">
                  <c:v>-4.5617202722784897E-3</c:v>
                </c:pt>
                <c:pt idx="540">
                  <c:v>-4.5714827428154003E-3</c:v>
                </c:pt>
                <c:pt idx="541">
                  <c:v>-4.5812452133523196E-3</c:v>
                </c:pt>
                <c:pt idx="542">
                  <c:v>-4.5910076838892302E-3</c:v>
                </c:pt>
                <c:pt idx="543">
                  <c:v>-4.6007701544261504E-3</c:v>
                </c:pt>
                <c:pt idx="544">
                  <c:v>-4.6105326249630697E-3</c:v>
                </c:pt>
                <c:pt idx="545">
                  <c:v>-4.6202950954999803E-3</c:v>
                </c:pt>
                <c:pt idx="546">
                  <c:v>-4.6300575660368796E-3</c:v>
                </c:pt>
                <c:pt idx="547">
                  <c:v>-4.6398200365737998E-3</c:v>
                </c:pt>
                <c:pt idx="548">
                  <c:v>-4.6495825071107199E-3</c:v>
                </c:pt>
                <c:pt idx="549">
                  <c:v>-4.6593449776476401E-3</c:v>
                </c:pt>
                <c:pt idx="550">
                  <c:v>-4.6691074481845498E-3</c:v>
                </c:pt>
                <c:pt idx="551">
                  <c:v>-4.67886991872147E-3</c:v>
                </c:pt>
                <c:pt idx="552">
                  <c:v>-4.6886323892583997E-3</c:v>
                </c:pt>
                <c:pt idx="553">
                  <c:v>-4.6983948597952999E-3</c:v>
                </c:pt>
                <c:pt idx="554">
                  <c:v>-4.7081573303322096E-3</c:v>
                </c:pt>
                <c:pt idx="555">
                  <c:v>-4.7179198008691298E-3</c:v>
                </c:pt>
                <c:pt idx="556">
                  <c:v>-4.72768227140605E-3</c:v>
                </c:pt>
                <c:pt idx="557">
                  <c:v>-4.7374447419429597E-3</c:v>
                </c:pt>
                <c:pt idx="558">
                  <c:v>-4.7472072124798703E-3</c:v>
                </c:pt>
                <c:pt idx="559">
                  <c:v>-4.7569696830167801E-3</c:v>
                </c:pt>
                <c:pt idx="560">
                  <c:v>-4.7667321535537002E-3</c:v>
                </c:pt>
                <c:pt idx="561">
                  <c:v>-4.7764946240906299E-3</c:v>
                </c:pt>
                <c:pt idx="562">
                  <c:v>-4.7862570946275397E-3</c:v>
                </c:pt>
                <c:pt idx="563">
                  <c:v>-4.7960195651644503E-3</c:v>
                </c:pt>
                <c:pt idx="564">
                  <c:v>-4.8057820357013696E-3</c:v>
                </c:pt>
                <c:pt idx="565">
                  <c:v>-4.8155445062382802E-3</c:v>
                </c:pt>
                <c:pt idx="566">
                  <c:v>-4.8253069767751899E-3</c:v>
                </c:pt>
                <c:pt idx="567">
                  <c:v>-4.8350694473121101E-3</c:v>
                </c:pt>
                <c:pt idx="568">
                  <c:v>-4.8448319178490198E-3</c:v>
                </c:pt>
                <c:pt idx="569">
                  <c:v>-4.85459438838594E-3</c:v>
                </c:pt>
                <c:pt idx="570">
                  <c:v>-4.8643568589228602E-3</c:v>
                </c:pt>
                <c:pt idx="571">
                  <c:v>-4.8741193294597604E-3</c:v>
                </c:pt>
                <c:pt idx="572">
                  <c:v>-4.8838817999966797E-3</c:v>
                </c:pt>
                <c:pt idx="573">
                  <c:v>-4.8936442705336102E-3</c:v>
                </c:pt>
                <c:pt idx="574">
                  <c:v>-4.90340674107052E-3</c:v>
                </c:pt>
                <c:pt idx="575">
                  <c:v>-4.9131692116074297E-3</c:v>
                </c:pt>
                <c:pt idx="576">
                  <c:v>-4.9229316821443403E-3</c:v>
                </c:pt>
                <c:pt idx="577">
                  <c:v>-4.9326941526812596E-3</c:v>
                </c:pt>
                <c:pt idx="578">
                  <c:v>-4.9424566232181702E-3</c:v>
                </c:pt>
                <c:pt idx="579">
                  <c:v>-4.9522190937550999E-3</c:v>
                </c:pt>
                <c:pt idx="580">
                  <c:v>-4.9619815642920001E-3</c:v>
                </c:pt>
                <c:pt idx="581">
                  <c:v>-4.9717440348289203E-3</c:v>
                </c:pt>
                <c:pt idx="582">
                  <c:v>-4.98150650536583E-3</c:v>
                </c:pt>
                <c:pt idx="583">
                  <c:v>-4.9912689759027597E-3</c:v>
                </c:pt>
                <c:pt idx="584">
                  <c:v>-5.0010314464396704E-3</c:v>
                </c:pt>
                <c:pt idx="585">
                  <c:v>-5.0107939169765801E-3</c:v>
                </c:pt>
                <c:pt idx="586">
                  <c:v>-5.0205563875135098E-3</c:v>
                </c:pt>
                <c:pt idx="587">
                  <c:v>-5.0303188580504204E-3</c:v>
                </c:pt>
                <c:pt idx="588">
                  <c:v>-5.0400813285873198E-3</c:v>
                </c:pt>
                <c:pt idx="589">
                  <c:v>-5.0498437991242503E-3</c:v>
                </c:pt>
                <c:pt idx="590">
                  <c:v>-5.0596062696611601E-3</c:v>
                </c:pt>
                <c:pt idx="591">
                  <c:v>-5.0693687401980802E-3</c:v>
                </c:pt>
                <c:pt idx="592">
                  <c:v>-5.0791312107350004E-3</c:v>
                </c:pt>
                <c:pt idx="593">
                  <c:v>-5.0888936812718997E-3</c:v>
                </c:pt>
                <c:pt idx="594">
                  <c:v>-5.0986561518088199E-3</c:v>
                </c:pt>
                <c:pt idx="595">
                  <c:v>-5.1084186223457496E-3</c:v>
                </c:pt>
                <c:pt idx="596">
                  <c:v>-5.1181810928826498E-3</c:v>
                </c:pt>
                <c:pt idx="597">
                  <c:v>-5.1279435634195604E-3</c:v>
                </c:pt>
                <c:pt idx="598">
                  <c:v>-5.1377060339564797E-3</c:v>
                </c:pt>
                <c:pt idx="599">
                  <c:v>-5.1474685044933903E-3</c:v>
                </c:pt>
                <c:pt idx="600">
                  <c:v>-5.15723097503032E-3</c:v>
                </c:pt>
                <c:pt idx="601">
                  <c:v>-5.1669934455672297E-3</c:v>
                </c:pt>
                <c:pt idx="602">
                  <c:v>-5.1767559161041404E-3</c:v>
                </c:pt>
                <c:pt idx="603">
                  <c:v>-5.1865183866410501E-3</c:v>
                </c:pt>
                <c:pt idx="604">
                  <c:v>-5.1962808571779703E-3</c:v>
                </c:pt>
                <c:pt idx="605">
                  <c:v>-5.2060433277148904E-3</c:v>
                </c:pt>
                <c:pt idx="606">
                  <c:v>-5.2158057982518002E-3</c:v>
                </c:pt>
                <c:pt idx="607">
                  <c:v>-5.2255682687887203E-3</c:v>
                </c:pt>
                <c:pt idx="608">
                  <c:v>-5.23533073932565E-3</c:v>
                </c:pt>
                <c:pt idx="609">
                  <c:v>-5.2450932098625398E-3</c:v>
                </c:pt>
                <c:pt idx="610">
                  <c:v>-5.2548556803994496E-3</c:v>
                </c:pt>
                <c:pt idx="611">
                  <c:v>-5.2646181509363801E-3</c:v>
                </c:pt>
                <c:pt idx="612">
                  <c:v>-5.2743806214732899E-3</c:v>
                </c:pt>
                <c:pt idx="613">
                  <c:v>-5.28414309201021E-3</c:v>
                </c:pt>
                <c:pt idx="614">
                  <c:v>-5.2939055625471198E-3</c:v>
                </c:pt>
                <c:pt idx="615">
                  <c:v>-5.3036680330840304E-3</c:v>
                </c:pt>
                <c:pt idx="616">
                  <c:v>-5.3134305036209696E-3</c:v>
                </c:pt>
                <c:pt idx="617">
                  <c:v>-5.3231929741578699E-3</c:v>
                </c:pt>
                <c:pt idx="618">
                  <c:v>-5.33295544469479E-3</c:v>
                </c:pt>
                <c:pt idx="619">
                  <c:v>-5.3427179152317102E-3</c:v>
                </c:pt>
                <c:pt idx="620">
                  <c:v>-5.3524803857686199E-3</c:v>
                </c:pt>
                <c:pt idx="621">
                  <c:v>-5.3622428563055201E-3</c:v>
                </c:pt>
                <c:pt idx="622">
                  <c:v>-5.3720053268424498E-3</c:v>
                </c:pt>
                <c:pt idx="623">
                  <c:v>-5.38176779737937E-3</c:v>
                </c:pt>
                <c:pt idx="624">
                  <c:v>-5.3915302679162702E-3</c:v>
                </c:pt>
                <c:pt idx="625">
                  <c:v>-5.4012927384531903E-3</c:v>
                </c:pt>
                <c:pt idx="626">
                  <c:v>-5.4110552089900897E-3</c:v>
                </c:pt>
                <c:pt idx="627">
                  <c:v>-5.4208176795270202E-3</c:v>
                </c:pt>
                <c:pt idx="628">
                  <c:v>-5.4305801500639404E-3</c:v>
                </c:pt>
                <c:pt idx="629">
                  <c:v>-5.4403426206008597E-3</c:v>
                </c:pt>
                <c:pt idx="630">
                  <c:v>-5.4501050911377599E-3</c:v>
                </c:pt>
                <c:pt idx="631">
                  <c:v>-5.4598675616746696E-3</c:v>
                </c:pt>
                <c:pt idx="632">
                  <c:v>-5.4696300322115898E-3</c:v>
                </c:pt>
                <c:pt idx="633">
                  <c:v>-5.47939250274851E-3</c:v>
                </c:pt>
                <c:pt idx="634">
                  <c:v>-5.4891549732854197E-3</c:v>
                </c:pt>
                <c:pt idx="635">
                  <c:v>-5.4989174438223303E-3</c:v>
                </c:pt>
                <c:pt idx="636">
                  <c:v>-5.50867991435926E-3</c:v>
                </c:pt>
                <c:pt idx="637">
                  <c:v>-5.5184423848961698E-3</c:v>
                </c:pt>
                <c:pt idx="638">
                  <c:v>-5.5282048554330899E-3</c:v>
                </c:pt>
                <c:pt idx="639">
                  <c:v>-5.5379673259700101E-3</c:v>
                </c:pt>
                <c:pt idx="640">
                  <c:v>-5.5477297965068999E-3</c:v>
                </c:pt>
                <c:pt idx="641">
                  <c:v>-5.5574922670438296E-3</c:v>
                </c:pt>
                <c:pt idx="642">
                  <c:v>-5.5672547375807402E-3</c:v>
                </c:pt>
                <c:pt idx="643">
                  <c:v>-5.5770172081176499E-3</c:v>
                </c:pt>
                <c:pt idx="644">
                  <c:v>-5.5867796786545796E-3</c:v>
                </c:pt>
                <c:pt idx="645">
                  <c:v>-5.5965421491914998E-3</c:v>
                </c:pt>
                <c:pt idx="646">
                  <c:v>-5.6063046197284E-3</c:v>
                </c:pt>
                <c:pt idx="647">
                  <c:v>-5.6160670902653202E-3</c:v>
                </c:pt>
                <c:pt idx="648">
                  <c:v>-5.6258295608022403E-3</c:v>
                </c:pt>
                <c:pt idx="649">
                  <c:v>-5.63559203133917E-3</c:v>
                </c:pt>
                <c:pt idx="650">
                  <c:v>-5.6453545018760598E-3</c:v>
                </c:pt>
                <c:pt idx="651">
                  <c:v>-5.6551169724129904E-3</c:v>
                </c:pt>
                <c:pt idx="652">
                  <c:v>-5.6648794429498897E-3</c:v>
                </c:pt>
                <c:pt idx="653">
                  <c:v>-5.6746419134868203E-3</c:v>
                </c:pt>
                <c:pt idx="654">
                  <c:v>-5.6844043840237404E-3</c:v>
                </c:pt>
                <c:pt idx="655">
                  <c:v>-5.6941668545606502E-3</c:v>
                </c:pt>
                <c:pt idx="656">
                  <c:v>-5.7039293250975504E-3</c:v>
                </c:pt>
                <c:pt idx="657">
                  <c:v>-5.7136917956344801E-3</c:v>
                </c:pt>
                <c:pt idx="658">
                  <c:v>-5.7234542661714002E-3</c:v>
                </c:pt>
                <c:pt idx="659">
                  <c:v>-5.73321673670831E-3</c:v>
                </c:pt>
                <c:pt idx="660">
                  <c:v>-5.7429792072452397E-3</c:v>
                </c:pt>
                <c:pt idx="661">
                  <c:v>-5.7527416777821503E-3</c:v>
                </c:pt>
                <c:pt idx="662">
                  <c:v>-5.7625041483190496E-3</c:v>
                </c:pt>
                <c:pt idx="663">
                  <c:v>-5.7722666188559698E-3</c:v>
                </c:pt>
                <c:pt idx="664">
                  <c:v>-5.78202908939287E-3</c:v>
                </c:pt>
                <c:pt idx="665">
                  <c:v>-5.7917915599297902E-3</c:v>
                </c:pt>
                <c:pt idx="666">
                  <c:v>-5.8015540304667199E-3</c:v>
                </c:pt>
                <c:pt idx="667">
                  <c:v>-5.8113165010036201E-3</c:v>
                </c:pt>
                <c:pt idx="668">
                  <c:v>-5.8210789715405498E-3</c:v>
                </c:pt>
                <c:pt idx="669">
                  <c:v>-5.83084144207745E-3</c:v>
                </c:pt>
                <c:pt idx="670">
                  <c:v>-5.8406039126143701E-3</c:v>
                </c:pt>
                <c:pt idx="671">
                  <c:v>-5.8503663831512799E-3</c:v>
                </c:pt>
                <c:pt idx="672">
                  <c:v>-5.8601288536882E-3</c:v>
                </c:pt>
                <c:pt idx="673">
                  <c:v>-5.8698913242251098E-3</c:v>
                </c:pt>
                <c:pt idx="674">
                  <c:v>-5.8796537947620204E-3</c:v>
                </c:pt>
                <c:pt idx="675">
                  <c:v>-5.8894162652989501E-3</c:v>
                </c:pt>
                <c:pt idx="676">
                  <c:v>-5.8991787358358598E-3</c:v>
                </c:pt>
                <c:pt idx="677">
                  <c:v>-5.9089412063727696E-3</c:v>
                </c:pt>
                <c:pt idx="678">
                  <c:v>-5.9187036769096802E-3</c:v>
                </c:pt>
                <c:pt idx="679">
                  <c:v>-5.9284661474466203E-3</c:v>
                </c:pt>
                <c:pt idx="680">
                  <c:v>-5.9382286179835196E-3</c:v>
                </c:pt>
                <c:pt idx="681">
                  <c:v>-5.9479910885204502E-3</c:v>
                </c:pt>
                <c:pt idx="682">
                  <c:v>-5.95775355905734E-3</c:v>
                </c:pt>
                <c:pt idx="683">
                  <c:v>-5.9675160295942697E-3</c:v>
                </c:pt>
                <c:pt idx="684">
                  <c:v>-5.9772785001311899E-3</c:v>
                </c:pt>
                <c:pt idx="685">
                  <c:v>-5.98704097066811E-3</c:v>
                </c:pt>
                <c:pt idx="686">
                  <c:v>-5.9968034412050198E-3</c:v>
                </c:pt>
                <c:pt idx="687">
                  <c:v>-6.00656591174192E-3</c:v>
                </c:pt>
                <c:pt idx="688">
                  <c:v>-6.0163283822788401E-3</c:v>
                </c:pt>
                <c:pt idx="689">
                  <c:v>-6.0260908528157603E-3</c:v>
                </c:pt>
                <c:pt idx="690">
                  <c:v>-6.0358533233526796E-3</c:v>
                </c:pt>
                <c:pt idx="691">
                  <c:v>-6.0456157938895902E-3</c:v>
                </c:pt>
                <c:pt idx="692">
                  <c:v>-6.0553782644264999E-3</c:v>
                </c:pt>
                <c:pt idx="693">
                  <c:v>-6.06514073496344E-3</c:v>
                </c:pt>
                <c:pt idx="694">
                  <c:v>-6.0749032055003298E-3</c:v>
                </c:pt>
                <c:pt idx="695">
                  <c:v>-6.08466567603727E-3</c:v>
                </c:pt>
                <c:pt idx="696">
                  <c:v>-6.0944281465741598E-3</c:v>
                </c:pt>
                <c:pt idx="697">
                  <c:v>-6.1041906171110903E-3</c:v>
                </c:pt>
                <c:pt idx="698">
                  <c:v>-6.1139530876479801E-3</c:v>
                </c:pt>
                <c:pt idx="699">
                  <c:v>-6.1237155581849098E-3</c:v>
                </c:pt>
                <c:pt idx="700">
                  <c:v>-6.1334780287218404E-3</c:v>
                </c:pt>
                <c:pt idx="701">
                  <c:v>-6.1432404992587397E-3</c:v>
                </c:pt>
                <c:pt idx="702">
                  <c:v>-6.1530029697956503E-3</c:v>
                </c:pt>
                <c:pt idx="703">
                  <c:v>-6.1627654403325896E-3</c:v>
                </c:pt>
                <c:pt idx="704">
                  <c:v>-6.1725279108694698E-3</c:v>
                </c:pt>
                <c:pt idx="705">
                  <c:v>-6.1822903814064099E-3</c:v>
                </c:pt>
                <c:pt idx="706">
                  <c:v>-6.1920528519433101E-3</c:v>
                </c:pt>
                <c:pt idx="707">
                  <c:v>-6.2018153224802398E-3</c:v>
                </c:pt>
                <c:pt idx="708">
                  <c:v>-6.21157779301716E-3</c:v>
                </c:pt>
                <c:pt idx="709">
                  <c:v>-6.2213402635540602E-3</c:v>
                </c:pt>
                <c:pt idx="710">
                  <c:v>-6.2311027340909804E-3</c:v>
                </c:pt>
                <c:pt idx="711">
                  <c:v>-6.2408652046278901E-3</c:v>
                </c:pt>
                <c:pt idx="712">
                  <c:v>-6.2506276751648302E-3</c:v>
                </c:pt>
                <c:pt idx="713">
                  <c:v>-6.26039014570172E-3</c:v>
                </c:pt>
                <c:pt idx="714">
                  <c:v>-6.2701526162386497E-3</c:v>
                </c:pt>
                <c:pt idx="715">
                  <c:v>-6.2799150867755603E-3</c:v>
                </c:pt>
                <c:pt idx="716">
                  <c:v>-6.2896775573124701E-3</c:v>
                </c:pt>
                <c:pt idx="717">
                  <c:v>-6.2994400278493902E-3</c:v>
                </c:pt>
                <c:pt idx="718">
                  <c:v>-6.3092024983863E-3</c:v>
                </c:pt>
                <c:pt idx="719">
                  <c:v>-6.3189649689231898E-3</c:v>
                </c:pt>
                <c:pt idx="720">
                  <c:v>-6.3287274394601299E-3</c:v>
                </c:pt>
                <c:pt idx="721">
                  <c:v>-6.3384899099970396E-3</c:v>
                </c:pt>
                <c:pt idx="722">
                  <c:v>-6.3482523805339502E-3</c:v>
                </c:pt>
                <c:pt idx="723">
                  <c:v>-6.3580148510708799E-3</c:v>
                </c:pt>
                <c:pt idx="724">
                  <c:v>-6.3677773216077897E-3</c:v>
                </c:pt>
                <c:pt idx="725">
                  <c:v>-6.3775397921447098E-3</c:v>
                </c:pt>
                <c:pt idx="726">
                  <c:v>-6.3873022626816196E-3</c:v>
                </c:pt>
                <c:pt idx="727">
                  <c:v>-6.3970647332185302E-3</c:v>
                </c:pt>
                <c:pt idx="728">
                  <c:v>-6.4068272037554504E-3</c:v>
                </c:pt>
                <c:pt idx="729">
                  <c:v>-6.4165896742923497E-3</c:v>
                </c:pt>
                <c:pt idx="730">
                  <c:v>-6.4263521448292898E-3</c:v>
                </c:pt>
                <c:pt idx="731">
                  <c:v>-6.4361146153662004E-3</c:v>
                </c:pt>
                <c:pt idx="732">
                  <c:v>-6.4458770859031301E-3</c:v>
                </c:pt>
                <c:pt idx="733">
                  <c:v>-6.4556395564400399E-3</c:v>
                </c:pt>
                <c:pt idx="734">
                  <c:v>-6.4654020269769401E-3</c:v>
                </c:pt>
                <c:pt idx="735">
                  <c:v>-6.4751644975138498E-3</c:v>
                </c:pt>
                <c:pt idx="736">
                  <c:v>-6.48492696805077E-3</c:v>
                </c:pt>
                <c:pt idx="737">
                  <c:v>-6.4946894385876997E-3</c:v>
                </c:pt>
                <c:pt idx="738">
                  <c:v>-6.5044519091246198E-3</c:v>
                </c:pt>
                <c:pt idx="739">
                  <c:v>-6.5142143796615296E-3</c:v>
                </c:pt>
                <c:pt idx="740">
                  <c:v>-6.5239768501984298E-3</c:v>
                </c:pt>
                <c:pt idx="741">
                  <c:v>-6.53373932073535E-3</c:v>
                </c:pt>
                <c:pt idx="742">
                  <c:v>-6.5435017912722597E-3</c:v>
                </c:pt>
                <c:pt idx="743">
                  <c:v>-6.5532642618091799E-3</c:v>
                </c:pt>
                <c:pt idx="744">
                  <c:v>-6.5630267323461104E-3</c:v>
                </c:pt>
                <c:pt idx="745">
                  <c:v>-6.5727892028830202E-3</c:v>
                </c:pt>
                <c:pt idx="746">
                  <c:v>-6.5825516734199299E-3</c:v>
                </c:pt>
                <c:pt idx="747">
                  <c:v>-6.5923141439568501E-3</c:v>
                </c:pt>
                <c:pt idx="748">
                  <c:v>-6.6020766144937598E-3</c:v>
                </c:pt>
                <c:pt idx="749">
                  <c:v>-6.6118390850306696E-3</c:v>
                </c:pt>
                <c:pt idx="750">
                  <c:v>-6.6216015555675698E-3</c:v>
                </c:pt>
                <c:pt idx="751">
                  <c:v>-6.6313640261045003E-3</c:v>
                </c:pt>
                <c:pt idx="752">
                  <c:v>-6.6411264966414101E-3</c:v>
                </c:pt>
                <c:pt idx="753">
                  <c:v>-6.6508889671783302E-3</c:v>
                </c:pt>
                <c:pt idx="754">
                  <c:v>-6.6606514377152599E-3</c:v>
                </c:pt>
                <c:pt idx="755">
                  <c:v>-6.6704139082521601E-3</c:v>
                </c:pt>
                <c:pt idx="756">
                  <c:v>-6.6801763787890803E-3</c:v>
                </c:pt>
                <c:pt idx="757">
                  <c:v>-6.6899388493259901E-3</c:v>
                </c:pt>
                <c:pt idx="758">
                  <c:v>-6.6997013198629198E-3</c:v>
                </c:pt>
                <c:pt idx="759">
                  <c:v>-6.7094637903998104E-3</c:v>
                </c:pt>
                <c:pt idx="760">
                  <c:v>-6.7192262609367497E-3</c:v>
                </c:pt>
                <c:pt idx="761">
                  <c:v>-6.7289887314736499E-3</c:v>
                </c:pt>
                <c:pt idx="762">
                  <c:v>-6.7387512020105596E-3</c:v>
                </c:pt>
                <c:pt idx="763">
                  <c:v>-6.7485136725474902E-3</c:v>
                </c:pt>
                <c:pt idx="764">
                  <c:v>-6.7582761430843999E-3</c:v>
                </c:pt>
                <c:pt idx="765">
                  <c:v>-6.7680386136213201E-3</c:v>
                </c:pt>
                <c:pt idx="766">
                  <c:v>-6.7778010841582298E-3</c:v>
                </c:pt>
                <c:pt idx="767">
                  <c:v>-6.7875635546951396E-3</c:v>
                </c:pt>
                <c:pt idx="768">
                  <c:v>-6.7973260252320502E-3</c:v>
                </c:pt>
                <c:pt idx="769">
                  <c:v>-6.8070884957689703E-3</c:v>
                </c:pt>
                <c:pt idx="770">
                  <c:v>-6.8168509663058801E-3</c:v>
                </c:pt>
                <c:pt idx="771">
                  <c:v>-6.8266134368428003E-3</c:v>
                </c:pt>
                <c:pt idx="772">
                  <c:v>-6.8363759073797204E-3</c:v>
                </c:pt>
                <c:pt idx="773">
                  <c:v>-6.8461383779166302E-3</c:v>
                </c:pt>
                <c:pt idx="774">
                  <c:v>-6.8559008484535503E-3</c:v>
                </c:pt>
                <c:pt idx="775">
                  <c:v>-6.8656633189904696E-3</c:v>
                </c:pt>
                <c:pt idx="776">
                  <c:v>-6.8754257895273802E-3</c:v>
                </c:pt>
                <c:pt idx="777">
                  <c:v>-6.8851882600643004E-3</c:v>
                </c:pt>
                <c:pt idx="778">
                  <c:v>-6.8949507306012101E-3</c:v>
                </c:pt>
                <c:pt idx="779">
                  <c:v>-6.9047132011381199E-3</c:v>
                </c:pt>
                <c:pt idx="780">
                  <c:v>-6.9144756716750496E-3</c:v>
                </c:pt>
                <c:pt idx="781">
                  <c:v>-6.9242381422119498E-3</c:v>
                </c:pt>
                <c:pt idx="782">
                  <c:v>-6.9340006127488604E-3</c:v>
                </c:pt>
                <c:pt idx="783">
                  <c:v>-6.9437630832857901E-3</c:v>
                </c:pt>
                <c:pt idx="784">
                  <c:v>-6.9535255538226903E-3</c:v>
                </c:pt>
                <c:pt idx="785">
                  <c:v>-6.96328802435962E-3</c:v>
                </c:pt>
                <c:pt idx="786">
                  <c:v>-6.9730504948965297E-3</c:v>
                </c:pt>
                <c:pt idx="787">
                  <c:v>-6.9828129654334404E-3</c:v>
                </c:pt>
                <c:pt idx="788">
                  <c:v>-6.9925754359703501E-3</c:v>
                </c:pt>
                <c:pt idx="789">
                  <c:v>-7.0023379065072798E-3</c:v>
                </c:pt>
                <c:pt idx="790">
                  <c:v>-7.0121003770441601E-3</c:v>
                </c:pt>
                <c:pt idx="791">
                  <c:v>-7.0218628475811297E-3</c:v>
                </c:pt>
                <c:pt idx="792">
                  <c:v>-7.0316253181180099E-3</c:v>
                </c:pt>
                <c:pt idx="793">
                  <c:v>-7.0413877886549396E-3</c:v>
                </c:pt>
                <c:pt idx="794">
                  <c:v>-7.0511502591918702E-3</c:v>
                </c:pt>
                <c:pt idx="795">
                  <c:v>-7.06091272972876E-3</c:v>
                </c:pt>
                <c:pt idx="796">
                  <c:v>-7.0706752002657001E-3</c:v>
                </c:pt>
                <c:pt idx="797">
                  <c:v>-7.0804376708025803E-3</c:v>
                </c:pt>
                <c:pt idx="798">
                  <c:v>-7.0902001413394996E-3</c:v>
                </c:pt>
                <c:pt idx="799">
                  <c:v>-7.0999626118764397E-3</c:v>
                </c:pt>
                <c:pt idx="800">
                  <c:v>-7.1097250824133399E-3</c:v>
                </c:pt>
                <c:pt idx="801">
                  <c:v>-7.1194875529502696E-3</c:v>
                </c:pt>
                <c:pt idx="802">
                  <c:v>-7.1292500234871499E-3</c:v>
                </c:pt>
                <c:pt idx="803">
                  <c:v>-7.1390124940240796E-3</c:v>
                </c:pt>
                <c:pt idx="804">
                  <c:v>-7.1487749645610102E-3</c:v>
                </c:pt>
                <c:pt idx="805">
                  <c:v>-7.1585374350979104E-3</c:v>
                </c:pt>
                <c:pt idx="806">
                  <c:v>-7.1682999056348297E-3</c:v>
                </c:pt>
                <c:pt idx="807">
                  <c:v>-7.1780623761717602E-3</c:v>
                </c:pt>
                <c:pt idx="808">
                  <c:v>-7.18782484670867E-3</c:v>
                </c:pt>
                <c:pt idx="809">
                  <c:v>-7.1975873172455797E-3</c:v>
                </c:pt>
                <c:pt idx="810">
                  <c:v>-7.2073497877824903E-3</c:v>
                </c:pt>
                <c:pt idx="811">
                  <c:v>-7.2171122583194296E-3</c:v>
                </c:pt>
                <c:pt idx="812">
                  <c:v>-7.2268747288563298E-3</c:v>
                </c:pt>
                <c:pt idx="813">
                  <c:v>-7.23663719939323E-3</c:v>
                </c:pt>
                <c:pt idx="814">
                  <c:v>-7.2463996699301597E-3</c:v>
                </c:pt>
                <c:pt idx="815">
                  <c:v>-7.2561621404670599E-3</c:v>
                </c:pt>
                <c:pt idx="816">
                  <c:v>-7.2659246110039896E-3</c:v>
                </c:pt>
                <c:pt idx="817">
                  <c:v>-7.2756870815408898E-3</c:v>
                </c:pt>
                <c:pt idx="818">
                  <c:v>-7.2854495520778099E-3</c:v>
                </c:pt>
                <c:pt idx="819">
                  <c:v>-7.2952120226147102E-3</c:v>
                </c:pt>
                <c:pt idx="820">
                  <c:v>-7.3049744931516399E-3</c:v>
                </c:pt>
                <c:pt idx="821">
                  <c:v>-7.31473696368856E-3</c:v>
                </c:pt>
                <c:pt idx="822">
                  <c:v>-7.3244994342255001E-3</c:v>
                </c:pt>
                <c:pt idx="823">
                  <c:v>-7.3342619047623899E-3</c:v>
                </c:pt>
                <c:pt idx="824">
                  <c:v>-7.3440243752993196E-3</c:v>
                </c:pt>
                <c:pt idx="825">
                  <c:v>-7.3537868458362198E-3</c:v>
                </c:pt>
                <c:pt idx="826">
                  <c:v>-7.3635493163731504E-3</c:v>
                </c:pt>
                <c:pt idx="827">
                  <c:v>-7.3733117869100402E-3</c:v>
                </c:pt>
                <c:pt idx="828">
                  <c:v>-7.3830742574469699E-3</c:v>
                </c:pt>
                <c:pt idx="829">
                  <c:v>-7.3928367279838701E-3</c:v>
                </c:pt>
                <c:pt idx="830">
                  <c:v>-7.4025991985207902E-3</c:v>
                </c:pt>
                <c:pt idx="831">
                  <c:v>-7.4123616690577199E-3</c:v>
                </c:pt>
                <c:pt idx="832">
                  <c:v>-7.4221241395946201E-3</c:v>
                </c:pt>
                <c:pt idx="833">
                  <c:v>-7.4318866101315603E-3</c:v>
                </c:pt>
                <c:pt idx="834">
                  <c:v>-7.4416490806684596E-3</c:v>
                </c:pt>
                <c:pt idx="835">
                  <c:v>-7.4514115512053702E-3</c:v>
                </c:pt>
                <c:pt idx="836">
                  <c:v>-7.46117402174228E-3</c:v>
                </c:pt>
                <c:pt idx="837">
                  <c:v>-7.4709364922791802E-3</c:v>
                </c:pt>
                <c:pt idx="838">
                  <c:v>-7.4806989628161099E-3</c:v>
                </c:pt>
                <c:pt idx="839">
                  <c:v>-7.4904614333530604E-3</c:v>
                </c:pt>
                <c:pt idx="840">
                  <c:v>-7.5002239038899502E-3</c:v>
                </c:pt>
                <c:pt idx="841">
                  <c:v>-7.5099863744268903E-3</c:v>
                </c:pt>
                <c:pt idx="842">
                  <c:v>-7.5197488449637697E-3</c:v>
                </c:pt>
                <c:pt idx="843">
                  <c:v>-7.5295113155007002E-3</c:v>
                </c:pt>
                <c:pt idx="844">
                  <c:v>-7.5392737860376204E-3</c:v>
                </c:pt>
                <c:pt idx="845">
                  <c:v>-7.5490362565745197E-3</c:v>
                </c:pt>
                <c:pt idx="846">
                  <c:v>-7.5587987271114598E-3</c:v>
                </c:pt>
                <c:pt idx="847">
                  <c:v>-7.56856119764836E-3</c:v>
                </c:pt>
                <c:pt idx="848">
                  <c:v>-7.5783236681852603E-3</c:v>
                </c:pt>
                <c:pt idx="849">
                  <c:v>-7.5880861387222004E-3</c:v>
                </c:pt>
                <c:pt idx="850">
                  <c:v>-7.5978486092591101E-3</c:v>
                </c:pt>
                <c:pt idx="851">
                  <c:v>-7.6076110797960199E-3</c:v>
                </c:pt>
                <c:pt idx="852">
                  <c:v>-7.61737355033294E-3</c:v>
                </c:pt>
                <c:pt idx="853">
                  <c:v>-7.6271360208698402E-3</c:v>
                </c:pt>
                <c:pt idx="854">
                  <c:v>-7.6368984914067699E-3</c:v>
                </c:pt>
                <c:pt idx="855">
                  <c:v>-7.6466609619436797E-3</c:v>
                </c:pt>
                <c:pt idx="856">
                  <c:v>-7.6564234324805903E-3</c:v>
                </c:pt>
                <c:pt idx="857">
                  <c:v>-7.6661859030175E-3</c:v>
                </c:pt>
                <c:pt idx="858">
                  <c:v>-7.6759483735544202E-3</c:v>
                </c:pt>
                <c:pt idx="859">
                  <c:v>-7.6857108440913403E-3</c:v>
                </c:pt>
                <c:pt idx="860">
                  <c:v>-7.6954733146282501E-3</c:v>
                </c:pt>
                <c:pt idx="861">
                  <c:v>-7.7052357851651798E-3</c:v>
                </c:pt>
                <c:pt idx="862">
                  <c:v>-7.7149982557020904E-3</c:v>
                </c:pt>
                <c:pt idx="863">
                  <c:v>-7.7247607262389897E-3</c:v>
                </c:pt>
                <c:pt idx="864">
                  <c:v>-7.7345231967759099E-3</c:v>
                </c:pt>
                <c:pt idx="865">
                  <c:v>-7.7442856673128301E-3</c:v>
                </c:pt>
                <c:pt idx="866">
                  <c:v>-7.7540481378497502E-3</c:v>
                </c:pt>
                <c:pt idx="867">
                  <c:v>-7.7638106083866704E-3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B9F-4B1C-83F3-E3E58062A66B}"/>
            </c:ext>
          </c:extLst>
        </c:ser>
        <c:ser>
          <c:idx val="7"/>
          <c:order val="2"/>
          <c:tx>
            <c:strRef>
              <c:f>AVGy!$K$1</c:f>
              <c:strCache>
                <c:ptCount val="1"/>
                <c:pt idx="0">
                  <c:v>-1.5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AVGy!$K$3:$K$870</c:f>
              <c:numCache>
                <c:formatCode>0.00E+00</c:formatCode>
                <c:ptCount val="868"/>
                <c:pt idx="0">
                  <c:v>8.5286465763637493E-6</c:v>
                </c:pt>
                <c:pt idx="1">
                  <c:v>1.6387631609327899E-5</c:v>
                </c:pt>
                <c:pt idx="2">
                  <c:v>2.67888154226269E-5</c:v>
                </c:pt>
                <c:pt idx="3">
                  <c:v>4.36705947392181E-5</c:v>
                </c:pt>
                <c:pt idx="4">
                  <c:v>7.0834257340810601E-5</c:v>
                </c:pt>
                <c:pt idx="5">
                  <c:v>1.05629494571152E-4</c:v>
                </c:pt>
                <c:pt idx="6">
                  <c:v>1.4806049961775799E-4</c:v>
                </c:pt>
                <c:pt idx="7">
                  <c:v>1.98132377549302E-4</c:v>
                </c:pt>
                <c:pt idx="8">
                  <c:v>2.55851140991304E-4</c:v>
                </c:pt>
                <c:pt idx="9">
                  <c:v>3.2122370500803398E-4</c:v>
                </c:pt>
                <c:pt idx="10">
                  <c:v>3.9425787426087497E-4</c:v>
                </c:pt>
                <c:pt idx="11">
                  <c:v>4.7496227932206298E-4</c:v>
                </c:pt>
                <c:pt idx="12">
                  <c:v>5.6334631921850595E-4</c:v>
                </c:pt>
                <c:pt idx="13">
                  <c:v>6.5942014149833299E-4</c:v>
                </c:pt>
                <c:pt idx="14">
                  <c:v>7.63194623952054E-4</c:v>
                </c:pt>
                <c:pt idx="15">
                  <c:v>8.7468130010606498E-4</c:v>
                </c:pt>
                <c:pt idx="16">
                  <c:v>9.9389214470023803E-4</c:v>
                </c:pt>
                <c:pt idx="17">
                  <c:v>1.12083947978795E-3</c:v>
                </c:pt>
                <c:pt idx="18">
                  <c:v>1.25553603613012E-3</c:v>
                </c:pt>
                <c:pt idx="19">
                  <c:v>1.39799734788146E-3</c:v>
                </c:pt>
                <c:pt idx="20">
                  <c:v>1.5482459532509499E-3</c:v>
                </c:pt>
                <c:pt idx="21">
                  <c:v>1.70631264939594E-3</c:v>
                </c:pt>
                <c:pt idx="22">
                  <c:v>1.87223730601803E-3</c:v>
                </c:pt>
                <c:pt idx="23">
                  <c:v>2.0460698448389499E-3</c:v>
                </c:pt>
                <c:pt idx="24">
                  <c:v>2.2278683109818601E-3</c:v>
                </c:pt>
                <c:pt idx="25">
                  <c:v>2.4176950398905601E-3</c:v>
                </c:pt>
                <c:pt idx="26">
                  <c:v>2.6156159555061299E-3</c:v>
                </c:pt>
                <c:pt idx="27">
                  <c:v>2.8217001900775998E-3</c:v>
                </c:pt>
                <c:pt idx="28">
                  <c:v>3.0360193492882E-3</c:v>
                </c:pt>
                <c:pt idx="29">
                  <c:v>3.2586474063440898E-3</c:v>
                </c:pt>
                <c:pt idx="30">
                  <c:v>3.4896609639239701E-3</c:v>
                </c:pt>
                <c:pt idx="31">
                  <c:v>3.7291395400774201E-3</c:v>
                </c:pt>
                <c:pt idx="32">
                  <c:v>3.9771663564209699E-3</c:v>
                </c:pt>
                <c:pt idx="33">
                  <c:v>4.2338292202170396E-3</c:v>
                </c:pt>
                <c:pt idx="34">
                  <c:v>4.4992223343450098E-3</c:v>
                </c:pt>
                <c:pt idx="35">
                  <c:v>4.7734463389416696E-3</c:v>
                </c:pt>
                <c:pt idx="36">
                  <c:v>5.0566072367650601E-3</c:v>
                </c:pt>
                <c:pt idx="37">
                  <c:v>5.3488154210698698E-3</c:v>
                </c:pt>
                <c:pt idx="38">
                  <c:v>5.65018477505285E-3</c:v>
                </c:pt>
                <c:pt idx="39">
                  <c:v>5.9608307013781503E-3</c:v>
                </c:pt>
                <c:pt idx="40">
                  <c:v>6.2808696840346403E-3</c:v>
                </c:pt>
                <c:pt idx="41">
                  <c:v>6.6104199244829799E-3</c:v>
                </c:pt>
                <c:pt idx="42">
                  <c:v>6.9496012916753502E-3</c:v>
                </c:pt>
                <c:pt idx="43">
                  <c:v>7.2985345951753601E-3</c:v>
                </c:pt>
                <c:pt idx="44">
                  <c:v>7.6573405174948997E-3</c:v>
                </c:pt>
                <c:pt idx="45">
                  <c:v>8.0261385338698601E-3</c:v>
                </c:pt>
                <c:pt idx="46">
                  <c:v>8.4050464264375201E-3</c:v>
                </c:pt>
                <c:pt idx="47">
                  <c:v>8.7941800612117097E-3</c:v>
                </c:pt>
                <c:pt idx="48">
                  <c:v>9.1936525429154002E-3</c:v>
                </c:pt>
                <c:pt idx="49">
                  <c:v>9.6035719587800293E-3</c:v>
                </c:pt>
                <c:pt idx="50">
                  <c:v>1.0024039211606099E-2</c:v>
                </c:pt>
                <c:pt idx="51">
                  <c:v>1.04551472465386E-2</c:v>
                </c:pt>
                <c:pt idx="52">
                  <c:v>1.08969803341656E-2</c:v>
                </c:pt>
                <c:pt idx="53">
                  <c:v>1.1349614046498801E-2</c:v>
                </c:pt>
                <c:pt idx="54">
                  <c:v>1.18131174200117E-2</c:v>
                </c:pt>
                <c:pt idx="55">
                  <c:v>1.22875557994741E-2</c:v>
                </c:pt>
                <c:pt idx="56">
                  <c:v>1.27729918868725E-2</c:v>
                </c:pt>
                <c:pt idx="57">
                  <c:v>1.3269482518998999E-2</c:v>
                </c:pt>
                <c:pt idx="58">
                  <c:v>1.37770748493172E-2</c:v>
                </c:pt>
                <c:pt idx="59">
                  <c:v>1.4295806214922499E-2</c:v>
                </c:pt>
                <c:pt idx="60">
                  <c:v>1.4825704411961E-2</c:v>
                </c:pt>
                <c:pt idx="61">
                  <c:v>1.53667874030306E-2</c:v>
                </c:pt>
                <c:pt idx="62">
                  <c:v>1.5919065659043E-2</c:v>
                </c:pt>
                <c:pt idx="63">
                  <c:v>1.64825439776243E-2</c:v>
                </c:pt>
                <c:pt idx="64">
                  <c:v>1.7057220299225601E-2</c:v>
                </c:pt>
                <c:pt idx="65">
                  <c:v>1.76430825974008E-2</c:v>
                </c:pt>
                <c:pt idx="66">
                  <c:v>1.82401054199983E-2</c:v>
                </c:pt>
                <c:pt idx="67">
                  <c:v>1.8848249761207199E-2</c:v>
                </c:pt>
                <c:pt idx="68">
                  <c:v>1.9467465012648601E-2</c:v>
                </c:pt>
                <c:pt idx="69">
                  <c:v>2.0097690347683501E-2</c:v>
                </c:pt>
                <c:pt idx="70">
                  <c:v>2.07388571165198E-2</c:v>
                </c:pt>
                <c:pt idx="71">
                  <c:v>2.13908915843763E-2</c:v>
                </c:pt>
                <c:pt idx="72">
                  <c:v>2.2053715419971399E-2</c:v>
                </c:pt>
                <c:pt idx="73">
                  <c:v>2.2727246270461601E-2</c:v>
                </c:pt>
                <c:pt idx="74">
                  <c:v>2.34113982941444E-2</c:v>
                </c:pt>
                <c:pt idx="75">
                  <c:v>2.4106082481075701E-2</c:v>
                </c:pt>
                <c:pt idx="76">
                  <c:v>2.48112062454438E-2</c:v>
                </c:pt>
                <c:pt idx="77">
                  <c:v>2.55266712851571E-2</c:v>
                </c:pt>
                <c:pt idx="78">
                  <c:v>2.6252372852138099E-2</c:v>
                </c:pt>
                <c:pt idx="79">
                  <c:v>2.6988199743431699E-2</c:v>
                </c:pt>
                <c:pt idx="80">
                  <c:v>2.7734034499270002E-2</c:v>
                </c:pt>
                <c:pt idx="81">
                  <c:v>2.84897548278416E-2</c:v>
                </c:pt>
                <c:pt idx="82">
                  <c:v>2.9255237065233499E-2</c:v>
                </c:pt>
                <c:pt idx="83">
                  <c:v>3.0030357070344699E-2</c:v>
                </c:pt>
                <c:pt idx="84">
                  <c:v>3.0814989746481999E-2</c:v>
                </c:pt>
                <c:pt idx="85">
                  <c:v>3.1609009047982403E-2</c:v>
                </c:pt>
                <c:pt idx="86">
                  <c:v>3.2412288069395702E-2</c:v>
                </c:pt>
                <c:pt idx="87">
                  <c:v>3.3224699163747103E-2</c:v>
                </c:pt>
                <c:pt idx="88">
                  <c:v>3.4046114614863801E-2</c:v>
                </c:pt>
                <c:pt idx="89">
                  <c:v>3.48764074870027E-2</c:v>
                </c:pt>
                <c:pt idx="90">
                  <c:v>3.5715451753104803E-2</c:v>
                </c:pt>
                <c:pt idx="91">
                  <c:v>3.6563122126666903E-2</c:v>
                </c:pt>
                <c:pt idx="92">
                  <c:v>3.7419293779874303E-2</c:v>
                </c:pt>
                <c:pt idx="93">
                  <c:v>3.8283842192584801E-2</c:v>
                </c:pt>
                <c:pt idx="94">
                  <c:v>3.9156643308897503E-2</c:v>
                </c:pt>
                <c:pt idx="95">
                  <c:v>4.0037573798983803E-2</c:v>
                </c:pt>
                <c:pt idx="96">
                  <c:v>4.0926511453780803E-2</c:v>
                </c:pt>
                <c:pt idx="97">
                  <c:v>4.1823335579502303E-2</c:v>
                </c:pt>
                <c:pt idx="98">
                  <c:v>4.2727927165660401E-2</c:v>
                </c:pt>
                <c:pt idx="99">
                  <c:v>4.3640167882755203E-2</c:v>
                </c:pt>
                <c:pt idx="100">
                  <c:v>4.4559937705686697E-2</c:v>
                </c:pt>
                <c:pt idx="101">
                  <c:v>4.5487113904112197E-2</c:v>
                </c:pt>
                <c:pt idx="102">
                  <c:v>4.6421571094674201E-2</c:v>
                </c:pt>
                <c:pt idx="103">
                  <c:v>4.73631814587573E-2</c:v>
                </c:pt>
                <c:pt idx="104">
                  <c:v>4.8311813578426198E-2</c:v>
                </c:pt>
                <c:pt idx="105">
                  <c:v>4.9267330233327203E-2</c:v>
                </c:pt>
                <c:pt idx="106">
                  <c:v>5.0229586599646603E-2</c:v>
                </c:pt>
                <c:pt idx="107">
                  <c:v>5.1198430082740498E-2</c:v>
                </c:pt>
                <c:pt idx="108">
                  <c:v>5.2173693109702698E-2</c:v>
                </c:pt>
                <c:pt idx="109">
                  <c:v>5.3155183148802097E-2</c:v>
                </c:pt>
                <c:pt idx="110">
                  <c:v>5.4142677454375801E-2</c:v>
                </c:pt>
                <c:pt idx="111">
                  <c:v>5.5135928571377502E-2</c:v>
                </c:pt>
                <c:pt idx="112">
                  <c:v>5.6134668946515302E-2</c:v>
                </c:pt>
                <c:pt idx="113">
                  <c:v>5.7138609797403699E-2</c:v>
                </c:pt>
                <c:pt idx="114">
                  <c:v>5.8147440163693997E-2</c:v>
                </c:pt>
                <c:pt idx="115">
                  <c:v>5.9160827951078097E-2</c:v>
                </c:pt>
                <c:pt idx="116">
                  <c:v>6.0178408874625798E-2</c:v>
                </c:pt>
                <c:pt idx="117">
                  <c:v>6.1199783523136E-2</c:v>
                </c:pt>
                <c:pt idx="118">
                  <c:v>6.2224528495043702E-2</c:v>
                </c:pt>
                <c:pt idx="119">
                  <c:v>6.3252217603493394E-2</c:v>
                </c:pt>
                <c:pt idx="120">
                  <c:v>6.4282436141430893E-2</c:v>
                </c:pt>
                <c:pt idx="121">
                  <c:v>6.5314792752895298E-2</c:v>
                </c:pt>
                <c:pt idx="122">
                  <c:v>6.6348930071886497E-2</c:v>
                </c:pt>
                <c:pt idx="123">
                  <c:v>6.7384533703301996E-2</c:v>
                </c:pt>
                <c:pt idx="124">
                  <c:v>6.8421324868372199E-2</c:v>
                </c:pt>
                <c:pt idx="125">
                  <c:v>6.94590668108169E-2</c:v>
                </c:pt>
                <c:pt idx="126">
                  <c:v>7.0497573177556103E-2</c:v>
                </c:pt>
                <c:pt idx="127">
                  <c:v>7.1536697161102905E-2</c:v>
                </c:pt>
                <c:pt idx="128">
                  <c:v>7.25763214331481E-2</c:v>
                </c:pt>
                <c:pt idx="129">
                  <c:v>7.3616360789690402E-2</c:v>
                </c:pt>
                <c:pt idx="130">
                  <c:v>7.4656750412310194E-2</c:v>
                </c:pt>
                <c:pt idx="131">
                  <c:v>7.5697432224243202E-2</c:v>
                </c:pt>
                <c:pt idx="132">
                  <c:v>7.6738353255808398E-2</c:v>
                </c:pt>
                <c:pt idx="133">
                  <c:v>7.7779466542657605E-2</c:v>
                </c:pt>
                <c:pt idx="134">
                  <c:v>7.8820731491530502E-2</c:v>
                </c:pt>
                <c:pt idx="135">
                  <c:v>7.9862114464961206E-2</c:v>
                </c:pt>
                <c:pt idx="136">
                  <c:v>8.0903590146863102E-2</c:v>
                </c:pt>
                <c:pt idx="137">
                  <c:v>8.1945141498346696E-2</c:v>
                </c:pt>
                <c:pt idx="138">
                  <c:v>8.2986756670050996E-2</c:v>
                </c:pt>
                <c:pt idx="139">
                  <c:v>8.4028425377241894E-2</c:v>
                </c:pt>
                <c:pt idx="140">
                  <c:v>8.5070138563423395E-2</c:v>
                </c:pt>
                <c:pt idx="141">
                  <c:v>8.6111888640571593E-2</c:v>
                </c:pt>
                <c:pt idx="142">
                  <c:v>8.7153669538382703E-2</c:v>
                </c:pt>
                <c:pt idx="143">
                  <c:v>8.8195476722855201E-2</c:v>
                </c:pt>
                <c:pt idx="144">
                  <c:v>8.9237306748053302E-2</c:v>
                </c:pt>
                <c:pt idx="145">
                  <c:v>9.0279156395577306E-2</c:v>
                </c:pt>
                <c:pt idx="146">
                  <c:v>9.1321022546637307E-2</c:v>
                </c:pt>
                <c:pt idx="147">
                  <c:v>9.23629024948633E-2</c:v>
                </c:pt>
                <c:pt idx="148">
                  <c:v>9.3404794036911806E-2</c:v>
                </c:pt>
                <c:pt idx="149">
                  <c:v>9.4446695485290999E-2</c:v>
                </c:pt>
                <c:pt idx="150">
                  <c:v>9.5488605717190603E-2</c:v>
                </c:pt>
                <c:pt idx="151">
                  <c:v>9.6530524036398099E-2</c:v>
                </c:pt>
                <c:pt idx="152">
                  <c:v>9.7572449841012696E-2</c:v>
                </c:pt>
                <c:pt idx="153">
                  <c:v>9.8614382548186594E-2</c:v>
                </c:pt>
                <c:pt idx="154">
                  <c:v>9.9656321659242694E-2</c:v>
                </c:pt>
                <c:pt idx="155">
                  <c:v>0.100698266821853</c:v>
                </c:pt>
                <c:pt idx="156">
                  <c:v>0.101740217843207</c:v>
                </c:pt>
                <c:pt idx="157">
                  <c:v>0.102782174688759</c:v>
                </c:pt>
                <c:pt idx="158">
                  <c:v>0.10382413746406</c:v>
                </c:pt>
                <c:pt idx="159">
                  <c:v>0.104866106346336</c:v>
                </c:pt>
                <c:pt idx="160">
                  <c:v>0.105908081522899</c:v>
                </c:pt>
                <c:pt idx="161">
                  <c:v>0.10695006318337399</c:v>
                </c:pt>
                <c:pt idx="162">
                  <c:v>0.10799205152333401</c:v>
                </c:pt>
                <c:pt idx="163">
                  <c:v>0.109034046743231</c:v>
                </c:pt>
                <c:pt idx="164">
                  <c:v>0.110076049048165</c:v>
                </c:pt>
                <c:pt idx="165">
                  <c:v>0.11111805864511</c:v>
                </c:pt>
                <c:pt idx="166">
                  <c:v>0.112160075722984</c:v>
                </c:pt>
                <c:pt idx="167">
                  <c:v>0.11320210043704999</c:v>
                </c:pt>
                <c:pt idx="168">
                  <c:v>0.114244132910404</c:v>
                </c:pt>
                <c:pt idx="169">
                  <c:v>0.115286173233299</c:v>
                </c:pt>
                <c:pt idx="170">
                  <c:v>0.116328221451013</c:v>
                </c:pt>
                <c:pt idx="171">
                  <c:v>0.117370277564737</c:v>
                </c:pt>
                <c:pt idx="172">
                  <c:v>0.118412341543642</c:v>
                </c:pt>
                <c:pt idx="173">
                  <c:v>0.119454413327023</c:v>
                </c:pt>
                <c:pt idx="174">
                  <c:v>0.120496492825879</c:v>
                </c:pt>
                <c:pt idx="175">
                  <c:v>0.12153857993402099</c:v>
                </c:pt>
                <c:pt idx="176">
                  <c:v>0.122580674529728</c:v>
                </c:pt>
                <c:pt idx="177">
                  <c:v>0.12362277646853299</c:v>
                </c:pt>
                <c:pt idx="178">
                  <c:v>0.12466488558107799</c:v>
                </c:pt>
                <c:pt idx="179">
                  <c:v>0.12570700166837401</c:v>
                </c:pt>
                <c:pt idx="180">
                  <c:v>0.126749124501777</c:v>
                </c:pt>
                <c:pt idx="181">
                  <c:v>0.127791253835078</c:v>
                </c:pt>
                <c:pt idx="182">
                  <c:v>0.128833389412531</c:v>
                </c:pt>
                <c:pt idx="183">
                  <c:v>0.12987553097069399</c:v>
                </c:pt>
                <c:pt idx="184">
                  <c:v>0.13091767824211401</c:v>
                </c:pt>
                <c:pt idx="185">
                  <c:v>0.13195983095663</c:v>
                </c:pt>
                <c:pt idx="186">
                  <c:v>0.133001988840763</c:v>
                </c:pt>
                <c:pt idx="187">
                  <c:v>0.134044151441573</c:v>
                </c:pt>
                <c:pt idx="188">
                  <c:v>0.13508631776812</c:v>
                </c:pt>
                <c:pt idx="189">
                  <c:v>0.136128486785038</c:v>
                </c:pt>
                <c:pt idx="190">
                  <c:v>0.137170657513595</c:v>
                </c:pt>
                <c:pt idx="191">
                  <c:v>0.138212829030296</c:v>
                </c:pt>
                <c:pt idx="192">
                  <c:v>0.139255000644986</c:v>
                </c:pt>
                <c:pt idx="193">
                  <c:v>0.140297172259676</c:v>
                </c:pt>
                <c:pt idx="194">
                  <c:v>0.141339343874367</c:v>
                </c:pt>
                <c:pt idx="195">
                  <c:v>0.142381515489057</c:v>
                </c:pt>
                <c:pt idx="196">
                  <c:v>0.14342368710374701</c:v>
                </c:pt>
                <c:pt idx="197">
                  <c:v>0.14446585871843701</c:v>
                </c:pt>
                <c:pt idx="198">
                  <c:v>0.14550803033312701</c:v>
                </c:pt>
                <c:pt idx="199">
                  <c:v>0.14655020194781801</c:v>
                </c:pt>
                <c:pt idx="200">
                  <c:v>0.14759237356250801</c:v>
                </c:pt>
                <c:pt idx="201">
                  <c:v>0.14863454517719801</c:v>
                </c:pt>
                <c:pt idx="202">
                  <c:v>0.14967671679188899</c:v>
                </c:pt>
                <c:pt idx="203">
                  <c:v>0.15071888840657899</c:v>
                </c:pt>
                <c:pt idx="204">
                  <c:v>0.15176106002126899</c:v>
                </c:pt>
                <c:pt idx="205">
                  <c:v>0.15280323163595899</c:v>
                </c:pt>
                <c:pt idx="206">
                  <c:v>0.15384540325064899</c:v>
                </c:pt>
                <c:pt idx="207">
                  <c:v>0.15488757486533899</c:v>
                </c:pt>
                <c:pt idx="208">
                  <c:v>0.15592974648003</c:v>
                </c:pt>
                <c:pt idx="209">
                  <c:v>0.15697191809472</c:v>
                </c:pt>
                <c:pt idx="210">
                  <c:v>0.15801408970941</c:v>
                </c:pt>
                <c:pt idx="211">
                  <c:v>0.159056261324101</c:v>
                </c:pt>
                <c:pt idx="212">
                  <c:v>0.160098432938791</c:v>
                </c:pt>
                <c:pt idx="213">
                  <c:v>0.161140604553481</c:v>
                </c:pt>
                <c:pt idx="214">
                  <c:v>0.16218277616817101</c:v>
                </c:pt>
                <c:pt idx="215">
                  <c:v>0.16322494778286201</c:v>
                </c:pt>
                <c:pt idx="216">
                  <c:v>0.16426711939755201</c:v>
                </c:pt>
                <c:pt idx="217">
                  <c:v>0.16530929101224201</c:v>
                </c:pt>
                <c:pt idx="218">
                  <c:v>0.16635146262693201</c:v>
                </c:pt>
                <c:pt idx="219">
                  <c:v>0.16739363424162201</c:v>
                </c:pt>
                <c:pt idx="220">
                  <c:v>0.16843580585631299</c:v>
                </c:pt>
                <c:pt idx="221">
                  <c:v>0.16947797747100299</c:v>
                </c:pt>
                <c:pt idx="222">
                  <c:v>0.17052014908569299</c:v>
                </c:pt>
                <c:pt idx="223">
                  <c:v>0.17156232070038299</c:v>
                </c:pt>
                <c:pt idx="224">
                  <c:v>0.17260449231507399</c:v>
                </c:pt>
                <c:pt idx="225">
                  <c:v>0.17364666392976399</c:v>
                </c:pt>
                <c:pt idx="226">
                  <c:v>0.174688835544454</c:v>
                </c:pt>
                <c:pt idx="227">
                  <c:v>0.175731007159144</c:v>
                </c:pt>
                <c:pt idx="228">
                  <c:v>0.176773178773834</c:v>
                </c:pt>
                <c:pt idx="229">
                  <c:v>0.177815350388525</c:v>
                </c:pt>
                <c:pt idx="230">
                  <c:v>0.178857522003215</c:v>
                </c:pt>
                <c:pt idx="231">
                  <c:v>0.179899693617905</c:v>
                </c:pt>
                <c:pt idx="232">
                  <c:v>0.18094186523259501</c:v>
                </c:pt>
                <c:pt idx="233">
                  <c:v>0.18198403684728501</c:v>
                </c:pt>
                <c:pt idx="234">
                  <c:v>0.18302620846197501</c:v>
                </c:pt>
                <c:pt idx="235">
                  <c:v>0.18406838007666601</c:v>
                </c:pt>
                <c:pt idx="236">
                  <c:v>0.18511055169135601</c:v>
                </c:pt>
                <c:pt idx="237">
                  <c:v>0.18615272330604599</c:v>
                </c:pt>
                <c:pt idx="238">
                  <c:v>0.18719489492073599</c:v>
                </c:pt>
                <c:pt idx="239">
                  <c:v>0.18823706653542599</c:v>
                </c:pt>
                <c:pt idx="240">
                  <c:v>0.18927923815011699</c:v>
                </c:pt>
                <c:pt idx="241">
                  <c:v>0.19032140976480799</c:v>
                </c:pt>
                <c:pt idx="242">
                  <c:v>0.19136358137949699</c:v>
                </c:pt>
                <c:pt idx="243">
                  <c:v>0.192405752994187</c:v>
                </c:pt>
                <c:pt idx="244">
                  <c:v>0.193447924608878</c:v>
                </c:pt>
                <c:pt idx="245">
                  <c:v>0.194490096223568</c:v>
                </c:pt>
                <c:pt idx="246">
                  <c:v>0.195532267838258</c:v>
                </c:pt>
                <c:pt idx="247">
                  <c:v>0.196574439452949</c:v>
                </c:pt>
                <c:pt idx="248">
                  <c:v>0.197616611067639</c:v>
                </c:pt>
                <c:pt idx="249">
                  <c:v>0.198658782682329</c:v>
                </c:pt>
                <c:pt idx="250">
                  <c:v>0.19970095429701901</c:v>
                </c:pt>
                <c:pt idx="251">
                  <c:v>0.20074312591170901</c:v>
                </c:pt>
                <c:pt idx="252">
                  <c:v>0.20178529752640001</c:v>
                </c:pt>
                <c:pt idx="253">
                  <c:v>0.20282746914109001</c:v>
                </c:pt>
                <c:pt idx="254">
                  <c:v>0.20386964075578001</c:v>
                </c:pt>
                <c:pt idx="255">
                  <c:v>0.20491181237046999</c:v>
                </c:pt>
                <c:pt idx="256">
                  <c:v>0.20595398398515999</c:v>
                </c:pt>
                <c:pt idx="257">
                  <c:v>0.20699615559984999</c:v>
                </c:pt>
                <c:pt idx="258">
                  <c:v>0.20803832721454099</c:v>
                </c:pt>
                <c:pt idx="259">
                  <c:v>0.20908049882923099</c:v>
                </c:pt>
                <c:pt idx="260">
                  <c:v>0.21012267044392199</c:v>
                </c:pt>
                <c:pt idx="261">
                  <c:v>0.211164842058611</c:v>
                </c:pt>
                <c:pt idx="262">
                  <c:v>0.212207013673302</c:v>
                </c:pt>
                <c:pt idx="263">
                  <c:v>0.213249185287992</c:v>
                </c:pt>
                <c:pt idx="264">
                  <c:v>0.214291356902683</c:v>
                </c:pt>
                <c:pt idx="265">
                  <c:v>0.215333528517372</c:v>
                </c:pt>
                <c:pt idx="266">
                  <c:v>0.216375700132062</c:v>
                </c:pt>
                <c:pt idx="267">
                  <c:v>0.21741787174675301</c:v>
                </c:pt>
                <c:pt idx="268">
                  <c:v>0.21846004336144301</c:v>
                </c:pt>
                <c:pt idx="269">
                  <c:v>0.21950221497613401</c:v>
                </c:pt>
                <c:pt idx="270">
                  <c:v>0.22054438659082401</c:v>
                </c:pt>
                <c:pt idx="271">
                  <c:v>0.22158655820551301</c:v>
                </c:pt>
                <c:pt idx="272">
                  <c:v>0.22262872982020401</c:v>
                </c:pt>
                <c:pt idx="273">
                  <c:v>0.22367090143489399</c:v>
                </c:pt>
                <c:pt idx="274">
                  <c:v>0.22471307304958399</c:v>
                </c:pt>
                <c:pt idx="275">
                  <c:v>0.22575524466427499</c:v>
                </c:pt>
                <c:pt idx="276">
                  <c:v>0.22679741627896499</c:v>
                </c:pt>
                <c:pt idx="277">
                  <c:v>0.22783958789365499</c:v>
                </c:pt>
                <c:pt idx="278">
                  <c:v>0.22888175950834599</c:v>
                </c:pt>
                <c:pt idx="279">
                  <c:v>0.229923931123036</c:v>
                </c:pt>
                <c:pt idx="280">
                  <c:v>0.230966102737726</c:v>
                </c:pt>
                <c:pt idx="281">
                  <c:v>0.232008274352416</c:v>
                </c:pt>
                <c:pt idx="282">
                  <c:v>0.233050445967106</c:v>
                </c:pt>
                <c:pt idx="283">
                  <c:v>0.234092617581796</c:v>
                </c:pt>
                <c:pt idx="284">
                  <c:v>0.235134789196487</c:v>
                </c:pt>
                <c:pt idx="285">
                  <c:v>0.23617696081117601</c:v>
                </c:pt>
                <c:pt idx="286">
                  <c:v>0.23721913242586701</c:v>
                </c:pt>
                <c:pt idx="287">
                  <c:v>0.23826130404055701</c:v>
                </c:pt>
                <c:pt idx="288">
                  <c:v>0.23930347565524701</c:v>
                </c:pt>
                <c:pt idx="289">
                  <c:v>0.24034564726993801</c:v>
                </c:pt>
                <c:pt idx="290">
                  <c:v>0.24138781888462699</c:v>
                </c:pt>
                <c:pt idx="291">
                  <c:v>0.24242999049931799</c:v>
                </c:pt>
                <c:pt idx="292">
                  <c:v>0.24347216211400899</c:v>
                </c:pt>
                <c:pt idx="293">
                  <c:v>0.24451433372869899</c:v>
                </c:pt>
                <c:pt idx="294">
                  <c:v>0.24555650534338899</c:v>
                </c:pt>
                <c:pt idx="295">
                  <c:v>0.24659867695807899</c:v>
                </c:pt>
                <c:pt idx="296">
                  <c:v>0.247640848572769</c:v>
                </c:pt>
                <c:pt idx="297">
                  <c:v>0.24868302018746</c:v>
                </c:pt>
                <c:pt idx="298">
                  <c:v>0.24972519180215</c:v>
                </c:pt>
                <c:pt idx="299">
                  <c:v>0.25076736341683997</c:v>
                </c:pt>
                <c:pt idx="300">
                  <c:v>0.25180953503152997</c:v>
                </c:pt>
                <c:pt idx="301">
                  <c:v>0.25285170664622098</c:v>
                </c:pt>
                <c:pt idx="302">
                  <c:v>0.25389387826091098</c:v>
                </c:pt>
                <c:pt idx="303">
                  <c:v>0.25493604987560098</c:v>
                </c:pt>
                <c:pt idx="304">
                  <c:v>0.25597822149029098</c:v>
                </c:pt>
                <c:pt idx="305">
                  <c:v>0.25702039310498298</c:v>
                </c:pt>
                <c:pt idx="306">
                  <c:v>0.25806256471967198</c:v>
                </c:pt>
                <c:pt idx="307">
                  <c:v>0.25910473633436198</c:v>
                </c:pt>
                <c:pt idx="308">
                  <c:v>0.26014690794905299</c:v>
                </c:pt>
                <c:pt idx="309">
                  <c:v>0.26118907956374199</c:v>
                </c:pt>
                <c:pt idx="310">
                  <c:v>0.26223125117843299</c:v>
                </c:pt>
                <c:pt idx="311">
                  <c:v>0.26327342279312199</c:v>
                </c:pt>
                <c:pt idx="312">
                  <c:v>0.26431559440781199</c:v>
                </c:pt>
                <c:pt idx="313">
                  <c:v>0.26535776602250299</c:v>
                </c:pt>
                <c:pt idx="314">
                  <c:v>0.266399937637194</c:v>
                </c:pt>
                <c:pt idx="315">
                  <c:v>0.267442109251884</c:v>
                </c:pt>
                <c:pt idx="316">
                  <c:v>0.268484280866573</c:v>
                </c:pt>
                <c:pt idx="317">
                  <c:v>0.269526452481264</c:v>
                </c:pt>
                <c:pt idx="318">
                  <c:v>0.270568624095954</c:v>
                </c:pt>
                <c:pt idx="319">
                  <c:v>0.271610795710645</c:v>
                </c:pt>
                <c:pt idx="320">
                  <c:v>0.27265296732533401</c:v>
                </c:pt>
                <c:pt idx="321">
                  <c:v>0.27369513894002501</c:v>
                </c:pt>
                <c:pt idx="322">
                  <c:v>0.27473731055471601</c:v>
                </c:pt>
                <c:pt idx="323">
                  <c:v>0.27577948216940601</c:v>
                </c:pt>
                <c:pt idx="324">
                  <c:v>0.27682165378409501</c:v>
                </c:pt>
                <c:pt idx="325">
                  <c:v>0.27786382539878601</c:v>
                </c:pt>
                <c:pt idx="326">
                  <c:v>0.27890599701347601</c:v>
                </c:pt>
                <c:pt idx="327">
                  <c:v>0.27994816862816602</c:v>
                </c:pt>
                <c:pt idx="328">
                  <c:v>0.28099034024285702</c:v>
                </c:pt>
                <c:pt idx="329">
                  <c:v>0.28203251185754702</c:v>
                </c:pt>
                <c:pt idx="330">
                  <c:v>0.28307468347223702</c:v>
                </c:pt>
                <c:pt idx="331">
                  <c:v>0.28411685508692702</c:v>
                </c:pt>
                <c:pt idx="332">
                  <c:v>0.28515902670161702</c:v>
                </c:pt>
                <c:pt idx="333">
                  <c:v>0.28620119831630703</c:v>
                </c:pt>
                <c:pt idx="334">
                  <c:v>0.28724336993099803</c:v>
                </c:pt>
                <c:pt idx="335">
                  <c:v>0.28828554154568797</c:v>
                </c:pt>
                <c:pt idx="336">
                  <c:v>0.28932771316037897</c:v>
                </c:pt>
                <c:pt idx="337">
                  <c:v>0.29036988477506798</c:v>
                </c:pt>
                <c:pt idx="338">
                  <c:v>0.29141205638975898</c:v>
                </c:pt>
                <c:pt idx="339">
                  <c:v>0.29245422800444898</c:v>
                </c:pt>
                <c:pt idx="340">
                  <c:v>0.29349639961913898</c:v>
                </c:pt>
                <c:pt idx="341">
                  <c:v>0.29453857123382998</c:v>
                </c:pt>
                <c:pt idx="342">
                  <c:v>0.29558074284851898</c:v>
                </c:pt>
                <c:pt idx="343">
                  <c:v>0.29662291446320999</c:v>
                </c:pt>
                <c:pt idx="344">
                  <c:v>0.29766508607789999</c:v>
                </c:pt>
                <c:pt idx="345">
                  <c:v>0.29870725769258999</c:v>
                </c:pt>
                <c:pt idx="346">
                  <c:v>0.29974942930728099</c:v>
                </c:pt>
                <c:pt idx="347">
                  <c:v>0.30079160092197099</c:v>
                </c:pt>
                <c:pt idx="348">
                  <c:v>0.30183377253666099</c:v>
                </c:pt>
                <c:pt idx="349">
                  <c:v>0.30287594415135199</c:v>
                </c:pt>
                <c:pt idx="350">
                  <c:v>0.303918115766041</c:v>
                </c:pt>
                <c:pt idx="351">
                  <c:v>0.304960287380732</c:v>
                </c:pt>
                <c:pt idx="352">
                  <c:v>0.306002458995422</c:v>
                </c:pt>
                <c:pt idx="353">
                  <c:v>0.307044630610112</c:v>
                </c:pt>
                <c:pt idx="354">
                  <c:v>0.308086802224803</c:v>
                </c:pt>
                <c:pt idx="355">
                  <c:v>0.309128973839493</c:v>
                </c:pt>
                <c:pt idx="356">
                  <c:v>0.31017114545418301</c:v>
                </c:pt>
                <c:pt idx="357">
                  <c:v>0.31121331706887301</c:v>
                </c:pt>
                <c:pt idx="358">
                  <c:v>0.31225548868356401</c:v>
                </c:pt>
                <c:pt idx="359">
                  <c:v>0.31329766029825401</c:v>
                </c:pt>
                <c:pt idx="360">
                  <c:v>0.31433983191294401</c:v>
                </c:pt>
                <c:pt idx="361">
                  <c:v>0.31538200352763401</c:v>
                </c:pt>
                <c:pt idx="362">
                  <c:v>0.31642417514232402</c:v>
                </c:pt>
                <c:pt idx="363">
                  <c:v>0.31746634675701402</c:v>
                </c:pt>
                <c:pt idx="364">
                  <c:v>0.31850851837170502</c:v>
                </c:pt>
                <c:pt idx="365">
                  <c:v>0.31955068998639502</c:v>
                </c:pt>
                <c:pt idx="366">
                  <c:v>0.32059286160108502</c:v>
                </c:pt>
                <c:pt idx="367">
                  <c:v>0.32163503321577602</c:v>
                </c:pt>
                <c:pt idx="368">
                  <c:v>0.32267720483046602</c:v>
                </c:pt>
                <c:pt idx="369">
                  <c:v>0.32371937644515603</c:v>
                </c:pt>
                <c:pt idx="370">
                  <c:v>0.32476154805984597</c:v>
                </c:pt>
                <c:pt idx="371">
                  <c:v>0.32580371967453597</c:v>
                </c:pt>
                <c:pt idx="372">
                  <c:v>0.32684589128922598</c:v>
                </c:pt>
                <c:pt idx="373">
                  <c:v>0.32788806290391698</c:v>
                </c:pt>
                <c:pt idx="374">
                  <c:v>0.32893023451860698</c:v>
                </c:pt>
                <c:pt idx="375">
                  <c:v>0.32997240613329698</c:v>
                </c:pt>
                <c:pt idx="376">
                  <c:v>0.33101457774798698</c:v>
                </c:pt>
                <c:pt idx="377">
                  <c:v>0.33205674936267698</c:v>
                </c:pt>
                <c:pt idx="378">
                  <c:v>0.33309892097736798</c:v>
                </c:pt>
                <c:pt idx="379">
                  <c:v>0.33414109259205799</c:v>
                </c:pt>
                <c:pt idx="380">
                  <c:v>0.33518326420674799</c:v>
                </c:pt>
                <c:pt idx="381">
                  <c:v>0.33622543582143799</c:v>
                </c:pt>
                <c:pt idx="382">
                  <c:v>0.33726760743612899</c:v>
                </c:pt>
                <c:pt idx="383">
                  <c:v>0.33830977905081899</c:v>
                </c:pt>
                <c:pt idx="384">
                  <c:v>0.339351950665507</c:v>
                </c:pt>
                <c:pt idx="385">
                  <c:v>0.340394122280199</c:v>
                </c:pt>
                <c:pt idx="386">
                  <c:v>0.341436293894889</c:v>
                </c:pt>
                <c:pt idx="387">
                  <c:v>0.342478465509579</c:v>
                </c:pt>
                <c:pt idx="388">
                  <c:v>0.343520637124269</c:v>
                </c:pt>
                <c:pt idx="389">
                  <c:v>0.344562808738959</c:v>
                </c:pt>
                <c:pt idx="390">
                  <c:v>0.34560498035364901</c:v>
                </c:pt>
                <c:pt idx="391">
                  <c:v>0.34664715196834101</c:v>
                </c:pt>
                <c:pt idx="392">
                  <c:v>0.34768932358303001</c:v>
                </c:pt>
                <c:pt idx="393">
                  <c:v>0.34873149519772001</c:v>
                </c:pt>
                <c:pt idx="394">
                  <c:v>0.34977366681241101</c:v>
                </c:pt>
                <c:pt idx="395">
                  <c:v>0.35081583842710101</c:v>
                </c:pt>
                <c:pt idx="396">
                  <c:v>0.35185801004179101</c:v>
                </c:pt>
                <c:pt idx="397">
                  <c:v>0.35290018165648102</c:v>
                </c:pt>
                <c:pt idx="398">
                  <c:v>0.35394235327117102</c:v>
                </c:pt>
                <c:pt idx="399">
                  <c:v>0.35498452488586102</c:v>
                </c:pt>
                <c:pt idx="400">
                  <c:v>0.35602669650055102</c:v>
                </c:pt>
                <c:pt idx="401">
                  <c:v>0.35706886811524102</c:v>
                </c:pt>
                <c:pt idx="402">
                  <c:v>0.35811103972993202</c:v>
                </c:pt>
                <c:pt idx="403">
                  <c:v>0.35915321134462203</c:v>
                </c:pt>
                <c:pt idx="404">
                  <c:v>0.36019538295931203</c:v>
                </c:pt>
                <c:pt idx="405">
                  <c:v>0.36123755457400197</c:v>
                </c:pt>
                <c:pt idx="406">
                  <c:v>0.36227972618869297</c:v>
                </c:pt>
                <c:pt idx="407">
                  <c:v>0.36332189780338198</c:v>
                </c:pt>
                <c:pt idx="408">
                  <c:v>0.36436406941807298</c:v>
                </c:pt>
                <c:pt idx="409">
                  <c:v>0.36540624103276298</c:v>
                </c:pt>
                <c:pt idx="410">
                  <c:v>0.36644841264745398</c:v>
                </c:pt>
                <c:pt idx="411">
                  <c:v>0.36749058426214298</c:v>
                </c:pt>
                <c:pt idx="412">
                  <c:v>0.36853275587683398</c:v>
                </c:pt>
                <c:pt idx="413">
                  <c:v>0.36957492749152399</c:v>
                </c:pt>
                <c:pt idx="414">
                  <c:v>0.37061709910621399</c:v>
                </c:pt>
                <c:pt idx="415">
                  <c:v>0.37165927072090399</c:v>
                </c:pt>
                <c:pt idx="416">
                  <c:v>0.37270144233559399</c:v>
                </c:pt>
                <c:pt idx="417">
                  <c:v>0.37374361395028399</c:v>
                </c:pt>
                <c:pt idx="418">
                  <c:v>0.37478578556497399</c:v>
                </c:pt>
                <c:pt idx="419">
                  <c:v>0.375827957179665</c:v>
                </c:pt>
                <c:pt idx="420">
                  <c:v>0.376870128794356</c:v>
                </c:pt>
                <c:pt idx="421">
                  <c:v>0.377912300409045</c:v>
                </c:pt>
                <c:pt idx="422">
                  <c:v>0.378954472023736</c:v>
                </c:pt>
                <c:pt idx="423">
                  <c:v>0.379996643638426</c:v>
                </c:pt>
                <c:pt idx="424">
                  <c:v>0.381038815253116</c:v>
                </c:pt>
                <c:pt idx="425">
                  <c:v>0.38208098686780501</c:v>
                </c:pt>
                <c:pt idx="426">
                  <c:v>0.38312315848249601</c:v>
                </c:pt>
                <c:pt idx="427">
                  <c:v>0.38416533009718501</c:v>
                </c:pt>
                <c:pt idx="428">
                  <c:v>0.38520750171187601</c:v>
                </c:pt>
                <c:pt idx="429">
                  <c:v>0.38624967332656601</c:v>
                </c:pt>
                <c:pt idx="430">
                  <c:v>0.38729184494125601</c:v>
                </c:pt>
                <c:pt idx="431">
                  <c:v>0.38833401655594701</c:v>
                </c:pt>
                <c:pt idx="432">
                  <c:v>0.38937618817063802</c:v>
                </c:pt>
                <c:pt idx="433">
                  <c:v>0.39041835978532802</c:v>
                </c:pt>
                <c:pt idx="434">
                  <c:v>0.39146053140001802</c:v>
                </c:pt>
                <c:pt idx="435">
                  <c:v>0.39250270301470802</c:v>
                </c:pt>
                <c:pt idx="436">
                  <c:v>0.39354487462939802</c:v>
                </c:pt>
                <c:pt idx="437">
                  <c:v>0.39458704624408703</c:v>
                </c:pt>
                <c:pt idx="438">
                  <c:v>0.39562921785877803</c:v>
                </c:pt>
                <c:pt idx="439">
                  <c:v>0.39667138947346903</c:v>
                </c:pt>
                <c:pt idx="440">
                  <c:v>0.39771356108815797</c:v>
                </c:pt>
                <c:pt idx="441">
                  <c:v>0.39875573270284898</c:v>
                </c:pt>
                <c:pt idx="442">
                  <c:v>0.39979790431753898</c:v>
                </c:pt>
                <c:pt idx="443">
                  <c:v>0.40084007593222898</c:v>
                </c:pt>
                <c:pt idx="444">
                  <c:v>0.40188224754691998</c:v>
                </c:pt>
                <c:pt idx="445">
                  <c:v>0.40292441916160998</c:v>
                </c:pt>
                <c:pt idx="446">
                  <c:v>0.40396659077629898</c:v>
                </c:pt>
                <c:pt idx="447">
                  <c:v>0.40500876239098998</c:v>
                </c:pt>
                <c:pt idx="448">
                  <c:v>0.40605093400567999</c:v>
                </c:pt>
                <c:pt idx="449">
                  <c:v>0.40709310562036999</c:v>
                </c:pt>
                <c:pt idx="450">
                  <c:v>0.40813527723505999</c:v>
                </c:pt>
                <c:pt idx="451">
                  <c:v>0.40917744884974999</c:v>
                </c:pt>
                <c:pt idx="452">
                  <c:v>0.41021962046444099</c:v>
                </c:pt>
                <c:pt idx="453">
                  <c:v>0.41126179207913199</c:v>
                </c:pt>
                <c:pt idx="454">
                  <c:v>0.41230396369382</c:v>
                </c:pt>
                <c:pt idx="455">
                  <c:v>0.413346135308511</c:v>
                </c:pt>
                <c:pt idx="456">
                  <c:v>0.414388306923202</c:v>
                </c:pt>
                <c:pt idx="457">
                  <c:v>0.415430478537892</c:v>
                </c:pt>
                <c:pt idx="458">
                  <c:v>0.416472650152581</c:v>
                </c:pt>
                <c:pt idx="459">
                  <c:v>0.417514821767273</c:v>
                </c:pt>
                <c:pt idx="460">
                  <c:v>0.41855699338196201</c:v>
                </c:pt>
                <c:pt idx="461">
                  <c:v>0.41959916499665301</c:v>
                </c:pt>
                <c:pt idx="462">
                  <c:v>0.42064133661134201</c:v>
                </c:pt>
                <c:pt idx="463">
                  <c:v>0.42168350822603301</c:v>
                </c:pt>
                <c:pt idx="464">
                  <c:v>0.42272567984072401</c:v>
                </c:pt>
                <c:pt idx="465">
                  <c:v>0.42376785145541301</c:v>
                </c:pt>
                <c:pt idx="466">
                  <c:v>0.42481002307010302</c:v>
                </c:pt>
                <c:pt idx="467">
                  <c:v>0.42585219468479402</c:v>
                </c:pt>
                <c:pt idx="468">
                  <c:v>0.42689436629948402</c:v>
                </c:pt>
                <c:pt idx="469">
                  <c:v>0.42793653791417302</c:v>
                </c:pt>
                <c:pt idx="470">
                  <c:v>0.42897870952886502</c:v>
                </c:pt>
                <c:pt idx="471">
                  <c:v>0.43002088114355402</c:v>
                </c:pt>
                <c:pt idx="472">
                  <c:v>0.43106305275824403</c:v>
                </c:pt>
                <c:pt idx="473">
                  <c:v>0.43210522437293503</c:v>
                </c:pt>
                <c:pt idx="474">
                  <c:v>0.43314739598762497</c:v>
                </c:pt>
                <c:pt idx="475">
                  <c:v>0.43418956760231397</c:v>
                </c:pt>
                <c:pt idx="476">
                  <c:v>0.43523173921700498</c:v>
                </c:pt>
                <c:pt idx="477">
                  <c:v>0.43627391083169698</c:v>
                </c:pt>
                <c:pt idx="478">
                  <c:v>0.43731608244638498</c:v>
                </c:pt>
                <c:pt idx="479">
                  <c:v>0.43835825406107598</c:v>
                </c:pt>
                <c:pt idx="480">
                  <c:v>0.43940042567576598</c:v>
                </c:pt>
                <c:pt idx="481">
                  <c:v>0.44044259729045698</c:v>
                </c:pt>
                <c:pt idx="482">
                  <c:v>0.44148476890514698</c:v>
                </c:pt>
                <c:pt idx="483">
                  <c:v>0.44252694051983699</c:v>
                </c:pt>
                <c:pt idx="484">
                  <c:v>0.44356911213452599</c:v>
                </c:pt>
                <c:pt idx="485">
                  <c:v>0.44461128374921599</c:v>
                </c:pt>
                <c:pt idx="486">
                  <c:v>0.44565345536390799</c:v>
                </c:pt>
                <c:pt idx="487">
                  <c:v>0.44669562697859699</c:v>
                </c:pt>
                <c:pt idx="488">
                  <c:v>0.447737798593287</c:v>
                </c:pt>
                <c:pt idx="489">
                  <c:v>0.448779970207977</c:v>
                </c:pt>
                <c:pt idx="490">
                  <c:v>0.449822141822668</c:v>
                </c:pt>
                <c:pt idx="491">
                  <c:v>0.450864313437357</c:v>
                </c:pt>
                <c:pt idx="492">
                  <c:v>0.451906485052048</c:v>
                </c:pt>
                <c:pt idx="493">
                  <c:v>0.452948656666739</c:v>
                </c:pt>
                <c:pt idx="494">
                  <c:v>0.45399082828143</c:v>
                </c:pt>
                <c:pt idx="495">
                  <c:v>0.45503299989611901</c:v>
                </c:pt>
                <c:pt idx="496">
                  <c:v>0.45607517151080901</c:v>
                </c:pt>
                <c:pt idx="497">
                  <c:v>0.45711734312550001</c:v>
                </c:pt>
                <c:pt idx="498">
                  <c:v>0.45815951474019001</c:v>
                </c:pt>
                <c:pt idx="499">
                  <c:v>0.45920168635487901</c:v>
                </c:pt>
                <c:pt idx="500">
                  <c:v>0.46024385796957001</c:v>
                </c:pt>
                <c:pt idx="501">
                  <c:v>0.46128602958426002</c:v>
                </c:pt>
                <c:pt idx="502">
                  <c:v>0.46232820119895002</c:v>
                </c:pt>
                <c:pt idx="503">
                  <c:v>0.46337037281363902</c:v>
                </c:pt>
                <c:pt idx="504">
                  <c:v>0.46441254442833102</c:v>
                </c:pt>
                <c:pt idx="505">
                  <c:v>0.46545471604302102</c:v>
                </c:pt>
                <c:pt idx="506">
                  <c:v>0.46649688765771002</c:v>
                </c:pt>
                <c:pt idx="507">
                  <c:v>0.46753905927240103</c:v>
                </c:pt>
                <c:pt idx="508">
                  <c:v>0.46858123088709103</c:v>
                </c:pt>
                <c:pt idx="509">
                  <c:v>0.46962340250178097</c:v>
                </c:pt>
                <c:pt idx="510">
                  <c:v>0.47066557411646998</c:v>
                </c:pt>
                <c:pt idx="511">
                  <c:v>0.47170774573116098</c:v>
                </c:pt>
                <c:pt idx="512">
                  <c:v>0.47274991734585098</c:v>
                </c:pt>
                <c:pt idx="513">
                  <c:v>0.47379208896054198</c:v>
                </c:pt>
                <c:pt idx="514">
                  <c:v>0.47483426057523198</c:v>
                </c:pt>
                <c:pt idx="515">
                  <c:v>0.47587643218992098</c:v>
                </c:pt>
                <c:pt idx="516">
                  <c:v>0.47691860380461298</c:v>
                </c:pt>
                <c:pt idx="517">
                  <c:v>0.47796077541930299</c:v>
                </c:pt>
                <c:pt idx="518">
                  <c:v>0.47900294703399299</c:v>
                </c:pt>
                <c:pt idx="519">
                  <c:v>0.48004511864868399</c:v>
                </c:pt>
                <c:pt idx="520">
                  <c:v>0.48108729026337299</c:v>
                </c:pt>
                <c:pt idx="521">
                  <c:v>0.48212946187806399</c:v>
                </c:pt>
                <c:pt idx="522">
                  <c:v>0.48317163349275399</c:v>
                </c:pt>
                <c:pt idx="523">
                  <c:v>0.484213805107444</c:v>
                </c:pt>
                <c:pt idx="524">
                  <c:v>0.485255976722134</c:v>
                </c:pt>
                <c:pt idx="525">
                  <c:v>0.486298148336824</c:v>
                </c:pt>
                <c:pt idx="526">
                  <c:v>0.487340319951514</c:v>
                </c:pt>
                <c:pt idx="527">
                  <c:v>0.488382491566205</c:v>
                </c:pt>
                <c:pt idx="528">
                  <c:v>0.489424663180895</c:v>
                </c:pt>
                <c:pt idx="529">
                  <c:v>0.490466834795585</c:v>
                </c:pt>
                <c:pt idx="530">
                  <c:v>0.49150900641027601</c:v>
                </c:pt>
                <c:pt idx="531">
                  <c:v>0.49255117802496501</c:v>
                </c:pt>
                <c:pt idx="532">
                  <c:v>0.49359334963965601</c:v>
                </c:pt>
                <c:pt idx="533">
                  <c:v>0.49463552125434701</c:v>
                </c:pt>
                <c:pt idx="534">
                  <c:v>0.49567769286903601</c:v>
                </c:pt>
                <c:pt idx="535">
                  <c:v>0.49671986448372601</c:v>
                </c:pt>
                <c:pt idx="536">
                  <c:v>0.49776203609841702</c:v>
                </c:pt>
                <c:pt idx="537">
                  <c:v>0.49880420771310602</c:v>
                </c:pt>
                <c:pt idx="538">
                  <c:v>0.49984637932779502</c:v>
                </c:pt>
                <c:pt idx="539">
                  <c:v>0.50088855094248597</c:v>
                </c:pt>
                <c:pt idx="540">
                  <c:v>0.50193072255717597</c:v>
                </c:pt>
                <c:pt idx="541">
                  <c:v>0.50297289417186497</c:v>
                </c:pt>
                <c:pt idx="542">
                  <c:v>0.50401506578655697</c:v>
                </c:pt>
                <c:pt idx="543">
                  <c:v>0.50505723740124597</c:v>
                </c:pt>
                <c:pt idx="544">
                  <c:v>0.50609940901593797</c:v>
                </c:pt>
                <c:pt idx="545">
                  <c:v>0.50714158063062598</c:v>
                </c:pt>
                <c:pt idx="546">
                  <c:v>0.50818375224531698</c:v>
                </c:pt>
                <c:pt idx="547">
                  <c:v>0.50922592386000798</c:v>
                </c:pt>
                <c:pt idx="548">
                  <c:v>0.51026809547469798</c:v>
                </c:pt>
                <c:pt idx="549">
                  <c:v>0.51131026708938898</c:v>
                </c:pt>
                <c:pt idx="550">
                  <c:v>0.51235243870407798</c:v>
                </c:pt>
                <c:pt idx="551">
                  <c:v>0.51339461031876799</c:v>
                </c:pt>
                <c:pt idx="552">
                  <c:v>0.51443678193345899</c:v>
                </c:pt>
                <c:pt idx="553">
                  <c:v>0.51547895354814899</c:v>
                </c:pt>
                <c:pt idx="554">
                  <c:v>0.51652112516283799</c:v>
                </c:pt>
                <c:pt idx="555">
                  <c:v>0.51756329677752899</c:v>
                </c:pt>
                <c:pt idx="556">
                  <c:v>0.51860546839221899</c:v>
                </c:pt>
                <c:pt idx="557">
                  <c:v>0.51964764000690999</c:v>
                </c:pt>
                <c:pt idx="558">
                  <c:v>0.5206898116216</c:v>
                </c:pt>
                <c:pt idx="559">
                  <c:v>0.521731983236291</c:v>
                </c:pt>
                <c:pt idx="560">
                  <c:v>0.52277415485098</c:v>
                </c:pt>
                <c:pt idx="561">
                  <c:v>0.52381632646567</c:v>
                </c:pt>
                <c:pt idx="562">
                  <c:v>0.524858498080361</c:v>
                </c:pt>
                <c:pt idx="563">
                  <c:v>0.525900669695051</c:v>
                </c:pt>
                <c:pt idx="564">
                  <c:v>0.526942841309742</c:v>
                </c:pt>
                <c:pt idx="565">
                  <c:v>0.52798501292443101</c:v>
                </c:pt>
                <c:pt idx="566">
                  <c:v>0.52902718453912101</c:v>
                </c:pt>
                <c:pt idx="567">
                  <c:v>0.53006935615380901</c:v>
                </c:pt>
                <c:pt idx="568">
                  <c:v>0.53111152776850101</c:v>
                </c:pt>
                <c:pt idx="569">
                  <c:v>0.53215369938319101</c:v>
                </c:pt>
                <c:pt idx="570">
                  <c:v>0.53319587099788202</c:v>
                </c:pt>
                <c:pt idx="571">
                  <c:v>0.53423804261257202</c:v>
                </c:pt>
                <c:pt idx="572">
                  <c:v>0.53528021422726102</c:v>
                </c:pt>
                <c:pt idx="573">
                  <c:v>0.53632238584195202</c:v>
                </c:pt>
                <c:pt idx="574">
                  <c:v>0.53736455745664402</c:v>
                </c:pt>
                <c:pt idx="575">
                  <c:v>0.53840672907133202</c:v>
                </c:pt>
                <c:pt idx="576">
                  <c:v>0.53944890068602402</c:v>
                </c:pt>
                <c:pt idx="577">
                  <c:v>0.54049107230071303</c:v>
                </c:pt>
                <c:pt idx="578">
                  <c:v>0.54153324391540303</c:v>
                </c:pt>
                <c:pt idx="579">
                  <c:v>0.54257541553009303</c:v>
                </c:pt>
                <c:pt idx="580">
                  <c:v>0.54361758714478403</c:v>
                </c:pt>
                <c:pt idx="581">
                  <c:v>0.54465975875947403</c:v>
                </c:pt>
                <c:pt idx="582">
                  <c:v>0.54570193037416503</c:v>
                </c:pt>
                <c:pt idx="583">
                  <c:v>0.54674410198885504</c:v>
                </c:pt>
                <c:pt idx="584">
                  <c:v>0.54778627360354404</c:v>
                </c:pt>
                <c:pt idx="585">
                  <c:v>0.54882844521823304</c:v>
                </c:pt>
                <c:pt idx="586">
                  <c:v>0.54987061683292604</c:v>
                </c:pt>
                <c:pt idx="587">
                  <c:v>0.55091278844761404</c:v>
                </c:pt>
                <c:pt idx="588">
                  <c:v>0.55195496006230504</c:v>
                </c:pt>
                <c:pt idx="589">
                  <c:v>0.55299713167699405</c:v>
                </c:pt>
                <c:pt idx="590">
                  <c:v>0.55403930329168605</c:v>
                </c:pt>
                <c:pt idx="591">
                  <c:v>0.55508147490637505</c:v>
                </c:pt>
                <c:pt idx="592">
                  <c:v>0.55612364652106605</c:v>
                </c:pt>
                <c:pt idx="593">
                  <c:v>0.55716581813575705</c:v>
                </c:pt>
                <c:pt idx="594">
                  <c:v>0.55820798975044605</c:v>
                </c:pt>
                <c:pt idx="595">
                  <c:v>0.55925016136513805</c:v>
                </c:pt>
                <c:pt idx="596">
                  <c:v>0.56029233297982795</c:v>
                </c:pt>
                <c:pt idx="597">
                  <c:v>0.56133450459451695</c:v>
                </c:pt>
                <c:pt idx="598">
                  <c:v>0.56237667620920795</c:v>
                </c:pt>
                <c:pt idx="599">
                  <c:v>0.56341884782389795</c:v>
                </c:pt>
                <c:pt idx="600">
                  <c:v>0.56446101943858895</c:v>
                </c:pt>
                <c:pt idx="601">
                  <c:v>0.56550319105327795</c:v>
                </c:pt>
                <c:pt idx="602">
                  <c:v>0.56654536266796796</c:v>
                </c:pt>
                <c:pt idx="603">
                  <c:v>0.56758753428265796</c:v>
                </c:pt>
                <c:pt idx="604">
                  <c:v>0.56862970589734796</c:v>
                </c:pt>
                <c:pt idx="605">
                  <c:v>0.56967187751203796</c:v>
                </c:pt>
                <c:pt idx="606">
                  <c:v>0.57071404912672996</c:v>
                </c:pt>
                <c:pt idx="607">
                  <c:v>0.57175622074141697</c:v>
                </c:pt>
                <c:pt idx="608">
                  <c:v>0.57279839235610797</c:v>
                </c:pt>
                <c:pt idx="609">
                  <c:v>0.57384056397079797</c:v>
                </c:pt>
                <c:pt idx="610">
                  <c:v>0.57488273558548797</c:v>
                </c:pt>
                <c:pt idx="611">
                  <c:v>0.57592490720017997</c:v>
                </c:pt>
                <c:pt idx="612">
                  <c:v>0.57696707881486997</c:v>
                </c:pt>
                <c:pt idx="613">
                  <c:v>0.57800925042955897</c:v>
                </c:pt>
                <c:pt idx="614">
                  <c:v>0.57905142204424898</c:v>
                </c:pt>
                <c:pt idx="615">
                  <c:v>0.58009359365894098</c:v>
                </c:pt>
                <c:pt idx="616">
                  <c:v>0.58113576527362998</c:v>
                </c:pt>
                <c:pt idx="617">
                  <c:v>0.58217793688832098</c:v>
                </c:pt>
                <c:pt idx="618">
                  <c:v>0.58322010850300998</c:v>
                </c:pt>
                <c:pt idx="619">
                  <c:v>0.58426228011769998</c:v>
                </c:pt>
                <c:pt idx="620">
                  <c:v>0.58530445173238999</c:v>
                </c:pt>
                <c:pt idx="621">
                  <c:v>0.58634662334708099</c:v>
                </c:pt>
                <c:pt idx="622">
                  <c:v>0.58738879496176999</c:v>
                </c:pt>
                <c:pt idx="623">
                  <c:v>0.58843096657646099</c:v>
                </c:pt>
                <c:pt idx="624">
                  <c:v>0.58947313819115299</c:v>
                </c:pt>
                <c:pt idx="625">
                  <c:v>0.59051530980584099</c:v>
                </c:pt>
                <c:pt idx="626">
                  <c:v>0.59155748142053199</c:v>
                </c:pt>
                <c:pt idx="627">
                  <c:v>0.59259965303522399</c:v>
                </c:pt>
                <c:pt idx="628">
                  <c:v>0.593641824649913</c:v>
                </c:pt>
                <c:pt idx="629">
                  <c:v>0.594683996264602</c:v>
                </c:pt>
                <c:pt idx="630">
                  <c:v>0.595726167879293</c:v>
                </c:pt>
                <c:pt idx="631">
                  <c:v>0.596768339493983</c:v>
                </c:pt>
                <c:pt idx="632">
                  <c:v>0.597810511108674</c:v>
                </c:pt>
                <c:pt idx="633">
                  <c:v>0.59885268272336301</c:v>
                </c:pt>
                <c:pt idx="634">
                  <c:v>0.59989485433805201</c:v>
                </c:pt>
                <c:pt idx="635">
                  <c:v>0.60093702595274401</c:v>
                </c:pt>
                <c:pt idx="636">
                  <c:v>0.60197919756743401</c:v>
                </c:pt>
                <c:pt idx="637">
                  <c:v>0.60302136918212301</c:v>
                </c:pt>
                <c:pt idx="638">
                  <c:v>0.60406354079681601</c:v>
                </c:pt>
                <c:pt idx="639">
                  <c:v>0.60510571241150402</c:v>
                </c:pt>
                <c:pt idx="640">
                  <c:v>0.60614788402619602</c:v>
                </c:pt>
                <c:pt idx="641">
                  <c:v>0.60719005564088602</c:v>
                </c:pt>
                <c:pt idx="642">
                  <c:v>0.60823222725557502</c:v>
                </c:pt>
                <c:pt idx="643">
                  <c:v>0.60927439887026502</c:v>
                </c:pt>
                <c:pt idx="644">
                  <c:v>0.61031657048495602</c:v>
                </c:pt>
                <c:pt idx="645">
                  <c:v>0.61135874209964503</c:v>
                </c:pt>
                <c:pt idx="646">
                  <c:v>0.61240091371433403</c:v>
                </c:pt>
                <c:pt idx="647">
                  <c:v>0.61344308532902603</c:v>
                </c:pt>
                <c:pt idx="648">
                  <c:v>0.61448525694371603</c:v>
                </c:pt>
                <c:pt idx="649">
                  <c:v>0.61552742855840703</c:v>
                </c:pt>
                <c:pt idx="650">
                  <c:v>0.61656960017309603</c:v>
                </c:pt>
                <c:pt idx="651">
                  <c:v>0.61761177178778603</c:v>
                </c:pt>
                <c:pt idx="652">
                  <c:v>0.61865394340247504</c:v>
                </c:pt>
                <c:pt idx="653">
                  <c:v>0.61969611501716704</c:v>
                </c:pt>
                <c:pt idx="654">
                  <c:v>0.62073828663185804</c:v>
                </c:pt>
                <c:pt idx="655">
                  <c:v>0.62178045824654704</c:v>
                </c:pt>
                <c:pt idx="656">
                  <c:v>0.62282262986123704</c:v>
                </c:pt>
                <c:pt idx="657">
                  <c:v>0.62386480147592904</c:v>
                </c:pt>
                <c:pt idx="658">
                  <c:v>0.62490697309061605</c:v>
                </c:pt>
                <c:pt idx="659">
                  <c:v>0.62594914470530805</c:v>
                </c:pt>
                <c:pt idx="660">
                  <c:v>0.62699131631999905</c:v>
                </c:pt>
                <c:pt idx="661">
                  <c:v>0.62803348793468805</c:v>
                </c:pt>
                <c:pt idx="662">
                  <c:v>0.62907565954937905</c:v>
                </c:pt>
                <c:pt idx="663">
                  <c:v>0.63011783116406905</c:v>
                </c:pt>
                <c:pt idx="664">
                  <c:v>0.63116000277875905</c:v>
                </c:pt>
                <c:pt idx="665">
                  <c:v>0.63220217439344895</c:v>
                </c:pt>
                <c:pt idx="666">
                  <c:v>0.63324434600813795</c:v>
                </c:pt>
                <c:pt idx="667">
                  <c:v>0.63428651762282895</c:v>
                </c:pt>
                <c:pt idx="668">
                  <c:v>0.63532868923751895</c:v>
                </c:pt>
                <c:pt idx="669">
                  <c:v>0.63637086085220995</c:v>
                </c:pt>
                <c:pt idx="670">
                  <c:v>0.63741303246689796</c:v>
                </c:pt>
                <c:pt idx="671">
                  <c:v>0.63845520408158996</c:v>
                </c:pt>
                <c:pt idx="672">
                  <c:v>0.63949737569627896</c:v>
                </c:pt>
                <c:pt idx="673">
                  <c:v>0.64053954731097096</c:v>
                </c:pt>
                <c:pt idx="674">
                  <c:v>0.64158171892566096</c:v>
                </c:pt>
                <c:pt idx="675">
                  <c:v>0.64262389054035096</c:v>
                </c:pt>
                <c:pt idx="676">
                  <c:v>0.64366606215504096</c:v>
                </c:pt>
                <c:pt idx="677">
                  <c:v>0.64470823376972997</c:v>
                </c:pt>
                <c:pt idx="678">
                  <c:v>0.64575040538442197</c:v>
                </c:pt>
                <c:pt idx="679">
                  <c:v>0.64679257699911197</c:v>
                </c:pt>
                <c:pt idx="680">
                  <c:v>0.64783474861380197</c:v>
                </c:pt>
                <c:pt idx="681">
                  <c:v>0.64887692022849297</c:v>
                </c:pt>
                <c:pt idx="682">
                  <c:v>0.64991909184318097</c:v>
                </c:pt>
                <c:pt idx="683">
                  <c:v>0.65096126345787397</c:v>
                </c:pt>
                <c:pt idx="684">
                  <c:v>0.65200343507255998</c:v>
                </c:pt>
                <c:pt idx="685">
                  <c:v>0.65304560668725198</c:v>
                </c:pt>
                <c:pt idx="686">
                  <c:v>0.65408777830194298</c:v>
                </c:pt>
                <c:pt idx="687">
                  <c:v>0.65512994991663198</c:v>
                </c:pt>
                <c:pt idx="688">
                  <c:v>0.65617212153132198</c:v>
                </c:pt>
                <c:pt idx="689">
                  <c:v>0.65721429314601298</c:v>
                </c:pt>
                <c:pt idx="690">
                  <c:v>0.65825646476070199</c:v>
                </c:pt>
                <c:pt idx="691">
                  <c:v>0.65929863637539399</c:v>
                </c:pt>
                <c:pt idx="692">
                  <c:v>0.66034080799008399</c:v>
                </c:pt>
                <c:pt idx="693">
                  <c:v>0.66138297960477299</c:v>
                </c:pt>
                <c:pt idx="694">
                  <c:v>0.66242515121946299</c:v>
                </c:pt>
                <c:pt idx="695">
                  <c:v>0.66346732283415299</c:v>
                </c:pt>
                <c:pt idx="696">
                  <c:v>0.664509494448845</c:v>
                </c:pt>
                <c:pt idx="697">
                  <c:v>0.665551666063534</c:v>
                </c:pt>
                <c:pt idx="698">
                  <c:v>0.666593837678226</c:v>
                </c:pt>
                <c:pt idx="699">
                  <c:v>0.667636009292915</c:v>
                </c:pt>
                <c:pt idx="700">
                  <c:v>0.668678180907606</c:v>
                </c:pt>
                <c:pt idx="701">
                  <c:v>0.669720352522298</c:v>
                </c:pt>
                <c:pt idx="702">
                  <c:v>0.67076252413698501</c:v>
                </c:pt>
                <c:pt idx="703">
                  <c:v>0.67180469575167501</c:v>
                </c:pt>
                <c:pt idx="704">
                  <c:v>0.67284686736636501</c:v>
                </c:pt>
                <c:pt idx="705">
                  <c:v>0.67388903898105701</c:v>
                </c:pt>
                <c:pt idx="706">
                  <c:v>0.67493121059574601</c:v>
                </c:pt>
                <c:pt idx="707">
                  <c:v>0.67597338221043601</c:v>
                </c:pt>
                <c:pt idx="708">
                  <c:v>0.67701555382512701</c:v>
                </c:pt>
                <c:pt idx="709">
                  <c:v>0.67805772543981802</c:v>
                </c:pt>
                <c:pt idx="710">
                  <c:v>0.67909989705450802</c:v>
                </c:pt>
                <c:pt idx="711">
                  <c:v>0.68014206866919602</c:v>
                </c:pt>
                <c:pt idx="712">
                  <c:v>0.68118424028388602</c:v>
                </c:pt>
                <c:pt idx="713">
                  <c:v>0.68222641189857802</c:v>
                </c:pt>
                <c:pt idx="714">
                  <c:v>0.68326858351326802</c:v>
                </c:pt>
                <c:pt idx="715">
                  <c:v>0.68431075512795903</c:v>
                </c:pt>
                <c:pt idx="716">
                  <c:v>0.68535292674264803</c:v>
                </c:pt>
                <c:pt idx="717">
                  <c:v>0.68639509835733803</c:v>
                </c:pt>
                <c:pt idx="718">
                  <c:v>0.68743726997202903</c:v>
                </c:pt>
                <c:pt idx="719">
                  <c:v>0.68847944158671903</c:v>
                </c:pt>
                <c:pt idx="720">
                  <c:v>0.68952161320140903</c:v>
                </c:pt>
                <c:pt idx="721">
                  <c:v>0.69056378481610103</c:v>
                </c:pt>
                <c:pt idx="722">
                  <c:v>0.69160595643079004</c:v>
                </c:pt>
                <c:pt idx="723">
                  <c:v>0.69264812804547904</c:v>
                </c:pt>
                <c:pt idx="724">
                  <c:v>0.69369029966016904</c:v>
                </c:pt>
                <c:pt idx="725">
                  <c:v>0.69473247127485804</c:v>
                </c:pt>
                <c:pt idx="726">
                  <c:v>0.69577464288955004</c:v>
                </c:pt>
                <c:pt idx="727">
                  <c:v>0.69681681450424005</c:v>
                </c:pt>
                <c:pt idx="728">
                  <c:v>0.69785898611893105</c:v>
                </c:pt>
                <c:pt idx="729">
                  <c:v>0.69890115773362005</c:v>
                </c:pt>
                <c:pt idx="730">
                  <c:v>0.69994332934831205</c:v>
                </c:pt>
                <c:pt idx="731">
                  <c:v>0.70098550096300005</c:v>
                </c:pt>
                <c:pt idx="732">
                  <c:v>0.70202767257769105</c:v>
                </c:pt>
                <c:pt idx="733">
                  <c:v>0.70306984419238205</c:v>
                </c:pt>
                <c:pt idx="734">
                  <c:v>0.70411201580706995</c:v>
                </c:pt>
                <c:pt idx="735">
                  <c:v>0.70515418742176095</c:v>
                </c:pt>
                <c:pt idx="736">
                  <c:v>0.70619635903644995</c:v>
                </c:pt>
                <c:pt idx="737">
                  <c:v>0.70723853065114195</c:v>
                </c:pt>
                <c:pt idx="738">
                  <c:v>0.70828070226583195</c:v>
                </c:pt>
                <c:pt idx="739">
                  <c:v>0.70932287388052095</c:v>
                </c:pt>
                <c:pt idx="740">
                  <c:v>0.71036504549521096</c:v>
                </c:pt>
                <c:pt idx="741">
                  <c:v>0.71140721710990196</c:v>
                </c:pt>
                <c:pt idx="742">
                  <c:v>0.71244938872459196</c:v>
                </c:pt>
                <c:pt idx="743">
                  <c:v>0.71349156033928196</c:v>
                </c:pt>
                <c:pt idx="744">
                  <c:v>0.71453373195397296</c:v>
                </c:pt>
                <c:pt idx="745">
                  <c:v>0.71557590356866296</c:v>
                </c:pt>
                <c:pt idx="746">
                  <c:v>0.71661807518335396</c:v>
                </c:pt>
                <c:pt idx="747">
                  <c:v>0.71766024679804497</c:v>
                </c:pt>
                <c:pt idx="748">
                  <c:v>0.71870241841273397</c:v>
                </c:pt>
                <c:pt idx="749">
                  <c:v>0.71974459002742297</c:v>
                </c:pt>
                <c:pt idx="750">
                  <c:v>0.72078676164211397</c:v>
                </c:pt>
                <c:pt idx="751">
                  <c:v>0.72182893325680397</c:v>
                </c:pt>
                <c:pt idx="752">
                  <c:v>0.72287110487149397</c:v>
                </c:pt>
                <c:pt idx="753">
                  <c:v>0.72391327648618398</c:v>
                </c:pt>
                <c:pt idx="754">
                  <c:v>0.72495544810087598</c:v>
                </c:pt>
                <c:pt idx="755">
                  <c:v>0.72599761971556598</c:v>
                </c:pt>
                <c:pt idx="756">
                  <c:v>0.72703979133025498</c:v>
                </c:pt>
                <c:pt idx="757">
                  <c:v>0.72808196294494598</c:v>
                </c:pt>
                <c:pt idx="758">
                  <c:v>0.72912413455963498</c:v>
                </c:pt>
                <c:pt idx="759">
                  <c:v>0.73016630617432698</c:v>
                </c:pt>
                <c:pt idx="760">
                  <c:v>0.73120847778901599</c:v>
                </c:pt>
                <c:pt idx="761">
                  <c:v>0.73225064940370599</c:v>
                </c:pt>
                <c:pt idx="762">
                  <c:v>0.73329282101839699</c:v>
                </c:pt>
                <c:pt idx="763">
                  <c:v>0.73433499263308599</c:v>
                </c:pt>
                <c:pt idx="764">
                  <c:v>0.73537716424777899</c:v>
                </c:pt>
                <c:pt idx="765">
                  <c:v>0.73641933586246699</c:v>
                </c:pt>
                <c:pt idx="766">
                  <c:v>0.737461507477157</c:v>
                </c:pt>
                <c:pt idx="767">
                  <c:v>0.738503679091848</c:v>
                </c:pt>
                <c:pt idx="768">
                  <c:v>0.739545850706536</c:v>
                </c:pt>
                <c:pt idx="769">
                  <c:v>0.740588022321228</c:v>
                </c:pt>
                <c:pt idx="770">
                  <c:v>0.741630193935918</c:v>
                </c:pt>
                <c:pt idx="771">
                  <c:v>0.74267236555060701</c:v>
                </c:pt>
                <c:pt idx="772">
                  <c:v>0.74371453716529601</c:v>
                </c:pt>
                <c:pt idx="773">
                  <c:v>0.74475670877998901</c:v>
                </c:pt>
                <c:pt idx="774">
                  <c:v>0.74579888039467801</c:v>
                </c:pt>
                <c:pt idx="775">
                  <c:v>0.74684105200936701</c:v>
                </c:pt>
                <c:pt idx="776">
                  <c:v>0.74788322362405701</c:v>
                </c:pt>
                <c:pt idx="777">
                  <c:v>0.74892539523874802</c:v>
                </c:pt>
                <c:pt idx="778">
                  <c:v>0.74996756685343802</c:v>
                </c:pt>
                <c:pt idx="779">
                  <c:v>0.75100973846813002</c:v>
                </c:pt>
                <c:pt idx="780">
                  <c:v>0.75205191008282002</c:v>
                </c:pt>
                <c:pt idx="781">
                  <c:v>0.75309408169750902</c:v>
                </c:pt>
                <c:pt idx="782">
                  <c:v>0.75413625331220002</c:v>
                </c:pt>
                <c:pt idx="783">
                  <c:v>0.75517842492689102</c:v>
                </c:pt>
                <c:pt idx="784">
                  <c:v>0.75622059654158302</c:v>
                </c:pt>
                <c:pt idx="785">
                  <c:v>0.75726276815626903</c:v>
                </c:pt>
                <c:pt idx="786">
                  <c:v>0.75830493977096103</c:v>
                </c:pt>
                <c:pt idx="787">
                  <c:v>0.75934711138564903</c:v>
                </c:pt>
                <c:pt idx="788">
                  <c:v>0.76038928300034003</c:v>
                </c:pt>
                <c:pt idx="789">
                  <c:v>0.76143145461503103</c:v>
                </c:pt>
                <c:pt idx="790">
                  <c:v>0.76247362622972104</c:v>
                </c:pt>
                <c:pt idx="791">
                  <c:v>0.76351579784441204</c:v>
                </c:pt>
                <c:pt idx="792">
                  <c:v>0.76455796945910104</c:v>
                </c:pt>
                <c:pt idx="793">
                  <c:v>0.76560014107379204</c:v>
                </c:pt>
                <c:pt idx="794">
                  <c:v>0.76664231268848204</c:v>
                </c:pt>
                <c:pt idx="795">
                  <c:v>0.76768448430317204</c:v>
                </c:pt>
                <c:pt idx="796">
                  <c:v>0.76872665591786404</c:v>
                </c:pt>
                <c:pt idx="797">
                  <c:v>0.76976882753255205</c:v>
                </c:pt>
                <c:pt idx="798">
                  <c:v>0.77081099914724405</c:v>
                </c:pt>
                <c:pt idx="799">
                  <c:v>0.77185317076193505</c:v>
                </c:pt>
                <c:pt idx="800">
                  <c:v>0.77289534237662205</c:v>
                </c:pt>
                <c:pt idx="801">
                  <c:v>0.77393751399131505</c:v>
                </c:pt>
                <c:pt idx="802">
                  <c:v>0.77497968560600405</c:v>
                </c:pt>
                <c:pt idx="803">
                  <c:v>0.77602185722069605</c:v>
                </c:pt>
                <c:pt idx="804">
                  <c:v>0.77706402883538195</c:v>
                </c:pt>
                <c:pt idx="805">
                  <c:v>0.77810620045007495</c:v>
                </c:pt>
                <c:pt idx="806">
                  <c:v>0.77914837206476395</c:v>
                </c:pt>
                <c:pt idx="807">
                  <c:v>0.78019054367945695</c:v>
                </c:pt>
                <c:pt idx="808">
                  <c:v>0.78123271529414395</c:v>
                </c:pt>
                <c:pt idx="809">
                  <c:v>0.78227488690883595</c:v>
                </c:pt>
                <c:pt idx="810">
                  <c:v>0.78331705852352496</c:v>
                </c:pt>
                <c:pt idx="811">
                  <c:v>0.78435923013821496</c:v>
                </c:pt>
                <c:pt idx="812">
                  <c:v>0.78540140175290696</c:v>
                </c:pt>
                <c:pt idx="813">
                  <c:v>0.78644357336759496</c:v>
                </c:pt>
                <c:pt idx="814">
                  <c:v>0.78748574498228396</c:v>
                </c:pt>
                <c:pt idx="815">
                  <c:v>0.78852791659697496</c:v>
                </c:pt>
                <c:pt idx="816">
                  <c:v>0.78957008821166696</c:v>
                </c:pt>
                <c:pt idx="817">
                  <c:v>0.79061225982635497</c:v>
                </c:pt>
                <c:pt idx="818">
                  <c:v>0.79165443144104897</c:v>
                </c:pt>
                <c:pt idx="819">
                  <c:v>0.79269660305573597</c:v>
                </c:pt>
                <c:pt idx="820">
                  <c:v>0.79373877467042697</c:v>
                </c:pt>
                <c:pt idx="821">
                  <c:v>0.79478094628511697</c:v>
                </c:pt>
                <c:pt idx="822">
                  <c:v>0.79582311789980698</c:v>
                </c:pt>
                <c:pt idx="823">
                  <c:v>0.79686528951449698</c:v>
                </c:pt>
                <c:pt idx="824">
                  <c:v>0.79790746112919098</c:v>
                </c:pt>
                <c:pt idx="825">
                  <c:v>0.79894963274387798</c:v>
                </c:pt>
                <c:pt idx="826">
                  <c:v>0.79999180435856698</c:v>
                </c:pt>
                <c:pt idx="827">
                  <c:v>0.80103397597325798</c:v>
                </c:pt>
                <c:pt idx="828">
                  <c:v>0.80207614758794799</c:v>
                </c:pt>
                <c:pt idx="829">
                  <c:v>0.80311831920263899</c:v>
                </c:pt>
                <c:pt idx="830">
                  <c:v>0.80416049081732799</c:v>
                </c:pt>
                <c:pt idx="831">
                  <c:v>0.80520266243201899</c:v>
                </c:pt>
                <c:pt idx="832">
                  <c:v>0.80624483404670999</c:v>
                </c:pt>
                <c:pt idx="833">
                  <c:v>0.80728700566139999</c:v>
                </c:pt>
                <c:pt idx="834">
                  <c:v>0.80832917727609099</c:v>
                </c:pt>
                <c:pt idx="835">
                  <c:v>0.809371348890779</c:v>
                </c:pt>
                <c:pt idx="836">
                  <c:v>0.81041352050547</c:v>
                </c:pt>
                <c:pt idx="837">
                  <c:v>0.811455692120161</c:v>
                </c:pt>
                <c:pt idx="838">
                  <c:v>0.81249786373485</c:v>
                </c:pt>
                <c:pt idx="839">
                  <c:v>0.813540035349541</c:v>
                </c:pt>
                <c:pt idx="840">
                  <c:v>0.81458220696423</c:v>
                </c:pt>
                <c:pt idx="841">
                  <c:v>0.815624378578922</c:v>
                </c:pt>
                <c:pt idx="842">
                  <c:v>0.81666655019361101</c:v>
                </c:pt>
                <c:pt idx="843">
                  <c:v>0.81770872180830301</c:v>
                </c:pt>
                <c:pt idx="844">
                  <c:v>0.81875089342299201</c:v>
                </c:pt>
                <c:pt idx="845">
                  <c:v>0.81979306503768101</c:v>
                </c:pt>
                <c:pt idx="846">
                  <c:v>0.82083523665237201</c:v>
                </c:pt>
                <c:pt idx="847">
                  <c:v>0.82187740826706202</c:v>
                </c:pt>
                <c:pt idx="848">
                  <c:v>0.82291957988175102</c:v>
                </c:pt>
                <c:pt idx="849">
                  <c:v>0.82396175149644102</c:v>
                </c:pt>
                <c:pt idx="850">
                  <c:v>0.82500392311113302</c:v>
                </c:pt>
                <c:pt idx="851">
                  <c:v>0.82604609472582302</c:v>
                </c:pt>
                <c:pt idx="852">
                  <c:v>0.82708826634051202</c:v>
                </c:pt>
                <c:pt idx="853">
                  <c:v>0.82813043795520302</c:v>
                </c:pt>
                <c:pt idx="854">
                  <c:v>0.82917260956989303</c:v>
                </c:pt>
                <c:pt idx="855">
                  <c:v>0.83021478118458403</c:v>
                </c:pt>
                <c:pt idx="856">
                  <c:v>0.83125695279927303</c:v>
                </c:pt>
                <c:pt idx="857">
                  <c:v>0.83229912441396403</c:v>
                </c:pt>
                <c:pt idx="858">
                  <c:v>0.83334129602865403</c:v>
                </c:pt>
                <c:pt idx="859">
                  <c:v>0.83438346764334403</c:v>
                </c:pt>
                <c:pt idx="860">
                  <c:v>0.83542563925803504</c:v>
                </c:pt>
                <c:pt idx="861">
                  <c:v>0.83646781087272404</c:v>
                </c:pt>
                <c:pt idx="862">
                  <c:v>0.83750998248741204</c:v>
                </c:pt>
                <c:pt idx="863">
                  <c:v>0.83855215410210404</c:v>
                </c:pt>
                <c:pt idx="864">
                  <c:v>0.83959432571679304</c:v>
                </c:pt>
                <c:pt idx="865">
                  <c:v>0.84063649733148404</c:v>
                </c:pt>
                <c:pt idx="866">
                  <c:v>0.84167866894617605</c:v>
                </c:pt>
                <c:pt idx="867">
                  <c:v>0.84272084056086505</c:v>
                </c:pt>
              </c:numCache>
            </c:numRef>
          </c:xVal>
          <c:yVal>
            <c:numRef>
              <c:f>AVGy!$L$3:$L$870</c:f>
              <c:numCache>
                <c:formatCode>0.00E+00</c:formatCode>
                <c:ptCount val="868"/>
                <c:pt idx="0">
                  <c:v>-2.6625534929029102E-8</c:v>
                </c:pt>
                <c:pt idx="1">
                  <c:v>4.4393000630662198E-8</c:v>
                </c:pt>
                <c:pt idx="2">
                  <c:v>-8.0761295861702703E-9</c:v>
                </c:pt>
                <c:pt idx="3">
                  <c:v>-1.0044032058788199E-9</c:v>
                </c:pt>
                <c:pt idx="4">
                  <c:v>-3.4614519338214202E-9</c:v>
                </c:pt>
                <c:pt idx="5">
                  <c:v>-5.6805926911982298E-9</c:v>
                </c:pt>
                <c:pt idx="6">
                  <c:v>-6.9593370229758402E-9</c:v>
                </c:pt>
                <c:pt idx="7">
                  <c:v>-6.4414232352726701E-9</c:v>
                </c:pt>
                <c:pt idx="8">
                  <c:v>-3.11694352517277E-9</c:v>
                </c:pt>
                <c:pt idx="9">
                  <c:v>4.1774935615069899E-9</c:v>
                </c:pt>
                <c:pt idx="10">
                  <c:v>1.6730846877223299E-8</c:v>
                </c:pt>
                <c:pt idx="11">
                  <c:v>3.57264883670801E-8</c:v>
                </c:pt>
                <c:pt idx="12">
                  <c:v>6.2037084020240397E-8</c:v>
                </c:pt>
                <c:pt idx="13">
                  <c:v>9.6175345649266696E-8</c:v>
                </c:pt>
                <c:pt idx="14">
                  <c:v>1.3825547757894E-7</c:v>
                </c:pt>
                <c:pt idx="15">
                  <c:v>1.8783085285957301E-7</c:v>
                </c:pt>
                <c:pt idx="16">
                  <c:v>2.4346789044732002E-7</c:v>
                </c:pt>
                <c:pt idx="17">
                  <c:v>3.0260402075006498E-7</c:v>
                </c:pt>
                <c:pt idx="18">
                  <c:v>3.6150413466307599E-7</c:v>
                </c:pt>
                <c:pt idx="19">
                  <c:v>4.1552666260758698E-7</c:v>
                </c:pt>
                <c:pt idx="20">
                  <c:v>4.5978174645604798E-7</c:v>
                </c:pt>
                <c:pt idx="21">
                  <c:v>4.8983717119987299E-7</c:v>
                </c:pt>
                <c:pt idx="22">
                  <c:v>5.0205717409433798E-7</c:v>
                </c:pt>
                <c:pt idx="23">
                  <c:v>4.9372714204120595E-7</c:v>
                </c:pt>
                <c:pt idx="24">
                  <c:v>4.6279826415094301E-7</c:v>
                </c:pt>
                <c:pt idx="25">
                  <c:v>4.07364407052932E-7</c:v>
                </c:pt>
                <c:pt idx="26">
                  <c:v>3.2556144121448298E-7</c:v>
                </c:pt>
                <c:pt idx="27">
                  <c:v>2.1553689012402299E-7</c:v>
                </c:pt>
                <c:pt idx="28">
                  <c:v>7.5385812945297005E-8</c:v>
                </c:pt>
                <c:pt idx="29">
                  <c:v>-9.6863474971391503E-8</c:v>
                </c:pt>
                <c:pt idx="30">
                  <c:v>-3.0325723159677102E-7</c:v>
                </c:pt>
                <c:pt idx="31">
                  <c:v>-5.4586113449593396E-7</c:v>
                </c:pt>
                <c:pt idx="32">
                  <c:v>-8.2654124447225999E-7</c:v>
                </c:pt>
                <c:pt idx="33">
                  <c:v>-1.1469367711287099E-6</c:v>
                </c:pt>
                <c:pt idx="34">
                  <c:v>-1.5086219728088501E-6</c:v>
                </c:pt>
                <c:pt idx="35">
                  <c:v>-1.9129666597105099E-6</c:v>
                </c:pt>
                <c:pt idx="36">
                  <c:v>-2.3608247320505402E-6</c:v>
                </c:pt>
                <c:pt idx="37">
                  <c:v>-2.8526640728992999E-6</c:v>
                </c:pt>
                <c:pt idx="38">
                  <c:v>-3.3885924795576899E-6</c:v>
                </c:pt>
                <c:pt idx="39">
                  <c:v>-3.9681749414518099E-6</c:v>
                </c:pt>
                <c:pt idx="40">
                  <c:v>-4.5905337834821699E-6</c:v>
                </c:pt>
                <c:pt idx="41">
                  <c:v>-5.2546849800630599E-6</c:v>
                </c:pt>
                <c:pt idx="42">
                  <c:v>-5.9596439343922703E-6</c:v>
                </c:pt>
                <c:pt idx="43">
                  <c:v>-6.7048037575366298E-6</c:v>
                </c:pt>
                <c:pt idx="44">
                  <c:v>-7.4907388032863602E-6</c:v>
                </c:pt>
                <c:pt idx="45">
                  <c:v>-8.3202911870683404E-6</c:v>
                </c:pt>
                <c:pt idx="46">
                  <c:v>-9.1992984207578005E-6</c:v>
                </c:pt>
                <c:pt idx="47">
                  <c:v>-1.0136864388753401E-5</c:v>
                </c:pt>
                <c:pt idx="48">
                  <c:v>-1.11442859679237E-5</c:v>
                </c:pt>
                <c:pt idx="49">
                  <c:v>-1.22322616834168E-5</c:v>
                </c:pt>
                <c:pt idx="50">
                  <c:v>-1.34078467366132E-5</c:v>
                </c:pt>
                <c:pt idx="51">
                  <c:v>-1.4673373155682799E-5</c:v>
                </c:pt>
                <c:pt idx="52">
                  <c:v>-1.6027230705199401E-5</c:v>
                </c:pt>
                <c:pt idx="53">
                  <c:v>-1.7466483432024899E-5</c:v>
                </c:pt>
                <c:pt idx="54">
                  <c:v>-1.89901346592918E-5</c:v>
                </c:pt>
                <c:pt idx="55">
                  <c:v>-2.0601570696993299E-5</c:v>
                </c:pt>
                <c:pt idx="56">
                  <c:v>-2.23095047287474E-5</c:v>
                </c:pt>
                <c:pt idx="57">
                  <c:v>-2.4126219337937999E-5</c:v>
                </c:pt>
                <c:pt idx="58">
                  <c:v>-2.6064095133258099E-5</c:v>
                </c:pt>
                <c:pt idx="59">
                  <c:v>-2.8133469594545602E-5</c:v>
                </c:pt>
                <c:pt idx="60">
                  <c:v>-3.03416121100236E-5</c:v>
                </c:pt>
                <c:pt idx="61">
                  <c:v>-3.2691942019750599E-5</c:v>
                </c:pt>
                <c:pt idx="62">
                  <c:v>-3.51854014761762E-5</c:v>
                </c:pt>
                <c:pt idx="63">
                  <c:v>-3.78236623383707E-5</c:v>
                </c:pt>
                <c:pt idx="64">
                  <c:v>-4.0610640382745603E-5</c:v>
                </c:pt>
                <c:pt idx="65">
                  <c:v>-4.3551625176814502E-5</c:v>
                </c:pt>
                <c:pt idx="66">
                  <c:v>-4.6651511237519798E-5</c:v>
                </c:pt>
                <c:pt idx="67">
                  <c:v>-4.9914020504864601E-5</c:v>
                </c:pt>
                <c:pt idx="68">
                  <c:v>-5.3340997658380897E-5</c:v>
                </c:pt>
                <c:pt idx="69">
                  <c:v>-5.6932325415028897E-5</c:v>
                </c:pt>
                <c:pt idx="70">
                  <c:v>-6.0687523241142299E-5</c:v>
                </c:pt>
                <c:pt idx="71">
                  <c:v>-6.46078265162492E-5</c:v>
                </c:pt>
                <c:pt idx="72">
                  <c:v>-6.8696403402232904E-5</c:v>
                </c:pt>
                <c:pt idx="73">
                  <c:v>-7.2957456880066806E-5</c:v>
                </c:pt>
                <c:pt idx="74">
                  <c:v>-7.7395637509628597E-5</c:v>
                </c:pt>
                <c:pt idx="75">
                  <c:v>-8.2015549680797698E-5</c:v>
                </c:pt>
                <c:pt idx="76">
                  <c:v>-8.6820888480770197E-5</c:v>
                </c:pt>
                <c:pt idx="77">
                  <c:v>-9.1813829538246305E-5</c:v>
                </c:pt>
                <c:pt idx="78">
                  <c:v>-9.6995109464550694E-5</c:v>
                </c:pt>
                <c:pt idx="79">
                  <c:v>-1.02364400151998E-4</c:v>
                </c:pt>
                <c:pt idx="80">
                  <c:v>-1.0792078276414699E-4</c:v>
                </c:pt>
                <c:pt idx="81">
                  <c:v>-1.1366358475232E-4</c:v>
                </c:pt>
                <c:pt idx="82">
                  <c:v>-1.19592890336423E-4</c:v>
                </c:pt>
                <c:pt idx="83">
                  <c:v>-1.25708815534473E-4</c:v>
                </c:pt>
                <c:pt idx="84">
                  <c:v>-1.32010283316027E-4</c:v>
                </c:pt>
                <c:pt idx="85">
                  <c:v>-1.3849468503363501E-4</c:v>
                </c:pt>
                <c:pt idx="86">
                  <c:v>-1.45157790671965E-4</c:v>
                </c:pt>
                <c:pt idx="87">
                  <c:v>-1.51993714248131E-4</c:v>
                </c:pt>
                <c:pt idx="88">
                  <c:v>-1.5899552363694201E-4</c:v>
                </c:pt>
                <c:pt idx="89">
                  <c:v>-1.66156198444399E-4</c:v>
                </c:pt>
                <c:pt idx="90">
                  <c:v>-1.7346881800757099E-4</c:v>
                </c:pt>
                <c:pt idx="91">
                  <c:v>-1.8092651604273901E-4</c:v>
                </c:pt>
                <c:pt idx="92">
                  <c:v>-1.88521969480534E-4</c:v>
                </c:pt>
                <c:pt idx="93">
                  <c:v>-1.96246702616323E-4</c:v>
                </c:pt>
                <c:pt idx="94">
                  <c:v>-2.0409070586630901E-4</c:v>
                </c:pt>
                <c:pt idx="95">
                  <c:v>-2.1204234631878001E-4</c:v>
                </c:pt>
                <c:pt idx="96">
                  <c:v>-2.2008841500366699E-4</c:v>
                </c:pt>
                <c:pt idx="97">
                  <c:v>-2.2821470384853801E-4</c:v>
                </c:pt>
                <c:pt idx="98">
                  <c:v>-2.3640667124357701E-4</c:v>
                </c:pt>
                <c:pt idx="99">
                  <c:v>-2.4464919416322998E-4</c:v>
                </c:pt>
                <c:pt idx="100">
                  <c:v>-2.52925386559473E-4</c:v>
                </c:pt>
                <c:pt idx="101">
                  <c:v>-2.6121619862061099E-4</c:v>
                </c:pt>
                <c:pt idx="102">
                  <c:v>-2.69500743502299E-4</c:v>
                </c:pt>
                <c:pt idx="103">
                  <c:v>-2.7775805782966702E-4</c:v>
                </c:pt>
                <c:pt idx="104">
                  <c:v>-2.8596952432478499E-4</c:v>
                </c:pt>
                <c:pt idx="105">
                  <c:v>-2.9412074247201701E-4</c:v>
                </c:pt>
                <c:pt idx="106">
                  <c:v>-3.0220012681466898E-4</c:v>
                </c:pt>
                <c:pt idx="107">
                  <c:v>-3.10194981745747E-4</c:v>
                </c:pt>
                <c:pt idx="108">
                  <c:v>-3.1808750656680602E-4</c:v>
                </c:pt>
                <c:pt idx="109">
                  <c:v>-3.2585385516256102E-4</c:v>
                </c:pt>
                <c:pt idx="110">
                  <c:v>-3.3346630218876602E-4</c:v>
                </c:pt>
                <c:pt idx="111">
                  <c:v>-3.4089905458612097E-4</c:v>
                </c:pt>
                <c:pt idx="112">
                  <c:v>-3.4813443193227402E-4</c:v>
                </c:pt>
                <c:pt idx="113">
                  <c:v>-3.5516812136622902E-4</c:v>
                </c:pt>
                <c:pt idx="114">
                  <c:v>-3.6201195043198802E-4</c:v>
                </c:pt>
                <c:pt idx="115">
                  <c:v>-3.6868784023194498E-4</c:v>
                </c:pt>
                <c:pt idx="116">
                  <c:v>-3.7521879115215E-4</c:v>
                </c:pt>
                <c:pt idx="117">
                  <c:v>-3.8162974895789801E-4</c:v>
                </c:pt>
                <c:pt idx="118">
                  <c:v>-3.8794432623399298E-4</c:v>
                </c:pt>
                <c:pt idx="119">
                  <c:v>-3.94178503816186E-4</c:v>
                </c:pt>
                <c:pt idx="120">
                  <c:v>-4.0034681468560098E-4</c:v>
                </c:pt>
                <c:pt idx="121">
                  <c:v>-4.0646687053503601E-4</c:v>
                </c:pt>
                <c:pt idx="122">
                  <c:v>-4.1255691504807698E-4</c:v>
                </c:pt>
                <c:pt idx="123">
                  <c:v>-4.1863849651859201E-4</c:v>
                </c:pt>
                <c:pt idx="124">
                  <c:v>-4.2473093416157699E-4</c:v>
                </c:pt>
                <c:pt idx="125">
                  <c:v>-4.30846046376126E-4</c:v>
                </c:pt>
                <c:pt idx="126">
                  <c:v>-4.3698956532047E-4</c:v>
                </c:pt>
                <c:pt idx="127">
                  <c:v>-4.4316158398843603E-4</c:v>
                </c:pt>
                <c:pt idx="128">
                  <c:v>-4.4935580013726398E-4</c:v>
                </c:pt>
                <c:pt idx="129">
                  <c:v>-4.5556757176499601E-4</c:v>
                </c:pt>
                <c:pt idx="130">
                  <c:v>-4.61795965034524E-4</c:v>
                </c:pt>
                <c:pt idx="131">
                  <c:v>-4.6804247072919E-4</c:v>
                </c:pt>
                <c:pt idx="132">
                  <c:v>-4.7430860538681099E-4</c:v>
                </c:pt>
                <c:pt idx="133">
                  <c:v>-4.8059286510214802E-4</c:v>
                </c:pt>
                <c:pt idx="134">
                  <c:v>-4.8689192833255898E-4</c:v>
                </c:pt>
                <c:pt idx="135">
                  <c:v>-4.9320194529416301E-4</c:v>
                </c:pt>
                <c:pt idx="136">
                  <c:v>-4.99518982052504E-4</c:v>
                </c:pt>
                <c:pt idx="137">
                  <c:v>-5.0583997910466801E-4</c:v>
                </c:pt>
                <c:pt idx="138">
                  <c:v>-5.1216423853664504E-4</c:v>
                </c:pt>
                <c:pt idx="139">
                  <c:v>-5.1849204967375996E-4</c:v>
                </c:pt>
                <c:pt idx="140">
                  <c:v>-5.2482348932470196E-4</c:v>
                </c:pt>
                <c:pt idx="141">
                  <c:v>-5.3115843794026597E-4</c:v>
                </c:pt>
                <c:pt idx="142">
                  <c:v>-5.3749654989241398E-4</c:v>
                </c:pt>
                <c:pt idx="143">
                  <c:v>-5.4383718359200296E-4</c:v>
                </c:pt>
                <c:pt idx="144">
                  <c:v>-5.5017975074572701E-4</c:v>
                </c:pt>
                <c:pt idx="145">
                  <c:v>-5.5652404459419799E-4</c:v>
                </c:pt>
                <c:pt idx="146">
                  <c:v>-5.6287012043638703E-4</c:v>
                </c:pt>
                <c:pt idx="147">
                  <c:v>-5.6921817356992603E-4</c:v>
                </c:pt>
                <c:pt idx="148">
                  <c:v>-5.7556848272681104E-4</c:v>
                </c:pt>
                <c:pt idx="149">
                  <c:v>-5.8192131150980797E-4</c:v>
                </c:pt>
                <c:pt idx="150">
                  <c:v>-5.88276793927563E-4</c:v>
                </c:pt>
                <c:pt idx="151">
                  <c:v>-5.9463493745235004E-4</c:v>
                </c:pt>
                <c:pt idx="152">
                  <c:v>-6.0099571037720303E-4</c:v>
                </c:pt>
                <c:pt idx="153">
                  <c:v>-6.07359092167227E-4</c:v>
                </c:pt>
                <c:pt idx="154">
                  <c:v>-6.1372510803030505E-4</c:v>
                </c:pt>
                <c:pt idx="155">
                  <c:v>-6.2009380650378796E-4</c:v>
                </c:pt>
                <c:pt idx="156">
                  <c:v>-6.2646523660630604E-4</c:v>
                </c:pt>
                <c:pt idx="157">
                  <c:v>-6.3283944617094205E-4</c:v>
                </c:pt>
                <c:pt idx="158">
                  <c:v>-6.3921646883609805E-4</c:v>
                </c:pt>
                <c:pt idx="159">
                  <c:v>-6.4559629078781897E-4</c:v>
                </c:pt>
                <c:pt idx="160">
                  <c:v>-6.5197887344659597E-4</c:v>
                </c:pt>
                <c:pt idx="161">
                  <c:v>-6.5836417860256995E-4</c:v>
                </c:pt>
                <c:pt idx="162">
                  <c:v>-6.6475216787490604E-4</c:v>
                </c:pt>
                <c:pt idx="163">
                  <c:v>-6.7114279208459605E-4</c:v>
                </c:pt>
                <c:pt idx="164">
                  <c:v>-6.7753598496546395E-4</c:v>
                </c:pt>
                <c:pt idx="165">
                  <c:v>-6.8393166280178799E-4</c:v>
                </c:pt>
                <c:pt idx="166">
                  <c:v>-6.9032972673558398E-4</c:v>
                </c:pt>
                <c:pt idx="167">
                  <c:v>-6.9673006843334298E-4</c:v>
                </c:pt>
                <c:pt idx="168">
                  <c:v>-7.0313258197478399E-4</c:v>
                </c:pt>
                <c:pt idx="169">
                  <c:v>-7.0953717575307897E-4</c:v>
                </c:pt>
                <c:pt idx="170">
                  <c:v>-7.1594377777745304E-4</c:v>
                </c:pt>
                <c:pt idx="171">
                  <c:v>-7.2235232473783298E-4</c:v>
                </c:pt>
                <c:pt idx="172">
                  <c:v>-7.2876275347444602E-4</c:v>
                </c:pt>
                <c:pt idx="173">
                  <c:v>-7.35174997026652E-4</c:v>
                </c:pt>
                <c:pt idx="174">
                  <c:v>-7.4158897704478704E-4</c:v>
                </c:pt>
                <c:pt idx="175">
                  <c:v>-7.4800459804435105E-4</c:v>
                </c:pt>
                <c:pt idx="176">
                  <c:v>-7.5442175702003901E-4</c:v>
                </c:pt>
                <c:pt idx="177">
                  <c:v>-7.6084035154460803E-4</c:v>
                </c:pt>
                <c:pt idx="178">
                  <c:v>-7.6726028412653705E-4</c:v>
                </c:pt>
                <c:pt idx="179">
                  <c:v>-7.7368146524032502E-4</c:v>
                </c:pt>
                <c:pt idx="180">
                  <c:v>-7.8010381433024504E-4</c:v>
                </c:pt>
                <c:pt idx="181">
                  <c:v>-7.8652725680006296E-4</c:v>
                </c:pt>
                <c:pt idx="182">
                  <c:v>-7.9295172053237602E-4</c:v>
                </c:pt>
                <c:pt idx="183">
                  <c:v>-7.9937713468966197E-4</c:v>
                </c:pt>
                <c:pt idx="184">
                  <c:v>-8.05803429529235E-4</c:v>
                </c:pt>
                <c:pt idx="185">
                  <c:v>-8.1223053779307E-4</c:v>
                </c:pt>
                <c:pt idx="186">
                  <c:v>-8.1865839555102596E-4</c:v>
                </c:pt>
                <c:pt idx="187">
                  <c:v>-8.2508691926995697E-4</c:v>
                </c:pt>
                <c:pt idx="188">
                  <c:v>-8.3151596005394705E-4</c:v>
                </c:pt>
                <c:pt idx="189">
                  <c:v>-8.3794536943429597E-4</c:v>
                </c:pt>
                <c:pt idx="190">
                  <c:v>-8.4437501071257001E-4</c:v>
                </c:pt>
                <c:pt idx="191">
                  <c:v>-8.50804757600247E-4</c:v>
                </c:pt>
                <c:pt idx="192">
                  <c:v>-8.5723451750492803E-4</c:v>
                </c:pt>
                <c:pt idx="193">
                  <c:v>-8.6366427740960699E-4</c:v>
                </c:pt>
                <c:pt idx="194">
                  <c:v>-8.7009403731428596E-4</c:v>
                </c:pt>
                <c:pt idx="195">
                  <c:v>-8.7652379721896601E-4</c:v>
                </c:pt>
                <c:pt idx="196">
                  <c:v>-8.8295355712364595E-4</c:v>
                </c:pt>
                <c:pt idx="197">
                  <c:v>-8.8938331702832503E-4</c:v>
                </c:pt>
                <c:pt idx="198">
                  <c:v>-8.9581307693300497E-4</c:v>
                </c:pt>
                <c:pt idx="199">
                  <c:v>-9.0224283683768198E-4</c:v>
                </c:pt>
                <c:pt idx="200">
                  <c:v>-9.0867259674236301E-4</c:v>
                </c:pt>
                <c:pt idx="201">
                  <c:v>-9.1510235664704403E-4</c:v>
                </c:pt>
                <c:pt idx="202">
                  <c:v>-9.2153211655172495E-4</c:v>
                </c:pt>
                <c:pt idx="203">
                  <c:v>-9.2796187645640402E-4</c:v>
                </c:pt>
                <c:pt idx="204">
                  <c:v>-9.3439163636107995E-4</c:v>
                </c:pt>
                <c:pt idx="205">
                  <c:v>-9.4082139626576401E-4</c:v>
                </c:pt>
                <c:pt idx="206">
                  <c:v>-9.47251156170442E-4</c:v>
                </c:pt>
                <c:pt idx="207">
                  <c:v>-9.5368091607512303E-4</c:v>
                </c:pt>
                <c:pt idx="208">
                  <c:v>-9.6011067597980199E-4</c:v>
                </c:pt>
                <c:pt idx="209">
                  <c:v>-9.6654043588448302E-4</c:v>
                </c:pt>
                <c:pt idx="210">
                  <c:v>-9.7297019578916296E-4</c:v>
                </c:pt>
                <c:pt idx="211">
                  <c:v>-9.7939995569384193E-4</c:v>
                </c:pt>
                <c:pt idx="212">
                  <c:v>-9.8582971559852003E-4</c:v>
                </c:pt>
                <c:pt idx="213">
                  <c:v>-9.9225947550320008E-4</c:v>
                </c:pt>
                <c:pt idx="214">
                  <c:v>-9.9868923540787796E-4</c:v>
                </c:pt>
                <c:pt idx="215">
                  <c:v>-1.00511899531256E-3</c:v>
                </c:pt>
                <c:pt idx="216">
                  <c:v>-1.01154875521724E-3</c:v>
                </c:pt>
                <c:pt idx="217">
                  <c:v>-1.0179785151219101E-3</c:v>
                </c:pt>
                <c:pt idx="218">
                  <c:v>-1.0244082750265899E-3</c:v>
                </c:pt>
                <c:pt idx="219">
                  <c:v>-1.03083803493127E-3</c:v>
                </c:pt>
                <c:pt idx="220">
                  <c:v>-1.03726779483595E-3</c:v>
                </c:pt>
                <c:pt idx="221">
                  <c:v>-1.04369755474064E-3</c:v>
                </c:pt>
                <c:pt idx="222">
                  <c:v>-1.0501273146453099E-3</c:v>
                </c:pt>
                <c:pt idx="223">
                  <c:v>-1.0565570745499899E-3</c:v>
                </c:pt>
                <c:pt idx="224">
                  <c:v>-1.06298683445467E-3</c:v>
                </c:pt>
                <c:pt idx="225">
                  <c:v>-1.06941659435935E-3</c:v>
                </c:pt>
                <c:pt idx="226">
                  <c:v>-1.0758463542640301E-3</c:v>
                </c:pt>
                <c:pt idx="227">
                  <c:v>-1.0822761141687099E-3</c:v>
                </c:pt>
                <c:pt idx="228">
                  <c:v>-1.08870587407339E-3</c:v>
                </c:pt>
                <c:pt idx="229">
                  <c:v>-1.09513563397807E-3</c:v>
                </c:pt>
                <c:pt idx="230">
                  <c:v>-1.1015653938827501E-3</c:v>
                </c:pt>
                <c:pt idx="231">
                  <c:v>-1.1079951537874299E-3</c:v>
                </c:pt>
                <c:pt idx="232">
                  <c:v>-1.11442491369211E-3</c:v>
                </c:pt>
                <c:pt idx="233">
                  <c:v>-1.12085467359679E-3</c:v>
                </c:pt>
                <c:pt idx="234">
                  <c:v>-1.1272844335014701E-3</c:v>
                </c:pt>
                <c:pt idx="235">
                  <c:v>-1.1337141934061499E-3</c:v>
                </c:pt>
                <c:pt idx="236">
                  <c:v>-1.1401439533108299E-3</c:v>
                </c:pt>
                <c:pt idx="237">
                  <c:v>-1.14657371321551E-3</c:v>
                </c:pt>
                <c:pt idx="238">
                  <c:v>-1.15300347312019E-3</c:v>
                </c:pt>
                <c:pt idx="239">
                  <c:v>-1.1594332330248701E-3</c:v>
                </c:pt>
                <c:pt idx="240">
                  <c:v>-1.1658629929295499E-3</c:v>
                </c:pt>
                <c:pt idx="241">
                  <c:v>-1.17229275283423E-3</c:v>
                </c:pt>
                <c:pt idx="242">
                  <c:v>-1.17872251273891E-3</c:v>
                </c:pt>
                <c:pt idx="243">
                  <c:v>-1.1851522726435901E-3</c:v>
                </c:pt>
                <c:pt idx="244">
                  <c:v>-1.1915820325482699E-3</c:v>
                </c:pt>
                <c:pt idx="245">
                  <c:v>-1.19801179245295E-3</c:v>
                </c:pt>
                <c:pt idx="246">
                  <c:v>-1.20444155235763E-3</c:v>
                </c:pt>
                <c:pt idx="247">
                  <c:v>-1.2108713122623101E-3</c:v>
                </c:pt>
                <c:pt idx="248">
                  <c:v>-1.2173010721669899E-3</c:v>
                </c:pt>
                <c:pt idx="249">
                  <c:v>-1.2237308320716699E-3</c:v>
                </c:pt>
                <c:pt idx="250">
                  <c:v>-1.23016059197634E-3</c:v>
                </c:pt>
                <c:pt idx="251">
                  <c:v>-1.23659035188103E-3</c:v>
                </c:pt>
                <c:pt idx="252">
                  <c:v>-1.2430201117857101E-3</c:v>
                </c:pt>
                <c:pt idx="253">
                  <c:v>-1.2494498716903899E-3</c:v>
                </c:pt>
                <c:pt idx="254">
                  <c:v>-1.25587963159506E-3</c:v>
                </c:pt>
                <c:pt idx="255">
                  <c:v>-1.26230939149974E-3</c:v>
                </c:pt>
                <c:pt idx="256">
                  <c:v>-1.2687391514044201E-3</c:v>
                </c:pt>
                <c:pt idx="257">
                  <c:v>-1.2751689113090999E-3</c:v>
                </c:pt>
                <c:pt idx="258">
                  <c:v>-1.28159867121378E-3</c:v>
                </c:pt>
                <c:pt idx="259">
                  <c:v>-1.28802843111846E-3</c:v>
                </c:pt>
                <c:pt idx="260">
                  <c:v>-1.2944581910231401E-3</c:v>
                </c:pt>
                <c:pt idx="261">
                  <c:v>-1.3008879509278199E-3</c:v>
                </c:pt>
                <c:pt idx="262">
                  <c:v>-1.3073177108325E-3</c:v>
                </c:pt>
                <c:pt idx="263">
                  <c:v>-1.31374747073718E-3</c:v>
                </c:pt>
                <c:pt idx="264">
                  <c:v>-1.3201772306418601E-3</c:v>
                </c:pt>
                <c:pt idx="265">
                  <c:v>-1.3266069905465399E-3</c:v>
                </c:pt>
                <c:pt idx="266">
                  <c:v>-1.3330367504512199E-3</c:v>
                </c:pt>
                <c:pt idx="267">
                  <c:v>-1.3394665103559E-3</c:v>
                </c:pt>
                <c:pt idx="268">
                  <c:v>-1.34589627026058E-3</c:v>
                </c:pt>
                <c:pt idx="269">
                  <c:v>-1.3523260301652601E-3</c:v>
                </c:pt>
                <c:pt idx="270">
                  <c:v>-1.3587557900699399E-3</c:v>
                </c:pt>
                <c:pt idx="271">
                  <c:v>-1.36518554997462E-3</c:v>
                </c:pt>
                <c:pt idx="272">
                  <c:v>-1.3716153098793E-3</c:v>
                </c:pt>
                <c:pt idx="273">
                  <c:v>-1.3780450697839801E-3</c:v>
                </c:pt>
                <c:pt idx="274">
                  <c:v>-1.3844748296886599E-3</c:v>
                </c:pt>
                <c:pt idx="275">
                  <c:v>-1.39090458959334E-3</c:v>
                </c:pt>
                <c:pt idx="276">
                  <c:v>-1.39733434949802E-3</c:v>
                </c:pt>
                <c:pt idx="277">
                  <c:v>-1.4037641094027001E-3</c:v>
                </c:pt>
                <c:pt idx="278">
                  <c:v>-1.4101938693073799E-3</c:v>
                </c:pt>
                <c:pt idx="279">
                  <c:v>-1.4166236292120599E-3</c:v>
                </c:pt>
                <c:pt idx="280">
                  <c:v>-1.42305338911674E-3</c:v>
                </c:pt>
                <c:pt idx="281">
                  <c:v>-1.42948314902142E-3</c:v>
                </c:pt>
                <c:pt idx="282">
                  <c:v>-1.4359129089261001E-3</c:v>
                </c:pt>
                <c:pt idx="283">
                  <c:v>-1.4423426688307799E-3</c:v>
                </c:pt>
                <c:pt idx="284">
                  <c:v>-1.44877242873545E-3</c:v>
                </c:pt>
                <c:pt idx="285">
                  <c:v>-1.4552021886401301E-3</c:v>
                </c:pt>
                <c:pt idx="286">
                  <c:v>-1.4616319485448101E-3</c:v>
                </c:pt>
                <c:pt idx="287">
                  <c:v>-1.4680617084494999E-3</c:v>
                </c:pt>
                <c:pt idx="288">
                  <c:v>-1.47449146835418E-3</c:v>
                </c:pt>
                <c:pt idx="289">
                  <c:v>-1.48092122825886E-3</c:v>
                </c:pt>
                <c:pt idx="290">
                  <c:v>-1.4873509881635301E-3</c:v>
                </c:pt>
                <c:pt idx="291">
                  <c:v>-1.4937807480682099E-3</c:v>
                </c:pt>
                <c:pt idx="292">
                  <c:v>-1.5002105079728999E-3</c:v>
                </c:pt>
                <c:pt idx="293">
                  <c:v>-1.50664026787757E-3</c:v>
                </c:pt>
                <c:pt idx="294">
                  <c:v>-1.5130700277822501E-3</c:v>
                </c:pt>
                <c:pt idx="295">
                  <c:v>-1.5194997876869299E-3</c:v>
                </c:pt>
                <c:pt idx="296">
                  <c:v>-1.5259295475916099E-3</c:v>
                </c:pt>
                <c:pt idx="297">
                  <c:v>-1.53235930749629E-3</c:v>
                </c:pt>
                <c:pt idx="298">
                  <c:v>-1.53878906740097E-3</c:v>
                </c:pt>
                <c:pt idx="299">
                  <c:v>-1.5452188273056501E-3</c:v>
                </c:pt>
                <c:pt idx="300">
                  <c:v>-1.5516485872103299E-3</c:v>
                </c:pt>
                <c:pt idx="301">
                  <c:v>-1.55807834711501E-3</c:v>
                </c:pt>
                <c:pt idx="302">
                  <c:v>-1.56450810701969E-3</c:v>
                </c:pt>
                <c:pt idx="303">
                  <c:v>-1.5709378669243701E-3</c:v>
                </c:pt>
                <c:pt idx="304">
                  <c:v>-1.5773676268290499E-3</c:v>
                </c:pt>
                <c:pt idx="305">
                  <c:v>-1.58379738673373E-3</c:v>
                </c:pt>
                <c:pt idx="306">
                  <c:v>-1.59022714663841E-3</c:v>
                </c:pt>
                <c:pt idx="307">
                  <c:v>-1.5966569065430901E-3</c:v>
                </c:pt>
                <c:pt idx="308">
                  <c:v>-1.6030866664477699E-3</c:v>
                </c:pt>
                <c:pt idx="309">
                  <c:v>-1.60951642635244E-3</c:v>
                </c:pt>
                <c:pt idx="310">
                  <c:v>-1.61594618625713E-3</c:v>
                </c:pt>
                <c:pt idx="311">
                  <c:v>-1.62237594616181E-3</c:v>
                </c:pt>
                <c:pt idx="312">
                  <c:v>-1.6288057060664901E-3</c:v>
                </c:pt>
                <c:pt idx="313">
                  <c:v>-1.6352354659711699E-3</c:v>
                </c:pt>
                <c:pt idx="314">
                  <c:v>-1.64166522587585E-3</c:v>
                </c:pt>
                <c:pt idx="315">
                  <c:v>-1.64809498578053E-3</c:v>
                </c:pt>
                <c:pt idx="316">
                  <c:v>-1.6545247456852001E-3</c:v>
                </c:pt>
                <c:pt idx="317">
                  <c:v>-1.6609545055898799E-3</c:v>
                </c:pt>
                <c:pt idx="318">
                  <c:v>-1.66738426549456E-3</c:v>
                </c:pt>
                <c:pt idx="319">
                  <c:v>-1.67381402539925E-3</c:v>
                </c:pt>
                <c:pt idx="320">
                  <c:v>-1.6802437853039201E-3</c:v>
                </c:pt>
                <c:pt idx="321">
                  <c:v>-1.6866735452085999E-3</c:v>
                </c:pt>
                <c:pt idx="322">
                  <c:v>-1.69310330511328E-3</c:v>
                </c:pt>
                <c:pt idx="323">
                  <c:v>-1.69953306501796E-3</c:v>
                </c:pt>
                <c:pt idx="324">
                  <c:v>-1.7059628249226401E-3</c:v>
                </c:pt>
                <c:pt idx="325">
                  <c:v>-1.7123925848273199E-3</c:v>
                </c:pt>
                <c:pt idx="326">
                  <c:v>-1.7188223447319999E-3</c:v>
                </c:pt>
                <c:pt idx="327">
                  <c:v>-1.72525210463668E-3</c:v>
                </c:pt>
                <c:pt idx="328">
                  <c:v>-1.73168186454136E-3</c:v>
                </c:pt>
                <c:pt idx="329">
                  <c:v>-1.7381116244460401E-3</c:v>
                </c:pt>
                <c:pt idx="330">
                  <c:v>-1.7445413843507199E-3</c:v>
                </c:pt>
                <c:pt idx="331">
                  <c:v>-1.7509711442554E-3</c:v>
                </c:pt>
                <c:pt idx="332">
                  <c:v>-1.75740090416008E-3</c:v>
                </c:pt>
                <c:pt idx="333">
                  <c:v>-1.7638306640647601E-3</c:v>
                </c:pt>
                <c:pt idx="334">
                  <c:v>-1.7702604239694399E-3</c:v>
                </c:pt>
                <c:pt idx="335">
                  <c:v>-1.77669018387412E-3</c:v>
                </c:pt>
                <c:pt idx="336">
                  <c:v>-1.7831199437788E-3</c:v>
                </c:pt>
                <c:pt idx="337">
                  <c:v>-1.7895497036834801E-3</c:v>
                </c:pt>
                <c:pt idx="338">
                  <c:v>-1.7959794635881599E-3</c:v>
                </c:pt>
                <c:pt idx="339">
                  <c:v>-1.8024092234928399E-3</c:v>
                </c:pt>
                <c:pt idx="340">
                  <c:v>-1.80883898339752E-3</c:v>
                </c:pt>
                <c:pt idx="341">
                  <c:v>-1.8152687433022E-3</c:v>
                </c:pt>
                <c:pt idx="342">
                  <c:v>-1.8216985032068801E-3</c:v>
                </c:pt>
                <c:pt idx="343">
                  <c:v>-1.8281282631115599E-3</c:v>
                </c:pt>
                <c:pt idx="344">
                  <c:v>-1.83455802301624E-3</c:v>
                </c:pt>
                <c:pt idx="345">
                  <c:v>-1.8409877829209101E-3</c:v>
                </c:pt>
                <c:pt idx="346">
                  <c:v>-1.8474175428256001E-3</c:v>
                </c:pt>
                <c:pt idx="347">
                  <c:v>-1.8538473027302799E-3</c:v>
                </c:pt>
                <c:pt idx="348">
                  <c:v>-1.86027706263496E-3</c:v>
                </c:pt>
                <c:pt idx="349">
                  <c:v>-1.86670682253963E-3</c:v>
                </c:pt>
                <c:pt idx="350">
                  <c:v>-1.8731365824443201E-3</c:v>
                </c:pt>
                <c:pt idx="351">
                  <c:v>-1.8795663423489999E-3</c:v>
                </c:pt>
                <c:pt idx="352">
                  <c:v>-1.8859961022536799E-3</c:v>
                </c:pt>
                <c:pt idx="353">
                  <c:v>-1.89242586215835E-3</c:v>
                </c:pt>
                <c:pt idx="354">
                  <c:v>-1.8988556220630301E-3</c:v>
                </c:pt>
                <c:pt idx="355">
                  <c:v>-1.9052853819677201E-3</c:v>
                </c:pt>
                <c:pt idx="356">
                  <c:v>-1.9117151418723899E-3</c:v>
                </c:pt>
                <c:pt idx="357">
                  <c:v>-1.91814490177707E-3</c:v>
                </c:pt>
                <c:pt idx="358">
                  <c:v>-1.92457466168175E-3</c:v>
                </c:pt>
                <c:pt idx="359">
                  <c:v>-1.9310044215864401E-3</c:v>
                </c:pt>
                <c:pt idx="360">
                  <c:v>-1.9374341814911099E-3</c:v>
                </c:pt>
                <c:pt idx="361">
                  <c:v>-1.94386394139579E-3</c:v>
                </c:pt>
                <c:pt idx="362">
                  <c:v>-1.95029370130047E-3</c:v>
                </c:pt>
                <c:pt idx="363">
                  <c:v>-1.9567234612051601E-3</c:v>
                </c:pt>
                <c:pt idx="364">
                  <c:v>-1.9631532211098301E-3</c:v>
                </c:pt>
                <c:pt idx="365">
                  <c:v>-1.9695829810145202E-3</c:v>
                </c:pt>
                <c:pt idx="366">
                  <c:v>-1.9760127409191898E-3</c:v>
                </c:pt>
                <c:pt idx="367">
                  <c:v>-1.9824425008238698E-3</c:v>
                </c:pt>
                <c:pt idx="368">
                  <c:v>-1.9888722607285499E-3</c:v>
                </c:pt>
                <c:pt idx="369">
                  <c:v>-1.9953020206332299E-3</c:v>
                </c:pt>
                <c:pt idx="370">
                  <c:v>-2.00173178053791E-3</c:v>
                </c:pt>
                <c:pt idx="371">
                  <c:v>-2.00816154044259E-3</c:v>
                </c:pt>
                <c:pt idx="372">
                  <c:v>-2.0145913003472701E-3</c:v>
                </c:pt>
                <c:pt idx="373">
                  <c:v>-2.0210210602519501E-3</c:v>
                </c:pt>
                <c:pt idx="374">
                  <c:v>-2.0274508201566302E-3</c:v>
                </c:pt>
                <c:pt idx="375">
                  <c:v>-2.0338805800613098E-3</c:v>
                </c:pt>
                <c:pt idx="376">
                  <c:v>-2.0403103399659899E-3</c:v>
                </c:pt>
                <c:pt idx="377">
                  <c:v>-2.0467400998706599E-3</c:v>
                </c:pt>
                <c:pt idx="378">
                  <c:v>-2.05316985977535E-3</c:v>
                </c:pt>
                <c:pt idx="379">
                  <c:v>-2.05959961968002E-3</c:v>
                </c:pt>
                <c:pt idx="380">
                  <c:v>-2.0660293795847101E-3</c:v>
                </c:pt>
                <c:pt idx="381">
                  <c:v>-2.0724591394893801E-3</c:v>
                </c:pt>
                <c:pt idx="382">
                  <c:v>-2.0788888993940602E-3</c:v>
                </c:pt>
                <c:pt idx="383">
                  <c:v>-2.0853186592987502E-3</c:v>
                </c:pt>
                <c:pt idx="384">
                  <c:v>-2.0917484192034199E-3</c:v>
                </c:pt>
                <c:pt idx="385">
                  <c:v>-2.0981781791080999E-3</c:v>
                </c:pt>
                <c:pt idx="386">
                  <c:v>-2.10460793901278E-3</c:v>
                </c:pt>
                <c:pt idx="387">
                  <c:v>-2.11103769891746E-3</c:v>
                </c:pt>
                <c:pt idx="388">
                  <c:v>-2.1174674588221401E-3</c:v>
                </c:pt>
                <c:pt idx="389">
                  <c:v>-2.1238972187268201E-3</c:v>
                </c:pt>
                <c:pt idx="390">
                  <c:v>-2.1303269786315002E-3</c:v>
                </c:pt>
                <c:pt idx="391">
                  <c:v>-2.1367567385361802E-3</c:v>
                </c:pt>
                <c:pt idx="392">
                  <c:v>-2.1431864984408598E-3</c:v>
                </c:pt>
                <c:pt idx="393">
                  <c:v>-2.1496162583455399E-3</c:v>
                </c:pt>
                <c:pt idx="394">
                  <c:v>-2.1560460182502199E-3</c:v>
                </c:pt>
                <c:pt idx="395">
                  <c:v>-2.1624757781549E-3</c:v>
                </c:pt>
                <c:pt idx="396">
                  <c:v>-2.16890553805957E-3</c:v>
                </c:pt>
                <c:pt idx="397">
                  <c:v>-2.1753352979642601E-3</c:v>
                </c:pt>
                <c:pt idx="398">
                  <c:v>-2.1817650578689401E-3</c:v>
                </c:pt>
                <c:pt idx="399">
                  <c:v>-2.1881948177736202E-3</c:v>
                </c:pt>
                <c:pt idx="400">
                  <c:v>-2.1946245776783002E-3</c:v>
                </c:pt>
                <c:pt idx="401">
                  <c:v>-2.2010543375829798E-3</c:v>
                </c:pt>
                <c:pt idx="402">
                  <c:v>-2.2074840974876499E-3</c:v>
                </c:pt>
                <c:pt idx="403">
                  <c:v>-2.2139138573923399E-3</c:v>
                </c:pt>
                <c:pt idx="404">
                  <c:v>-2.22034361729701E-3</c:v>
                </c:pt>
                <c:pt idx="405">
                  <c:v>-2.2267733772016901E-3</c:v>
                </c:pt>
                <c:pt idx="406">
                  <c:v>-2.2332031371063701E-3</c:v>
                </c:pt>
                <c:pt idx="407">
                  <c:v>-2.2396328970110502E-3</c:v>
                </c:pt>
                <c:pt idx="408">
                  <c:v>-2.2460626569157302E-3</c:v>
                </c:pt>
                <c:pt idx="409">
                  <c:v>-2.2524924168204098E-3</c:v>
                </c:pt>
                <c:pt idx="410">
                  <c:v>-2.2589221767250899E-3</c:v>
                </c:pt>
                <c:pt idx="411">
                  <c:v>-2.2653519366297699E-3</c:v>
                </c:pt>
                <c:pt idx="412">
                  <c:v>-2.27178169653445E-3</c:v>
                </c:pt>
                <c:pt idx="413">
                  <c:v>-2.27821145643913E-3</c:v>
                </c:pt>
                <c:pt idx="414">
                  <c:v>-2.2846412163438001E-3</c:v>
                </c:pt>
                <c:pt idx="415">
                  <c:v>-2.2910709762484901E-3</c:v>
                </c:pt>
                <c:pt idx="416">
                  <c:v>-2.2975007361531702E-3</c:v>
                </c:pt>
                <c:pt idx="417">
                  <c:v>-2.3039304960578498E-3</c:v>
                </c:pt>
                <c:pt idx="418">
                  <c:v>-2.3103602559625199E-3</c:v>
                </c:pt>
                <c:pt idx="419">
                  <c:v>-2.3167900158672099E-3</c:v>
                </c:pt>
                <c:pt idx="420">
                  <c:v>-2.3232197757718899E-3</c:v>
                </c:pt>
                <c:pt idx="421">
                  <c:v>-2.32964953567656E-3</c:v>
                </c:pt>
                <c:pt idx="422">
                  <c:v>-2.3360792955812401E-3</c:v>
                </c:pt>
                <c:pt idx="423">
                  <c:v>-2.3425090554859301E-3</c:v>
                </c:pt>
                <c:pt idx="424">
                  <c:v>-2.3489388153906002E-3</c:v>
                </c:pt>
                <c:pt idx="425">
                  <c:v>-2.3553685752952902E-3</c:v>
                </c:pt>
                <c:pt idx="426">
                  <c:v>-2.3617983351999598E-3</c:v>
                </c:pt>
                <c:pt idx="427">
                  <c:v>-2.3682280951046399E-3</c:v>
                </c:pt>
                <c:pt idx="428">
                  <c:v>-2.3746578550093199E-3</c:v>
                </c:pt>
                <c:pt idx="429">
                  <c:v>-2.38108761491399E-3</c:v>
                </c:pt>
                <c:pt idx="430">
                  <c:v>-2.38751737481868E-3</c:v>
                </c:pt>
                <c:pt idx="431">
                  <c:v>-2.3939471347233601E-3</c:v>
                </c:pt>
                <c:pt idx="432">
                  <c:v>-2.4003768946280401E-3</c:v>
                </c:pt>
                <c:pt idx="433">
                  <c:v>-2.4068066545327102E-3</c:v>
                </c:pt>
                <c:pt idx="434">
                  <c:v>-2.4132364144373998E-3</c:v>
                </c:pt>
                <c:pt idx="435">
                  <c:v>-2.4196661743420798E-3</c:v>
                </c:pt>
                <c:pt idx="436">
                  <c:v>-2.4260959342467499E-3</c:v>
                </c:pt>
                <c:pt idx="437">
                  <c:v>-2.43252569415143E-3</c:v>
                </c:pt>
                <c:pt idx="438">
                  <c:v>-2.43895545405612E-3</c:v>
                </c:pt>
                <c:pt idx="439">
                  <c:v>-2.4453852139608E-3</c:v>
                </c:pt>
                <c:pt idx="440">
                  <c:v>-2.4518149738654701E-3</c:v>
                </c:pt>
                <c:pt idx="441">
                  <c:v>-2.4582447337701502E-3</c:v>
                </c:pt>
                <c:pt idx="442">
                  <c:v>-2.4646744936748302E-3</c:v>
                </c:pt>
                <c:pt idx="443">
                  <c:v>-2.4711042535795098E-3</c:v>
                </c:pt>
                <c:pt idx="444">
                  <c:v>-2.4775340134841899E-3</c:v>
                </c:pt>
                <c:pt idx="445">
                  <c:v>-2.4839637733888699E-3</c:v>
                </c:pt>
                <c:pt idx="446">
                  <c:v>-2.49039353329355E-3</c:v>
                </c:pt>
                <c:pt idx="447">
                  <c:v>-2.49682329319823E-3</c:v>
                </c:pt>
                <c:pt idx="448">
                  <c:v>-2.5032530531029101E-3</c:v>
                </c:pt>
                <c:pt idx="449">
                  <c:v>-2.5096828130075901E-3</c:v>
                </c:pt>
                <c:pt idx="450">
                  <c:v>-2.5161125729122602E-3</c:v>
                </c:pt>
                <c:pt idx="451">
                  <c:v>-2.5225423328169398E-3</c:v>
                </c:pt>
                <c:pt idx="452">
                  <c:v>-2.5289720927216298E-3</c:v>
                </c:pt>
                <c:pt idx="453">
                  <c:v>-2.5354018526262999E-3</c:v>
                </c:pt>
                <c:pt idx="454">
                  <c:v>-2.54183161253098E-3</c:v>
                </c:pt>
                <c:pt idx="455">
                  <c:v>-2.54826137243567E-3</c:v>
                </c:pt>
                <c:pt idx="456">
                  <c:v>-2.5546911323403401E-3</c:v>
                </c:pt>
                <c:pt idx="457">
                  <c:v>-2.5611208922450201E-3</c:v>
                </c:pt>
                <c:pt idx="458">
                  <c:v>-2.5675506521497002E-3</c:v>
                </c:pt>
                <c:pt idx="459">
                  <c:v>-2.5739804120543798E-3</c:v>
                </c:pt>
                <c:pt idx="460">
                  <c:v>-2.5804101719590598E-3</c:v>
                </c:pt>
                <c:pt idx="461">
                  <c:v>-2.5868399318637399E-3</c:v>
                </c:pt>
                <c:pt idx="462">
                  <c:v>-2.59326969176841E-3</c:v>
                </c:pt>
                <c:pt idx="463">
                  <c:v>-2.5996994516731E-3</c:v>
                </c:pt>
                <c:pt idx="464">
                  <c:v>-2.60612921157778E-3</c:v>
                </c:pt>
                <c:pt idx="465">
                  <c:v>-2.6125589714824601E-3</c:v>
                </c:pt>
                <c:pt idx="466">
                  <c:v>-2.6189887313871401E-3</c:v>
                </c:pt>
                <c:pt idx="467">
                  <c:v>-2.6254184912918202E-3</c:v>
                </c:pt>
                <c:pt idx="468">
                  <c:v>-2.6318482511964998E-3</c:v>
                </c:pt>
                <c:pt idx="469">
                  <c:v>-2.6382780111011798E-3</c:v>
                </c:pt>
                <c:pt idx="470">
                  <c:v>-2.6447077710058499E-3</c:v>
                </c:pt>
                <c:pt idx="471">
                  <c:v>-2.65113753091053E-3</c:v>
                </c:pt>
                <c:pt idx="472">
                  <c:v>-2.65756729081521E-3</c:v>
                </c:pt>
                <c:pt idx="473">
                  <c:v>-2.6639970507198901E-3</c:v>
                </c:pt>
                <c:pt idx="474">
                  <c:v>-2.6704268106245701E-3</c:v>
                </c:pt>
                <c:pt idx="475">
                  <c:v>-2.6768565705292601E-3</c:v>
                </c:pt>
                <c:pt idx="476">
                  <c:v>-2.6832863304339298E-3</c:v>
                </c:pt>
                <c:pt idx="477">
                  <c:v>-2.6897160903386098E-3</c:v>
                </c:pt>
                <c:pt idx="478">
                  <c:v>-2.6961458502432899E-3</c:v>
                </c:pt>
                <c:pt idx="479">
                  <c:v>-2.7025756101479699E-3</c:v>
                </c:pt>
                <c:pt idx="480">
                  <c:v>-2.70900537005265E-3</c:v>
                </c:pt>
                <c:pt idx="481">
                  <c:v>-2.7154351299573201E-3</c:v>
                </c:pt>
                <c:pt idx="482">
                  <c:v>-2.7218648898620101E-3</c:v>
                </c:pt>
                <c:pt idx="483">
                  <c:v>-2.7282946497666901E-3</c:v>
                </c:pt>
                <c:pt idx="484">
                  <c:v>-2.7347244096713802E-3</c:v>
                </c:pt>
                <c:pt idx="485">
                  <c:v>-2.7411541695760498E-3</c:v>
                </c:pt>
                <c:pt idx="486">
                  <c:v>-2.7475839294807299E-3</c:v>
                </c:pt>
                <c:pt idx="487">
                  <c:v>-2.7540136893854099E-3</c:v>
                </c:pt>
                <c:pt idx="488">
                  <c:v>-2.76044344929009E-3</c:v>
                </c:pt>
                <c:pt idx="489">
                  <c:v>-2.76687320919476E-3</c:v>
                </c:pt>
                <c:pt idx="490">
                  <c:v>-2.7733029690994401E-3</c:v>
                </c:pt>
                <c:pt idx="491">
                  <c:v>-2.7797327290041301E-3</c:v>
                </c:pt>
                <c:pt idx="492">
                  <c:v>-2.7861624889088002E-3</c:v>
                </c:pt>
                <c:pt idx="493">
                  <c:v>-2.7925922488134902E-3</c:v>
                </c:pt>
                <c:pt idx="494">
                  <c:v>-2.7990220087181598E-3</c:v>
                </c:pt>
                <c:pt idx="495">
                  <c:v>-2.8054517686228399E-3</c:v>
                </c:pt>
                <c:pt idx="496">
                  <c:v>-2.81188152852751E-3</c:v>
                </c:pt>
                <c:pt idx="497">
                  <c:v>-2.8183112884322E-3</c:v>
                </c:pt>
                <c:pt idx="498">
                  <c:v>-2.82474104833688E-3</c:v>
                </c:pt>
                <c:pt idx="499">
                  <c:v>-2.8311708082415601E-3</c:v>
                </c:pt>
                <c:pt idx="500">
                  <c:v>-2.8376005681462401E-3</c:v>
                </c:pt>
                <c:pt idx="501">
                  <c:v>-2.8440303280509202E-3</c:v>
                </c:pt>
                <c:pt idx="502">
                  <c:v>-2.8504600879555998E-3</c:v>
                </c:pt>
                <c:pt idx="503">
                  <c:v>-2.8568898478602799E-3</c:v>
                </c:pt>
                <c:pt idx="504">
                  <c:v>-2.8633196077649499E-3</c:v>
                </c:pt>
                <c:pt idx="505">
                  <c:v>-2.86974936766964E-3</c:v>
                </c:pt>
                <c:pt idx="506">
                  <c:v>-2.87617912757432E-3</c:v>
                </c:pt>
                <c:pt idx="507">
                  <c:v>-2.8826088874789901E-3</c:v>
                </c:pt>
                <c:pt idx="508">
                  <c:v>-2.8890386473836801E-3</c:v>
                </c:pt>
                <c:pt idx="509">
                  <c:v>-2.8954684072883602E-3</c:v>
                </c:pt>
                <c:pt idx="510">
                  <c:v>-2.9018981671930402E-3</c:v>
                </c:pt>
                <c:pt idx="511">
                  <c:v>-2.9083279270977198E-3</c:v>
                </c:pt>
                <c:pt idx="512">
                  <c:v>-2.9147576870023899E-3</c:v>
                </c:pt>
                <c:pt idx="513">
                  <c:v>-2.92118744690706E-3</c:v>
                </c:pt>
                <c:pt idx="514">
                  <c:v>-2.92761720681175E-3</c:v>
                </c:pt>
                <c:pt idx="515">
                  <c:v>-2.9340469667164201E-3</c:v>
                </c:pt>
                <c:pt idx="516">
                  <c:v>-2.9404767266211101E-3</c:v>
                </c:pt>
                <c:pt idx="517">
                  <c:v>-2.9469064865257901E-3</c:v>
                </c:pt>
                <c:pt idx="518">
                  <c:v>-2.9533362464304702E-3</c:v>
                </c:pt>
                <c:pt idx="519">
                  <c:v>-2.9597660063351498E-3</c:v>
                </c:pt>
                <c:pt idx="520">
                  <c:v>-2.9661957662398199E-3</c:v>
                </c:pt>
                <c:pt idx="521">
                  <c:v>-2.9726255261444999E-3</c:v>
                </c:pt>
                <c:pt idx="522">
                  <c:v>-2.97905528604919E-3</c:v>
                </c:pt>
                <c:pt idx="523">
                  <c:v>-2.98548504595387E-3</c:v>
                </c:pt>
                <c:pt idx="524">
                  <c:v>-2.9919148058585401E-3</c:v>
                </c:pt>
                <c:pt idx="525">
                  <c:v>-2.9983445657632301E-3</c:v>
                </c:pt>
                <c:pt idx="526">
                  <c:v>-3.0047743256679002E-3</c:v>
                </c:pt>
                <c:pt idx="527">
                  <c:v>-3.0112040855725902E-3</c:v>
                </c:pt>
                <c:pt idx="528">
                  <c:v>-3.0176338454772599E-3</c:v>
                </c:pt>
                <c:pt idx="529">
                  <c:v>-3.0240636053819399E-3</c:v>
                </c:pt>
                <c:pt idx="530">
                  <c:v>-3.03049336528661E-3</c:v>
                </c:pt>
                <c:pt idx="531">
                  <c:v>-3.0369231251913E-3</c:v>
                </c:pt>
                <c:pt idx="532">
                  <c:v>-3.0433528850959801E-3</c:v>
                </c:pt>
                <c:pt idx="533">
                  <c:v>-3.0497826450006501E-3</c:v>
                </c:pt>
                <c:pt idx="534">
                  <c:v>-3.0562124049053501E-3</c:v>
                </c:pt>
                <c:pt idx="535">
                  <c:v>-3.0626421648100202E-3</c:v>
                </c:pt>
                <c:pt idx="536">
                  <c:v>-3.0690719247146898E-3</c:v>
                </c:pt>
                <c:pt idx="537">
                  <c:v>-3.0755016846193799E-3</c:v>
                </c:pt>
                <c:pt idx="538">
                  <c:v>-3.0819314445240499E-3</c:v>
                </c:pt>
                <c:pt idx="539">
                  <c:v>-3.08836120442874E-3</c:v>
                </c:pt>
                <c:pt idx="540">
                  <c:v>-3.09479096433341E-3</c:v>
                </c:pt>
                <c:pt idx="541">
                  <c:v>-3.1012207242381001E-3</c:v>
                </c:pt>
                <c:pt idx="542">
                  <c:v>-3.1076504841427701E-3</c:v>
                </c:pt>
                <c:pt idx="543">
                  <c:v>-3.1140802440474602E-3</c:v>
                </c:pt>
                <c:pt idx="544">
                  <c:v>-3.1205100039521402E-3</c:v>
                </c:pt>
                <c:pt idx="545">
                  <c:v>-3.1269397638568099E-3</c:v>
                </c:pt>
                <c:pt idx="546">
                  <c:v>-3.1333695237614899E-3</c:v>
                </c:pt>
                <c:pt idx="547">
                  <c:v>-3.13979928366617E-3</c:v>
                </c:pt>
                <c:pt idx="548">
                  <c:v>-3.14622904357086E-3</c:v>
                </c:pt>
                <c:pt idx="549">
                  <c:v>-3.15265880347554E-3</c:v>
                </c:pt>
                <c:pt idx="550">
                  <c:v>-3.1590885633802001E-3</c:v>
                </c:pt>
                <c:pt idx="551">
                  <c:v>-3.1655183232848902E-3</c:v>
                </c:pt>
                <c:pt idx="552">
                  <c:v>-3.1719480831895702E-3</c:v>
                </c:pt>
                <c:pt idx="553">
                  <c:v>-3.1783778430942498E-3</c:v>
                </c:pt>
                <c:pt idx="554">
                  <c:v>-3.1848076029989299E-3</c:v>
                </c:pt>
                <c:pt idx="555">
                  <c:v>-3.1912373629036099E-3</c:v>
                </c:pt>
                <c:pt idx="556">
                  <c:v>-3.19766712280829E-3</c:v>
                </c:pt>
                <c:pt idx="557">
                  <c:v>-3.20409688271297E-3</c:v>
                </c:pt>
                <c:pt idx="558">
                  <c:v>-3.2105266426176401E-3</c:v>
                </c:pt>
                <c:pt idx="559">
                  <c:v>-3.2169564025223301E-3</c:v>
                </c:pt>
                <c:pt idx="560">
                  <c:v>-3.2233861624270102E-3</c:v>
                </c:pt>
                <c:pt idx="561">
                  <c:v>-3.2298159223316798E-3</c:v>
                </c:pt>
                <c:pt idx="562">
                  <c:v>-3.2362456822363599E-3</c:v>
                </c:pt>
                <c:pt idx="563">
                  <c:v>-3.2426754421410499E-3</c:v>
                </c:pt>
                <c:pt idx="564">
                  <c:v>-3.24910520204572E-3</c:v>
                </c:pt>
                <c:pt idx="565">
                  <c:v>-3.25553496195041E-3</c:v>
                </c:pt>
                <c:pt idx="566">
                  <c:v>-3.2619647218550801E-3</c:v>
                </c:pt>
                <c:pt idx="567">
                  <c:v>-3.2683944817597701E-3</c:v>
                </c:pt>
                <c:pt idx="568">
                  <c:v>-3.2748242416644402E-3</c:v>
                </c:pt>
                <c:pt idx="569">
                  <c:v>-3.2812540015691098E-3</c:v>
                </c:pt>
                <c:pt idx="570">
                  <c:v>-3.2876837614737998E-3</c:v>
                </c:pt>
                <c:pt idx="571">
                  <c:v>-3.2941135213784799E-3</c:v>
                </c:pt>
                <c:pt idx="572">
                  <c:v>-3.3005432812831599E-3</c:v>
                </c:pt>
                <c:pt idx="573">
                  <c:v>-3.30697304118783E-3</c:v>
                </c:pt>
                <c:pt idx="574">
                  <c:v>-3.31340280109252E-3</c:v>
                </c:pt>
                <c:pt idx="575">
                  <c:v>-3.3198325609971901E-3</c:v>
                </c:pt>
                <c:pt idx="576">
                  <c:v>-3.3262623209018701E-3</c:v>
                </c:pt>
                <c:pt idx="577">
                  <c:v>-3.3326920808065602E-3</c:v>
                </c:pt>
                <c:pt idx="578">
                  <c:v>-3.3391218407112398E-3</c:v>
                </c:pt>
                <c:pt idx="579">
                  <c:v>-3.3455516006159099E-3</c:v>
                </c:pt>
                <c:pt idx="580">
                  <c:v>-3.3519813605205999E-3</c:v>
                </c:pt>
                <c:pt idx="581">
                  <c:v>-3.3584111204252799E-3</c:v>
                </c:pt>
                <c:pt idx="582">
                  <c:v>-3.36484088032996E-3</c:v>
                </c:pt>
                <c:pt idx="583">
                  <c:v>-3.3712706402346301E-3</c:v>
                </c:pt>
                <c:pt idx="584">
                  <c:v>-3.3777004001393101E-3</c:v>
                </c:pt>
                <c:pt idx="585">
                  <c:v>-3.3841301600439902E-3</c:v>
                </c:pt>
                <c:pt idx="586">
                  <c:v>-3.3905599199486702E-3</c:v>
                </c:pt>
                <c:pt idx="587">
                  <c:v>-3.3969896798533399E-3</c:v>
                </c:pt>
                <c:pt idx="588">
                  <c:v>-3.4034194397580299E-3</c:v>
                </c:pt>
                <c:pt idx="589">
                  <c:v>-3.4098491996627099E-3</c:v>
                </c:pt>
                <c:pt idx="590">
                  <c:v>-3.41627895956738E-3</c:v>
                </c:pt>
                <c:pt idx="591">
                  <c:v>-3.42270871947207E-3</c:v>
                </c:pt>
                <c:pt idx="592">
                  <c:v>-3.4291384793767401E-3</c:v>
                </c:pt>
                <c:pt idx="593">
                  <c:v>-3.4355682392814202E-3</c:v>
                </c:pt>
                <c:pt idx="594">
                  <c:v>-3.4419979991861102E-3</c:v>
                </c:pt>
                <c:pt idx="595">
                  <c:v>-3.4484277590907798E-3</c:v>
                </c:pt>
                <c:pt idx="596">
                  <c:v>-3.4548575189954599E-3</c:v>
                </c:pt>
                <c:pt idx="597">
                  <c:v>-3.4612872789001499E-3</c:v>
                </c:pt>
                <c:pt idx="598">
                  <c:v>-3.4677170388048299E-3</c:v>
                </c:pt>
                <c:pt idx="599">
                  <c:v>-3.4741467987095E-3</c:v>
                </c:pt>
                <c:pt idx="600">
                  <c:v>-3.48057655861419E-3</c:v>
                </c:pt>
                <c:pt idx="601">
                  <c:v>-3.4870063185188701E-3</c:v>
                </c:pt>
                <c:pt idx="602">
                  <c:v>-3.4934360784235402E-3</c:v>
                </c:pt>
                <c:pt idx="603">
                  <c:v>-3.4998658383282198E-3</c:v>
                </c:pt>
                <c:pt idx="604">
                  <c:v>-3.5062955982328899E-3</c:v>
                </c:pt>
                <c:pt idx="605">
                  <c:v>-3.5127253581375799E-3</c:v>
                </c:pt>
                <c:pt idx="606">
                  <c:v>-3.5191551180422699E-3</c:v>
                </c:pt>
                <c:pt idx="607">
                  <c:v>-3.52558487794694E-3</c:v>
                </c:pt>
                <c:pt idx="608">
                  <c:v>-3.53201463785162E-3</c:v>
                </c:pt>
                <c:pt idx="609">
                  <c:v>-3.5384443977563001E-3</c:v>
                </c:pt>
                <c:pt idx="610">
                  <c:v>-3.5448741576609801E-3</c:v>
                </c:pt>
                <c:pt idx="611">
                  <c:v>-3.5513039175656602E-3</c:v>
                </c:pt>
                <c:pt idx="612">
                  <c:v>-3.5577336774703398E-3</c:v>
                </c:pt>
                <c:pt idx="613">
                  <c:v>-3.5641634373750099E-3</c:v>
                </c:pt>
                <c:pt idx="614">
                  <c:v>-3.5705931972796999E-3</c:v>
                </c:pt>
                <c:pt idx="615">
                  <c:v>-3.57702295718437E-3</c:v>
                </c:pt>
                <c:pt idx="616">
                  <c:v>-3.58345271708905E-3</c:v>
                </c:pt>
                <c:pt idx="617">
                  <c:v>-3.5898824769937301E-3</c:v>
                </c:pt>
                <c:pt idx="618">
                  <c:v>-3.5963122368984201E-3</c:v>
                </c:pt>
                <c:pt idx="619">
                  <c:v>-3.6027419968031001E-3</c:v>
                </c:pt>
                <c:pt idx="620">
                  <c:v>-3.6091717567077802E-3</c:v>
                </c:pt>
                <c:pt idx="621">
                  <c:v>-3.6156015166124399E-3</c:v>
                </c:pt>
                <c:pt idx="622">
                  <c:v>-3.6220312765171299E-3</c:v>
                </c:pt>
                <c:pt idx="623">
                  <c:v>-3.6284610364218099E-3</c:v>
                </c:pt>
                <c:pt idx="624">
                  <c:v>-3.63489079632648E-3</c:v>
                </c:pt>
                <c:pt idx="625">
                  <c:v>-3.64132055623118E-3</c:v>
                </c:pt>
                <c:pt idx="626">
                  <c:v>-3.6477503161358501E-3</c:v>
                </c:pt>
                <c:pt idx="627">
                  <c:v>-3.6541800760405202E-3</c:v>
                </c:pt>
                <c:pt idx="628">
                  <c:v>-3.6606098359452202E-3</c:v>
                </c:pt>
                <c:pt idx="629">
                  <c:v>-3.6670395958498798E-3</c:v>
                </c:pt>
                <c:pt idx="630">
                  <c:v>-3.6734693557545599E-3</c:v>
                </c:pt>
                <c:pt idx="631">
                  <c:v>-3.6798991156592499E-3</c:v>
                </c:pt>
                <c:pt idx="632">
                  <c:v>-3.68632887556393E-3</c:v>
                </c:pt>
                <c:pt idx="633">
                  <c:v>-3.6927586354686E-3</c:v>
                </c:pt>
                <c:pt idx="634">
                  <c:v>-3.6991883953732901E-3</c:v>
                </c:pt>
                <c:pt idx="635">
                  <c:v>-3.7056181552779601E-3</c:v>
                </c:pt>
                <c:pt idx="636">
                  <c:v>-3.7120479151826402E-3</c:v>
                </c:pt>
                <c:pt idx="637">
                  <c:v>-3.7184776750873198E-3</c:v>
                </c:pt>
                <c:pt idx="638">
                  <c:v>-3.7249074349919998E-3</c:v>
                </c:pt>
                <c:pt idx="639">
                  <c:v>-3.7313371948966799E-3</c:v>
                </c:pt>
                <c:pt idx="640">
                  <c:v>-3.7377669548013599E-3</c:v>
                </c:pt>
                <c:pt idx="641">
                  <c:v>-3.74419671470604E-3</c:v>
                </c:pt>
                <c:pt idx="642">
                  <c:v>-3.7506264746107101E-3</c:v>
                </c:pt>
                <c:pt idx="643">
                  <c:v>-3.7570562345154001E-3</c:v>
                </c:pt>
                <c:pt idx="644">
                  <c:v>-3.7634859944200801E-3</c:v>
                </c:pt>
                <c:pt idx="645">
                  <c:v>-3.7699157543247702E-3</c:v>
                </c:pt>
                <c:pt idx="646">
                  <c:v>-3.7763455142294298E-3</c:v>
                </c:pt>
                <c:pt idx="647">
                  <c:v>-3.7827752741341199E-3</c:v>
                </c:pt>
                <c:pt idx="648">
                  <c:v>-3.7892050340387899E-3</c:v>
                </c:pt>
                <c:pt idx="649">
                  <c:v>-3.79563479394348E-3</c:v>
                </c:pt>
                <c:pt idx="650">
                  <c:v>-3.80206455384816E-3</c:v>
                </c:pt>
                <c:pt idx="651">
                  <c:v>-3.8084943137528301E-3</c:v>
                </c:pt>
                <c:pt idx="652">
                  <c:v>-3.8149240736575101E-3</c:v>
                </c:pt>
                <c:pt idx="653">
                  <c:v>-3.8213538335621902E-3</c:v>
                </c:pt>
                <c:pt idx="654">
                  <c:v>-3.8277835934668802E-3</c:v>
                </c:pt>
                <c:pt idx="655">
                  <c:v>-3.8342133533715598E-3</c:v>
                </c:pt>
                <c:pt idx="656">
                  <c:v>-3.8406431132762399E-3</c:v>
                </c:pt>
                <c:pt idx="657">
                  <c:v>-3.8470728731809E-3</c:v>
                </c:pt>
                <c:pt idx="658">
                  <c:v>-3.85350263308559E-3</c:v>
                </c:pt>
                <c:pt idx="659">
                  <c:v>-3.85993239299027E-3</c:v>
                </c:pt>
                <c:pt idx="660">
                  <c:v>-3.8663621528949501E-3</c:v>
                </c:pt>
                <c:pt idx="661">
                  <c:v>-3.8727919127996401E-3</c:v>
                </c:pt>
                <c:pt idx="662">
                  <c:v>-3.8792216727043102E-3</c:v>
                </c:pt>
                <c:pt idx="663">
                  <c:v>-3.8856514326089898E-3</c:v>
                </c:pt>
                <c:pt idx="664">
                  <c:v>-3.8920811925136699E-3</c:v>
                </c:pt>
                <c:pt idx="665">
                  <c:v>-3.8985109524183399E-3</c:v>
                </c:pt>
                <c:pt idx="666">
                  <c:v>-3.90494071232303E-3</c:v>
                </c:pt>
                <c:pt idx="667">
                  <c:v>-3.9113704722276996E-3</c:v>
                </c:pt>
                <c:pt idx="668">
                  <c:v>-3.9178002321323801E-3</c:v>
                </c:pt>
                <c:pt idx="669">
                  <c:v>-3.9242299920370701E-3</c:v>
                </c:pt>
                <c:pt idx="670">
                  <c:v>-3.9306597519417402E-3</c:v>
                </c:pt>
                <c:pt idx="671">
                  <c:v>-3.9370895118464302E-3</c:v>
                </c:pt>
                <c:pt idx="672">
                  <c:v>-3.9435192717511098E-3</c:v>
                </c:pt>
                <c:pt idx="673">
                  <c:v>-3.9499490316557799E-3</c:v>
                </c:pt>
                <c:pt idx="674">
                  <c:v>-3.9563787915604604E-3</c:v>
                </c:pt>
                <c:pt idx="675">
                  <c:v>-3.96280855146514E-3</c:v>
                </c:pt>
                <c:pt idx="676">
                  <c:v>-3.9692383113698101E-3</c:v>
                </c:pt>
                <c:pt idx="677">
                  <c:v>-3.9756680712745001E-3</c:v>
                </c:pt>
                <c:pt idx="678">
                  <c:v>-3.9820978311791901E-3</c:v>
                </c:pt>
                <c:pt idx="679">
                  <c:v>-3.9885275910838697E-3</c:v>
                </c:pt>
                <c:pt idx="680">
                  <c:v>-3.9949573509885398E-3</c:v>
                </c:pt>
                <c:pt idx="681">
                  <c:v>-4.0013871108932203E-3</c:v>
                </c:pt>
                <c:pt idx="682">
                  <c:v>-4.0078168707978999E-3</c:v>
                </c:pt>
                <c:pt idx="683">
                  <c:v>-4.01424663070257E-3</c:v>
                </c:pt>
                <c:pt idx="684">
                  <c:v>-4.0206763906072496E-3</c:v>
                </c:pt>
                <c:pt idx="685">
                  <c:v>-4.0271061505119301E-3</c:v>
                </c:pt>
                <c:pt idx="686">
                  <c:v>-4.0335359104166201E-3</c:v>
                </c:pt>
                <c:pt idx="687">
                  <c:v>-4.0399656703212902E-3</c:v>
                </c:pt>
                <c:pt idx="688">
                  <c:v>-4.0463954302259802E-3</c:v>
                </c:pt>
                <c:pt idx="689">
                  <c:v>-4.0528251901306503E-3</c:v>
                </c:pt>
                <c:pt idx="690">
                  <c:v>-4.0592549500353299E-3</c:v>
                </c:pt>
                <c:pt idx="691">
                  <c:v>-4.0656847099400303E-3</c:v>
                </c:pt>
                <c:pt idx="692">
                  <c:v>-4.0721144698447004E-3</c:v>
                </c:pt>
                <c:pt idx="693">
                  <c:v>-4.0785442297493696E-3</c:v>
                </c:pt>
                <c:pt idx="694">
                  <c:v>-4.0849739896540397E-3</c:v>
                </c:pt>
                <c:pt idx="695">
                  <c:v>-4.0914037495587401E-3</c:v>
                </c:pt>
                <c:pt idx="696">
                  <c:v>-4.0978335094633998E-3</c:v>
                </c:pt>
                <c:pt idx="697">
                  <c:v>-4.1042632693680898E-3</c:v>
                </c:pt>
                <c:pt idx="698">
                  <c:v>-4.1106930292727703E-3</c:v>
                </c:pt>
                <c:pt idx="699">
                  <c:v>-4.1171227891774499E-3</c:v>
                </c:pt>
                <c:pt idx="700">
                  <c:v>-4.1235525490821304E-3</c:v>
                </c:pt>
                <c:pt idx="701">
                  <c:v>-4.12998230898681E-3</c:v>
                </c:pt>
                <c:pt idx="702">
                  <c:v>-4.1364120688914697E-3</c:v>
                </c:pt>
                <c:pt idx="703">
                  <c:v>-4.1428418287961597E-3</c:v>
                </c:pt>
                <c:pt idx="704">
                  <c:v>-4.1492715887008601E-3</c:v>
                </c:pt>
                <c:pt idx="705">
                  <c:v>-4.1557013486055302E-3</c:v>
                </c:pt>
                <c:pt idx="706">
                  <c:v>-4.1621311085102098E-3</c:v>
                </c:pt>
                <c:pt idx="707">
                  <c:v>-4.1685608684148799E-3</c:v>
                </c:pt>
                <c:pt idx="708">
                  <c:v>-4.1749906283195604E-3</c:v>
                </c:pt>
                <c:pt idx="709">
                  <c:v>-4.18142038822424E-3</c:v>
                </c:pt>
                <c:pt idx="710">
                  <c:v>-4.1878501481289196E-3</c:v>
                </c:pt>
                <c:pt idx="711">
                  <c:v>-4.1942799080336201E-3</c:v>
                </c:pt>
                <c:pt idx="712">
                  <c:v>-4.2007096679382797E-3</c:v>
                </c:pt>
                <c:pt idx="713">
                  <c:v>-4.2071394278429602E-3</c:v>
                </c:pt>
                <c:pt idx="714">
                  <c:v>-4.2135691877476398E-3</c:v>
                </c:pt>
                <c:pt idx="715">
                  <c:v>-4.2199989476523099E-3</c:v>
                </c:pt>
                <c:pt idx="716">
                  <c:v>-4.2264287075569999E-3</c:v>
                </c:pt>
                <c:pt idx="717">
                  <c:v>-4.2328584674616804E-3</c:v>
                </c:pt>
                <c:pt idx="718">
                  <c:v>-4.23928822736636E-3</c:v>
                </c:pt>
                <c:pt idx="719">
                  <c:v>-4.2457179872710301E-3</c:v>
                </c:pt>
                <c:pt idx="720">
                  <c:v>-4.2521477471757201E-3</c:v>
                </c:pt>
                <c:pt idx="721">
                  <c:v>-4.2585775070803902E-3</c:v>
                </c:pt>
                <c:pt idx="722">
                  <c:v>-4.2650072669850802E-3</c:v>
                </c:pt>
                <c:pt idx="723">
                  <c:v>-4.2714370268897503E-3</c:v>
                </c:pt>
                <c:pt idx="724">
                  <c:v>-4.2778667867944403E-3</c:v>
                </c:pt>
                <c:pt idx="725">
                  <c:v>-4.2842965466991199E-3</c:v>
                </c:pt>
                <c:pt idx="726">
                  <c:v>-4.2907263066038004E-3</c:v>
                </c:pt>
                <c:pt idx="727">
                  <c:v>-4.2971560665084696E-3</c:v>
                </c:pt>
                <c:pt idx="728">
                  <c:v>-4.3035858264131501E-3</c:v>
                </c:pt>
                <c:pt idx="729">
                  <c:v>-4.3100155863178297E-3</c:v>
                </c:pt>
                <c:pt idx="730">
                  <c:v>-4.3164453462225198E-3</c:v>
                </c:pt>
                <c:pt idx="731">
                  <c:v>-4.3228751061271898E-3</c:v>
                </c:pt>
                <c:pt idx="732">
                  <c:v>-4.3293048660318703E-3</c:v>
                </c:pt>
                <c:pt idx="733">
                  <c:v>-4.3357346259365499E-3</c:v>
                </c:pt>
                <c:pt idx="734">
                  <c:v>-4.3421643858412304E-3</c:v>
                </c:pt>
                <c:pt idx="735">
                  <c:v>-4.34859414574591E-3</c:v>
                </c:pt>
                <c:pt idx="736">
                  <c:v>-4.3550239056505896E-3</c:v>
                </c:pt>
                <c:pt idx="737">
                  <c:v>-4.3614536655552797E-3</c:v>
                </c:pt>
                <c:pt idx="738">
                  <c:v>-4.3678834254599497E-3</c:v>
                </c:pt>
                <c:pt idx="739">
                  <c:v>-4.3743131853646302E-3</c:v>
                </c:pt>
                <c:pt idx="740">
                  <c:v>-4.3807429452693098E-3</c:v>
                </c:pt>
                <c:pt idx="741">
                  <c:v>-4.3871727051739799E-3</c:v>
                </c:pt>
                <c:pt idx="742">
                  <c:v>-4.3936024650786699E-3</c:v>
                </c:pt>
                <c:pt idx="743">
                  <c:v>-4.40003222498334E-3</c:v>
                </c:pt>
                <c:pt idx="744">
                  <c:v>-4.4064619848880196E-3</c:v>
                </c:pt>
                <c:pt idx="745">
                  <c:v>-4.4128917447927001E-3</c:v>
                </c:pt>
                <c:pt idx="746">
                  <c:v>-4.4193215046973901E-3</c:v>
                </c:pt>
                <c:pt idx="747">
                  <c:v>-4.4257512646020602E-3</c:v>
                </c:pt>
                <c:pt idx="748">
                  <c:v>-4.4321810245067398E-3</c:v>
                </c:pt>
                <c:pt idx="749">
                  <c:v>-4.4386107844114099E-3</c:v>
                </c:pt>
                <c:pt idx="750">
                  <c:v>-4.4450405443160999E-3</c:v>
                </c:pt>
                <c:pt idx="751">
                  <c:v>-4.4514703042207804E-3</c:v>
                </c:pt>
                <c:pt idx="752">
                  <c:v>-4.4579000641254496E-3</c:v>
                </c:pt>
                <c:pt idx="753">
                  <c:v>-4.4643298240301396E-3</c:v>
                </c:pt>
                <c:pt idx="754">
                  <c:v>-4.4707595839348201E-3</c:v>
                </c:pt>
                <c:pt idx="755">
                  <c:v>-4.4771893438394902E-3</c:v>
                </c:pt>
                <c:pt idx="756">
                  <c:v>-4.4836191037441802E-3</c:v>
                </c:pt>
                <c:pt idx="757">
                  <c:v>-4.4900488636488598E-3</c:v>
                </c:pt>
                <c:pt idx="758">
                  <c:v>-4.4964786235535403E-3</c:v>
                </c:pt>
                <c:pt idx="759">
                  <c:v>-4.5029083834582104E-3</c:v>
                </c:pt>
                <c:pt idx="760">
                  <c:v>-4.50933814336289E-3</c:v>
                </c:pt>
                <c:pt idx="761">
                  <c:v>-4.5157679032675696E-3</c:v>
                </c:pt>
                <c:pt idx="762">
                  <c:v>-4.5221976631722597E-3</c:v>
                </c:pt>
                <c:pt idx="763">
                  <c:v>-4.5286274230769297E-3</c:v>
                </c:pt>
                <c:pt idx="764">
                  <c:v>-4.5350571829816102E-3</c:v>
                </c:pt>
                <c:pt idx="765">
                  <c:v>-4.5414869428862898E-3</c:v>
                </c:pt>
                <c:pt idx="766">
                  <c:v>-4.5479167027909703E-3</c:v>
                </c:pt>
                <c:pt idx="767">
                  <c:v>-4.5543464626956603E-3</c:v>
                </c:pt>
                <c:pt idx="768">
                  <c:v>-4.56077622260032E-3</c:v>
                </c:pt>
                <c:pt idx="769">
                  <c:v>-4.56720598250501E-3</c:v>
                </c:pt>
                <c:pt idx="770">
                  <c:v>-4.5736357424097001E-3</c:v>
                </c:pt>
                <c:pt idx="771">
                  <c:v>-4.5800655023143597E-3</c:v>
                </c:pt>
                <c:pt idx="772">
                  <c:v>-4.5864952622190602E-3</c:v>
                </c:pt>
                <c:pt idx="773">
                  <c:v>-4.5929250221237398E-3</c:v>
                </c:pt>
                <c:pt idx="774">
                  <c:v>-4.5993547820284099E-3</c:v>
                </c:pt>
                <c:pt idx="775">
                  <c:v>-4.6057845419330903E-3</c:v>
                </c:pt>
                <c:pt idx="776">
                  <c:v>-4.61221430183777E-3</c:v>
                </c:pt>
                <c:pt idx="777">
                  <c:v>-4.6186440617424496E-3</c:v>
                </c:pt>
                <c:pt idx="778">
                  <c:v>-4.6250738216471301E-3</c:v>
                </c:pt>
                <c:pt idx="779">
                  <c:v>-4.6315035815518001E-3</c:v>
                </c:pt>
                <c:pt idx="780">
                  <c:v>-4.6379333414564902E-3</c:v>
                </c:pt>
                <c:pt idx="781">
                  <c:v>-4.6443631013611602E-3</c:v>
                </c:pt>
                <c:pt idx="782">
                  <c:v>-4.6507928612658503E-3</c:v>
                </c:pt>
                <c:pt idx="783">
                  <c:v>-4.6572226211705203E-3</c:v>
                </c:pt>
                <c:pt idx="784">
                  <c:v>-4.6636523810751999E-3</c:v>
                </c:pt>
                <c:pt idx="785">
                  <c:v>-4.6700821409798804E-3</c:v>
                </c:pt>
                <c:pt idx="786">
                  <c:v>-4.67651190088456E-3</c:v>
                </c:pt>
                <c:pt idx="787">
                  <c:v>-4.6829416607892397E-3</c:v>
                </c:pt>
                <c:pt idx="788">
                  <c:v>-4.6893714206939201E-3</c:v>
                </c:pt>
                <c:pt idx="789">
                  <c:v>-4.6958011805985998E-3</c:v>
                </c:pt>
                <c:pt idx="790">
                  <c:v>-4.7022309405032802E-3</c:v>
                </c:pt>
                <c:pt idx="791">
                  <c:v>-4.7086607004079503E-3</c:v>
                </c:pt>
                <c:pt idx="792">
                  <c:v>-4.7150904603126403E-3</c:v>
                </c:pt>
                <c:pt idx="793">
                  <c:v>-4.72152022021732E-3</c:v>
                </c:pt>
                <c:pt idx="794">
                  <c:v>-4.7279499801219996E-3</c:v>
                </c:pt>
                <c:pt idx="795">
                  <c:v>-4.7343797400266801E-3</c:v>
                </c:pt>
                <c:pt idx="796">
                  <c:v>-4.7408094999313501E-3</c:v>
                </c:pt>
                <c:pt idx="797">
                  <c:v>-4.7472392598360402E-3</c:v>
                </c:pt>
                <c:pt idx="798">
                  <c:v>-4.7536690197407102E-3</c:v>
                </c:pt>
                <c:pt idx="799">
                  <c:v>-4.7600987796453898E-3</c:v>
                </c:pt>
                <c:pt idx="800">
                  <c:v>-4.7665285395500703E-3</c:v>
                </c:pt>
                <c:pt idx="801">
                  <c:v>-4.7729582994547604E-3</c:v>
                </c:pt>
                <c:pt idx="802">
                  <c:v>-4.7793880593594304E-3</c:v>
                </c:pt>
                <c:pt idx="803">
                  <c:v>-4.78581781926411E-3</c:v>
                </c:pt>
                <c:pt idx="804">
                  <c:v>-4.7922475791687897E-3</c:v>
                </c:pt>
                <c:pt idx="805">
                  <c:v>-4.7986773390734597E-3</c:v>
                </c:pt>
                <c:pt idx="806">
                  <c:v>-4.8051070989781498E-3</c:v>
                </c:pt>
                <c:pt idx="807">
                  <c:v>-4.8115368588828302E-3</c:v>
                </c:pt>
                <c:pt idx="808">
                  <c:v>-4.8179666187875099E-3</c:v>
                </c:pt>
                <c:pt idx="809">
                  <c:v>-4.8243963786921903E-3</c:v>
                </c:pt>
                <c:pt idx="810">
                  <c:v>-4.83082613859687E-3</c:v>
                </c:pt>
                <c:pt idx="811">
                  <c:v>-4.8372558985015496E-3</c:v>
                </c:pt>
                <c:pt idx="812">
                  <c:v>-4.8436856584062301E-3</c:v>
                </c:pt>
                <c:pt idx="813">
                  <c:v>-4.8501154183108897E-3</c:v>
                </c:pt>
                <c:pt idx="814">
                  <c:v>-4.8565451782155798E-3</c:v>
                </c:pt>
                <c:pt idx="815">
                  <c:v>-4.8629749381202698E-3</c:v>
                </c:pt>
                <c:pt idx="816">
                  <c:v>-4.8694046980249399E-3</c:v>
                </c:pt>
                <c:pt idx="817">
                  <c:v>-4.8758344579296299E-3</c:v>
                </c:pt>
                <c:pt idx="818">
                  <c:v>-4.8822642178343E-3</c:v>
                </c:pt>
                <c:pt idx="819">
                  <c:v>-4.88869397773899E-3</c:v>
                </c:pt>
                <c:pt idx="820">
                  <c:v>-4.8951237376436696E-3</c:v>
                </c:pt>
                <c:pt idx="821">
                  <c:v>-4.9015534975483501E-3</c:v>
                </c:pt>
                <c:pt idx="822">
                  <c:v>-4.9079832574530202E-3</c:v>
                </c:pt>
                <c:pt idx="823">
                  <c:v>-4.9144130173576998E-3</c:v>
                </c:pt>
                <c:pt idx="824">
                  <c:v>-4.9208427772623803E-3</c:v>
                </c:pt>
                <c:pt idx="825">
                  <c:v>-4.9272725371670503E-3</c:v>
                </c:pt>
                <c:pt idx="826">
                  <c:v>-4.9337022970717299E-3</c:v>
                </c:pt>
                <c:pt idx="827">
                  <c:v>-4.9401320569764104E-3</c:v>
                </c:pt>
                <c:pt idx="828">
                  <c:v>-4.9465618168810996E-3</c:v>
                </c:pt>
                <c:pt idx="829">
                  <c:v>-4.9529915767857801E-3</c:v>
                </c:pt>
                <c:pt idx="830">
                  <c:v>-4.9594213366904397E-3</c:v>
                </c:pt>
                <c:pt idx="831">
                  <c:v>-4.9658510965951298E-3</c:v>
                </c:pt>
                <c:pt idx="832">
                  <c:v>-4.9722808564998198E-3</c:v>
                </c:pt>
                <c:pt idx="833">
                  <c:v>-4.9787106164044899E-3</c:v>
                </c:pt>
                <c:pt idx="834">
                  <c:v>-4.9851403763091799E-3</c:v>
                </c:pt>
                <c:pt idx="835">
                  <c:v>-4.99157013621385E-3</c:v>
                </c:pt>
                <c:pt idx="836">
                  <c:v>-4.9979998961185296E-3</c:v>
                </c:pt>
                <c:pt idx="837">
                  <c:v>-5.0044296560231996E-3</c:v>
                </c:pt>
                <c:pt idx="838">
                  <c:v>-5.0108594159278897E-3</c:v>
                </c:pt>
                <c:pt idx="839">
                  <c:v>-5.0172891758325597E-3</c:v>
                </c:pt>
                <c:pt idx="840">
                  <c:v>-5.0237189357372402E-3</c:v>
                </c:pt>
                <c:pt idx="841">
                  <c:v>-5.0301486956419303E-3</c:v>
                </c:pt>
                <c:pt idx="842">
                  <c:v>-5.0365784555466099E-3</c:v>
                </c:pt>
                <c:pt idx="843">
                  <c:v>-5.0430082154512904E-3</c:v>
                </c:pt>
                <c:pt idx="844">
                  <c:v>-5.0494379753559604E-3</c:v>
                </c:pt>
                <c:pt idx="845">
                  <c:v>-5.05586773526064E-3</c:v>
                </c:pt>
                <c:pt idx="846">
                  <c:v>-5.0622974951653301E-3</c:v>
                </c:pt>
                <c:pt idx="847">
                  <c:v>-5.0687272550700201E-3</c:v>
                </c:pt>
                <c:pt idx="848">
                  <c:v>-5.0751570149746902E-3</c:v>
                </c:pt>
                <c:pt idx="849">
                  <c:v>-5.0815867748793698E-3</c:v>
                </c:pt>
                <c:pt idx="850">
                  <c:v>-5.0880165347840399E-3</c:v>
                </c:pt>
                <c:pt idx="851">
                  <c:v>-5.0944462946887203E-3</c:v>
                </c:pt>
                <c:pt idx="852">
                  <c:v>-5.1008760545934104E-3</c:v>
                </c:pt>
                <c:pt idx="853">
                  <c:v>-5.1073058144980796E-3</c:v>
                </c:pt>
                <c:pt idx="854">
                  <c:v>-5.1137355744027601E-3</c:v>
                </c:pt>
                <c:pt idx="855">
                  <c:v>-5.1201653343074501E-3</c:v>
                </c:pt>
                <c:pt idx="856">
                  <c:v>-5.1265950942121297E-3</c:v>
                </c:pt>
                <c:pt idx="857">
                  <c:v>-5.1330248541168102E-3</c:v>
                </c:pt>
                <c:pt idx="858">
                  <c:v>-5.1394546140214803E-3</c:v>
                </c:pt>
                <c:pt idx="859">
                  <c:v>-5.1458843739261703E-3</c:v>
                </c:pt>
                <c:pt idx="860">
                  <c:v>-5.1523141338308404E-3</c:v>
                </c:pt>
                <c:pt idx="861">
                  <c:v>-5.15874389373552E-3</c:v>
                </c:pt>
                <c:pt idx="862">
                  <c:v>-5.1651736536401996E-3</c:v>
                </c:pt>
                <c:pt idx="863">
                  <c:v>-5.1716034135448801E-3</c:v>
                </c:pt>
                <c:pt idx="864">
                  <c:v>-5.1780331734495701E-3</c:v>
                </c:pt>
                <c:pt idx="865">
                  <c:v>-5.1844629333542497E-3</c:v>
                </c:pt>
                <c:pt idx="866">
                  <c:v>-5.1908926932588998E-3</c:v>
                </c:pt>
                <c:pt idx="867">
                  <c:v>-5.1973224531636003E-3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B9F-4B1C-83F3-E3E58062A66B}"/>
            </c:ext>
          </c:extLst>
        </c:ser>
        <c:ser>
          <c:idx val="5"/>
          <c:order val="3"/>
          <c:tx>
            <c:strRef>
              <c:f>AVGy!$E$1</c:f>
              <c:strCache>
                <c:ptCount val="1"/>
                <c:pt idx="0">
                  <c:v>-2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AVGy!$E$3:$E$870</c:f>
              <c:numCache>
                <c:formatCode>0.00E+00</c:formatCode>
                <c:ptCount val="868"/>
                <c:pt idx="0">
                  <c:v>8.5729289428632298E-6</c:v>
                </c:pt>
                <c:pt idx="1">
                  <c:v>1.6474432146531601E-5</c:v>
                </c:pt>
                <c:pt idx="2">
                  <c:v>2.6932485822403701E-5</c:v>
                </c:pt>
                <c:pt idx="3">
                  <c:v>4.3907080146779003E-5</c:v>
                </c:pt>
                <c:pt idx="4">
                  <c:v>7.1221506271072402E-5</c:v>
                </c:pt>
                <c:pt idx="5">
                  <c:v>1.06212371752025E-4</c:v>
                </c:pt>
                <c:pt idx="6">
                  <c:v>1.4888519891444901E-4</c:v>
                </c:pt>
                <c:pt idx="7">
                  <c:v>1.9924671228704999E-4</c:v>
                </c:pt>
                <c:pt idx="8">
                  <c:v>2.5730483360268702E-4</c:v>
                </c:pt>
                <c:pt idx="9">
                  <c:v>3.2306867587370301E-4</c:v>
                </c:pt>
                <c:pt idx="10">
                  <c:v>3.96548528679413E-4</c:v>
                </c:pt>
                <c:pt idx="11">
                  <c:v>4.7775579212092501E-4</c:v>
                </c:pt>
                <c:pt idx="12">
                  <c:v>5.6670292063979995E-4</c:v>
                </c:pt>
                <c:pt idx="13">
                  <c:v>6.6340340203232303E-4</c:v>
                </c:pt>
                <c:pt idx="14">
                  <c:v>7.6787173745123099E-4</c:v>
                </c:pt>
                <c:pt idx="15">
                  <c:v>8.8012340141492898E-4</c:v>
                </c:pt>
                <c:pt idx="16">
                  <c:v>1.0001747793682699E-3</c:v>
                </c:pt>
                <c:pt idx="17">
                  <c:v>1.1280431473169399E-3</c:v>
                </c:pt>
                <c:pt idx="18">
                  <c:v>1.2637466427271901E-3</c:v>
                </c:pt>
                <c:pt idx="19">
                  <c:v>1.40730410396419E-3</c:v>
                </c:pt>
                <c:pt idx="20">
                  <c:v>1.55873486835254E-3</c:v>
                </c:pt>
                <c:pt idx="21">
                  <c:v>1.71805888017556E-3</c:v>
                </c:pt>
                <c:pt idx="22">
                  <c:v>1.88529851897782E-3</c:v>
                </c:pt>
                <c:pt idx="23">
                  <c:v>2.0604815157681E-3</c:v>
                </c:pt>
                <c:pt idx="24">
                  <c:v>2.2436421271751902E-3</c:v>
                </c:pt>
                <c:pt idx="25">
                  <c:v>2.43482476402152E-3</c:v>
                </c:pt>
                <c:pt idx="26">
                  <c:v>2.6340866858571301E-3</c:v>
                </c:pt>
                <c:pt idx="27">
                  <c:v>2.8414966968308298E-3</c:v>
                </c:pt>
                <c:pt idx="28">
                  <c:v>3.05713256550424E-3</c:v>
                </c:pt>
                <c:pt idx="29">
                  <c:v>3.2810803003374901E-3</c:v>
                </c:pt>
                <c:pt idx="30">
                  <c:v>3.5134310040704601E-3</c:v>
                </c:pt>
                <c:pt idx="31">
                  <c:v>3.7542784132236998E-3</c:v>
                </c:pt>
                <c:pt idx="32">
                  <c:v>4.0037186099824099E-3</c:v>
                </c:pt>
                <c:pt idx="33">
                  <c:v>4.2618499113128601E-3</c:v>
                </c:pt>
                <c:pt idx="34">
                  <c:v>4.5287727752490597E-3</c:v>
                </c:pt>
                <c:pt idx="35">
                  <c:v>4.8045903163514798E-3</c:v>
                </c:pt>
                <c:pt idx="36">
                  <c:v>5.08940911970356E-3</c:v>
                </c:pt>
                <c:pt idx="37">
                  <c:v>5.38333881058836E-3</c:v>
                </c:pt>
                <c:pt idx="38">
                  <c:v>5.68649127560596E-3</c:v>
                </c:pt>
                <c:pt idx="39">
                  <c:v>5.9989797623237699E-3</c:v>
                </c:pt>
                <c:pt idx="40">
                  <c:v>6.3209180319511596E-3</c:v>
                </c:pt>
                <c:pt idx="41">
                  <c:v>6.6524195140745899E-3</c:v>
                </c:pt>
                <c:pt idx="42">
                  <c:v>6.9935976533558198E-3</c:v>
                </c:pt>
                <c:pt idx="43">
                  <c:v>7.3445665498002403E-3</c:v>
                </c:pt>
                <c:pt idx="44">
                  <c:v>7.70544168507692E-3</c:v>
                </c:pt>
                <c:pt idx="45">
                  <c:v>8.0763399711447394E-3</c:v>
                </c:pt>
                <c:pt idx="46">
                  <c:v>8.4573794574950394E-3</c:v>
                </c:pt>
                <c:pt idx="47">
                  <c:v>8.8486790536913794E-3</c:v>
                </c:pt>
                <c:pt idx="48">
                  <c:v>9.2503570010071395E-3</c:v>
                </c:pt>
                <c:pt idx="49">
                  <c:v>9.66252725885609E-3</c:v>
                </c:pt>
                <c:pt idx="50">
                  <c:v>1.00852957492885E-2</c:v>
                </c:pt>
                <c:pt idx="51">
                  <c:v>1.05187597428967E-2</c:v>
                </c:pt>
                <c:pt idx="52">
                  <c:v>1.09630080110826E-2</c:v>
                </c:pt>
                <c:pt idx="53">
                  <c:v>1.1418120914045E-2</c:v>
                </c:pt>
                <c:pt idx="54">
                  <c:v>1.1884170100054299E-2</c:v>
                </c:pt>
                <c:pt idx="55">
                  <c:v>1.23612195184241E-2</c:v>
                </c:pt>
                <c:pt idx="56">
                  <c:v>1.28493252455073E-2</c:v>
                </c:pt>
                <c:pt idx="57">
                  <c:v>1.3348534964059E-2</c:v>
                </c:pt>
                <c:pt idx="58">
                  <c:v>1.3858888291457001E-2</c:v>
                </c:pt>
                <c:pt idx="59">
                  <c:v>1.43804179408045E-2</c:v>
                </c:pt>
                <c:pt idx="60">
                  <c:v>1.4913150124290901E-2</c:v>
                </c:pt>
                <c:pt idx="61">
                  <c:v>1.5457104577843101E-2</c:v>
                </c:pt>
                <c:pt idx="62">
                  <c:v>1.60122939485852E-2</c:v>
                </c:pt>
                <c:pt idx="63">
                  <c:v>1.6578720797867701E-2</c:v>
                </c:pt>
                <c:pt idx="64">
                  <c:v>1.7156375814434299E-2</c:v>
                </c:pt>
                <c:pt idx="65">
                  <c:v>1.7745238511614501E-2</c:v>
                </c:pt>
                <c:pt idx="66">
                  <c:v>1.83452774703072E-2</c:v>
                </c:pt>
                <c:pt idx="67">
                  <c:v>1.89564509422669E-2</c:v>
                </c:pt>
                <c:pt idx="68">
                  <c:v>1.95787104078461E-2</c:v>
                </c:pt>
                <c:pt idx="69">
                  <c:v>2.0212004241415699E-2</c:v>
                </c:pt>
                <c:pt idx="70">
                  <c:v>2.0856276242121899E-2</c:v>
                </c:pt>
                <c:pt idx="71">
                  <c:v>2.1511461099651599E-2</c:v>
                </c:pt>
                <c:pt idx="72">
                  <c:v>2.2177482422396401E-2</c:v>
                </c:pt>
                <c:pt idx="73">
                  <c:v>2.2854253217645299E-2</c:v>
                </c:pt>
                <c:pt idx="74">
                  <c:v>2.3541676769633799E-2</c:v>
                </c:pt>
                <c:pt idx="75">
                  <c:v>2.4239649639860899E-2</c:v>
                </c:pt>
                <c:pt idx="76">
                  <c:v>2.4948066652928501E-2</c:v>
                </c:pt>
                <c:pt idx="77">
                  <c:v>2.5666823189020801E-2</c:v>
                </c:pt>
                <c:pt idx="78">
                  <c:v>2.6395814796697999E-2</c:v>
                </c:pt>
                <c:pt idx="79">
                  <c:v>2.7134936230727699E-2</c:v>
                </c:pt>
                <c:pt idx="80">
                  <c:v>2.7884079429253798E-2</c:v>
                </c:pt>
                <c:pt idx="81">
                  <c:v>2.8643131295980201E-2</c:v>
                </c:pt>
                <c:pt idx="82">
                  <c:v>2.94119730760855E-2</c:v>
                </c:pt>
                <c:pt idx="83">
                  <c:v>3.01904805407327E-2</c:v>
                </c:pt>
                <c:pt idx="84">
                  <c:v>3.0978524801566602E-2</c:v>
                </c:pt>
                <c:pt idx="85">
                  <c:v>3.1775974483849903E-2</c:v>
                </c:pt>
                <c:pt idx="86">
                  <c:v>3.2582698365634502E-2</c:v>
                </c:pt>
                <c:pt idx="87">
                  <c:v>3.3398566279592201E-2</c:v>
                </c:pt>
                <c:pt idx="88">
                  <c:v>3.4223448981179502E-2</c:v>
                </c:pt>
                <c:pt idx="89">
                  <c:v>3.5057217563661897E-2</c:v>
                </c:pt>
                <c:pt idx="90">
                  <c:v>3.5899743860350199E-2</c:v>
                </c:pt>
                <c:pt idx="91">
                  <c:v>3.6750900736016598E-2</c:v>
                </c:pt>
                <c:pt idx="92">
                  <c:v>3.7610562097180597E-2</c:v>
                </c:pt>
                <c:pt idx="93">
                  <c:v>3.8478603171196502E-2</c:v>
                </c:pt>
                <c:pt idx="94">
                  <c:v>3.9354900639967799E-2</c:v>
                </c:pt>
                <c:pt idx="95">
                  <c:v>4.02393320762311E-2</c:v>
                </c:pt>
                <c:pt idx="96">
                  <c:v>4.1131775568267102E-2</c:v>
                </c:pt>
                <c:pt idx="97">
                  <c:v>4.2032109758590001E-2</c:v>
                </c:pt>
                <c:pt idx="98">
                  <c:v>4.2940213952463002E-2</c:v>
                </c:pt>
                <c:pt idx="99">
                  <c:v>4.38559679677923E-2</c:v>
                </c:pt>
                <c:pt idx="100">
                  <c:v>4.4779250704909103E-2</c:v>
                </c:pt>
                <c:pt idx="101">
                  <c:v>4.5709938095790902E-2</c:v>
                </c:pt>
                <c:pt idx="102">
                  <c:v>4.6647898783808199E-2</c:v>
                </c:pt>
                <c:pt idx="103">
                  <c:v>4.75929925547341E-2</c:v>
                </c:pt>
                <c:pt idx="104">
                  <c:v>4.8545071669136797E-2</c:v>
                </c:pt>
                <c:pt idx="105">
                  <c:v>4.9503984600043703E-2</c:v>
                </c:pt>
                <c:pt idx="106">
                  <c:v>5.0469576167106497E-2</c:v>
                </c:pt>
                <c:pt idx="107">
                  <c:v>5.1441682491351601E-2</c:v>
                </c:pt>
                <c:pt idx="108">
                  <c:v>5.2420126214658101E-2</c:v>
                </c:pt>
                <c:pt idx="109">
                  <c:v>5.3404714606743703E-2</c:v>
                </c:pt>
                <c:pt idx="110">
                  <c:v>5.4395231355841199E-2</c:v>
                </c:pt>
                <c:pt idx="111">
                  <c:v>5.5391426629107801E-2</c:v>
                </c:pt>
                <c:pt idx="112">
                  <c:v>5.6393020404135102E-2</c:v>
                </c:pt>
                <c:pt idx="113">
                  <c:v>5.7399701225990002E-2</c:v>
                </c:pt>
                <c:pt idx="114">
                  <c:v>5.8411122820026799E-2</c:v>
                </c:pt>
                <c:pt idx="115">
                  <c:v>5.9426906100433698E-2</c:v>
                </c:pt>
                <c:pt idx="116">
                  <c:v>6.0446647227069002E-2</c:v>
                </c:pt>
                <c:pt idx="117">
                  <c:v>6.1469925241286097E-2</c:v>
                </c:pt>
                <c:pt idx="118">
                  <c:v>6.2496313367876803E-2</c:v>
                </c:pt>
                <c:pt idx="119">
                  <c:v>6.3525389007575497E-2</c:v>
                </c:pt>
                <c:pt idx="120">
                  <c:v>6.4556747667403297E-2</c:v>
                </c:pt>
                <c:pt idx="121">
                  <c:v>6.5590013836633695E-2</c:v>
                </c:pt>
                <c:pt idx="122">
                  <c:v>6.6624852927269496E-2</c:v>
                </c:pt>
                <c:pt idx="123">
                  <c:v>6.7660975938402104E-2</c:v>
                </c:pt>
                <c:pt idx="124">
                  <c:v>6.8698138064858305E-2</c:v>
                </c:pt>
                <c:pt idx="125">
                  <c:v>6.97361353198446E-2</c:v>
                </c:pt>
                <c:pt idx="126">
                  <c:v>7.07748006442738E-2</c:v>
                </c:pt>
                <c:pt idx="127">
                  <c:v>7.1813996323762494E-2</c:v>
                </c:pt>
                <c:pt idx="128">
                  <c:v>7.2853612790346606E-2</c:v>
                </c:pt>
                <c:pt idx="129">
                  <c:v>7.3893565723040899E-2</c:v>
                </c:pt>
                <c:pt idx="130">
                  <c:v>7.4933789799667597E-2</c:v>
                </c:pt>
                <c:pt idx="131">
                  <c:v>7.5974236793579203E-2</c:v>
                </c:pt>
                <c:pt idx="132">
                  <c:v>7.7014870742573793E-2</c:v>
                </c:pt>
                <c:pt idx="133">
                  <c:v>7.8055661012601502E-2</c:v>
                </c:pt>
                <c:pt idx="134">
                  <c:v>7.9096581094887805E-2</c:v>
                </c:pt>
                <c:pt idx="135">
                  <c:v>8.0137608416214007E-2</c:v>
                </c:pt>
                <c:pt idx="136">
                  <c:v>8.1178723954700396E-2</c:v>
                </c:pt>
                <c:pt idx="137">
                  <c:v>8.2219911764545406E-2</c:v>
                </c:pt>
                <c:pt idx="138">
                  <c:v>8.3261158741616201E-2</c:v>
                </c:pt>
                <c:pt idx="139">
                  <c:v>8.4302454566744303E-2</c:v>
                </c:pt>
                <c:pt idx="140">
                  <c:v>8.5343791368859501E-2</c:v>
                </c:pt>
                <c:pt idx="141">
                  <c:v>8.6385162545326702E-2</c:v>
                </c:pt>
                <c:pt idx="142">
                  <c:v>8.7426562241509395E-2</c:v>
                </c:pt>
                <c:pt idx="143">
                  <c:v>8.8467985338516394E-2</c:v>
                </c:pt>
                <c:pt idx="144">
                  <c:v>8.9509427568827002E-2</c:v>
                </c:pt>
                <c:pt idx="145">
                  <c:v>9.0550885654873806E-2</c:v>
                </c:pt>
                <c:pt idx="146">
                  <c:v>9.1592357210266206E-2</c:v>
                </c:pt>
                <c:pt idx="147">
                  <c:v>9.2633840284187002E-2</c:v>
                </c:pt>
                <c:pt idx="148">
                  <c:v>9.3675333139313796E-2</c:v>
                </c:pt>
                <c:pt idx="149">
                  <c:v>9.4716834350651799E-2</c:v>
                </c:pt>
                <c:pt idx="150">
                  <c:v>9.5758342813704198E-2</c:v>
                </c:pt>
                <c:pt idx="151">
                  <c:v>9.6799857739838097E-2</c:v>
                </c:pt>
                <c:pt idx="152">
                  <c:v>9.7841378695452896E-2</c:v>
                </c:pt>
                <c:pt idx="153">
                  <c:v>9.8882905565421897E-2</c:v>
                </c:pt>
                <c:pt idx="154">
                  <c:v>9.9924438362151993E-2</c:v>
                </c:pt>
                <c:pt idx="155">
                  <c:v>0.100965977120832</c:v>
                </c:pt>
                <c:pt idx="156">
                  <c:v>0.10200752188263</c:v>
                </c:pt>
                <c:pt idx="157">
                  <c:v>0.103049072682002</c:v>
                </c:pt>
                <c:pt idx="158">
                  <c:v>0.104090629555623</c:v>
                </c:pt>
                <c:pt idx="159">
                  <c:v>0.105132192573254</c:v>
                </c:pt>
                <c:pt idx="160">
                  <c:v>0.10617376184741301</c:v>
                </c:pt>
                <c:pt idx="161">
                  <c:v>0.10721533753446499</c:v>
                </c:pt>
                <c:pt idx="162">
                  <c:v>0.108256919836983</c:v>
                </c:pt>
                <c:pt idx="163">
                  <c:v>0.109298508982399</c:v>
                </c:pt>
                <c:pt idx="164">
                  <c:v>0.110340105186212</c:v>
                </c:pt>
                <c:pt idx="165">
                  <c:v>0.111381708643742</c:v>
                </c:pt>
                <c:pt idx="166">
                  <c:v>0.112423319531188</c:v>
                </c:pt>
                <c:pt idx="167">
                  <c:v>0.113464937999813</c:v>
                </c:pt>
                <c:pt idx="168">
                  <c:v>0.11450656417270701</c:v>
                </c:pt>
                <c:pt idx="169">
                  <c:v>0.115548198152696</c:v>
                </c:pt>
                <c:pt idx="170">
                  <c:v>0.116589840027105</c:v>
                </c:pt>
                <c:pt idx="171">
                  <c:v>0.11763148985409499</c:v>
                </c:pt>
                <c:pt idx="172">
                  <c:v>0.11867314765498201</c:v>
                </c:pt>
                <c:pt idx="173">
                  <c:v>0.119714813413602</c:v>
                </c:pt>
                <c:pt idx="174">
                  <c:v>0.120756487060716</c:v>
                </c:pt>
                <c:pt idx="175">
                  <c:v>0.121798168467129</c:v>
                </c:pt>
                <c:pt idx="176">
                  <c:v>0.1228398574584</c:v>
                </c:pt>
                <c:pt idx="177">
                  <c:v>0.123881553832321</c:v>
                </c:pt>
                <c:pt idx="178">
                  <c:v>0.124923257370886</c:v>
                </c:pt>
                <c:pt idx="179">
                  <c:v>0.12596496785338401</c:v>
                </c:pt>
                <c:pt idx="180">
                  <c:v>0.12700668505320201</c:v>
                </c:pt>
                <c:pt idx="181">
                  <c:v>0.128048408730946</c:v>
                </c:pt>
                <c:pt idx="182">
                  <c:v>0.12909013863305199</c:v>
                </c:pt>
                <c:pt idx="183">
                  <c:v>0.13013187449083599</c:v>
                </c:pt>
                <c:pt idx="184">
                  <c:v>0.13117361602165301</c:v>
                </c:pt>
                <c:pt idx="185">
                  <c:v>0.13221536293809399</c:v>
                </c:pt>
                <c:pt idx="186">
                  <c:v>0.133257114950351</c:v>
                </c:pt>
                <c:pt idx="187">
                  <c:v>0.13429887145404401</c:v>
                </c:pt>
                <c:pt idx="188">
                  <c:v>0.135340631415337</c:v>
                </c:pt>
                <c:pt idx="189">
                  <c:v>0.13638239381543599</c:v>
                </c:pt>
                <c:pt idx="190">
                  <c:v>0.13742415769063701</c:v>
                </c:pt>
                <c:pt idx="191">
                  <c:v>0.13846592213834499</c:v>
                </c:pt>
                <c:pt idx="192">
                  <c:v>0.139507686629643</c:v>
                </c:pt>
                <c:pt idx="193">
                  <c:v>0.140549451120939</c:v>
                </c:pt>
                <c:pt idx="194">
                  <c:v>0.141591215612237</c:v>
                </c:pt>
                <c:pt idx="195">
                  <c:v>0.14263298010353401</c:v>
                </c:pt>
                <c:pt idx="196">
                  <c:v>0.14367474459483001</c:v>
                </c:pt>
                <c:pt idx="197">
                  <c:v>0.14471650908612699</c:v>
                </c:pt>
                <c:pt idx="198">
                  <c:v>0.14575827357742399</c:v>
                </c:pt>
                <c:pt idx="199">
                  <c:v>0.14680003806872199</c:v>
                </c:pt>
                <c:pt idx="200">
                  <c:v>0.147841802560019</c:v>
                </c:pt>
                <c:pt idx="201">
                  <c:v>0.148883567051316</c:v>
                </c:pt>
                <c:pt idx="202">
                  <c:v>0.14992533154261301</c:v>
                </c:pt>
                <c:pt idx="203">
                  <c:v>0.15096709603391001</c:v>
                </c:pt>
                <c:pt idx="204">
                  <c:v>0.15200886052520701</c:v>
                </c:pt>
                <c:pt idx="205">
                  <c:v>0.15305062501650399</c:v>
                </c:pt>
                <c:pt idx="206">
                  <c:v>0.15409238950780099</c:v>
                </c:pt>
                <c:pt idx="207">
                  <c:v>0.155134153999098</c:v>
                </c:pt>
                <c:pt idx="208">
                  <c:v>0.156175918490395</c:v>
                </c:pt>
                <c:pt idx="209">
                  <c:v>0.157217682981692</c:v>
                </c:pt>
                <c:pt idx="210">
                  <c:v>0.15825944747298901</c:v>
                </c:pt>
                <c:pt idx="211">
                  <c:v>0.15930121196428601</c:v>
                </c:pt>
                <c:pt idx="212">
                  <c:v>0.16034297645558299</c:v>
                </c:pt>
                <c:pt idx="213">
                  <c:v>0.16138474094687999</c:v>
                </c:pt>
                <c:pt idx="214">
                  <c:v>0.16242650543817699</c:v>
                </c:pt>
                <c:pt idx="215">
                  <c:v>0.163468269929474</c:v>
                </c:pt>
                <c:pt idx="216">
                  <c:v>0.164510034420771</c:v>
                </c:pt>
                <c:pt idx="217">
                  <c:v>0.165551798912068</c:v>
                </c:pt>
                <c:pt idx="218">
                  <c:v>0.16659356340336501</c:v>
                </c:pt>
                <c:pt idx="219">
                  <c:v>0.16763532789466201</c:v>
                </c:pt>
                <c:pt idx="220">
                  <c:v>0.16867709238595799</c:v>
                </c:pt>
                <c:pt idx="221">
                  <c:v>0.16971885687725599</c:v>
                </c:pt>
                <c:pt idx="222">
                  <c:v>0.170760621368553</c:v>
                </c:pt>
                <c:pt idx="223">
                  <c:v>0.17180238585985</c:v>
                </c:pt>
                <c:pt idx="224">
                  <c:v>0.172844150351147</c:v>
                </c:pt>
                <c:pt idx="225">
                  <c:v>0.17388591484244401</c:v>
                </c:pt>
                <c:pt idx="226">
                  <c:v>0.17492767933374101</c:v>
                </c:pt>
                <c:pt idx="227">
                  <c:v>0.17596944382503901</c:v>
                </c:pt>
                <c:pt idx="228">
                  <c:v>0.17701120831633499</c:v>
                </c:pt>
                <c:pt idx="229">
                  <c:v>0.17805297280763199</c:v>
                </c:pt>
                <c:pt idx="230">
                  <c:v>0.179094737298929</c:v>
                </c:pt>
                <c:pt idx="231">
                  <c:v>0.180136501790226</c:v>
                </c:pt>
                <c:pt idx="232">
                  <c:v>0.181178266281523</c:v>
                </c:pt>
                <c:pt idx="233">
                  <c:v>0.18222003077282001</c:v>
                </c:pt>
                <c:pt idx="234">
                  <c:v>0.18326179526411701</c:v>
                </c:pt>
                <c:pt idx="235">
                  <c:v>0.18430355975541399</c:v>
                </c:pt>
                <c:pt idx="236">
                  <c:v>0.18534532424671099</c:v>
                </c:pt>
                <c:pt idx="237">
                  <c:v>0.18638708873800799</c:v>
                </c:pt>
                <c:pt idx="238">
                  <c:v>0.187428853229306</c:v>
                </c:pt>
                <c:pt idx="239">
                  <c:v>0.188470617720602</c:v>
                </c:pt>
                <c:pt idx="240">
                  <c:v>0.18951238221189901</c:v>
                </c:pt>
                <c:pt idx="241">
                  <c:v>0.19055414670319601</c:v>
                </c:pt>
                <c:pt idx="242">
                  <c:v>0.19159591119449301</c:v>
                </c:pt>
                <c:pt idx="243">
                  <c:v>0.19263767568579099</c:v>
                </c:pt>
                <c:pt idx="244">
                  <c:v>0.19367944017708699</c:v>
                </c:pt>
                <c:pt idx="245">
                  <c:v>0.194721204668384</c:v>
                </c:pt>
                <c:pt idx="246">
                  <c:v>0.195762969159682</c:v>
                </c:pt>
                <c:pt idx="247">
                  <c:v>0.196804733650979</c:v>
                </c:pt>
                <c:pt idx="248">
                  <c:v>0.19784649814227501</c:v>
                </c:pt>
                <c:pt idx="249">
                  <c:v>0.19888826263357201</c:v>
                </c:pt>
                <c:pt idx="250">
                  <c:v>0.19993002712487001</c:v>
                </c:pt>
                <c:pt idx="251">
                  <c:v>0.20097179161616699</c:v>
                </c:pt>
                <c:pt idx="252">
                  <c:v>0.20201355610746299</c:v>
                </c:pt>
                <c:pt idx="253">
                  <c:v>0.203055320598761</c:v>
                </c:pt>
                <c:pt idx="254">
                  <c:v>0.204097085090058</c:v>
                </c:pt>
                <c:pt idx="255">
                  <c:v>0.205138849581354</c:v>
                </c:pt>
                <c:pt idx="256">
                  <c:v>0.20618061407265201</c:v>
                </c:pt>
                <c:pt idx="257">
                  <c:v>0.20722237856394901</c:v>
                </c:pt>
                <c:pt idx="258">
                  <c:v>0.20826414305524499</c:v>
                </c:pt>
                <c:pt idx="259">
                  <c:v>0.20930590754654299</c:v>
                </c:pt>
                <c:pt idx="260">
                  <c:v>0.21034767203783999</c:v>
                </c:pt>
                <c:pt idx="261">
                  <c:v>0.211389436529137</c:v>
                </c:pt>
                <c:pt idx="262">
                  <c:v>0.212431201020434</c:v>
                </c:pt>
                <c:pt idx="263">
                  <c:v>0.21347296551173101</c:v>
                </c:pt>
                <c:pt idx="264">
                  <c:v>0.21451473000302801</c:v>
                </c:pt>
                <c:pt idx="265">
                  <c:v>0.21555649449432501</c:v>
                </c:pt>
                <c:pt idx="266">
                  <c:v>0.21659825898562099</c:v>
                </c:pt>
                <c:pt idx="267">
                  <c:v>0.21764002347691899</c:v>
                </c:pt>
                <c:pt idx="268">
                  <c:v>0.218681787968216</c:v>
                </c:pt>
                <c:pt idx="269">
                  <c:v>0.219723552459513</c:v>
                </c:pt>
                <c:pt idx="270">
                  <c:v>0.22076531695081</c:v>
                </c:pt>
                <c:pt idx="271">
                  <c:v>0.22180708144210701</c:v>
                </c:pt>
                <c:pt idx="272">
                  <c:v>0.22284884593340401</c:v>
                </c:pt>
                <c:pt idx="273">
                  <c:v>0.22389061042470099</c:v>
                </c:pt>
                <c:pt idx="274">
                  <c:v>0.22493237491599799</c:v>
                </c:pt>
                <c:pt idx="275">
                  <c:v>0.22597413940729499</c:v>
                </c:pt>
                <c:pt idx="276">
                  <c:v>0.227015903898592</c:v>
                </c:pt>
                <c:pt idx="277">
                  <c:v>0.228057668389889</c:v>
                </c:pt>
                <c:pt idx="278">
                  <c:v>0.229099432881187</c:v>
                </c:pt>
                <c:pt idx="279">
                  <c:v>0.23014119737248301</c:v>
                </c:pt>
                <c:pt idx="280">
                  <c:v>0.23118296186378001</c:v>
                </c:pt>
                <c:pt idx="281">
                  <c:v>0.23222472635507699</c:v>
                </c:pt>
                <c:pt idx="282">
                  <c:v>0.23326649084637399</c:v>
                </c:pt>
                <c:pt idx="283">
                  <c:v>0.234308255337671</c:v>
                </c:pt>
                <c:pt idx="284">
                  <c:v>0.235350019828969</c:v>
                </c:pt>
                <c:pt idx="285">
                  <c:v>0.236391784320265</c:v>
                </c:pt>
                <c:pt idx="286">
                  <c:v>0.23743354881156301</c:v>
                </c:pt>
                <c:pt idx="287">
                  <c:v>0.23847531330285901</c:v>
                </c:pt>
                <c:pt idx="288">
                  <c:v>0.23951707779415601</c:v>
                </c:pt>
                <c:pt idx="289">
                  <c:v>0.24055884228545299</c:v>
                </c:pt>
                <c:pt idx="290">
                  <c:v>0.24160060677674999</c:v>
                </c:pt>
                <c:pt idx="291">
                  <c:v>0.242642371268047</c:v>
                </c:pt>
                <c:pt idx="292">
                  <c:v>0.243684135759344</c:v>
                </c:pt>
                <c:pt idx="293">
                  <c:v>0.244725900250642</c:v>
                </c:pt>
                <c:pt idx="294">
                  <c:v>0.24576766474193801</c:v>
                </c:pt>
                <c:pt idx="295">
                  <c:v>0.24680942923323501</c:v>
                </c:pt>
                <c:pt idx="296">
                  <c:v>0.24785119372453299</c:v>
                </c:pt>
                <c:pt idx="297">
                  <c:v>0.24889295821582899</c:v>
                </c:pt>
                <c:pt idx="298">
                  <c:v>0.24993472270712599</c:v>
                </c:pt>
                <c:pt idx="299">
                  <c:v>0.25097648719842403</c:v>
                </c:pt>
                <c:pt idx="300">
                  <c:v>0.25201825168971997</c:v>
                </c:pt>
                <c:pt idx="301">
                  <c:v>0.25306001618101798</c:v>
                </c:pt>
                <c:pt idx="302">
                  <c:v>0.25410178067231498</c:v>
                </c:pt>
                <c:pt idx="303">
                  <c:v>0.25514354516361099</c:v>
                </c:pt>
                <c:pt idx="304">
                  <c:v>0.25618530965490799</c:v>
                </c:pt>
                <c:pt idx="305">
                  <c:v>0.25722707414620499</c:v>
                </c:pt>
                <c:pt idx="306">
                  <c:v>0.258268838637503</c:v>
                </c:pt>
                <c:pt idx="307">
                  <c:v>0.259310603128799</c:v>
                </c:pt>
                <c:pt idx="308">
                  <c:v>0.260352367620097</c:v>
                </c:pt>
                <c:pt idx="309">
                  <c:v>0.26139413211139401</c:v>
                </c:pt>
                <c:pt idx="310">
                  <c:v>0.26243589660269101</c:v>
                </c:pt>
                <c:pt idx="311">
                  <c:v>0.26347766109398701</c:v>
                </c:pt>
                <c:pt idx="312">
                  <c:v>0.26451942558528502</c:v>
                </c:pt>
                <c:pt idx="313">
                  <c:v>0.26556119007658202</c:v>
                </c:pt>
                <c:pt idx="314">
                  <c:v>0.26660295456787803</c:v>
                </c:pt>
                <c:pt idx="315">
                  <c:v>0.26764471905917597</c:v>
                </c:pt>
                <c:pt idx="316">
                  <c:v>0.26868648355047298</c:v>
                </c:pt>
                <c:pt idx="317">
                  <c:v>0.26972824804177098</c:v>
                </c:pt>
                <c:pt idx="318">
                  <c:v>0.27077001253306698</c:v>
                </c:pt>
                <c:pt idx="319">
                  <c:v>0.27181177702436399</c:v>
                </c:pt>
                <c:pt idx="320">
                  <c:v>0.27285354151566099</c:v>
                </c:pt>
                <c:pt idx="321">
                  <c:v>0.27389530600695799</c:v>
                </c:pt>
                <c:pt idx="322">
                  <c:v>0.274937070498255</c:v>
                </c:pt>
                <c:pt idx="323">
                  <c:v>0.275978834989552</c:v>
                </c:pt>
                <c:pt idx="324">
                  <c:v>0.27702059948084901</c:v>
                </c:pt>
                <c:pt idx="325">
                  <c:v>0.27806236397214701</c:v>
                </c:pt>
                <c:pt idx="326">
                  <c:v>0.27910412846344301</c:v>
                </c:pt>
                <c:pt idx="327">
                  <c:v>0.28014589295474002</c:v>
                </c:pt>
                <c:pt idx="328">
                  <c:v>0.28118765744603702</c:v>
                </c:pt>
                <c:pt idx="329">
                  <c:v>0.28222942193733402</c:v>
                </c:pt>
                <c:pt idx="330">
                  <c:v>0.28327118642863203</c:v>
                </c:pt>
                <c:pt idx="331">
                  <c:v>0.28431295091992798</c:v>
                </c:pt>
                <c:pt idx="332">
                  <c:v>0.28535471541122498</c:v>
                </c:pt>
                <c:pt idx="333">
                  <c:v>0.28639647990252298</c:v>
                </c:pt>
                <c:pt idx="334">
                  <c:v>0.28743824439381899</c:v>
                </c:pt>
                <c:pt idx="335">
                  <c:v>0.28848000888511599</c:v>
                </c:pt>
                <c:pt idx="336">
                  <c:v>0.28952177337641299</c:v>
                </c:pt>
                <c:pt idx="337">
                  <c:v>0.29056353786771</c:v>
                </c:pt>
                <c:pt idx="338">
                  <c:v>0.291605302359007</c:v>
                </c:pt>
                <c:pt idx="339">
                  <c:v>0.29264706685030401</c:v>
                </c:pt>
                <c:pt idx="340">
                  <c:v>0.29368883134160201</c:v>
                </c:pt>
                <c:pt idx="341">
                  <c:v>0.29473059583289801</c:v>
                </c:pt>
                <c:pt idx="342">
                  <c:v>0.29577236032419502</c:v>
                </c:pt>
                <c:pt idx="343">
                  <c:v>0.29681412481549202</c:v>
                </c:pt>
                <c:pt idx="344">
                  <c:v>0.29785588930678902</c:v>
                </c:pt>
                <c:pt idx="345">
                  <c:v>0.29889765379808703</c:v>
                </c:pt>
                <c:pt idx="346">
                  <c:v>0.29993941828938397</c:v>
                </c:pt>
                <c:pt idx="347">
                  <c:v>0.30098118278067998</c:v>
                </c:pt>
                <c:pt idx="348">
                  <c:v>0.30202294727197798</c:v>
                </c:pt>
                <c:pt idx="349">
                  <c:v>0.30306471176327499</c:v>
                </c:pt>
                <c:pt idx="350">
                  <c:v>0.30410647625457199</c:v>
                </c:pt>
                <c:pt idx="351">
                  <c:v>0.30514824074586799</c:v>
                </c:pt>
                <c:pt idx="352">
                  <c:v>0.306190005237165</c:v>
                </c:pt>
                <c:pt idx="353">
                  <c:v>0.307231769728463</c:v>
                </c:pt>
                <c:pt idx="354">
                  <c:v>0.308273534219759</c:v>
                </c:pt>
                <c:pt idx="355">
                  <c:v>0.30931529871105701</c:v>
                </c:pt>
                <c:pt idx="356">
                  <c:v>0.31035706320235401</c:v>
                </c:pt>
                <c:pt idx="357">
                  <c:v>0.31139882769365101</c:v>
                </c:pt>
                <c:pt idx="358">
                  <c:v>0.31244059218494802</c:v>
                </c:pt>
                <c:pt idx="359">
                  <c:v>0.31348235667624502</c:v>
                </c:pt>
                <c:pt idx="360">
                  <c:v>0.31452412116754103</c:v>
                </c:pt>
                <c:pt idx="361">
                  <c:v>0.31556588565883897</c:v>
                </c:pt>
                <c:pt idx="362">
                  <c:v>0.31660765015013598</c:v>
                </c:pt>
                <c:pt idx="363">
                  <c:v>0.31764941464143198</c:v>
                </c:pt>
                <c:pt idx="364">
                  <c:v>0.31869117913272899</c:v>
                </c:pt>
                <c:pt idx="365">
                  <c:v>0.31973294362402699</c:v>
                </c:pt>
                <c:pt idx="366">
                  <c:v>0.32077470811532399</c:v>
                </c:pt>
                <c:pt idx="367">
                  <c:v>0.321816472606621</c:v>
                </c:pt>
                <c:pt idx="368">
                  <c:v>0.322858237097918</c:v>
                </c:pt>
                <c:pt idx="369">
                  <c:v>0.323900001589215</c:v>
                </c:pt>
                <c:pt idx="370">
                  <c:v>0.32494176608051201</c:v>
                </c:pt>
                <c:pt idx="371">
                  <c:v>0.32598353057180901</c:v>
                </c:pt>
                <c:pt idx="372">
                  <c:v>0.32702529506310601</c:v>
                </c:pt>
                <c:pt idx="373">
                  <c:v>0.32806705955440302</c:v>
                </c:pt>
                <c:pt idx="374">
                  <c:v>0.32910882404570002</c:v>
                </c:pt>
                <c:pt idx="375">
                  <c:v>0.33015058853699703</c:v>
                </c:pt>
                <c:pt idx="376">
                  <c:v>0.33119235302829397</c:v>
                </c:pt>
                <c:pt idx="377">
                  <c:v>0.33223411751959098</c:v>
                </c:pt>
                <c:pt idx="378">
                  <c:v>0.33327588201088798</c:v>
                </c:pt>
                <c:pt idx="379">
                  <c:v>0.33431764650218498</c:v>
                </c:pt>
                <c:pt idx="380">
                  <c:v>0.33535941099348199</c:v>
                </c:pt>
                <c:pt idx="381">
                  <c:v>0.33640117548477799</c:v>
                </c:pt>
                <c:pt idx="382">
                  <c:v>0.337442939976076</c:v>
                </c:pt>
                <c:pt idx="383">
                  <c:v>0.338484704467372</c:v>
                </c:pt>
                <c:pt idx="384">
                  <c:v>0.339526468958669</c:v>
                </c:pt>
                <c:pt idx="385">
                  <c:v>0.34056823344996601</c:v>
                </c:pt>
                <c:pt idx="386">
                  <c:v>0.34160999794126301</c:v>
                </c:pt>
                <c:pt idx="387">
                  <c:v>0.34265176243256101</c:v>
                </c:pt>
                <c:pt idx="388">
                  <c:v>0.34369352692385802</c:v>
                </c:pt>
                <c:pt idx="389">
                  <c:v>0.34473529141515502</c:v>
                </c:pt>
                <c:pt idx="390">
                  <c:v>0.34577705590645103</c:v>
                </c:pt>
                <c:pt idx="391">
                  <c:v>0.34681882039774797</c:v>
                </c:pt>
                <c:pt idx="392">
                  <c:v>0.34786058488904498</c:v>
                </c:pt>
                <c:pt idx="393">
                  <c:v>0.34890234938034298</c:v>
                </c:pt>
                <c:pt idx="394">
                  <c:v>0.34994411387163898</c:v>
                </c:pt>
                <c:pt idx="395">
                  <c:v>0.35098587836293599</c:v>
                </c:pt>
                <c:pt idx="396">
                  <c:v>0.35202764285423499</c:v>
                </c:pt>
                <c:pt idx="397">
                  <c:v>0.35306940734553099</c:v>
                </c:pt>
                <c:pt idx="398">
                  <c:v>0.354111171836827</c:v>
                </c:pt>
                <c:pt idx="399">
                  <c:v>0.355152936328126</c:v>
                </c:pt>
                <c:pt idx="400">
                  <c:v>0.35619470081942201</c:v>
                </c:pt>
                <c:pt idx="401">
                  <c:v>0.35723646531071901</c:v>
                </c:pt>
                <c:pt idx="402">
                  <c:v>0.35827822980201601</c:v>
                </c:pt>
                <c:pt idx="403">
                  <c:v>0.35931999429331302</c:v>
                </c:pt>
                <c:pt idx="404">
                  <c:v>0.36036175878460902</c:v>
                </c:pt>
                <c:pt idx="405">
                  <c:v>0.36140352327590602</c:v>
                </c:pt>
                <c:pt idx="406">
                  <c:v>0.36244528776720297</c:v>
                </c:pt>
                <c:pt idx="407">
                  <c:v>0.36348705225850098</c:v>
                </c:pt>
                <c:pt idx="408">
                  <c:v>0.36452881674979798</c:v>
                </c:pt>
                <c:pt idx="409">
                  <c:v>0.36557058124109398</c:v>
                </c:pt>
                <c:pt idx="410">
                  <c:v>0.36661234573239199</c:v>
                </c:pt>
                <c:pt idx="411">
                  <c:v>0.36765411022368799</c:v>
                </c:pt>
                <c:pt idx="412">
                  <c:v>0.36869587471498499</c:v>
                </c:pt>
                <c:pt idx="413">
                  <c:v>0.369737639206283</c:v>
                </c:pt>
                <c:pt idx="414">
                  <c:v>0.37077940369758</c:v>
                </c:pt>
                <c:pt idx="415">
                  <c:v>0.37182116818887501</c:v>
                </c:pt>
                <c:pt idx="416">
                  <c:v>0.37286293268017201</c:v>
                </c:pt>
                <c:pt idx="417">
                  <c:v>0.37390469717147001</c:v>
                </c:pt>
                <c:pt idx="418">
                  <c:v>0.37494646166276702</c:v>
                </c:pt>
                <c:pt idx="419">
                  <c:v>0.37598822615406402</c:v>
                </c:pt>
                <c:pt idx="420">
                  <c:v>0.37702999064536002</c:v>
                </c:pt>
                <c:pt idx="421">
                  <c:v>0.37807175513665803</c:v>
                </c:pt>
                <c:pt idx="422">
                  <c:v>0.37911351962795498</c:v>
                </c:pt>
                <c:pt idx="423">
                  <c:v>0.38015528411925198</c:v>
                </c:pt>
                <c:pt idx="424">
                  <c:v>0.38119704861054998</c:v>
                </c:pt>
                <c:pt idx="425">
                  <c:v>0.38223881310184599</c:v>
                </c:pt>
                <c:pt idx="426">
                  <c:v>0.38328057759314299</c:v>
                </c:pt>
                <c:pt idx="427">
                  <c:v>0.38432234208443999</c:v>
                </c:pt>
                <c:pt idx="428">
                  <c:v>0.385364106575737</c:v>
                </c:pt>
                <c:pt idx="429">
                  <c:v>0.386405871067033</c:v>
                </c:pt>
                <c:pt idx="430">
                  <c:v>0.387447635558331</c:v>
                </c:pt>
                <c:pt idx="431">
                  <c:v>0.38848940004962801</c:v>
                </c:pt>
                <c:pt idx="432">
                  <c:v>0.38953116454092501</c:v>
                </c:pt>
                <c:pt idx="433">
                  <c:v>0.39057292903222202</c:v>
                </c:pt>
                <c:pt idx="434">
                  <c:v>0.39161469352351802</c:v>
                </c:pt>
                <c:pt idx="435">
                  <c:v>0.39265645801481602</c:v>
                </c:pt>
                <c:pt idx="436">
                  <c:v>0.39369822250611403</c:v>
                </c:pt>
                <c:pt idx="437">
                  <c:v>0.39473998699740898</c:v>
                </c:pt>
                <c:pt idx="438">
                  <c:v>0.39578175148870598</c:v>
                </c:pt>
                <c:pt idx="439">
                  <c:v>0.39682351598000398</c:v>
                </c:pt>
                <c:pt idx="440">
                  <c:v>0.39786528047129899</c:v>
                </c:pt>
                <c:pt idx="441">
                  <c:v>0.39890704496259899</c:v>
                </c:pt>
                <c:pt idx="442">
                  <c:v>0.39994880945389399</c:v>
                </c:pt>
                <c:pt idx="443">
                  <c:v>0.400990573945192</c:v>
                </c:pt>
                <c:pt idx="444">
                  <c:v>0.402032338436489</c:v>
                </c:pt>
                <c:pt idx="445">
                  <c:v>0.40307410292778501</c:v>
                </c:pt>
                <c:pt idx="446">
                  <c:v>0.40411586741908301</c:v>
                </c:pt>
                <c:pt idx="447">
                  <c:v>0.40515763191037901</c:v>
                </c:pt>
                <c:pt idx="448">
                  <c:v>0.40619939640167702</c:v>
                </c:pt>
                <c:pt idx="449">
                  <c:v>0.40724116089297202</c:v>
                </c:pt>
                <c:pt idx="450">
                  <c:v>0.40828292538426902</c:v>
                </c:pt>
                <c:pt idx="451">
                  <c:v>0.40932468987556597</c:v>
                </c:pt>
                <c:pt idx="452">
                  <c:v>0.41036645436686497</c:v>
                </c:pt>
                <c:pt idx="453">
                  <c:v>0.41140821885816198</c:v>
                </c:pt>
                <c:pt idx="454">
                  <c:v>0.41244998334945798</c:v>
                </c:pt>
                <c:pt idx="455">
                  <c:v>0.41349174784075599</c:v>
                </c:pt>
                <c:pt idx="456">
                  <c:v>0.41453351233205199</c:v>
                </c:pt>
                <c:pt idx="457">
                  <c:v>0.41557527682334799</c:v>
                </c:pt>
                <c:pt idx="458">
                  <c:v>0.416617041314646</c:v>
                </c:pt>
                <c:pt idx="459">
                  <c:v>0.417658805805943</c:v>
                </c:pt>
                <c:pt idx="460">
                  <c:v>0.41870057029724</c:v>
                </c:pt>
                <c:pt idx="461">
                  <c:v>0.41974233478853701</c:v>
                </c:pt>
                <c:pt idx="462">
                  <c:v>0.42078409927983401</c:v>
                </c:pt>
                <c:pt idx="463">
                  <c:v>0.42182586377113102</c:v>
                </c:pt>
                <c:pt idx="464">
                  <c:v>0.42286762826242802</c:v>
                </c:pt>
                <c:pt idx="465">
                  <c:v>0.42390939275372602</c:v>
                </c:pt>
                <c:pt idx="466">
                  <c:v>0.42495115724502103</c:v>
                </c:pt>
                <c:pt idx="467">
                  <c:v>0.42599292173631897</c:v>
                </c:pt>
                <c:pt idx="468">
                  <c:v>0.42703468622761498</c:v>
                </c:pt>
                <c:pt idx="469">
                  <c:v>0.42807645071891398</c:v>
                </c:pt>
                <c:pt idx="470">
                  <c:v>0.42911821521020999</c:v>
                </c:pt>
                <c:pt idx="471">
                  <c:v>0.43015997970150799</c:v>
                </c:pt>
                <c:pt idx="472">
                  <c:v>0.43120174419280299</c:v>
                </c:pt>
                <c:pt idx="473">
                  <c:v>0.432243508684101</c:v>
                </c:pt>
                <c:pt idx="474">
                  <c:v>0.433285273175398</c:v>
                </c:pt>
                <c:pt idx="475">
                  <c:v>0.434327037666695</c:v>
                </c:pt>
                <c:pt idx="476">
                  <c:v>0.43536880215799201</c:v>
                </c:pt>
                <c:pt idx="477">
                  <c:v>0.43641056664928801</c:v>
                </c:pt>
                <c:pt idx="478">
                  <c:v>0.43745233114058601</c:v>
                </c:pt>
                <c:pt idx="479">
                  <c:v>0.43849409563188202</c:v>
                </c:pt>
                <c:pt idx="480">
                  <c:v>0.43953586012318002</c:v>
                </c:pt>
                <c:pt idx="481">
                  <c:v>0.44057762461447603</c:v>
                </c:pt>
                <c:pt idx="482">
                  <c:v>0.44161938910577297</c:v>
                </c:pt>
                <c:pt idx="483">
                  <c:v>0.44266115359707098</c:v>
                </c:pt>
                <c:pt idx="484">
                  <c:v>0.44370291808836598</c:v>
                </c:pt>
                <c:pt idx="485">
                  <c:v>0.44474468257966399</c:v>
                </c:pt>
                <c:pt idx="486">
                  <c:v>0.44578644707096099</c:v>
                </c:pt>
                <c:pt idx="487">
                  <c:v>0.44682821156225799</c:v>
                </c:pt>
                <c:pt idx="488">
                  <c:v>0.447869976053555</c:v>
                </c:pt>
                <c:pt idx="489">
                  <c:v>0.448911740544853</c:v>
                </c:pt>
                <c:pt idx="490">
                  <c:v>0.449953505036149</c:v>
                </c:pt>
                <c:pt idx="491">
                  <c:v>0.45099526952744601</c:v>
                </c:pt>
                <c:pt idx="492">
                  <c:v>0.45203703401874401</c:v>
                </c:pt>
                <c:pt idx="493">
                  <c:v>0.45307879851004002</c:v>
                </c:pt>
                <c:pt idx="494">
                  <c:v>0.45412056300133602</c:v>
                </c:pt>
                <c:pt idx="495">
                  <c:v>0.45516232749263302</c:v>
                </c:pt>
                <c:pt idx="496">
                  <c:v>0.45620409198393103</c:v>
                </c:pt>
                <c:pt idx="497">
                  <c:v>0.45724585647522797</c:v>
                </c:pt>
                <c:pt idx="498">
                  <c:v>0.45828762096652398</c:v>
                </c:pt>
                <c:pt idx="499">
                  <c:v>0.45932938545782198</c:v>
                </c:pt>
                <c:pt idx="500">
                  <c:v>0.46037114994911899</c:v>
                </c:pt>
                <c:pt idx="501">
                  <c:v>0.46141291444041599</c:v>
                </c:pt>
                <c:pt idx="502">
                  <c:v>0.46245467893171299</c:v>
                </c:pt>
                <c:pt idx="503">
                  <c:v>0.46349644342301</c:v>
                </c:pt>
                <c:pt idx="504">
                  <c:v>0.464538207914306</c:v>
                </c:pt>
                <c:pt idx="505">
                  <c:v>0.465579972405604</c:v>
                </c:pt>
                <c:pt idx="506">
                  <c:v>0.46662173689690201</c:v>
                </c:pt>
                <c:pt idx="507">
                  <c:v>0.46766350138819701</c:v>
                </c:pt>
                <c:pt idx="508">
                  <c:v>0.46870526587949402</c:v>
                </c:pt>
                <c:pt idx="509">
                  <c:v>0.46974703037079202</c:v>
                </c:pt>
                <c:pt idx="510">
                  <c:v>0.47078879486208902</c:v>
                </c:pt>
                <c:pt idx="511">
                  <c:v>0.47183055935338603</c:v>
                </c:pt>
                <c:pt idx="512">
                  <c:v>0.47287232384468297</c:v>
                </c:pt>
                <c:pt idx="513">
                  <c:v>0.47391408833597998</c:v>
                </c:pt>
                <c:pt idx="514">
                  <c:v>0.47495585282727698</c:v>
                </c:pt>
                <c:pt idx="515">
                  <c:v>0.47599761731857199</c:v>
                </c:pt>
                <c:pt idx="516">
                  <c:v>0.47703938180986999</c:v>
                </c:pt>
                <c:pt idx="517">
                  <c:v>0.47808114630116699</c:v>
                </c:pt>
                <c:pt idx="518">
                  <c:v>0.479122910792465</c:v>
                </c:pt>
                <c:pt idx="519">
                  <c:v>0.48016467528376</c:v>
                </c:pt>
                <c:pt idx="520">
                  <c:v>0.481206439775058</c:v>
                </c:pt>
                <c:pt idx="521">
                  <c:v>0.48224820426635601</c:v>
                </c:pt>
                <c:pt idx="522">
                  <c:v>0.48328996875765201</c:v>
                </c:pt>
                <c:pt idx="523">
                  <c:v>0.48433173324894901</c:v>
                </c:pt>
                <c:pt idx="524">
                  <c:v>0.48537349774024602</c:v>
                </c:pt>
                <c:pt idx="525">
                  <c:v>0.48641526223154202</c:v>
                </c:pt>
                <c:pt idx="526">
                  <c:v>0.48745702672284102</c:v>
                </c:pt>
                <c:pt idx="527">
                  <c:v>0.48849879121413697</c:v>
                </c:pt>
                <c:pt idx="528">
                  <c:v>0.48954055570543498</c:v>
                </c:pt>
                <c:pt idx="529">
                  <c:v>0.49058232019673098</c:v>
                </c:pt>
                <c:pt idx="530">
                  <c:v>0.49162408468802898</c:v>
                </c:pt>
                <c:pt idx="531">
                  <c:v>0.49266584917932499</c:v>
                </c:pt>
                <c:pt idx="532">
                  <c:v>0.49370761367062299</c:v>
                </c:pt>
                <c:pt idx="533">
                  <c:v>0.494749378161918</c:v>
                </c:pt>
                <c:pt idx="534">
                  <c:v>0.495791142653217</c:v>
                </c:pt>
                <c:pt idx="535">
                  <c:v>0.496832907144513</c:v>
                </c:pt>
                <c:pt idx="536">
                  <c:v>0.49787467163581101</c:v>
                </c:pt>
                <c:pt idx="537">
                  <c:v>0.49891643612710701</c:v>
                </c:pt>
                <c:pt idx="538">
                  <c:v>0.49995820061840301</c:v>
                </c:pt>
                <c:pt idx="539">
                  <c:v>0.50099996510970102</c:v>
                </c:pt>
                <c:pt idx="540">
                  <c:v>0.50204172960099802</c:v>
                </c:pt>
                <c:pt idx="541">
                  <c:v>0.50308349409229502</c:v>
                </c:pt>
                <c:pt idx="542">
                  <c:v>0.50412525858359103</c:v>
                </c:pt>
                <c:pt idx="543">
                  <c:v>0.50516702307488903</c:v>
                </c:pt>
                <c:pt idx="544">
                  <c:v>0.50620878756618704</c:v>
                </c:pt>
                <c:pt idx="545">
                  <c:v>0.50725055205748304</c:v>
                </c:pt>
                <c:pt idx="546">
                  <c:v>0.50829231654878004</c:v>
                </c:pt>
                <c:pt idx="547">
                  <c:v>0.50933408104007605</c:v>
                </c:pt>
                <c:pt idx="548">
                  <c:v>0.51037584553137405</c:v>
                </c:pt>
                <c:pt idx="549">
                  <c:v>0.51141761002267105</c:v>
                </c:pt>
                <c:pt idx="550">
                  <c:v>0.51245937451396795</c:v>
                </c:pt>
                <c:pt idx="551">
                  <c:v>0.51350113900526495</c:v>
                </c:pt>
                <c:pt idx="552">
                  <c:v>0.51454290349656195</c:v>
                </c:pt>
                <c:pt idx="553">
                  <c:v>0.51558466798785796</c:v>
                </c:pt>
                <c:pt idx="554">
                  <c:v>0.51662643247915596</c:v>
                </c:pt>
                <c:pt idx="555">
                  <c:v>0.51766819697045297</c:v>
                </c:pt>
                <c:pt idx="556">
                  <c:v>0.51870996146174797</c:v>
                </c:pt>
                <c:pt idx="557">
                  <c:v>0.51975172595304597</c:v>
                </c:pt>
                <c:pt idx="558">
                  <c:v>0.52079349044434398</c:v>
                </c:pt>
                <c:pt idx="559">
                  <c:v>0.52183525493564098</c:v>
                </c:pt>
                <c:pt idx="560">
                  <c:v>0.52287701942693599</c:v>
                </c:pt>
                <c:pt idx="561">
                  <c:v>0.52391878391823499</c:v>
                </c:pt>
                <c:pt idx="562">
                  <c:v>0.52496054840953099</c:v>
                </c:pt>
                <c:pt idx="563">
                  <c:v>0.52600231290082899</c:v>
                </c:pt>
                <c:pt idx="564">
                  <c:v>0.527044077392124</c:v>
                </c:pt>
                <c:pt idx="565">
                  <c:v>0.528085841883424</c:v>
                </c:pt>
                <c:pt idx="566">
                  <c:v>0.52912760637472001</c:v>
                </c:pt>
                <c:pt idx="567">
                  <c:v>0.53016937086601601</c:v>
                </c:pt>
                <c:pt idx="568">
                  <c:v>0.53121113535731401</c:v>
                </c:pt>
                <c:pt idx="569">
                  <c:v>0.53225289984861102</c:v>
                </c:pt>
                <c:pt idx="570">
                  <c:v>0.53329466433990802</c:v>
                </c:pt>
                <c:pt idx="571">
                  <c:v>0.53433642883120303</c:v>
                </c:pt>
                <c:pt idx="572">
                  <c:v>0.53537819332250203</c:v>
                </c:pt>
                <c:pt idx="573">
                  <c:v>0.53641995781379803</c:v>
                </c:pt>
                <c:pt idx="574">
                  <c:v>0.53746172230509504</c:v>
                </c:pt>
                <c:pt idx="575">
                  <c:v>0.53850348679639304</c:v>
                </c:pt>
                <c:pt idx="576">
                  <c:v>0.53954525128768904</c:v>
                </c:pt>
                <c:pt idx="577">
                  <c:v>0.54058701577898705</c:v>
                </c:pt>
                <c:pt idx="578">
                  <c:v>0.54162878027028405</c:v>
                </c:pt>
                <c:pt idx="579">
                  <c:v>0.54267054476158005</c:v>
                </c:pt>
                <c:pt idx="580">
                  <c:v>0.54371230925287795</c:v>
                </c:pt>
                <c:pt idx="581">
                  <c:v>0.54475407374417395</c:v>
                </c:pt>
                <c:pt idx="582">
                  <c:v>0.54579583823547195</c:v>
                </c:pt>
                <c:pt idx="583">
                  <c:v>0.54683760272676796</c:v>
                </c:pt>
                <c:pt idx="584">
                  <c:v>0.54787936721806596</c:v>
                </c:pt>
                <c:pt idx="585">
                  <c:v>0.54892113170936097</c:v>
                </c:pt>
                <c:pt idx="586">
                  <c:v>0.54996289620065997</c:v>
                </c:pt>
                <c:pt idx="587">
                  <c:v>0.55100466069195397</c:v>
                </c:pt>
                <c:pt idx="588">
                  <c:v>0.55204642518325397</c:v>
                </c:pt>
                <c:pt idx="589">
                  <c:v>0.55308818967454998</c:v>
                </c:pt>
                <c:pt idx="590">
                  <c:v>0.55412995416584598</c:v>
                </c:pt>
                <c:pt idx="591">
                  <c:v>0.55517171865714399</c:v>
                </c:pt>
                <c:pt idx="592">
                  <c:v>0.55621348314844099</c:v>
                </c:pt>
                <c:pt idx="593">
                  <c:v>0.55725524763973699</c:v>
                </c:pt>
                <c:pt idx="594">
                  <c:v>0.558297012131035</c:v>
                </c:pt>
                <c:pt idx="595">
                  <c:v>0.559338776622333</c:v>
                </c:pt>
                <c:pt idx="596">
                  <c:v>0.560380541113629</c:v>
                </c:pt>
                <c:pt idx="597">
                  <c:v>0.56142230560492601</c:v>
                </c:pt>
                <c:pt idx="598">
                  <c:v>0.56246407009622301</c:v>
                </c:pt>
                <c:pt idx="599">
                  <c:v>0.56350583458752002</c:v>
                </c:pt>
                <c:pt idx="600">
                  <c:v>0.56454759907881702</c:v>
                </c:pt>
                <c:pt idx="601">
                  <c:v>0.56558936357011402</c:v>
                </c:pt>
                <c:pt idx="602">
                  <c:v>0.56663112806141103</c:v>
                </c:pt>
                <c:pt idx="603">
                  <c:v>0.56767289255270903</c:v>
                </c:pt>
                <c:pt idx="604">
                  <c:v>0.56871465704400403</c:v>
                </c:pt>
                <c:pt idx="605">
                  <c:v>0.56975642153530204</c:v>
                </c:pt>
                <c:pt idx="606">
                  <c:v>0.57079818602659904</c:v>
                </c:pt>
                <c:pt idx="607">
                  <c:v>0.57183995051789505</c:v>
                </c:pt>
                <c:pt idx="608">
                  <c:v>0.57288171500919205</c:v>
                </c:pt>
                <c:pt idx="609">
                  <c:v>0.57392347950049005</c:v>
                </c:pt>
                <c:pt idx="610">
                  <c:v>0.57496524399178695</c:v>
                </c:pt>
                <c:pt idx="611">
                  <c:v>0.57600700848308395</c:v>
                </c:pt>
                <c:pt idx="612">
                  <c:v>0.57704877297438095</c:v>
                </c:pt>
                <c:pt idx="613">
                  <c:v>0.57809053746567796</c:v>
                </c:pt>
                <c:pt idx="614">
                  <c:v>0.57913230195697396</c:v>
                </c:pt>
                <c:pt idx="615">
                  <c:v>0.58017406644826996</c:v>
                </c:pt>
                <c:pt idx="616">
                  <c:v>0.58121583093956897</c:v>
                </c:pt>
                <c:pt idx="617">
                  <c:v>0.58225759543086597</c:v>
                </c:pt>
                <c:pt idx="618">
                  <c:v>0.58329935992216198</c:v>
                </c:pt>
                <c:pt idx="619">
                  <c:v>0.58434112441345998</c:v>
                </c:pt>
                <c:pt idx="620">
                  <c:v>0.58538288890475498</c:v>
                </c:pt>
                <c:pt idx="621">
                  <c:v>0.58642465339605199</c:v>
                </c:pt>
                <c:pt idx="622">
                  <c:v>0.58746641788735099</c:v>
                </c:pt>
                <c:pt idx="623">
                  <c:v>0.58850818237864699</c:v>
                </c:pt>
                <c:pt idx="624">
                  <c:v>0.589549946869945</c:v>
                </c:pt>
                <c:pt idx="625">
                  <c:v>0.59059171136124</c:v>
                </c:pt>
                <c:pt idx="626">
                  <c:v>0.591633475852538</c:v>
                </c:pt>
                <c:pt idx="627">
                  <c:v>0.59267524034383501</c:v>
                </c:pt>
                <c:pt idx="628">
                  <c:v>0.59371700483513201</c:v>
                </c:pt>
                <c:pt idx="629">
                  <c:v>0.59475876932642902</c:v>
                </c:pt>
                <c:pt idx="630">
                  <c:v>0.59580053381772602</c:v>
                </c:pt>
                <c:pt idx="631">
                  <c:v>0.59684229830902302</c:v>
                </c:pt>
                <c:pt idx="632">
                  <c:v>0.59788406280032003</c:v>
                </c:pt>
                <c:pt idx="633">
                  <c:v>0.59892582729161703</c:v>
                </c:pt>
                <c:pt idx="634">
                  <c:v>0.59996759178291403</c:v>
                </c:pt>
                <c:pt idx="635">
                  <c:v>0.60100935627421004</c:v>
                </c:pt>
                <c:pt idx="636">
                  <c:v>0.60205112076550804</c:v>
                </c:pt>
                <c:pt idx="637">
                  <c:v>0.60309288525680604</c:v>
                </c:pt>
                <c:pt idx="638">
                  <c:v>0.60413464974810105</c:v>
                </c:pt>
                <c:pt idx="639">
                  <c:v>0.60517641423939905</c:v>
                </c:pt>
                <c:pt idx="640">
                  <c:v>0.60621817873069495</c:v>
                </c:pt>
                <c:pt idx="641">
                  <c:v>0.60725994322199395</c:v>
                </c:pt>
                <c:pt idx="642">
                  <c:v>0.60830170771328995</c:v>
                </c:pt>
                <c:pt idx="643">
                  <c:v>0.60934347220458596</c:v>
                </c:pt>
                <c:pt idx="644">
                  <c:v>0.61038523669588496</c:v>
                </c:pt>
                <c:pt idx="645">
                  <c:v>0.61142700118718096</c:v>
                </c:pt>
                <c:pt idx="646">
                  <c:v>0.61246876567847697</c:v>
                </c:pt>
                <c:pt idx="647">
                  <c:v>0.61351053016977397</c:v>
                </c:pt>
                <c:pt idx="648">
                  <c:v>0.61455229466107097</c:v>
                </c:pt>
                <c:pt idx="649">
                  <c:v>0.61559405915236798</c:v>
                </c:pt>
                <c:pt idx="650">
                  <c:v>0.61663582364366598</c:v>
                </c:pt>
                <c:pt idx="651">
                  <c:v>0.61767758813496298</c:v>
                </c:pt>
                <c:pt idx="652">
                  <c:v>0.61871935262625999</c:v>
                </c:pt>
                <c:pt idx="653">
                  <c:v>0.61976111711755699</c:v>
                </c:pt>
                <c:pt idx="654">
                  <c:v>0.620802881608854</c:v>
                </c:pt>
                <c:pt idx="655">
                  <c:v>0.62184464610015</c:v>
                </c:pt>
                <c:pt idx="656">
                  <c:v>0.622886410591447</c:v>
                </c:pt>
                <c:pt idx="657">
                  <c:v>0.62392817508274401</c:v>
                </c:pt>
                <c:pt idx="658">
                  <c:v>0.62496993957404101</c:v>
                </c:pt>
                <c:pt idx="659">
                  <c:v>0.62601170406533901</c:v>
                </c:pt>
                <c:pt idx="660">
                  <c:v>0.62705346855663502</c:v>
                </c:pt>
                <c:pt idx="661">
                  <c:v>0.62809523304793302</c:v>
                </c:pt>
                <c:pt idx="662">
                  <c:v>0.62913699753923003</c:v>
                </c:pt>
                <c:pt idx="663">
                  <c:v>0.63017876203052703</c:v>
                </c:pt>
                <c:pt idx="664">
                  <c:v>0.63122052652182403</c:v>
                </c:pt>
                <c:pt idx="665">
                  <c:v>0.63226229101312104</c:v>
                </c:pt>
                <c:pt idx="666">
                  <c:v>0.63330405550441604</c:v>
                </c:pt>
                <c:pt idx="667">
                  <c:v>0.63434581999571305</c:v>
                </c:pt>
                <c:pt idx="668">
                  <c:v>0.63538758448701105</c:v>
                </c:pt>
                <c:pt idx="669">
                  <c:v>0.63642934897830805</c:v>
                </c:pt>
                <c:pt idx="670">
                  <c:v>0.63747111346960394</c:v>
                </c:pt>
                <c:pt idx="671">
                  <c:v>0.63851287796090095</c:v>
                </c:pt>
                <c:pt idx="672">
                  <c:v>0.63955464245219795</c:v>
                </c:pt>
                <c:pt idx="673">
                  <c:v>0.64059640694349695</c:v>
                </c:pt>
                <c:pt idx="674">
                  <c:v>0.64163817143479296</c:v>
                </c:pt>
                <c:pt idx="675">
                  <c:v>0.64267993592608796</c:v>
                </c:pt>
                <c:pt idx="676">
                  <c:v>0.64372170041738697</c:v>
                </c:pt>
                <c:pt idx="677">
                  <c:v>0.64476346490868197</c:v>
                </c:pt>
                <c:pt idx="678">
                  <c:v>0.64580522939998097</c:v>
                </c:pt>
                <c:pt idx="679">
                  <c:v>0.64684699389127798</c:v>
                </c:pt>
                <c:pt idx="680">
                  <c:v>0.64788875838257498</c:v>
                </c:pt>
                <c:pt idx="681">
                  <c:v>0.64893052287387099</c:v>
                </c:pt>
                <c:pt idx="682">
                  <c:v>0.64997228736516899</c:v>
                </c:pt>
                <c:pt idx="683">
                  <c:v>0.65101405185646599</c:v>
                </c:pt>
                <c:pt idx="684">
                  <c:v>0.65205581634776399</c:v>
                </c:pt>
                <c:pt idx="685">
                  <c:v>0.653097580839059</c:v>
                </c:pt>
                <c:pt idx="686">
                  <c:v>0.654139345330356</c:v>
                </c:pt>
                <c:pt idx="687">
                  <c:v>0.65518110982165401</c:v>
                </c:pt>
                <c:pt idx="688">
                  <c:v>0.65622287431295101</c:v>
                </c:pt>
                <c:pt idx="689">
                  <c:v>0.65726463880424701</c:v>
                </c:pt>
                <c:pt idx="690">
                  <c:v>0.65830640329554402</c:v>
                </c:pt>
                <c:pt idx="691">
                  <c:v>0.65934816778684202</c:v>
                </c:pt>
                <c:pt idx="692">
                  <c:v>0.66038993227813803</c:v>
                </c:pt>
                <c:pt idx="693">
                  <c:v>0.66143169676943603</c:v>
                </c:pt>
                <c:pt idx="694">
                  <c:v>0.66247346126073203</c:v>
                </c:pt>
                <c:pt idx="695">
                  <c:v>0.66351522575202804</c:v>
                </c:pt>
                <c:pt idx="696">
                  <c:v>0.66455699024332604</c:v>
                </c:pt>
                <c:pt idx="697">
                  <c:v>0.66559875473462204</c:v>
                </c:pt>
                <c:pt idx="698">
                  <c:v>0.66664051922592005</c:v>
                </c:pt>
                <c:pt idx="699">
                  <c:v>0.66768228371721805</c:v>
                </c:pt>
                <c:pt idx="700">
                  <c:v>0.66872404820851505</c:v>
                </c:pt>
                <c:pt idx="701">
                  <c:v>0.66976581269980995</c:v>
                </c:pt>
                <c:pt idx="702">
                  <c:v>0.67080757719110795</c:v>
                </c:pt>
                <c:pt idx="703">
                  <c:v>0.67184934168240595</c:v>
                </c:pt>
                <c:pt idx="704">
                  <c:v>0.67289110617370296</c:v>
                </c:pt>
                <c:pt idx="705">
                  <c:v>0.67393287066499996</c:v>
                </c:pt>
                <c:pt idx="706">
                  <c:v>0.67497463515629597</c:v>
                </c:pt>
                <c:pt idx="707">
                  <c:v>0.67601639964759397</c:v>
                </c:pt>
                <c:pt idx="708">
                  <c:v>0.67705816413889197</c:v>
                </c:pt>
                <c:pt idx="709">
                  <c:v>0.67809992863018798</c:v>
                </c:pt>
                <c:pt idx="710">
                  <c:v>0.67914169312148398</c:v>
                </c:pt>
                <c:pt idx="711">
                  <c:v>0.68018345761277998</c:v>
                </c:pt>
                <c:pt idx="712">
                  <c:v>0.68122522210407799</c:v>
                </c:pt>
                <c:pt idx="713">
                  <c:v>0.68226698659537399</c:v>
                </c:pt>
                <c:pt idx="714">
                  <c:v>0.68330875108667399</c:v>
                </c:pt>
                <c:pt idx="715">
                  <c:v>0.684350515577969</c:v>
                </c:pt>
                <c:pt idx="716">
                  <c:v>0.685392280069265</c:v>
                </c:pt>
                <c:pt idx="717">
                  <c:v>0.68643404456056101</c:v>
                </c:pt>
                <c:pt idx="718">
                  <c:v>0.68747580905186201</c:v>
                </c:pt>
                <c:pt idx="719">
                  <c:v>0.68851757354315801</c:v>
                </c:pt>
                <c:pt idx="720">
                  <c:v>0.68955933803445302</c:v>
                </c:pt>
                <c:pt idx="721">
                  <c:v>0.69060110252575102</c:v>
                </c:pt>
                <c:pt idx="722">
                  <c:v>0.69164286701704802</c:v>
                </c:pt>
                <c:pt idx="723">
                  <c:v>0.69268463150834503</c:v>
                </c:pt>
                <c:pt idx="724">
                  <c:v>0.69372639599964303</c:v>
                </c:pt>
                <c:pt idx="725">
                  <c:v>0.69476816049094003</c:v>
                </c:pt>
                <c:pt idx="726">
                  <c:v>0.69580992498223504</c:v>
                </c:pt>
                <c:pt idx="727">
                  <c:v>0.69685168947353304</c:v>
                </c:pt>
                <c:pt idx="728">
                  <c:v>0.69789345396483005</c:v>
                </c:pt>
                <c:pt idx="729">
                  <c:v>0.69893521845612805</c:v>
                </c:pt>
                <c:pt idx="730">
                  <c:v>0.69997698294742505</c:v>
                </c:pt>
                <c:pt idx="731">
                  <c:v>0.70101874743872095</c:v>
                </c:pt>
                <c:pt idx="732">
                  <c:v>0.70206051193001795</c:v>
                </c:pt>
                <c:pt idx="733">
                  <c:v>0.70310227642131395</c:v>
                </c:pt>
                <c:pt idx="734">
                  <c:v>0.70414404091261296</c:v>
                </c:pt>
                <c:pt idx="735">
                  <c:v>0.70518580540390896</c:v>
                </c:pt>
                <c:pt idx="736">
                  <c:v>0.70622756989520497</c:v>
                </c:pt>
                <c:pt idx="737">
                  <c:v>0.70726933438650297</c:v>
                </c:pt>
                <c:pt idx="738">
                  <c:v>0.70831109887780097</c:v>
                </c:pt>
                <c:pt idx="739">
                  <c:v>0.70935286336909698</c:v>
                </c:pt>
                <c:pt idx="740">
                  <c:v>0.71039462786039198</c:v>
                </c:pt>
                <c:pt idx="741">
                  <c:v>0.71143639235169098</c:v>
                </c:pt>
                <c:pt idx="742">
                  <c:v>0.71247815684298699</c:v>
                </c:pt>
                <c:pt idx="743">
                  <c:v>0.71351992133428199</c:v>
                </c:pt>
                <c:pt idx="744">
                  <c:v>0.71456168582558199</c:v>
                </c:pt>
                <c:pt idx="745">
                  <c:v>0.715603450316878</c:v>
                </c:pt>
                <c:pt idx="746">
                  <c:v>0.716645214808176</c:v>
                </c:pt>
                <c:pt idx="747">
                  <c:v>0.717686979299473</c:v>
                </c:pt>
                <c:pt idx="748">
                  <c:v>0.71872874379077001</c:v>
                </c:pt>
                <c:pt idx="749">
                  <c:v>0.71977050828206701</c:v>
                </c:pt>
                <c:pt idx="750">
                  <c:v>0.72081227277336501</c:v>
                </c:pt>
                <c:pt idx="751">
                  <c:v>0.72185403726466202</c:v>
                </c:pt>
                <c:pt idx="752">
                  <c:v>0.72289580175595702</c:v>
                </c:pt>
                <c:pt idx="753">
                  <c:v>0.72393756624725403</c:v>
                </c:pt>
                <c:pt idx="754">
                  <c:v>0.72497933073854903</c:v>
                </c:pt>
                <c:pt idx="755">
                  <c:v>0.72602109522984803</c:v>
                </c:pt>
                <c:pt idx="756">
                  <c:v>0.72706285972114704</c:v>
                </c:pt>
                <c:pt idx="757">
                  <c:v>0.72810462421244204</c:v>
                </c:pt>
                <c:pt idx="758">
                  <c:v>0.72914638870373905</c:v>
                </c:pt>
                <c:pt idx="759">
                  <c:v>0.73018815319503605</c:v>
                </c:pt>
                <c:pt idx="760">
                  <c:v>0.73122991768633305</c:v>
                </c:pt>
                <c:pt idx="761">
                  <c:v>0.73227168217762795</c:v>
                </c:pt>
                <c:pt idx="762">
                  <c:v>0.73331344666892695</c:v>
                </c:pt>
                <c:pt idx="763">
                  <c:v>0.73435521116022295</c:v>
                </c:pt>
                <c:pt idx="764">
                  <c:v>0.73539697565152196</c:v>
                </c:pt>
                <c:pt idx="765">
                  <c:v>0.73643874014281696</c:v>
                </c:pt>
                <c:pt idx="766">
                  <c:v>0.73748050463411596</c:v>
                </c:pt>
                <c:pt idx="767">
                  <c:v>0.73852226912541197</c:v>
                </c:pt>
                <c:pt idx="768">
                  <c:v>0.73956403361671097</c:v>
                </c:pt>
                <c:pt idx="769">
                  <c:v>0.74060579810800597</c:v>
                </c:pt>
                <c:pt idx="770">
                  <c:v>0.74164756259930398</c:v>
                </c:pt>
                <c:pt idx="771">
                  <c:v>0.74268932709060098</c:v>
                </c:pt>
                <c:pt idx="772">
                  <c:v>0.74373109158189898</c:v>
                </c:pt>
                <c:pt idx="773">
                  <c:v>0.74477285607319299</c:v>
                </c:pt>
                <c:pt idx="774">
                  <c:v>0.74581462056448999</c:v>
                </c:pt>
                <c:pt idx="775">
                  <c:v>0.746856385055787</c:v>
                </c:pt>
                <c:pt idx="776">
                  <c:v>0.747898149547086</c:v>
                </c:pt>
                <c:pt idx="777">
                  <c:v>0.748939914038383</c:v>
                </c:pt>
                <c:pt idx="778">
                  <c:v>0.74998167852968001</c:v>
                </c:pt>
                <c:pt idx="779">
                  <c:v>0.75102344302097701</c:v>
                </c:pt>
                <c:pt idx="780">
                  <c:v>0.75206520751227302</c:v>
                </c:pt>
                <c:pt idx="781">
                  <c:v>0.75310697200357202</c:v>
                </c:pt>
                <c:pt idx="782">
                  <c:v>0.75414873649486702</c:v>
                </c:pt>
                <c:pt idx="783">
                  <c:v>0.75519050098616303</c:v>
                </c:pt>
                <c:pt idx="784">
                  <c:v>0.75623226547745903</c:v>
                </c:pt>
                <c:pt idx="785">
                  <c:v>0.75727402996875803</c:v>
                </c:pt>
                <c:pt idx="786">
                  <c:v>0.75831579446005304</c:v>
                </c:pt>
                <c:pt idx="787">
                  <c:v>0.75935755895135204</c:v>
                </c:pt>
                <c:pt idx="788">
                  <c:v>0.76039932344264705</c:v>
                </c:pt>
                <c:pt idx="789">
                  <c:v>0.76144108793394505</c:v>
                </c:pt>
                <c:pt idx="790">
                  <c:v>0.76248285242524205</c:v>
                </c:pt>
                <c:pt idx="791">
                  <c:v>0.76352461691653895</c:v>
                </c:pt>
                <c:pt idx="792">
                  <c:v>0.76456638140783695</c:v>
                </c:pt>
                <c:pt idx="793">
                  <c:v>0.76560814589913295</c:v>
                </c:pt>
                <c:pt idx="794">
                  <c:v>0.76664991039042796</c:v>
                </c:pt>
                <c:pt idx="795">
                  <c:v>0.76769167488172796</c:v>
                </c:pt>
                <c:pt idx="796">
                  <c:v>0.76873343937302496</c:v>
                </c:pt>
                <c:pt idx="797">
                  <c:v>0.76977520386432297</c:v>
                </c:pt>
                <c:pt idx="798">
                  <c:v>0.77081696835561797</c:v>
                </c:pt>
                <c:pt idx="799">
                  <c:v>0.77185873284691398</c:v>
                </c:pt>
                <c:pt idx="800">
                  <c:v>0.77290049733821198</c:v>
                </c:pt>
                <c:pt idx="801">
                  <c:v>0.77394226182950898</c:v>
                </c:pt>
                <c:pt idx="802">
                  <c:v>0.77498402632080798</c:v>
                </c:pt>
                <c:pt idx="803">
                  <c:v>0.77602579081210099</c:v>
                </c:pt>
                <c:pt idx="804">
                  <c:v>0.77706755530340099</c:v>
                </c:pt>
                <c:pt idx="805">
                  <c:v>0.778109319794697</c:v>
                </c:pt>
                <c:pt idx="806">
                  <c:v>0.779151084285994</c:v>
                </c:pt>
                <c:pt idx="807">
                  <c:v>0.780192848777292</c:v>
                </c:pt>
                <c:pt idx="808">
                  <c:v>0.78123461326858901</c:v>
                </c:pt>
                <c:pt idx="809">
                  <c:v>0.78227637775988501</c:v>
                </c:pt>
                <c:pt idx="810">
                  <c:v>0.78331814225118301</c:v>
                </c:pt>
                <c:pt idx="811">
                  <c:v>0.78435990674248002</c:v>
                </c:pt>
                <c:pt idx="812">
                  <c:v>0.78540167123377702</c:v>
                </c:pt>
                <c:pt idx="813">
                  <c:v>0.78644343572507402</c:v>
                </c:pt>
                <c:pt idx="814">
                  <c:v>0.78748520021636803</c:v>
                </c:pt>
                <c:pt idx="815">
                  <c:v>0.78852696470766703</c:v>
                </c:pt>
                <c:pt idx="816">
                  <c:v>0.78956872919896304</c:v>
                </c:pt>
                <c:pt idx="817">
                  <c:v>0.79061049369026004</c:v>
                </c:pt>
                <c:pt idx="818">
                  <c:v>0.79165225818155804</c:v>
                </c:pt>
                <c:pt idx="819">
                  <c:v>0.79269402267285405</c:v>
                </c:pt>
                <c:pt idx="820">
                  <c:v>0.79373578716415105</c:v>
                </c:pt>
                <c:pt idx="821">
                  <c:v>0.79477755165544905</c:v>
                </c:pt>
                <c:pt idx="822">
                  <c:v>0.79581931614674495</c:v>
                </c:pt>
                <c:pt idx="823">
                  <c:v>0.79686108063804395</c:v>
                </c:pt>
                <c:pt idx="824">
                  <c:v>0.79790284512934195</c:v>
                </c:pt>
                <c:pt idx="825">
                  <c:v>0.79894460962063596</c:v>
                </c:pt>
                <c:pt idx="826">
                  <c:v>0.79998637411193496</c:v>
                </c:pt>
                <c:pt idx="827">
                  <c:v>0.80102813860323097</c:v>
                </c:pt>
                <c:pt idx="828">
                  <c:v>0.80206990309452897</c:v>
                </c:pt>
                <c:pt idx="829">
                  <c:v>0.80311166758582397</c:v>
                </c:pt>
                <c:pt idx="830">
                  <c:v>0.80415343207712098</c:v>
                </c:pt>
                <c:pt idx="831">
                  <c:v>0.80519519656841998</c:v>
                </c:pt>
                <c:pt idx="832">
                  <c:v>0.80623696105971498</c:v>
                </c:pt>
                <c:pt idx="833">
                  <c:v>0.80727872555101499</c:v>
                </c:pt>
                <c:pt idx="834">
                  <c:v>0.80832049004231099</c:v>
                </c:pt>
                <c:pt idx="835">
                  <c:v>0.809362254533605</c:v>
                </c:pt>
                <c:pt idx="836">
                  <c:v>0.810404019024903</c:v>
                </c:pt>
                <c:pt idx="837">
                  <c:v>0.8114457835162</c:v>
                </c:pt>
                <c:pt idx="838">
                  <c:v>0.81248754800749501</c:v>
                </c:pt>
                <c:pt idx="839">
                  <c:v>0.81352931249879301</c:v>
                </c:pt>
                <c:pt idx="840">
                  <c:v>0.81457107699009002</c:v>
                </c:pt>
                <c:pt idx="841">
                  <c:v>0.81561284148138702</c:v>
                </c:pt>
                <c:pt idx="842">
                  <c:v>0.81665460597268502</c:v>
                </c:pt>
                <c:pt idx="843">
                  <c:v>0.81769637046398302</c:v>
                </c:pt>
                <c:pt idx="844">
                  <c:v>0.81873813495527903</c:v>
                </c:pt>
                <c:pt idx="845">
                  <c:v>0.81977989944657603</c:v>
                </c:pt>
                <c:pt idx="846">
                  <c:v>0.82082166393787304</c:v>
                </c:pt>
                <c:pt idx="847">
                  <c:v>0.82186342842917004</c:v>
                </c:pt>
                <c:pt idx="848">
                  <c:v>0.82290519292046704</c:v>
                </c:pt>
                <c:pt idx="849">
                  <c:v>0.82394695741176505</c:v>
                </c:pt>
                <c:pt idx="850">
                  <c:v>0.82498872190305905</c:v>
                </c:pt>
                <c:pt idx="851">
                  <c:v>0.82603048639436005</c:v>
                </c:pt>
                <c:pt idx="852">
                  <c:v>0.82707225088565495</c:v>
                </c:pt>
                <c:pt idx="853">
                  <c:v>0.82811401537695095</c:v>
                </c:pt>
                <c:pt idx="854">
                  <c:v>0.82915577986824696</c:v>
                </c:pt>
                <c:pt idx="855">
                  <c:v>0.83019754435954696</c:v>
                </c:pt>
                <c:pt idx="856">
                  <c:v>0.83123930885084196</c:v>
                </c:pt>
                <c:pt idx="857">
                  <c:v>0.83228107334214096</c:v>
                </c:pt>
                <c:pt idx="858">
                  <c:v>0.83332283783343697</c:v>
                </c:pt>
                <c:pt idx="859">
                  <c:v>0.83436460232473497</c:v>
                </c:pt>
                <c:pt idx="860">
                  <c:v>0.83540636681602998</c:v>
                </c:pt>
                <c:pt idx="861">
                  <c:v>0.83644813130732898</c:v>
                </c:pt>
                <c:pt idx="862">
                  <c:v>0.83748989579862398</c:v>
                </c:pt>
                <c:pt idx="863">
                  <c:v>0.83853166028992099</c:v>
                </c:pt>
                <c:pt idx="864">
                  <c:v>0.83957342478121999</c:v>
                </c:pt>
                <c:pt idx="865">
                  <c:v>0.840615189272514</c:v>
                </c:pt>
                <c:pt idx="866">
                  <c:v>0.841656953763813</c:v>
                </c:pt>
                <c:pt idx="867">
                  <c:v>0.842698718255111</c:v>
                </c:pt>
              </c:numCache>
            </c:numRef>
          </c:xVal>
          <c:yVal>
            <c:numRef>
              <c:f>AVGy!$F$3:$F$870</c:f>
              <c:numCache>
                <c:formatCode>0.00E+00</c:formatCode>
                <c:ptCount val="868"/>
                <c:pt idx="0">
                  <c:v>-2.9557922468115601E-8</c:v>
                </c:pt>
                <c:pt idx="1">
                  <c:v>3.8613450344018197E-8</c:v>
                </c:pt>
                <c:pt idx="2">
                  <c:v>-1.77020723939966E-8</c:v>
                </c:pt>
                <c:pt idx="3">
                  <c:v>-1.6961477321293499E-8</c:v>
                </c:pt>
                <c:pt idx="4">
                  <c:v>-2.97978864076009E-8</c:v>
                </c:pt>
                <c:pt idx="5">
                  <c:v>-4.5682883895840103E-8</c:v>
                </c:pt>
                <c:pt idx="6">
                  <c:v>-6.4153846493903804E-8</c:v>
                </c:pt>
                <c:pt idx="7">
                  <c:v>-8.4646770638873703E-8</c:v>
                </c:pt>
                <c:pt idx="8">
                  <c:v>-1.06496288668445E-7</c:v>
                </c:pt>
                <c:pt idx="9">
                  <c:v>-1.2893567491238299E-7</c:v>
                </c:pt>
                <c:pt idx="10">
                  <c:v>-1.5109596669653399E-7</c:v>
                </c:pt>
                <c:pt idx="11">
                  <c:v>-1.7199956679259601E-7</c:v>
                </c:pt>
                <c:pt idx="12">
                  <c:v>-1.9055517734360401E-7</c:v>
                </c:pt>
                <c:pt idx="13">
                  <c:v>-2.0555647604673901E-7</c:v>
                </c:pt>
                <c:pt idx="14">
                  <c:v>-2.1568131047049599E-7</c:v>
                </c:pt>
                <c:pt idx="15">
                  <c:v>-2.1953076260998701E-7</c:v>
                </c:pt>
                <c:pt idx="16">
                  <c:v>-2.1577902313064501E-7</c:v>
                </c:pt>
                <c:pt idx="17">
                  <c:v>-2.0324442966130201E-7</c:v>
                </c:pt>
                <c:pt idx="18">
                  <c:v>-1.8092334986881001E-7</c:v>
                </c:pt>
                <c:pt idx="19">
                  <c:v>-1.4836941865698801E-7</c:v>
                </c:pt>
                <c:pt idx="20">
                  <c:v>-1.06213879095383E-7</c:v>
                </c:pt>
                <c:pt idx="21">
                  <c:v>-5.6155256165821997E-8</c:v>
                </c:pt>
                <c:pt idx="22">
                  <c:v>-8.6982549325976996E-10</c:v>
                </c:pt>
                <c:pt idx="23">
                  <c:v>5.6099064101932103E-8</c:v>
                </c:pt>
                <c:pt idx="24">
                  <c:v>1.10706085310575E-7</c:v>
                </c:pt>
                <c:pt idx="25">
                  <c:v>1.59054337622683E-7</c:v>
                </c:pt>
                <c:pt idx="26">
                  <c:v>1.97597058290753E-7</c:v>
                </c:pt>
                <c:pt idx="27">
                  <c:v>2.2308272333357101E-7</c:v>
                </c:pt>
                <c:pt idx="28">
                  <c:v>2.3244123409538799E-7</c:v>
                </c:pt>
                <c:pt idx="29">
                  <c:v>2.2276041754267E-7</c:v>
                </c:pt>
                <c:pt idx="30">
                  <c:v>1.9116208282824399E-7</c:v>
                </c:pt>
                <c:pt idx="31">
                  <c:v>1.34695928977521E-7</c:v>
                </c:pt>
                <c:pt idx="32">
                  <c:v>5.0330216138529503E-8</c:v>
                </c:pt>
                <c:pt idx="33">
                  <c:v>-6.5002627158972004E-8</c:v>
                </c:pt>
                <c:pt idx="34">
                  <c:v>-2.1429373241862301E-7</c:v>
                </c:pt>
                <c:pt idx="35">
                  <c:v>-4.0046122994930898E-7</c:v>
                </c:pt>
                <c:pt idx="36">
                  <c:v>-6.2641536370261805E-7</c:v>
                </c:pt>
                <c:pt idx="37">
                  <c:v>-8.9528683398538299E-7</c:v>
                </c:pt>
                <c:pt idx="38">
                  <c:v>-1.2106256759758601E-6</c:v>
                </c:pt>
                <c:pt idx="39">
                  <c:v>-1.5764246203903399E-6</c:v>
                </c:pt>
                <c:pt idx="40">
                  <c:v>-1.9970275004175401E-6</c:v>
                </c:pt>
                <c:pt idx="41">
                  <c:v>-2.4769596258006199E-6</c:v>
                </c:pt>
                <c:pt idx="42">
                  <c:v>-3.0205618889344198E-6</c:v>
                </c:pt>
                <c:pt idx="43">
                  <c:v>-3.63177215156342E-6</c:v>
                </c:pt>
                <c:pt idx="44">
                  <c:v>-4.3141885954837798E-6</c:v>
                </c:pt>
                <c:pt idx="45">
                  <c:v>-5.07114824528972E-6</c:v>
                </c:pt>
                <c:pt idx="46">
                  <c:v>-5.9058201687258604E-6</c:v>
                </c:pt>
                <c:pt idx="47">
                  <c:v>-6.8213397768034697E-6</c:v>
                </c:pt>
                <c:pt idx="48">
                  <c:v>-7.8211293921525407E-6</c:v>
                </c:pt>
                <c:pt idx="49">
                  <c:v>-8.9095036902548007E-6</c:v>
                </c:pt>
                <c:pt idx="50">
                  <c:v>-1.00915297572775E-5</c:v>
                </c:pt>
                <c:pt idx="51">
                  <c:v>-1.13709213483094E-5</c:v>
                </c:pt>
                <c:pt idx="52">
                  <c:v>-1.2748715670764E-5</c:v>
                </c:pt>
                <c:pt idx="53">
                  <c:v>-1.42236286331268E-5</c:v>
                </c:pt>
                <c:pt idx="54">
                  <c:v>-1.57941252042126E-5</c:v>
                </c:pt>
                <c:pt idx="55">
                  <c:v>-1.7460337918287599E-5</c:v>
                </c:pt>
                <c:pt idx="56">
                  <c:v>-1.9226504041587899E-5</c:v>
                </c:pt>
                <c:pt idx="57">
                  <c:v>-2.11022901859173E-5</c:v>
                </c:pt>
                <c:pt idx="58">
                  <c:v>-2.3101684146755599E-5</c:v>
                </c:pt>
                <c:pt idx="59">
                  <c:v>-2.5238179288516801E-5</c:v>
                </c:pt>
                <c:pt idx="60">
                  <c:v>-2.7520481259698099E-5</c:v>
                </c:pt>
                <c:pt idx="61">
                  <c:v>-2.995132124851E-5</c:v>
                </c:pt>
                <c:pt idx="62">
                  <c:v>-3.2527820264085302E-5</c:v>
                </c:pt>
                <c:pt idx="63">
                  <c:v>-3.5243820668973602E-5</c:v>
                </c:pt>
                <c:pt idx="64">
                  <c:v>-3.80940332528544E-5</c:v>
                </c:pt>
                <c:pt idx="65">
                  <c:v>-4.10771158906231E-5</c:v>
                </c:pt>
                <c:pt idx="66">
                  <c:v>-4.41966477951919E-5</c:v>
                </c:pt>
                <c:pt idx="67">
                  <c:v>-4.7460960278051903E-5</c:v>
                </c:pt>
                <c:pt idx="68">
                  <c:v>-5.0880935463185397E-5</c:v>
                </c:pt>
                <c:pt idx="69">
                  <c:v>-5.4465886351936197E-5</c:v>
                </c:pt>
                <c:pt idx="70">
                  <c:v>-5.8220619030562102E-5</c:v>
                </c:pt>
                <c:pt idx="71">
                  <c:v>-6.2144953641866504E-5</c:v>
                </c:pt>
                <c:pt idx="72">
                  <c:v>-6.6234637536401997E-5</c:v>
                </c:pt>
                <c:pt idx="73">
                  <c:v>-7.0482967780574206E-5</c:v>
                </c:pt>
                <c:pt idx="74">
                  <c:v>-7.4883311967943701E-5</c:v>
                </c:pt>
                <c:pt idx="75">
                  <c:v>-7.9431580129440396E-5</c:v>
                </c:pt>
                <c:pt idx="76">
                  <c:v>-8.4126625153761996E-5</c:v>
                </c:pt>
                <c:pt idx="77">
                  <c:v>-8.8969123366324394E-5</c:v>
                </c:pt>
                <c:pt idx="78">
                  <c:v>-9.3960326920066906E-5</c:v>
                </c:pt>
                <c:pt idx="79">
                  <c:v>-9.9101685307091198E-5</c:v>
                </c:pt>
                <c:pt idx="80">
                  <c:v>-1.04394789955955E-4</c:v>
                </c:pt>
                <c:pt idx="81">
                  <c:v>-1.09841392577372E-4</c:v>
                </c:pt>
                <c:pt idx="82">
                  <c:v>-1.1544342110169199E-4</c:v>
                </c:pt>
                <c:pt idx="83">
                  <c:v>-1.21202923033904E-4</c:v>
                </c:pt>
                <c:pt idx="84">
                  <c:v>-1.2712166028009799E-4</c:v>
                </c:pt>
                <c:pt idx="85">
                  <c:v>-1.3319980359142601E-4</c:v>
                </c:pt>
                <c:pt idx="86">
                  <c:v>-1.39434796142864E-4</c:v>
                </c:pt>
                <c:pt idx="87">
                  <c:v>-1.4582112409725599E-4</c:v>
                </c:pt>
                <c:pt idx="88">
                  <c:v>-1.5235052826536899E-4</c:v>
                </c:pt>
                <c:pt idx="89">
                  <c:v>-1.5901277749449699E-4</c:v>
                </c:pt>
                <c:pt idx="90">
                  <c:v>-1.65796629144118E-4</c:v>
                </c:pt>
                <c:pt idx="91">
                  <c:v>-1.72690553539437E-4</c:v>
                </c:pt>
                <c:pt idx="92">
                  <c:v>-1.7968304857190101E-4</c:v>
                </c:pt>
                <c:pt idx="93">
                  <c:v>-1.8676253127541899E-4</c:v>
                </c:pt>
                <c:pt idx="94">
                  <c:v>-1.9391678497992701E-4</c:v>
                </c:pt>
                <c:pt idx="95">
                  <c:v>-2.0113251025706799E-4</c:v>
                </c:pt>
                <c:pt idx="96">
                  <c:v>-2.0839529480168401E-4</c:v>
                </c:pt>
                <c:pt idx="97">
                  <c:v>-2.15689510699828E-4</c:v>
                </c:pt>
                <c:pt idx="98">
                  <c:v>-2.2299829148316001E-4</c:v>
                </c:pt>
                <c:pt idx="99">
                  <c:v>-2.3030418051258301E-4</c:v>
                </c:pt>
                <c:pt idx="100">
                  <c:v>-2.3759081351862899E-4</c:v>
                </c:pt>
                <c:pt idx="101">
                  <c:v>-2.4484252618653298E-4</c:v>
                </c:pt>
                <c:pt idx="102">
                  <c:v>-2.5204124595983301E-4</c:v>
                </c:pt>
                <c:pt idx="103">
                  <c:v>-2.5916512404925899E-4</c:v>
                </c:pt>
                <c:pt idx="104">
                  <c:v>-2.6618812264503101E-4</c:v>
                </c:pt>
                <c:pt idx="105">
                  <c:v>-2.7308091743029502E-4</c:v>
                </c:pt>
                <c:pt idx="106">
                  <c:v>-2.7981708290736697E-4</c:v>
                </c:pt>
                <c:pt idx="107">
                  <c:v>-2.8637790014395198E-4</c:v>
                </c:pt>
                <c:pt idx="108">
                  <c:v>-2.9274804279663203E-4</c:v>
                </c:pt>
                <c:pt idx="109">
                  <c:v>-2.9891076520122503E-4</c:v>
                </c:pt>
                <c:pt idx="110">
                  <c:v>-3.0484483021473401E-4</c:v>
                </c:pt>
                <c:pt idx="111">
                  <c:v>-3.10527719966021E-4</c:v>
                </c:pt>
                <c:pt idx="112">
                  <c:v>-3.1594968041914799E-4</c:v>
                </c:pt>
                <c:pt idx="113">
                  <c:v>-3.2111308554631801E-4</c:v>
                </c:pt>
                <c:pt idx="114">
                  <c:v>-3.2602934441817798E-4</c:v>
                </c:pt>
                <c:pt idx="115">
                  <c:v>-3.3072108283663102E-4</c:v>
                </c:pt>
                <c:pt idx="116">
                  <c:v>-3.3521486319682198E-4</c:v>
                </c:pt>
                <c:pt idx="117">
                  <c:v>-3.3952786554010698E-4</c:v>
                </c:pt>
                <c:pt idx="118">
                  <c:v>-3.4368001814606198E-4</c:v>
                </c:pt>
                <c:pt idx="119">
                  <c:v>-3.4769970573573898E-4</c:v>
                </c:pt>
                <c:pt idx="120">
                  <c:v>-3.5161269598375501E-4</c:v>
                </c:pt>
                <c:pt idx="121">
                  <c:v>-3.5543871012604198E-4</c:v>
                </c:pt>
                <c:pt idx="122">
                  <c:v>-3.5919835865661398E-4</c:v>
                </c:pt>
                <c:pt idx="123">
                  <c:v>-3.6291340058713001E-4</c:v>
                </c:pt>
                <c:pt idx="124">
                  <c:v>-3.6660528830439001E-4</c:v>
                </c:pt>
                <c:pt idx="125">
                  <c:v>-3.7029685744645601E-4</c:v>
                </c:pt>
                <c:pt idx="126">
                  <c:v>-3.7400971957021598E-4</c:v>
                </c:pt>
                <c:pt idx="127">
                  <c:v>-3.7775689192431103E-4</c:v>
                </c:pt>
                <c:pt idx="128">
                  <c:v>-3.81539652644916E-4</c:v>
                </c:pt>
                <c:pt idx="129">
                  <c:v>-3.8535039944231398E-4</c:v>
                </c:pt>
                <c:pt idx="130">
                  <c:v>-3.8918028605461699E-4</c:v>
                </c:pt>
                <c:pt idx="131">
                  <c:v>-3.9302325424726598E-4</c:v>
                </c:pt>
                <c:pt idx="132">
                  <c:v>-3.96875364585185E-4</c:v>
                </c:pt>
                <c:pt idx="133">
                  <c:v>-4.0073306193640198E-4</c:v>
                </c:pt>
                <c:pt idx="134">
                  <c:v>-4.0459400371045001E-4</c:v>
                </c:pt>
                <c:pt idx="135">
                  <c:v>-4.0845750687889398E-4</c:v>
                </c:pt>
                <c:pt idx="136">
                  <c:v>-4.12324248969167E-4</c:v>
                </c:pt>
                <c:pt idx="137">
                  <c:v>-4.1619469280303401E-4</c:v>
                </c:pt>
                <c:pt idx="138">
                  <c:v>-4.2006833229709598E-4</c:v>
                </c:pt>
                <c:pt idx="139">
                  <c:v>-4.2394400152177998E-4</c:v>
                </c:pt>
                <c:pt idx="140">
                  <c:v>-4.27820315915272E-4</c:v>
                </c:pt>
                <c:pt idx="141">
                  <c:v>-4.31696650665494E-4</c:v>
                </c:pt>
                <c:pt idx="142">
                  <c:v>-4.3557331327656601E-4</c:v>
                </c:pt>
                <c:pt idx="143">
                  <c:v>-4.3945092942314199E-4</c:v>
                </c:pt>
                <c:pt idx="144">
                  <c:v>-4.4332996739408499E-4</c:v>
                </c:pt>
                <c:pt idx="145">
                  <c:v>-4.4721070924002898E-4</c:v>
                </c:pt>
                <c:pt idx="146">
                  <c:v>-4.5109334013418499E-4</c:v>
                </c:pt>
                <c:pt idx="147">
                  <c:v>-4.5497805177641701E-4</c:v>
                </c:pt>
                <c:pt idx="148">
                  <c:v>-4.5886516143676199E-4</c:v>
                </c:pt>
                <c:pt idx="149">
                  <c:v>-4.62755111736982E-4</c:v>
                </c:pt>
                <c:pt idx="150">
                  <c:v>-4.6664836364151101E-4</c:v>
                </c:pt>
                <c:pt idx="151">
                  <c:v>-4.7054529422976902E-4</c:v>
                </c:pt>
                <c:pt idx="152">
                  <c:v>-4.7444614313715599E-4</c:v>
                </c:pt>
                <c:pt idx="153">
                  <c:v>-4.7835099695803799E-4</c:v>
                </c:pt>
                <c:pt idx="154">
                  <c:v>-4.8225984986392697E-4</c:v>
                </c:pt>
                <c:pt idx="155">
                  <c:v>-4.8617263535939302E-4</c:v>
                </c:pt>
                <c:pt idx="156">
                  <c:v>-4.9008922819485101E-4</c:v>
                </c:pt>
                <c:pt idx="157">
                  <c:v>-4.9400944866917203E-4</c:v>
                </c:pt>
                <c:pt idx="158">
                  <c:v>-4.9793308210047398E-4</c:v>
                </c:pt>
                <c:pt idx="159">
                  <c:v>-5.0185991333459795E-4</c:v>
                </c:pt>
                <c:pt idx="160">
                  <c:v>-5.0578974884366598E-4</c:v>
                </c:pt>
                <c:pt idx="161">
                  <c:v>-5.0972242332232196E-4</c:v>
                </c:pt>
                <c:pt idx="162">
                  <c:v>-5.1365781565256604E-4</c:v>
                </c:pt>
                <c:pt idx="163">
                  <c:v>-5.1759585135075902E-4</c:v>
                </c:pt>
                <c:pt idx="164">
                  <c:v>-5.2153646509826097E-4</c:v>
                </c:pt>
                <c:pt idx="165">
                  <c:v>-5.2547957925691503E-4</c:v>
                </c:pt>
                <c:pt idx="166">
                  <c:v>-5.2942510346166397E-4</c:v>
                </c:pt>
                <c:pt idx="167">
                  <c:v>-5.3337294133857496E-4</c:v>
                </c:pt>
                <c:pt idx="168">
                  <c:v>-5.3732299489694403E-4</c:v>
                </c:pt>
                <c:pt idx="169">
                  <c:v>-5.4127516327942397E-4</c:v>
                </c:pt>
                <c:pt idx="170">
                  <c:v>-5.4522934790829098E-4</c:v>
                </c:pt>
                <c:pt idx="171">
                  <c:v>-5.4918546187393699E-4</c:v>
                </c:pt>
                <c:pt idx="172">
                  <c:v>-5.5314343084838298E-4</c:v>
                </c:pt>
                <c:pt idx="173">
                  <c:v>-5.5710318136085795E-4</c:v>
                </c:pt>
                <c:pt idx="174">
                  <c:v>-5.61064627640147E-4</c:v>
                </c:pt>
                <c:pt idx="175">
                  <c:v>-5.6502766441860104E-4</c:v>
                </c:pt>
                <c:pt idx="176">
                  <c:v>-5.6899215919839897E-4</c:v>
                </c:pt>
                <c:pt idx="177">
                  <c:v>-5.7295796222814701E-4</c:v>
                </c:pt>
                <c:pt idx="178">
                  <c:v>-5.7692493180080701E-4</c:v>
                </c:pt>
                <c:pt idx="179">
                  <c:v>-5.8089295793111102E-4</c:v>
                </c:pt>
                <c:pt idx="180">
                  <c:v>-5.8486196458164405E-4</c:v>
                </c:pt>
                <c:pt idx="181">
                  <c:v>-5.8883190370967095E-4</c:v>
                </c:pt>
                <c:pt idx="182">
                  <c:v>-5.9280273675170003E-4</c:v>
                </c:pt>
                <c:pt idx="183">
                  <c:v>-5.9677441645917596E-4</c:v>
                </c:pt>
                <c:pt idx="184">
                  <c:v>-6.0074688583646298E-4</c:v>
                </c:pt>
                <c:pt idx="185">
                  <c:v>-6.0472008490652799E-4</c:v>
                </c:pt>
                <c:pt idx="186">
                  <c:v>-6.08693954909455E-4</c:v>
                </c:pt>
                <c:pt idx="187">
                  <c:v>-6.1266840203424099E-4</c:v>
                </c:pt>
                <c:pt idx="188">
                  <c:v>-6.1664328600637001E-4</c:v>
                </c:pt>
                <c:pt idx="189">
                  <c:v>-6.2061847359179303E-4</c:v>
                </c:pt>
                <c:pt idx="190">
                  <c:v>-6.2459384221149499E-4</c:v>
                </c:pt>
                <c:pt idx="191">
                  <c:v>-6.2856928012879195E-4</c:v>
                </c:pt>
                <c:pt idx="192">
                  <c:v>-6.3254472326745598E-4</c:v>
                </c:pt>
                <c:pt idx="193">
                  <c:v>-6.3652016640612305E-4</c:v>
                </c:pt>
                <c:pt idx="194">
                  <c:v>-6.4049560954479098E-4</c:v>
                </c:pt>
                <c:pt idx="195">
                  <c:v>-6.4447105268345599E-4</c:v>
                </c:pt>
                <c:pt idx="196">
                  <c:v>-6.4844649582212197E-4</c:v>
                </c:pt>
                <c:pt idx="197">
                  <c:v>-6.5242193896078795E-4</c:v>
                </c:pt>
                <c:pt idx="198">
                  <c:v>-6.5639738209945502E-4</c:v>
                </c:pt>
                <c:pt idx="199">
                  <c:v>-6.6037282523812295E-4</c:v>
                </c:pt>
                <c:pt idx="200">
                  <c:v>-6.6434826837678904E-4</c:v>
                </c:pt>
                <c:pt idx="201">
                  <c:v>-6.6832371151545405E-4</c:v>
                </c:pt>
                <c:pt idx="202">
                  <c:v>-6.7229915465411895E-4</c:v>
                </c:pt>
                <c:pt idx="203">
                  <c:v>-6.7627459779278796E-4</c:v>
                </c:pt>
                <c:pt idx="204">
                  <c:v>-6.8025004093145395E-4</c:v>
                </c:pt>
                <c:pt idx="205">
                  <c:v>-6.8422548407012101E-4</c:v>
                </c:pt>
                <c:pt idx="206">
                  <c:v>-6.8820092720878504E-4</c:v>
                </c:pt>
                <c:pt idx="207">
                  <c:v>-6.9217637034745102E-4</c:v>
                </c:pt>
                <c:pt idx="208">
                  <c:v>-6.9615181348611701E-4</c:v>
                </c:pt>
                <c:pt idx="209">
                  <c:v>-7.0012725662478396E-4</c:v>
                </c:pt>
                <c:pt idx="210">
                  <c:v>-7.0410269976344995E-4</c:v>
                </c:pt>
                <c:pt idx="211">
                  <c:v>-7.0807814290211896E-4</c:v>
                </c:pt>
                <c:pt idx="212">
                  <c:v>-7.1205358604078202E-4</c:v>
                </c:pt>
                <c:pt idx="213">
                  <c:v>-7.1602902917944898E-4</c:v>
                </c:pt>
                <c:pt idx="214">
                  <c:v>-7.2000447231811702E-4</c:v>
                </c:pt>
                <c:pt idx="215">
                  <c:v>-7.23979915456783E-4</c:v>
                </c:pt>
                <c:pt idx="216">
                  <c:v>-7.2795535859544996E-4</c:v>
                </c:pt>
                <c:pt idx="217">
                  <c:v>-7.3193080173411399E-4</c:v>
                </c:pt>
                <c:pt idx="218">
                  <c:v>-7.3590624487278105E-4</c:v>
                </c:pt>
                <c:pt idx="219">
                  <c:v>-7.3988168801144801E-4</c:v>
                </c:pt>
                <c:pt idx="220">
                  <c:v>-7.4385713115011302E-4</c:v>
                </c:pt>
                <c:pt idx="221">
                  <c:v>-7.4783257428878203E-4</c:v>
                </c:pt>
                <c:pt idx="222">
                  <c:v>-7.5180801742744802E-4</c:v>
                </c:pt>
                <c:pt idx="223">
                  <c:v>-7.55783460566114E-4</c:v>
                </c:pt>
                <c:pt idx="224">
                  <c:v>-7.5975890370477998E-4</c:v>
                </c:pt>
                <c:pt idx="225">
                  <c:v>-7.6373434684344596E-4</c:v>
                </c:pt>
                <c:pt idx="226">
                  <c:v>-7.6770978998211205E-4</c:v>
                </c:pt>
                <c:pt idx="227">
                  <c:v>-7.7168523312077803E-4</c:v>
                </c:pt>
                <c:pt idx="228">
                  <c:v>-7.7566067625944499E-4</c:v>
                </c:pt>
                <c:pt idx="229">
                  <c:v>-7.7963611939810902E-4</c:v>
                </c:pt>
                <c:pt idx="230">
                  <c:v>-7.8361156253677999E-4</c:v>
                </c:pt>
                <c:pt idx="231">
                  <c:v>-7.87587005675445E-4</c:v>
                </c:pt>
                <c:pt idx="232">
                  <c:v>-7.9156244881411E-4</c:v>
                </c:pt>
                <c:pt idx="233">
                  <c:v>-7.9553789195277902E-4</c:v>
                </c:pt>
                <c:pt idx="234">
                  <c:v>-7.9951333509144197E-4</c:v>
                </c:pt>
                <c:pt idx="235">
                  <c:v>-8.0348877823010903E-4</c:v>
                </c:pt>
                <c:pt idx="236">
                  <c:v>-8.0746422136877502E-4</c:v>
                </c:pt>
                <c:pt idx="237">
                  <c:v>-8.1143966450744403E-4</c:v>
                </c:pt>
                <c:pt idx="238">
                  <c:v>-8.1541510764611001E-4</c:v>
                </c:pt>
                <c:pt idx="239">
                  <c:v>-8.1939055078477404E-4</c:v>
                </c:pt>
                <c:pt idx="240">
                  <c:v>-8.23365993923441E-4</c:v>
                </c:pt>
                <c:pt idx="241">
                  <c:v>-8.2734143706211002E-4</c:v>
                </c:pt>
                <c:pt idx="242">
                  <c:v>-8.3131688020077297E-4</c:v>
                </c:pt>
                <c:pt idx="243">
                  <c:v>-8.3529232333944198E-4</c:v>
                </c:pt>
                <c:pt idx="244">
                  <c:v>-8.3926776647810601E-4</c:v>
                </c:pt>
                <c:pt idx="245">
                  <c:v>-8.43243209616772E-4</c:v>
                </c:pt>
                <c:pt idx="246">
                  <c:v>-8.4721865275544004E-4</c:v>
                </c:pt>
                <c:pt idx="247">
                  <c:v>-8.51194095894107E-4</c:v>
                </c:pt>
                <c:pt idx="248">
                  <c:v>-8.55169539032772E-4</c:v>
                </c:pt>
                <c:pt idx="249">
                  <c:v>-8.5914498217144004E-4</c:v>
                </c:pt>
                <c:pt idx="250">
                  <c:v>-8.6312042531010603E-4</c:v>
                </c:pt>
                <c:pt idx="251">
                  <c:v>-8.6709586844876995E-4</c:v>
                </c:pt>
                <c:pt idx="252">
                  <c:v>-8.7107131158743896E-4</c:v>
                </c:pt>
                <c:pt idx="253">
                  <c:v>-8.7504675472610397E-4</c:v>
                </c:pt>
                <c:pt idx="254">
                  <c:v>-8.7902219786476995E-4</c:v>
                </c:pt>
                <c:pt idx="255">
                  <c:v>-8.8299764100343604E-4</c:v>
                </c:pt>
                <c:pt idx="256">
                  <c:v>-8.86973084142103E-4</c:v>
                </c:pt>
                <c:pt idx="257">
                  <c:v>-8.9094852728076801E-4</c:v>
                </c:pt>
                <c:pt idx="258">
                  <c:v>-8.9492397041943702E-4</c:v>
                </c:pt>
                <c:pt idx="259">
                  <c:v>-8.9889941355810095E-4</c:v>
                </c:pt>
                <c:pt idx="260">
                  <c:v>-9.0287485669676899E-4</c:v>
                </c:pt>
                <c:pt idx="261">
                  <c:v>-9.0685029983543399E-4</c:v>
                </c:pt>
                <c:pt idx="262">
                  <c:v>-9.1082574297410095E-4</c:v>
                </c:pt>
                <c:pt idx="263">
                  <c:v>-9.1480118611276704E-4</c:v>
                </c:pt>
                <c:pt idx="264">
                  <c:v>-9.1877662925143498E-4</c:v>
                </c:pt>
                <c:pt idx="265">
                  <c:v>-9.2275207239009998E-4</c:v>
                </c:pt>
                <c:pt idx="266">
                  <c:v>-9.2672751552876802E-4</c:v>
                </c:pt>
                <c:pt idx="267">
                  <c:v>-9.3070295866743303E-4</c:v>
                </c:pt>
                <c:pt idx="268">
                  <c:v>-9.3467840180609901E-4</c:v>
                </c:pt>
                <c:pt idx="269">
                  <c:v>-9.3865384494476597E-4</c:v>
                </c:pt>
                <c:pt idx="270">
                  <c:v>-9.4262928808343303E-4</c:v>
                </c:pt>
                <c:pt idx="271">
                  <c:v>-9.4660473122209902E-4</c:v>
                </c:pt>
                <c:pt idx="272">
                  <c:v>-9.5058017436076597E-4</c:v>
                </c:pt>
                <c:pt idx="273">
                  <c:v>-9.5455561749943E-4</c:v>
                </c:pt>
                <c:pt idx="274">
                  <c:v>-9.5853106063809599E-4</c:v>
                </c:pt>
                <c:pt idx="275">
                  <c:v>-9.6250650377676403E-4</c:v>
                </c:pt>
                <c:pt idx="276">
                  <c:v>-9.6648194691543196E-4</c:v>
                </c:pt>
                <c:pt idx="277">
                  <c:v>-9.7045739005409599E-4</c:v>
                </c:pt>
                <c:pt idx="278">
                  <c:v>-9.7443283319276295E-4</c:v>
                </c:pt>
                <c:pt idx="279">
                  <c:v>-9.784082763314311E-4</c:v>
                </c:pt>
                <c:pt idx="280">
                  <c:v>-9.82383719470096E-4</c:v>
                </c:pt>
                <c:pt idx="281">
                  <c:v>-9.8635916260876306E-4</c:v>
                </c:pt>
                <c:pt idx="282">
                  <c:v>-9.9033460574742905E-4</c:v>
                </c:pt>
                <c:pt idx="283">
                  <c:v>-9.9431004888609589E-4</c:v>
                </c:pt>
                <c:pt idx="284">
                  <c:v>-9.9828549202476101E-4</c:v>
                </c:pt>
                <c:pt idx="285">
                  <c:v>-1.0022609351634201E-3</c:v>
                </c:pt>
                <c:pt idx="286">
                  <c:v>-1.0062363783020899E-3</c:v>
                </c:pt>
                <c:pt idx="287">
                  <c:v>-1.0102118214407501E-3</c:v>
                </c:pt>
                <c:pt idx="288">
                  <c:v>-1.0141872645794199E-3</c:v>
                </c:pt>
                <c:pt idx="289">
                  <c:v>-1.0181627077180901E-3</c:v>
                </c:pt>
                <c:pt idx="290">
                  <c:v>-1.02213815085675E-3</c:v>
                </c:pt>
                <c:pt idx="291">
                  <c:v>-1.0261135939954201E-3</c:v>
                </c:pt>
                <c:pt idx="292">
                  <c:v>-1.0300890371340899E-3</c:v>
                </c:pt>
                <c:pt idx="293">
                  <c:v>-1.0340644802727501E-3</c:v>
                </c:pt>
                <c:pt idx="294">
                  <c:v>-1.03803992341142E-3</c:v>
                </c:pt>
                <c:pt idx="295">
                  <c:v>-1.0420153665500901E-3</c:v>
                </c:pt>
                <c:pt idx="296">
                  <c:v>-1.04599080968875E-3</c:v>
                </c:pt>
                <c:pt idx="297">
                  <c:v>-1.0499662528274201E-3</c:v>
                </c:pt>
                <c:pt idx="298">
                  <c:v>-1.05394169596608E-3</c:v>
                </c:pt>
                <c:pt idx="299">
                  <c:v>-1.0579171391047501E-3</c:v>
                </c:pt>
                <c:pt idx="300">
                  <c:v>-1.06189258224342E-3</c:v>
                </c:pt>
                <c:pt idx="301">
                  <c:v>-1.0658680253820801E-3</c:v>
                </c:pt>
                <c:pt idx="302">
                  <c:v>-1.06984346852075E-3</c:v>
                </c:pt>
                <c:pt idx="303">
                  <c:v>-1.0738189116594201E-3</c:v>
                </c:pt>
                <c:pt idx="304">
                  <c:v>-1.07779435479808E-3</c:v>
                </c:pt>
                <c:pt idx="305">
                  <c:v>-1.0817697979367501E-3</c:v>
                </c:pt>
                <c:pt idx="306">
                  <c:v>-1.08574524107542E-3</c:v>
                </c:pt>
                <c:pt idx="307">
                  <c:v>-1.0897206842140799E-3</c:v>
                </c:pt>
                <c:pt idx="308">
                  <c:v>-1.09369612735275E-3</c:v>
                </c:pt>
                <c:pt idx="309">
                  <c:v>-1.0976715704914099E-3</c:v>
                </c:pt>
                <c:pt idx="310">
                  <c:v>-1.10164701363008E-3</c:v>
                </c:pt>
                <c:pt idx="311">
                  <c:v>-1.1056224567687499E-3</c:v>
                </c:pt>
                <c:pt idx="312">
                  <c:v>-1.10959789990741E-3</c:v>
                </c:pt>
                <c:pt idx="313">
                  <c:v>-1.1135733430460799E-3</c:v>
                </c:pt>
                <c:pt idx="314">
                  <c:v>-1.11754878618475E-3</c:v>
                </c:pt>
                <c:pt idx="315">
                  <c:v>-1.1215242293234099E-3</c:v>
                </c:pt>
                <c:pt idx="316">
                  <c:v>-1.12549967246208E-3</c:v>
                </c:pt>
                <c:pt idx="317">
                  <c:v>-1.1294751156007499E-3</c:v>
                </c:pt>
                <c:pt idx="318">
                  <c:v>-1.13345055873941E-3</c:v>
                </c:pt>
                <c:pt idx="319">
                  <c:v>-1.1374260018780799E-3</c:v>
                </c:pt>
                <c:pt idx="320">
                  <c:v>-1.14140144501675E-3</c:v>
                </c:pt>
                <c:pt idx="321">
                  <c:v>-1.1453768881554099E-3</c:v>
                </c:pt>
                <c:pt idx="322">
                  <c:v>-1.14935233129408E-3</c:v>
                </c:pt>
                <c:pt idx="323">
                  <c:v>-1.1533277744327399E-3</c:v>
                </c:pt>
                <c:pt idx="324">
                  <c:v>-1.15730321757141E-3</c:v>
                </c:pt>
                <c:pt idx="325">
                  <c:v>-1.1612786607100799E-3</c:v>
                </c:pt>
                <c:pt idx="326">
                  <c:v>-1.1652541038487401E-3</c:v>
                </c:pt>
                <c:pt idx="327">
                  <c:v>-1.1692295469874099E-3</c:v>
                </c:pt>
                <c:pt idx="328">
                  <c:v>-1.1732049901260701E-3</c:v>
                </c:pt>
                <c:pt idx="329">
                  <c:v>-1.17718043326474E-3</c:v>
                </c:pt>
                <c:pt idx="330">
                  <c:v>-1.1811558764034101E-3</c:v>
                </c:pt>
                <c:pt idx="331">
                  <c:v>-1.18513131954207E-3</c:v>
                </c:pt>
                <c:pt idx="332">
                  <c:v>-1.1891067626807401E-3</c:v>
                </c:pt>
                <c:pt idx="333">
                  <c:v>-1.1930822058194099E-3</c:v>
                </c:pt>
                <c:pt idx="334">
                  <c:v>-1.1970576489580701E-3</c:v>
                </c:pt>
                <c:pt idx="335">
                  <c:v>-1.20103309209674E-3</c:v>
                </c:pt>
                <c:pt idx="336">
                  <c:v>-1.2050085352354001E-3</c:v>
                </c:pt>
                <c:pt idx="337">
                  <c:v>-1.20898397837407E-3</c:v>
                </c:pt>
                <c:pt idx="338">
                  <c:v>-1.2129594215127401E-3</c:v>
                </c:pt>
                <c:pt idx="339">
                  <c:v>-1.2169348646514E-3</c:v>
                </c:pt>
                <c:pt idx="340">
                  <c:v>-1.2209103077900701E-3</c:v>
                </c:pt>
                <c:pt idx="341">
                  <c:v>-1.22488575092874E-3</c:v>
                </c:pt>
                <c:pt idx="342">
                  <c:v>-1.2288611940674001E-3</c:v>
                </c:pt>
                <c:pt idx="343">
                  <c:v>-1.23283663720607E-3</c:v>
                </c:pt>
                <c:pt idx="344">
                  <c:v>-1.2368120803447401E-3</c:v>
                </c:pt>
                <c:pt idx="345">
                  <c:v>-1.2407875234834E-3</c:v>
                </c:pt>
                <c:pt idx="346">
                  <c:v>-1.2447629666220701E-3</c:v>
                </c:pt>
                <c:pt idx="347">
                  <c:v>-1.24873840976074E-3</c:v>
                </c:pt>
                <c:pt idx="348">
                  <c:v>-1.2527138528993999E-3</c:v>
                </c:pt>
                <c:pt idx="349">
                  <c:v>-1.25668929603807E-3</c:v>
                </c:pt>
                <c:pt idx="350">
                  <c:v>-1.2606647391767299E-3</c:v>
                </c:pt>
                <c:pt idx="351">
                  <c:v>-1.2646401823154E-3</c:v>
                </c:pt>
                <c:pt idx="352">
                  <c:v>-1.2686156254540699E-3</c:v>
                </c:pt>
                <c:pt idx="353">
                  <c:v>-1.27259106859273E-3</c:v>
                </c:pt>
                <c:pt idx="354">
                  <c:v>-1.2765665117313999E-3</c:v>
                </c:pt>
                <c:pt idx="355">
                  <c:v>-1.28054195487007E-3</c:v>
                </c:pt>
                <c:pt idx="356">
                  <c:v>-1.2845173980087299E-3</c:v>
                </c:pt>
                <c:pt idx="357">
                  <c:v>-1.2884928411474E-3</c:v>
                </c:pt>
                <c:pt idx="358">
                  <c:v>-1.2924682842860599E-3</c:v>
                </c:pt>
                <c:pt idx="359">
                  <c:v>-1.29644372742473E-3</c:v>
                </c:pt>
                <c:pt idx="360">
                  <c:v>-1.3004191705633999E-3</c:v>
                </c:pt>
                <c:pt idx="361">
                  <c:v>-1.30439461370206E-3</c:v>
                </c:pt>
                <c:pt idx="362">
                  <c:v>-1.3083700568407299E-3</c:v>
                </c:pt>
                <c:pt idx="363">
                  <c:v>-1.3123454999794E-3</c:v>
                </c:pt>
                <c:pt idx="364">
                  <c:v>-1.3163209431180699E-3</c:v>
                </c:pt>
                <c:pt idx="365">
                  <c:v>-1.32029638625673E-3</c:v>
                </c:pt>
                <c:pt idx="366">
                  <c:v>-1.3242718293953999E-3</c:v>
                </c:pt>
                <c:pt idx="367">
                  <c:v>-1.3282472725340601E-3</c:v>
                </c:pt>
                <c:pt idx="368">
                  <c:v>-1.3322227156727299E-3</c:v>
                </c:pt>
                <c:pt idx="369">
                  <c:v>-1.3361981588114E-3</c:v>
                </c:pt>
                <c:pt idx="370">
                  <c:v>-1.34017360195006E-3</c:v>
                </c:pt>
                <c:pt idx="371">
                  <c:v>-1.3441490450887301E-3</c:v>
                </c:pt>
                <c:pt idx="372">
                  <c:v>-1.3481244882273999E-3</c:v>
                </c:pt>
                <c:pt idx="373">
                  <c:v>-1.3520999313660601E-3</c:v>
                </c:pt>
                <c:pt idx="374">
                  <c:v>-1.35607537450473E-3</c:v>
                </c:pt>
                <c:pt idx="375">
                  <c:v>-1.3600508176433901E-3</c:v>
                </c:pt>
                <c:pt idx="376">
                  <c:v>-1.36402626078206E-3</c:v>
                </c:pt>
                <c:pt idx="377">
                  <c:v>-1.3680017039207201E-3</c:v>
                </c:pt>
                <c:pt idx="378">
                  <c:v>-1.37197714705939E-3</c:v>
                </c:pt>
                <c:pt idx="379">
                  <c:v>-1.3759525901980601E-3</c:v>
                </c:pt>
                <c:pt idx="380">
                  <c:v>-1.37992803333672E-3</c:v>
                </c:pt>
                <c:pt idx="381">
                  <c:v>-1.3839034764753901E-3</c:v>
                </c:pt>
                <c:pt idx="382">
                  <c:v>-1.38787891961406E-3</c:v>
                </c:pt>
                <c:pt idx="383">
                  <c:v>-1.3918543627527201E-3</c:v>
                </c:pt>
                <c:pt idx="384">
                  <c:v>-1.39582980589139E-3</c:v>
                </c:pt>
                <c:pt idx="385">
                  <c:v>-1.3998052490300499E-3</c:v>
                </c:pt>
                <c:pt idx="386">
                  <c:v>-1.40378069216872E-3</c:v>
                </c:pt>
                <c:pt idx="387">
                  <c:v>-1.4077561353073901E-3</c:v>
                </c:pt>
                <c:pt idx="388">
                  <c:v>-1.41173157844605E-3</c:v>
                </c:pt>
                <c:pt idx="389">
                  <c:v>-1.4157070215847199E-3</c:v>
                </c:pt>
                <c:pt idx="390">
                  <c:v>-1.41968246472339E-3</c:v>
                </c:pt>
                <c:pt idx="391">
                  <c:v>-1.4236579078620499E-3</c:v>
                </c:pt>
                <c:pt idx="392">
                  <c:v>-1.42763335100072E-3</c:v>
                </c:pt>
                <c:pt idx="393">
                  <c:v>-1.4316087941393899E-3</c:v>
                </c:pt>
                <c:pt idx="394">
                  <c:v>-1.43558423727805E-3</c:v>
                </c:pt>
                <c:pt idx="395">
                  <c:v>-1.4395596804167099E-3</c:v>
                </c:pt>
                <c:pt idx="396">
                  <c:v>-1.44353512355539E-3</c:v>
                </c:pt>
                <c:pt idx="397">
                  <c:v>-1.4475105666940499E-3</c:v>
                </c:pt>
                <c:pt idx="398">
                  <c:v>-1.45148600983272E-3</c:v>
                </c:pt>
                <c:pt idx="399">
                  <c:v>-1.4554614529713799E-3</c:v>
                </c:pt>
                <c:pt idx="400">
                  <c:v>-1.45943689611005E-3</c:v>
                </c:pt>
                <c:pt idx="401">
                  <c:v>-1.4634123392487099E-3</c:v>
                </c:pt>
                <c:pt idx="402">
                  <c:v>-1.46738778238738E-3</c:v>
                </c:pt>
                <c:pt idx="403">
                  <c:v>-1.47136322552604E-3</c:v>
                </c:pt>
                <c:pt idx="404">
                  <c:v>-1.4753386686647101E-3</c:v>
                </c:pt>
                <c:pt idx="405">
                  <c:v>-1.4793141118033799E-3</c:v>
                </c:pt>
                <c:pt idx="406">
                  <c:v>-1.4832895549420401E-3</c:v>
                </c:pt>
                <c:pt idx="407">
                  <c:v>-1.48726499808071E-3</c:v>
                </c:pt>
                <c:pt idx="408">
                  <c:v>-1.4912404412193801E-3</c:v>
                </c:pt>
                <c:pt idx="409">
                  <c:v>-1.4952158843580499E-3</c:v>
                </c:pt>
                <c:pt idx="410">
                  <c:v>-1.4991913274967101E-3</c:v>
                </c:pt>
                <c:pt idx="411">
                  <c:v>-1.50316677063538E-3</c:v>
                </c:pt>
                <c:pt idx="412">
                  <c:v>-1.5071422137740401E-3</c:v>
                </c:pt>
                <c:pt idx="413">
                  <c:v>-1.51111765691271E-3</c:v>
                </c:pt>
                <c:pt idx="414">
                  <c:v>-1.5150931000513701E-3</c:v>
                </c:pt>
                <c:pt idx="415">
                  <c:v>-1.51906854319004E-3</c:v>
                </c:pt>
                <c:pt idx="416">
                  <c:v>-1.5230439863287101E-3</c:v>
                </c:pt>
                <c:pt idx="417">
                  <c:v>-1.52701942946738E-3</c:v>
                </c:pt>
                <c:pt idx="418">
                  <c:v>-1.5309948726060401E-3</c:v>
                </c:pt>
                <c:pt idx="419">
                  <c:v>-1.53497031574471E-3</c:v>
                </c:pt>
                <c:pt idx="420">
                  <c:v>-1.5389457588833701E-3</c:v>
                </c:pt>
                <c:pt idx="421">
                  <c:v>-1.54292120202204E-3</c:v>
                </c:pt>
                <c:pt idx="422">
                  <c:v>-1.5468966451606999E-3</c:v>
                </c:pt>
                <c:pt idx="423">
                  <c:v>-1.55087208829937E-3</c:v>
                </c:pt>
                <c:pt idx="424">
                  <c:v>-1.5548475314380401E-3</c:v>
                </c:pt>
                <c:pt idx="425">
                  <c:v>-1.5588229745767E-3</c:v>
                </c:pt>
                <c:pt idx="426">
                  <c:v>-1.5627984177153699E-3</c:v>
                </c:pt>
                <c:pt idx="427">
                  <c:v>-1.56677386085404E-3</c:v>
                </c:pt>
                <c:pt idx="428">
                  <c:v>-1.5707493039926999E-3</c:v>
                </c:pt>
                <c:pt idx="429">
                  <c:v>-1.57472474713137E-3</c:v>
                </c:pt>
                <c:pt idx="430">
                  <c:v>-1.5787001902700399E-3</c:v>
                </c:pt>
                <c:pt idx="431">
                  <c:v>-1.5826756334087E-3</c:v>
                </c:pt>
                <c:pt idx="432">
                  <c:v>-1.5866510765473599E-3</c:v>
                </c:pt>
                <c:pt idx="433">
                  <c:v>-1.59062651968603E-3</c:v>
                </c:pt>
                <c:pt idx="434">
                  <c:v>-1.5946019628246999E-3</c:v>
                </c:pt>
                <c:pt idx="435">
                  <c:v>-1.59857740596336E-3</c:v>
                </c:pt>
                <c:pt idx="436">
                  <c:v>-1.6025528491020299E-3</c:v>
                </c:pt>
                <c:pt idx="437">
                  <c:v>-1.6065282922406901E-3</c:v>
                </c:pt>
                <c:pt idx="438">
                  <c:v>-1.6105037353793699E-3</c:v>
                </c:pt>
                <c:pt idx="439">
                  <c:v>-1.61447917851803E-3</c:v>
                </c:pt>
                <c:pt idx="440">
                  <c:v>-1.6184546216566999E-3</c:v>
                </c:pt>
                <c:pt idx="441">
                  <c:v>-1.6224300647953601E-3</c:v>
                </c:pt>
                <c:pt idx="442">
                  <c:v>-1.6264055079340299E-3</c:v>
                </c:pt>
                <c:pt idx="443">
                  <c:v>-1.6303809510727E-3</c:v>
                </c:pt>
                <c:pt idx="444">
                  <c:v>-1.63435639421136E-3</c:v>
                </c:pt>
                <c:pt idx="445">
                  <c:v>-1.6383318373500301E-3</c:v>
                </c:pt>
                <c:pt idx="446">
                  <c:v>-1.64230728048869E-3</c:v>
                </c:pt>
                <c:pt idx="447">
                  <c:v>-1.6462827236273601E-3</c:v>
                </c:pt>
                <c:pt idx="448">
                  <c:v>-1.65025816676603E-3</c:v>
                </c:pt>
                <c:pt idx="449">
                  <c:v>-1.6542336099046901E-3</c:v>
                </c:pt>
                <c:pt idx="450">
                  <c:v>-1.65820905304335E-3</c:v>
                </c:pt>
                <c:pt idx="451">
                  <c:v>-1.6621844961820201E-3</c:v>
                </c:pt>
                <c:pt idx="452">
                  <c:v>-1.66615993932069E-3</c:v>
                </c:pt>
                <c:pt idx="453">
                  <c:v>-1.6701353824593601E-3</c:v>
                </c:pt>
                <c:pt idx="454">
                  <c:v>-1.67411082559802E-3</c:v>
                </c:pt>
                <c:pt idx="455">
                  <c:v>-1.6780862687366901E-3</c:v>
                </c:pt>
                <c:pt idx="456">
                  <c:v>-1.68206171187535E-3</c:v>
                </c:pt>
                <c:pt idx="457">
                  <c:v>-1.6860371550140201E-3</c:v>
                </c:pt>
                <c:pt idx="458">
                  <c:v>-1.69001259815269E-3</c:v>
                </c:pt>
                <c:pt idx="459">
                  <c:v>-1.6939880412913499E-3</c:v>
                </c:pt>
                <c:pt idx="460">
                  <c:v>-1.69796348443002E-3</c:v>
                </c:pt>
                <c:pt idx="461">
                  <c:v>-1.7019389275686901E-3</c:v>
                </c:pt>
                <c:pt idx="462">
                  <c:v>-1.70591437070735E-3</c:v>
                </c:pt>
                <c:pt idx="463">
                  <c:v>-1.7098898138460199E-3</c:v>
                </c:pt>
                <c:pt idx="464">
                  <c:v>-1.71386525698468E-3</c:v>
                </c:pt>
                <c:pt idx="465">
                  <c:v>-1.7178407001233499E-3</c:v>
                </c:pt>
                <c:pt idx="466">
                  <c:v>-1.72181614326202E-3</c:v>
                </c:pt>
                <c:pt idx="467">
                  <c:v>-1.7257915864006799E-3</c:v>
                </c:pt>
                <c:pt idx="468">
                  <c:v>-1.72976702953935E-3</c:v>
                </c:pt>
                <c:pt idx="469">
                  <c:v>-1.7337424726780099E-3</c:v>
                </c:pt>
                <c:pt idx="470">
                  <c:v>-1.73771791581668E-3</c:v>
                </c:pt>
                <c:pt idx="471">
                  <c:v>-1.7416933589553499E-3</c:v>
                </c:pt>
                <c:pt idx="472">
                  <c:v>-1.74566880209402E-3</c:v>
                </c:pt>
                <c:pt idx="473">
                  <c:v>-1.7496442452326799E-3</c:v>
                </c:pt>
                <c:pt idx="474">
                  <c:v>-1.75361968837135E-3</c:v>
                </c:pt>
                <c:pt idx="475">
                  <c:v>-1.7575951315100099E-3</c:v>
                </c:pt>
                <c:pt idx="476">
                  <c:v>-1.76157057464868E-3</c:v>
                </c:pt>
                <c:pt idx="477">
                  <c:v>-1.76554601778734E-3</c:v>
                </c:pt>
                <c:pt idx="478">
                  <c:v>-1.7695214609260101E-3</c:v>
                </c:pt>
                <c:pt idx="479">
                  <c:v>-1.7734969040646799E-3</c:v>
                </c:pt>
                <c:pt idx="480">
                  <c:v>-1.7774723472033401E-3</c:v>
                </c:pt>
                <c:pt idx="481">
                  <c:v>-1.78144779034201E-3</c:v>
                </c:pt>
                <c:pt idx="482">
                  <c:v>-1.7854232334806701E-3</c:v>
                </c:pt>
                <c:pt idx="483">
                  <c:v>-1.7893986766193499E-3</c:v>
                </c:pt>
                <c:pt idx="484">
                  <c:v>-1.7933741197580101E-3</c:v>
                </c:pt>
                <c:pt idx="485">
                  <c:v>-1.79734956289667E-3</c:v>
                </c:pt>
                <c:pt idx="486">
                  <c:v>-1.8013250060353401E-3</c:v>
                </c:pt>
                <c:pt idx="487">
                  <c:v>-1.80530044917401E-3</c:v>
                </c:pt>
                <c:pt idx="488">
                  <c:v>-1.8092758923126701E-3</c:v>
                </c:pt>
                <c:pt idx="489">
                  <c:v>-1.81325133545133E-3</c:v>
                </c:pt>
                <c:pt idx="490">
                  <c:v>-1.8172267785899999E-3</c:v>
                </c:pt>
                <c:pt idx="491">
                  <c:v>-1.82120222172867E-3</c:v>
                </c:pt>
                <c:pt idx="492">
                  <c:v>-1.8251776648673401E-3</c:v>
                </c:pt>
                <c:pt idx="493">
                  <c:v>-1.829153108006E-3</c:v>
                </c:pt>
                <c:pt idx="494">
                  <c:v>-1.8331285511446701E-3</c:v>
                </c:pt>
                <c:pt idx="495">
                  <c:v>-1.83710399428333E-3</c:v>
                </c:pt>
                <c:pt idx="496">
                  <c:v>-1.8410794374219999E-3</c:v>
                </c:pt>
                <c:pt idx="497">
                  <c:v>-1.84505488056067E-3</c:v>
                </c:pt>
                <c:pt idx="498">
                  <c:v>-1.8490303236993299E-3</c:v>
                </c:pt>
                <c:pt idx="499">
                  <c:v>-1.853005766838E-3</c:v>
                </c:pt>
                <c:pt idx="500">
                  <c:v>-1.8569812099766599E-3</c:v>
                </c:pt>
                <c:pt idx="501">
                  <c:v>-1.86095665311533E-3</c:v>
                </c:pt>
                <c:pt idx="502">
                  <c:v>-1.8649320962539999E-3</c:v>
                </c:pt>
                <c:pt idx="503">
                  <c:v>-1.86890753939267E-3</c:v>
                </c:pt>
                <c:pt idx="504">
                  <c:v>-1.8728829825313299E-3</c:v>
                </c:pt>
                <c:pt idx="505">
                  <c:v>-1.87685842567E-3</c:v>
                </c:pt>
                <c:pt idx="506">
                  <c:v>-1.8808338688086599E-3</c:v>
                </c:pt>
                <c:pt idx="507">
                  <c:v>-1.88480931194733E-3</c:v>
                </c:pt>
                <c:pt idx="508">
                  <c:v>-1.88878475508599E-3</c:v>
                </c:pt>
                <c:pt idx="509">
                  <c:v>-1.8927601982246601E-3</c:v>
                </c:pt>
                <c:pt idx="510">
                  <c:v>-1.89673564136332E-3</c:v>
                </c:pt>
                <c:pt idx="511">
                  <c:v>-1.9007110845019901E-3</c:v>
                </c:pt>
                <c:pt idx="512">
                  <c:v>-1.9046865276406599E-3</c:v>
                </c:pt>
                <c:pt idx="513">
                  <c:v>-1.9086619707793301E-3</c:v>
                </c:pt>
                <c:pt idx="514">
                  <c:v>-1.9126374139179999E-3</c:v>
                </c:pt>
                <c:pt idx="515">
                  <c:v>-1.9166128570566601E-3</c:v>
                </c:pt>
                <c:pt idx="516">
                  <c:v>-1.9205883001953299E-3</c:v>
                </c:pt>
                <c:pt idx="517">
                  <c:v>-1.9245637433339901E-3</c:v>
                </c:pt>
                <c:pt idx="518">
                  <c:v>-1.92853918647266E-3</c:v>
                </c:pt>
                <c:pt idx="519">
                  <c:v>-1.9325146296113201E-3</c:v>
                </c:pt>
                <c:pt idx="520">
                  <c:v>-1.93649007274999E-3</c:v>
                </c:pt>
                <c:pt idx="521">
                  <c:v>-1.9404655158886601E-3</c:v>
                </c:pt>
                <c:pt idx="522">
                  <c:v>-1.94444095902732E-3</c:v>
                </c:pt>
                <c:pt idx="523">
                  <c:v>-1.9484164021659901E-3</c:v>
                </c:pt>
                <c:pt idx="524">
                  <c:v>-1.95239184530466E-3</c:v>
                </c:pt>
                <c:pt idx="525">
                  <c:v>-1.9563672884433301E-3</c:v>
                </c:pt>
                <c:pt idx="526">
                  <c:v>-1.9603427315819798E-3</c:v>
                </c:pt>
                <c:pt idx="527">
                  <c:v>-1.9643181747206499E-3</c:v>
                </c:pt>
                <c:pt idx="528">
                  <c:v>-1.96829361785932E-3</c:v>
                </c:pt>
                <c:pt idx="529">
                  <c:v>-1.9722690609979801E-3</c:v>
                </c:pt>
                <c:pt idx="530">
                  <c:v>-1.9762445041366498E-3</c:v>
                </c:pt>
                <c:pt idx="531">
                  <c:v>-1.9802199472753199E-3</c:v>
                </c:pt>
                <c:pt idx="532">
                  <c:v>-1.98419539041399E-3</c:v>
                </c:pt>
                <c:pt idx="533">
                  <c:v>-1.9881708335526501E-3</c:v>
                </c:pt>
                <c:pt idx="534">
                  <c:v>-1.9921462766913198E-3</c:v>
                </c:pt>
                <c:pt idx="535">
                  <c:v>-1.9961217198299899E-3</c:v>
                </c:pt>
                <c:pt idx="536">
                  <c:v>-2.00009716296865E-3</c:v>
                </c:pt>
                <c:pt idx="537">
                  <c:v>-2.0040726061073201E-3</c:v>
                </c:pt>
                <c:pt idx="538">
                  <c:v>-2.0080480492459798E-3</c:v>
                </c:pt>
                <c:pt idx="539">
                  <c:v>-2.0120234923846399E-3</c:v>
                </c:pt>
                <c:pt idx="540">
                  <c:v>-2.01599893552331E-3</c:v>
                </c:pt>
                <c:pt idx="541">
                  <c:v>-2.0199743786619801E-3</c:v>
                </c:pt>
                <c:pt idx="542">
                  <c:v>-2.0239498218006398E-3</c:v>
                </c:pt>
                <c:pt idx="543">
                  <c:v>-2.0279252649393099E-3</c:v>
                </c:pt>
                <c:pt idx="544">
                  <c:v>-2.03190070807798E-3</c:v>
                </c:pt>
                <c:pt idx="545">
                  <c:v>-2.0358761512166402E-3</c:v>
                </c:pt>
                <c:pt idx="546">
                  <c:v>-2.0398515943553098E-3</c:v>
                </c:pt>
                <c:pt idx="547">
                  <c:v>-2.0438270374939799E-3</c:v>
                </c:pt>
                <c:pt idx="548">
                  <c:v>-2.0478024806326401E-3</c:v>
                </c:pt>
                <c:pt idx="549">
                  <c:v>-2.0517779237713002E-3</c:v>
                </c:pt>
                <c:pt idx="550">
                  <c:v>-2.0557533669099699E-3</c:v>
                </c:pt>
                <c:pt idx="551">
                  <c:v>-2.05972881004864E-3</c:v>
                </c:pt>
                <c:pt idx="552">
                  <c:v>-2.0637042531873101E-3</c:v>
                </c:pt>
                <c:pt idx="553">
                  <c:v>-2.0676796963259702E-3</c:v>
                </c:pt>
                <c:pt idx="554">
                  <c:v>-2.0716551394646399E-3</c:v>
                </c:pt>
                <c:pt idx="555">
                  <c:v>-2.07563058260331E-3</c:v>
                </c:pt>
                <c:pt idx="556">
                  <c:v>-2.0796060257419701E-3</c:v>
                </c:pt>
                <c:pt idx="557">
                  <c:v>-2.0835814688806402E-3</c:v>
                </c:pt>
                <c:pt idx="558">
                  <c:v>-2.0875569120192999E-3</c:v>
                </c:pt>
                <c:pt idx="559">
                  <c:v>-2.09153235515797E-3</c:v>
                </c:pt>
                <c:pt idx="560">
                  <c:v>-2.0955077982966401E-3</c:v>
                </c:pt>
                <c:pt idx="561">
                  <c:v>-2.0994832414353102E-3</c:v>
                </c:pt>
                <c:pt idx="562">
                  <c:v>-2.1034586845739699E-3</c:v>
                </c:pt>
                <c:pt idx="563">
                  <c:v>-2.10743412771264E-3</c:v>
                </c:pt>
                <c:pt idx="564">
                  <c:v>-2.1114095708513101E-3</c:v>
                </c:pt>
                <c:pt idx="565">
                  <c:v>-2.1153850139899702E-3</c:v>
                </c:pt>
                <c:pt idx="566">
                  <c:v>-2.1193604571286299E-3</c:v>
                </c:pt>
                <c:pt idx="567">
                  <c:v>-2.1233359002673E-3</c:v>
                </c:pt>
                <c:pt idx="568">
                  <c:v>-2.1273113434059701E-3</c:v>
                </c:pt>
                <c:pt idx="569">
                  <c:v>-2.1312867865446298E-3</c:v>
                </c:pt>
                <c:pt idx="570">
                  <c:v>-2.1352622296832999E-3</c:v>
                </c:pt>
                <c:pt idx="571">
                  <c:v>-2.13923767282197E-3</c:v>
                </c:pt>
                <c:pt idx="572">
                  <c:v>-2.1432131159606301E-3</c:v>
                </c:pt>
                <c:pt idx="573">
                  <c:v>-2.1471885590992998E-3</c:v>
                </c:pt>
                <c:pt idx="574">
                  <c:v>-2.1511640022379599E-3</c:v>
                </c:pt>
                <c:pt idx="575">
                  <c:v>-2.15513944537663E-3</c:v>
                </c:pt>
                <c:pt idx="576">
                  <c:v>-2.1591148885153001E-3</c:v>
                </c:pt>
                <c:pt idx="577">
                  <c:v>-2.1630903316539598E-3</c:v>
                </c:pt>
                <c:pt idx="578">
                  <c:v>-2.1670657747926299E-3</c:v>
                </c:pt>
                <c:pt idx="579">
                  <c:v>-2.1710412179313E-3</c:v>
                </c:pt>
                <c:pt idx="580">
                  <c:v>-2.1750166610699602E-3</c:v>
                </c:pt>
                <c:pt idx="581">
                  <c:v>-2.1789921042086298E-3</c:v>
                </c:pt>
                <c:pt idx="582">
                  <c:v>-2.1829675473472999E-3</c:v>
                </c:pt>
                <c:pt idx="583">
                  <c:v>-2.1869429904859601E-3</c:v>
                </c:pt>
                <c:pt idx="584">
                  <c:v>-2.1909184336246302E-3</c:v>
                </c:pt>
                <c:pt idx="585">
                  <c:v>-2.1948938767632899E-3</c:v>
                </c:pt>
                <c:pt idx="586">
                  <c:v>-2.19886931990196E-3</c:v>
                </c:pt>
                <c:pt idx="587">
                  <c:v>-2.2028447630406201E-3</c:v>
                </c:pt>
                <c:pt idx="588">
                  <c:v>-2.2068202061792902E-3</c:v>
                </c:pt>
                <c:pt idx="589">
                  <c:v>-2.2107956493179599E-3</c:v>
                </c:pt>
                <c:pt idx="590">
                  <c:v>-2.21477109245662E-3</c:v>
                </c:pt>
                <c:pt idx="591">
                  <c:v>-2.2187465355952901E-3</c:v>
                </c:pt>
                <c:pt idx="592">
                  <c:v>-2.2227219787339502E-3</c:v>
                </c:pt>
                <c:pt idx="593">
                  <c:v>-2.2266974218726199E-3</c:v>
                </c:pt>
                <c:pt idx="594">
                  <c:v>-2.23067286501128E-3</c:v>
                </c:pt>
                <c:pt idx="595">
                  <c:v>-2.2346483081499501E-3</c:v>
                </c:pt>
                <c:pt idx="596">
                  <c:v>-2.2386237512886302E-3</c:v>
                </c:pt>
                <c:pt idx="597">
                  <c:v>-2.2425991944272899E-3</c:v>
                </c:pt>
                <c:pt idx="598">
                  <c:v>-2.24657463756595E-3</c:v>
                </c:pt>
                <c:pt idx="599">
                  <c:v>-2.2505500807046201E-3</c:v>
                </c:pt>
                <c:pt idx="600">
                  <c:v>-2.2545255238432902E-3</c:v>
                </c:pt>
                <c:pt idx="601">
                  <c:v>-2.2585009669819499E-3</c:v>
                </c:pt>
                <c:pt idx="602">
                  <c:v>-2.26247641012062E-3</c:v>
                </c:pt>
                <c:pt idx="603">
                  <c:v>-2.2664518532592901E-3</c:v>
                </c:pt>
                <c:pt idx="604">
                  <c:v>-2.2704272963979498E-3</c:v>
                </c:pt>
                <c:pt idx="605">
                  <c:v>-2.2744027395366099E-3</c:v>
                </c:pt>
                <c:pt idx="606">
                  <c:v>-2.27837818267529E-3</c:v>
                </c:pt>
                <c:pt idx="607">
                  <c:v>-2.2823536258139501E-3</c:v>
                </c:pt>
                <c:pt idx="608">
                  <c:v>-2.2863290689526198E-3</c:v>
                </c:pt>
                <c:pt idx="609">
                  <c:v>-2.2903045120912799E-3</c:v>
                </c:pt>
                <c:pt idx="610">
                  <c:v>-2.29427995522995E-3</c:v>
                </c:pt>
                <c:pt idx="611">
                  <c:v>-2.2982553983686102E-3</c:v>
                </c:pt>
                <c:pt idx="612">
                  <c:v>-2.3022308415072798E-3</c:v>
                </c:pt>
                <c:pt idx="613">
                  <c:v>-2.3062062846459499E-3</c:v>
                </c:pt>
                <c:pt idx="614">
                  <c:v>-2.31018172778461E-3</c:v>
                </c:pt>
                <c:pt idx="615">
                  <c:v>-2.3141571709232801E-3</c:v>
                </c:pt>
                <c:pt idx="616">
                  <c:v>-2.3181326140619398E-3</c:v>
                </c:pt>
                <c:pt idx="617">
                  <c:v>-2.3221080572006099E-3</c:v>
                </c:pt>
                <c:pt idx="618">
                  <c:v>-2.32608350033928E-3</c:v>
                </c:pt>
                <c:pt idx="619">
                  <c:v>-2.3300589434779402E-3</c:v>
                </c:pt>
                <c:pt idx="620">
                  <c:v>-2.3340343866166098E-3</c:v>
                </c:pt>
                <c:pt idx="621">
                  <c:v>-2.33800982975527E-3</c:v>
                </c:pt>
                <c:pt idx="622">
                  <c:v>-2.3419852728939401E-3</c:v>
                </c:pt>
                <c:pt idx="623">
                  <c:v>-2.3459607160326102E-3</c:v>
                </c:pt>
                <c:pt idx="624">
                  <c:v>-2.3499361591712699E-3</c:v>
                </c:pt>
                <c:pt idx="625">
                  <c:v>-2.35391160230994E-3</c:v>
                </c:pt>
                <c:pt idx="626">
                  <c:v>-2.3578870454486001E-3</c:v>
                </c:pt>
                <c:pt idx="627">
                  <c:v>-2.3618624885872702E-3</c:v>
                </c:pt>
                <c:pt idx="628">
                  <c:v>-2.3658379317259399E-3</c:v>
                </c:pt>
                <c:pt idx="629">
                  <c:v>-2.36981337486461E-3</c:v>
                </c:pt>
                <c:pt idx="630">
                  <c:v>-2.3737888180032701E-3</c:v>
                </c:pt>
                <c:pt idx="631">
                  <c:v>-2.3777642611419402E-3</c:v>
                </c:pt>
                <c:pt idx="632">
                  <c:v>-2.3817397042805999E-3</c:v>
                </c:pt>
                <c:pt idx="633">
                  <c:v>-2.38571514741927E-3</c:v>
                </c:pt>
                <c:pt idx="634">
                  <c:v>-2.3896905905579401E-3</c:v>
                </c:pt>
                <c:pt idx="635">
                  <c:v>-2.3936660336965998E-3</c:v>
                </c:pt>
                <c:pt idx="636">
                  <c:v>-2.3976414768352699E-3</c:v>
                </c:pt>
                <c:pt idx="637">
                  <c:v>-2.40161691997393E-3</c:v>
                </c:pt>
                <c:pt idx="638">
                  <c:v>-2.4055923631126001E-3</c:v>
                </c:pt>
                <c:pt idx="639">
                  <c:v>-2.4095678062512598E-3</c:v>
                </c:pt>
                <c:pt idx="640">
                  <c:v>-2.4135432493899299E-3</c:v>
                </c:pt>
                <c:pt idx="641">
                  <c:v>-2.4175186925286E-3</c:v>
                </c:pt>
                <c:pt idx="642">
                  <c:v>-2.4214941356672601E-3</c:v>
                </c:pt>
                <c:pt idx="643">
                  <c:v>-2.4254695788059298E-3</c:v>
                </c:pt>
                <c:pt idx="644">
                  <c:v>-2.4294450219445899E-3</c:v>
                </c:pt>
                <c:pt idx="645">
                  <c:v>-2.43342046508326E-3</c:v>
                </c:pt>
                <c:pt idx="646">
                  <c:v>-2.4373959082219301E-3</c:v>
                </c:pt>
                <c:pt idx="647">
                  <c:v>-2.4413713513605898E-3</c:v>
                </c:pt>
                <c:pt idx="648">
                  <c:v>-2.4453467944992599E-3</c:v>
                </c:pt>
                <c:pt idx="649">
                  <c:v>-2.44932223763793E-3</c:v>
                </c:pt>
                <c:pt idx="650">
                  <c:v>-2.4532976807766001E-3</c:v>
                </c:pt>
                <c:pt idx="651">
                  <c:v>-2.4572731239152698E-3</c:v>
                </c:pt>
                <c:pt idx="652">
                  <c:v>-2.46124856705392E-3</c:v>
                </c:pt>
                <c:pt idx="653">
                  <c:v>-2.4652240101925901E-3</c:v>
                </c:pt>
                <c:pt idx="654">
                  <c:v>-2.4691994533312602E-3</c:v>
                </c:pt>
                <c:pt idx="655">
                  <c:v>-2.4731748964699298E-3</c:v>
                </c:pt>
                <c:pt idx="656">
                  <c:v>-2.47715033960859E-3</c:v>
                </c:pt>
                <c:pt idx="657">
                  <c:v>-2.4811257827472601E-3</c:v>
                </c:pt>
                <c:pt idx="658">
                  <c:v>-2.4851012258859302E-3</c:v>
                </c:pt>
                <c:pt idx="659">
                  <c:v>-2.4890766690245899E-3</c:v>
                </c:pt>
                <c:pt idx="660">
                  <c:v>-2.49305211216325E-3</c:v>
                </c:pt>
                <c:pt idx="661">
                  <c:v>-2.4970275553019201E-3</c:v>
                </c:pt>
                <c:pt idx="662">
                  <c:v>-2.5010029984405902E-3</c:v>
                </c:pt>
                <c:pt idx="663">
                  <c:v>-2.5049784415792499E-3</c:v>
                </c:pt>
                <c:pt idx="664">
                  <c:v>-2.50895388471792E-3</c:v>
                </c:pt>
                <c:pt idx="665">
                  <c:v>-2.5129293278565901E-3</c:v>
                </c:pt>
                <c:pt idx="666">
                  <c:v>-2.5169047709952602E-3</c:v>
                </c:pt>
                <c:pt idx="667">
                  <c:v>-2.5208802141339199E-3</c:v>
                </c:pt>
                <c:pt idx="668">
                  <c:v>-2.52485565727258E-3</c:v>
                </c:pt>
                <c:pt idx="669">
                  <c:v>-2.5288311004112501E-3</c:v>
                </c:pt>
                <c:pt idx="670">
                  <c:v>-2.5328065435499202E-3</c:v>
                </c:pt>
                <c:pt idx="671">
                  <c:v>-2.5367819866885799E-3</c:v>
                </c:pt>
                <c:pt idx="672">
                  <c:v>-2.54075742982725E-3</c:v>
                </c:pt>
                <c:pt idx="673">
                  <c:v>-2.5447328729659201E-3</c:v>
                </c:pt>
                <c:pt idx="674">
                  <c:v>-2.5487083161045902E-3</c:v>
                </c:pt>
                <c:pt idx="675">
                  <c:v>-2.5526837592432499E-3</c:v>
                </c:pt>
                <c:pt idx="676">
                  <c:v>-2.55665920238192E-3</c:v>
                </c:pt>
                <c:pt idx="677">
                  <c:v>-2.5606346455205801E-3</c:v>
                </c:pt>
                <c:pt idx="678">
                  <c:v>-2.5646100886592498E-3</c:v>
                </c:pt>
                <c:pt idx="679">
                  <c:v>-2.5685855317979099E-3</c:v>
                </c:pt>
                <c:pt idx="680">
                  <c:v>-2.57256097493658E-3</c:v>
                </c:pt>
                <c:pt idx="681">
                  <c:v>-2.5765364180752501E-3</c:v>
                </c:pt>
                <c:pt idx="682">
                  <c:v>-2.5805118612139198E-3</c:v>
                </c:pt>
                <c:pt idx="683">
                  <c:v>-2.5844873043525799E-3</c:v>
                </c:pt>
                <c:pt idx="684">
                  <c:v>-2.5884627474912401E-3</c:v>
                </c:pt>
                <c:pt idx="685">
                  <c:v>-2.5924381906299102E-3</c:v>
                </c:pt>
                <c:pt idx="686">
                  <c:v>-2.5964136337685798E-3</c:v>
                </c:pt>
                <c:pt idx="687">
                  <c:v>-2.60038907690724E-3</c:v>
                </c:pt>
                <c:pt idx="688">
                  <c:v>-2.6043645200459101E-3</c:v>
                </c:pt>
                <c:pt idx="689">
                  <c:v>-2.6083399631845802E-3</c:v>
                </c:pt>
                <c:pt idx="690">
                  <c:v>-2.6123154063232398E-3</c:v>
                </c:pt>
                <c:pt idx="691">
                  <c:v>-2.6162908494619099E-3</c:v>
                </c:pt>
                <c:pt idx="692">
                  <c:v>-2.6202662926005801E-3</c:v>
                </c:pt>
                <c:pt idx="693">
                  <c:v>-2.6242417357392402E-3</c:v>
                </c:pt>
                <c:pt idx="694">
                  <c:v>-2.6282171788778999E-3</c:v>
                </c:pt>
                <c:pt idx="695">
                  <c:v>-2.63219262201657E-3</c:v>
                </c:pt>
                <c:pt idx="696">
                  <c:v>-2.6361680651552301E-3</c:v>
                </c:pt>
                <c:pt idx="697">
                  <c:v>-2.6401435082939102E-3</c:v>
                </c:pt>
                <c:pt idx="698">
                  <c:v>-2.6441189514325699E-3</c:v>
                </c:pt>
                <c:pt idx="699">
                  <c:v>-2.64809439457124E-3</c:v>
                </c:pt>
                <c:pt idx="700">
                  <c:v>-2.6520698377099101E-3</c:v>
                </c:pt>
                <c:pt idx="701">
                  <c:v>-2.6560452808485702E-3</c:v>
                </c:pt>
                <c:pt idx="702">
                  <c:v>-2.6600207239872299E-3</c:v>
                </c:pt>
                <c:pt idx="703">
                  <c:v>-2.6639961671259E-3</c:v>
                </c:pt>
                <c:pt idx="704">
                  <c:v>-2.6679716102645701E-3</c:v>
                </c:pt>
                <c:pt idx="705">
                  <c:v>-2.6719470534032298E-3</c:v>
                </c:pt>
                <c:pt idx="706">
                  <c:v>-2.6759224965418999E-3</c:v>
                </c:pt>
                <c:pt idx="707">
                  <c:v>-2.67989793968056E-3</c:v>
                </c:pt>
                <c:pt idx="708">
                  <c:v>-2.6838733828192301E-3</c:v>
                </c:pt>
                <c:pt idx="709">
                  <c:v>-2.6878488259578998E-3</c:v>
                </c:pt>
                <c:pt idx="710">
                  <c:v>-2.6918242690965699E-3</c:v>
                </c:pt>
                <c:pt idx="711">
                  <c:v>-2.69579971223523E-3</c:v>
                </c:pt>
                <c:pt idx="712">
                  <c:v>-2.6997751553739001E-3</c:v>
                </c:pt>
                <c:pt idx="713">
                  <c:v>-2.7037505985125598E-3</c:v>
                </c:pt>
                <c:pt idx="714">
                  <c:v>-2.7077260416512399E-3</c:v>
                </c:pt>
                <c:pt idx="715">
                  <c:v>-2.7117014847899E-3</c:v>
                </c:pt>
                <c:pt idx="716">
                  <c:v>-2.7156769279285601E-3</c:v>
                </c:pt>
                <c:pt idx="717">
                  <c:v>-2.7196523710672298E-3</c:v>
                </c:pt>
                <c:pt idx="718">
                  <c:v>-2.7236278142058899E-3</c:v>
                </c:pt>
                <c:pt idx="719">
                  <c:v>-2.72760325734456E-3</c:v>
                </c:pt>
                <c:pt idx="720">
                  <c:v>-2.7315787004832202E-3</c:v>
                </c:pt>
                <c:pt idx="721">
                  <c:v>-2.7355541436218898E-3</c:v>
                </c:pt>
                <c:pt idx="722">
                  <c:v>-2.7395295867605599E-3</c:v>
                </c:pt>
                <c:pt idx="723">
                  <c:v>-2.7435050298992201E-3</c:v>
                </c:pt>
                <c:pt idx="724">
                  <c:v>-2.7474804730379001E-3</c:v>
                </c:pt>
                <c:pt idx="725">
                  <c:v>-2.7514559161765598E-3</c:v>
                </c:pt>
                <c:pt idx="726">
                  <c:v>-2.75543135931522E-3</c:v>
                </c:pt>
                <c:pt idx="727">
                  <c:v>-2.7594068024538901E-3</c:v>
                </c:pt>
                <c:pt idx="728">
                  <c:v>-2.7633822455925602E-3</c:v>
                </c:pt>
                <c:pt idx="729">
                  <c:v>-2.7673576887312199E-3</c:v>
                </c:pt>
                <c:pt idx="730">
                  <c:v>-2.77133313186989E-3</c:v>
                </c:pt>
                <c:pt idx="731">
                  <c:v>-2.7753085750085501E-3</c:v>
                </c:pt>
                <c:pt idx="732">
                  <c:v>-2.7792840181472302E-3</c:v>
                </c:pt>
                <c:pt idx="733">
                  <c:v>-2.7832594612858899E-3</c:v>
                </c:pt>
                <c:pt idx="734">
                  <c:v>-2.78723490442455E-3</c:v>
                </c:pt>
                <c:pt idx="735">
                  <c:v>-2.7912103475632101E-3</c:v>
                </c:pt>
                <c:pt idx="736">
                  <c:v>-2.7951857907018902E-3</c:v>
                </c:pt>
                <c:pt idx="737">
                  <c:v>-2.7991612338405499E-3</c:v>
                </c:pt>
                <c:pt idx="738">
                  <c:v>-2.80313667697922E-3</c:v>
                </c:pt>
                <c:pt idx="739">
                  <c:v>-2.8071121201178801E-3</c:v>
                </c:pt>
                <c:pt idx="740">
                  <c:v>-2.8110875632565398E-3</c:v>
                </c:pt>
                <c:pt idx="741">
                  <c:v>-2.8150630063952199E-3</c:v>
                </c:pt>
                <c:pt idx="742">
                  <c:v>-2.81903844953388E-3</c:v>
                </c:pt>
                <c:pt idx="743">
                  <c:v>-2.8230138926725501E-3</c:v>
                </c:pt>
                <c:pt idx="744">
                  <c:v>-2.8269893358112202E-3</c:v>
                </c:pt>
                <c:pt idx="745">
                  <c:v>-2.8309647789498799E-3</c:v>
                </c:pt>
                <c:pt idx="746">
                  <c:v>-2.83494022208855E-3</c:v>
                </c:pt>
                <c:pt idx="747">
                  <c:v>-2.8389156652272201E-3</c:v>
                </c:pt>
                <c:pt idx="748">
                  <c:v>-2.8428911083658902E-3</c:v>
                </c:pt>
                <c:pt idx="749">
                  <c:v>-2.8468665515045499E-3</c:v>
                </c:pt>
                <c:pt idx="750">
                  <c:v>-2.85084199464322E-3</c:v>
                </c:pt>
                <c:pt idx="751">
                  <c:v>-2.8548174377818801E-3</c:v>
                </c:pt>
                <c:pt idx="752">
                  <c:v>-2.8587928809205398E-3</c:v>
                </c:pt>
                <c:pt idx="753">
                  <c:v>-2.8627683240592099E-3</c:v>
                </c:pt>
                <c:pt idx="754">
                  <c:v>-2.86674376719788E-3</c:v>
                </c:pt>
                <c:pt idx="755">
                  <c:v>-2.8707192103365402E-3</c:v>
                </c:pt>
                <c:pt idx="756">
                  <c:v>-2.8746946534751999E-3</c:v>
                </c:pt>
                <c:pt idx="757">
                  <c:v>-2.8786700966138899E-3</c:v>
                </c:pt>
                <c:pt idx="758">
                  <c:v>-2.8826455397525401E-3</c:v>
                </c:pt>
                <c:pt idx="759">
                  <c:v>-2.8866209828912102E-3</c:v>
                </c:pt>
                <c:pt idx="760">
                  <c:v>-2.8905964260298798E-3</c:v>
                </c:pt>
                <c:pt idx="761">
                  <c:v>-2.8945718691685499E-3</c:v>
                </c:pt>
                <c:pt idx="762">
                  <c:v>-2.8985473123072101E-3</c:v>
                </c:pt>
                <c:pt idx="763">
                  <c:v>-2.9025227554458901E-3</c:v>
                </c:pt>
                <c:pt idx="764">
                  <c:v>-2.9064981985845299E-3</c:v>
                </c:pt>
                <c:pt idx="765">
                  <c:v>-2.91047364172321E-3</c:v>
                </c:pt>
                <c:pt idx="766">
                  <c:v>-2.9144490848618701E-3</c:v>
                </c:pt>
                <c:pt idx="767">
                  <c:v>-2.9184245280005402E-3</c:v>
                </c:pt>
                <c:pt idx="768">
                  <c:v>-2.9223999711392099E-3</c:v>
                </c:pt>
                <c:pt idx="769">
                  <c:v>-2.92637541427787E-3</c:v>
                </c:pt>
                <c:pt idx="770">
                  <c:v>-2.9303508574165301E-3</c:v>
                </c:pt>
                <c:pt idx="771">
                  <c:v>-2.9343263005552002E-3</c:v>
                </c:pt>
                <c:pt idx="772">
                  <c:v>-2.9383017436938699E-3</c:v>
                </c:pt>
                <c:pt idx="773">
                  <c:v>-2.94227718683253E-3</c:v>
                </c:pt>
                <c:pt idx="774">
                  <c:v>-2.9462526299712001E-3</c:v>
                </c:pt>
                <c:pt idx="775">
                  <c:v>-2.9502280731098598E-3</c:v>
                </c:pt>
                <c:pt idx="776">
                  <c:v>-2.9542035162485299E-3</c:v>
                </c:pt>
                <c:pt idx="777">
                  <c:v>-2.9581789593872E-3</c:v>
                </c:pt>
                <c:pt idx="778">
                  <c:v>-2.9621544025258701E-3</c:v>
                </c:pt>
                <c:pt idx="779">
                  <c:v>-2.9661298456645402E-3</c:v>
                </c:pt>
                <c:pt idx="780">
                  <c:v>-2.9701052888031999E-3</c:v>
                </c:pt>
                <c:pt idx="781">
                  <c:v>-2.97408073194186E-3</c:v>
                </c:pt>
                <c:pt idx="782">
                  <c:v>-2.9780561750805301E-3</c:v>
                </c:pt>
                <c:pt idx="783">
                  <c:v>-2.9820316182191998E-3</c:v>
                </c:pt>
                <c:pt idx="784">
                  <c:v>-2.9860070613578599E-3</c:v>
                </c:pt>
                <c:pt idx="785">
                  <c:v>-2.98998250449653E-3</c:v>
                </c:pt>
                <c:pt idx="786">
                  <c:v>-2.9939579476352001E-3</c:v>
                </c:pt>
                <c:pt idx="787">
                  <c:v>-2.9979333907738598E-3</c:v>
                </c:pt>
                <c:pt idx="788">
                  <c:v>-3.0019088339125399E-3</c:v>
                </c:pt>
                <c:pt idx="789">
                  <c:v>-3.00588427705119E-3</c:v>
                </c:pt>
                <c:pt idx="790">
                  <c:v>-3.0098597201898602E-3</c:v>
                </c:pt>
                <c:pt idx="791">
                  <c:v>-3.0138351633285298E-3</c:v>
                </c:pt>
                <c:pt idx="792">
                  <c:v>-3.0178106064671899E-3</c:v>
                </c:pt>
                <c:pt idx="793">
                  <c:v>-3.02178604960586E-3</c:v>
                </c:pt>
                <c:pt idx="794">
                  <c:v>-3.0257614927445202E-3</c:v>
                </c:pt>
                <c:pt idx="795">
                  <c:v>-3.0297369358831898E-3</c:v>
                </c:pt>
                <c:pt idx="796">
                  <c:v>-3.0337123790218599E-3</c:v>
                </c:pt>
                <c:pt idx="797">
                  <c:v>-3.0376878221605201E-3</c:v>
                </c:pt>
                <c:pt idx="798">
                  <c:v>-3.0416632652991902E-3</c:v>
                </c:pt>
                <c:pt idx="799">
                  <c:v>-3.0456387084378598E-3</c:v>
                </c:pt>
                <c:pt idx="800">
                  <c:v>-3.04961415157652E-3</c:v>
                </c:pt>
                <c:pt idx="801">
                  <c:v>-3.0535895947151801E-3</c:v>
                </c:pt>
                <c:pt idx="802">
                  <c:v>-3.0575650378538502E-3</c:v>
                </c:pt>
                <c:pt idx="803">
                  <c:v>-3.0615404809925199E-3</c:v>
                </c:pt>
                <c:pt idx="804">
                  <c:v>-3.06551592413119E-3</c:v>
                </c:pt>
                <c:pt idx="805">
                  <c:v>-3.0694913672698601E-3</c:v>
                </c:pt>
                <c:pt idx="806">
                  <c:v>-3.0734668104085202E-3</c:v>
                </c:pt>
                <c:pt idx="807">
                  <c:v>-3.0774422535471799E-3</c:v>
                </c:pt>
                <c:pt idx="808">
                  <c:v>-3.08141769668586E-3</c:v>
                </c:pt>
                <c:pt idx="809">
                  <c:v>-3.0853931398245101E-3</c:v>
                </c:pt>
                <c:pt idx="810">
                  <c:v>-3.0893685829631798E-3</c:v>
                </c:pt>
                <c:pt idx="811">
                  <c:v>-3.0933440261018499E-3</c:v>
                </c:pt>
                <c:pt idx="812">
                  <c:v>-3.09731946924052E-3</c:v>
                </c:pt>
                <c:pt idx="813">
                  <c:v>-3.1012949123791801E-3</c:v>
                </c:pt>
                <c:pt idx="814">
                  <c:v>-3.1052703555178498E-3</c:v>
                </c:pt>
                <c:pt idx="815">
                  <c:v>-3.1092457986565099E-3</c:v>
                </c:pt>
                <c:pt idx="816">
                  <c:v>-3.11322124179519E-3</c:v>
                </c:pt>
                <c:pt idx="817">
                  <c:v>-3.1171966849338501E-3</c:v>
                </c:pt>
                <c:pt idx="818">
                  <c:v>-3.1211721280725098E-3</c:v>
                </c:pt>
                <c:pt idx="819">
                  <c:v>-3.1251475712111699E-3</c:v>
                </c:pt>
                <c:pt idx="820">
                  <c:v>-3.12912301434984E-3</c:v>
                </c:pt>
                <c:pt idx="821">
                  <c:v>-3.1330984574885101E-3</c:v>
                </c:pt>
                <c:pt idx="822">
                  <c:v>-3.1370739006271698E-3</c:v>
                </c:pt>
                <c:pt idx="823">
                  <c:v>-3.1410493437658399E-3</c:v>
                </c:pt>
                <c:pt idx="824">
                  <c:v>-3.14502478690451E-3</c:v>
                </c:pt>
                <c:pt idx="825">
                  <c:v>-3.1490002300431702E-3</c:v>
                </c:pt>
                <c:pt idx="826">
                  <c:v>-3.1529756731818398E-3</c:v>
                </c:pt>
                <c:pt idx="827">
                  <c:v>-3.1569511163205099E-3</c:v>
                </c:pt>
                <c:pt idx="828">
                  <c:v>-3.1609265594591701E-3</c:v>
                </c:pt>
                <c:pt idx="829">
                  <c:v>-3.1649020025978402E-3</c:v>
                </c:pt>
                <c:pt idx="830">
                  <c:v>-3.1688774457365098E-3</c:v>
                </c:pt>
                <c:pt idx="831">
                  <c:v>-3.17285288887517E-3</c:v>
                </c:pt>
                <c:pt idx="832">
                  <c:v>-3.1768283320138401E-3</c:v>
                </c:pt>
                <c:pt idx="833">
                  <c:v>-3.1808037751525002E-3</c:v>
                </c:pt>
                <c:pt idx="834">
                  <c:v>-3.1847792182911699E-3</c:v>
                </c:pt>
                <c:pt idx="835">
                  <c:v>-3.18875466142984E-3</c:v>
                </c:pt>
                <c:pt idx="836">
                  <c:v>-3.1927301045685001E-3</c:v>
                </c:pt>
                <c:pt idx="837">
                  <c:v>-3.1967055477071702E-3</c:v>
                </c:pt>
                <c:pt idx="838">
                  <c:v>-3.2006809908458399E-3</c:v>
                </c:pt>
                <c:pt idx="839">
                  <c:v>-3.2046564339845E-3</c:v>
                </c:pt>
                <c:pt idx="840">
                  <c:v>-3.2086318771231701E-3</c:v>
                </c:pt>
                <c:pt idx="841">
                  <c:v>-3.2126073202618302E-3</c:v>
                </c:pt>
                <c:pt idx="842">
                  <c:v>-3.2165827634004999E-3</c:v>
                </c:pt>
                <c:pt idx="843">
                  <c:v>-3.22055820653917E-3</c:v>
                </c:pt>
                <c:pt idx="844">
                  <c:v>-3.2245336496778401E-3</c:v>
                </c:pt>
                <c:pt idx="845">
                  <c:v>-3.2285090928165102E-3</c:v>
                </c:pt>
                <c:pt idx="846">
                  <c:v>-3.2324845359551599E-3</c:v>
                </c:pt>
                <c:pt idx="847">
                  <c:v>-3.23645997909383E-3</c:v>
                </c:pt>
                <c:pt idx="848">
                  <c:v>-3.2404354222324901E-3</c:v>
                </c:pt>
                <c:pt idx="849">
                  <c:v>-3.2444108653711598E-3</c:v>
                </c:pt>
                <c:pt idx="850">
                  <c:v>-3.2483863085098399E-3</c:v>
                </c:pt>
                <c:pt idx="851">
                  <c:v>-3.25236175164849E-3</c:v>
                </c:pt>
                <c:pt idx="852">
                  <c:v>-3.2563371947871601E-3</c:v>
                </c:pt>
                <c:pt idx="853">
                  <c:v>-3.2603126379258298E-3</c:v>
                </c:pt>
                <c:pt idx="854">
                  <c:v>-3.2642880810644999E-3</c:v>
                </c:pt>
                <c:pt idx="855">
                  <c:v>-3.26826352420317E-3</c:v>
                </c:pt>
                <c:pt idx="856">
                  <c:v>-3.2722389673418202E-3</c:v>
                </c:pt>
                <c:pt idx="857">
                  <c:v>-3.2762144104804898E-3</c:v>
                </c:pt>
                <c:pt idx="858">
                  <c:v>-3.2801898536191599E-3</c:v>
                </c:pt>
                <c:pt idx="859">
                  <c:v>-3.2841652967578201E-3</c:v>
                </c:pt>
                <c:pt idx="860">
                  <c:v>-3.2881407398964902E-3</c:v>
                </c:pt>
                <c:pt idx="861">
                  <c:v>-3.2921161830351498E-3</c:v>
                </c:pt>
                <c:pt idx="862">
                  <c:v>-3.29609162617382E-3</c:v>
                </c:pt>
                <c:pt idx="863">
                  <c:v>-3.3000670693125E-3</c:v>
                </c:pt>
                <c:pt idx="864">
                  <c:v>-3.3040425124511602E-3</c:v>
                </c:pt>
                <c:pt idx="865">
                  <c:v>-3.3080179555898198E-3</c:v>
                </c:pt>
                <c:pt idx="866">
                  <c:v>-3.31199339872849E-3</c:v>
                </c:pt>
                <c:pt idx="867">
                  <c:v>-3.3159688418671601E-3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B9F-4B1C-83F3-E3E58062A66B}"/>
            </c:ext>
          </c:extLst>
        </c:ser>
        <c:ser>
          <c:idx val="12"/>
          <c:order val="4"/>
          <c:tx>
            <c:strRef>
              <c:f>AVGy!$G$1</c:f>
              <c:strCache>
                <c:ptCount val="1"/>
                <c:pt idx="0">
                  <c:v>-2.43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AVGy!$G$3:$G$870</c:f>
              <c:numCache>
                <c:formatCode>0.00E+00</c:formatCode>
                <c:ptCount val="868"/>
                <c:pt idx="0">
                  <c:v>8.6072374457790498E-6</c:v>
                </c:pt>
                <c:pt idx="1">
                  <c:v>1.6541339665699999E-5</c:v>
                </c:pt>
                <c:pt idx="2">
                  <c:v>2.7042649124236899E-5</c:v>
                </c:pt>
                <c:pt idx="3">
                  <c:v>4.4087145157827903E-5</c:v>
                </c:pt>
                <c:pt idx="4">
                  <c:v>7.1513453673077097E-5</c:v>
                </c:pt>
                <c:pt idx="5">
                  <c:v>1.0664620210226299E-4</c:v>
                </c:pt>
                <c:pt idx="6">
                  <c:v>1.4948946847762E-4</c:v>
                </c:pt>
                <c:pt idx="7">
                  <c:v>2.0004821764488801E-4</c:v>
                </c:pt>
                <c:pt idx="8">
                  <c:v>2.5832829696022198E-4</c:v>
                </c:pt>
                <c:pt idx="9">
                  <c:v>3.2433643117593599E-4</c:v>
                </c:pt>
                <c:pt idx="10">
                  <c:v>3.98080198116447E-4</c:v>
                </c:pt>
                <c:pt idx="11">
                  <c:v>4.7956789199185302E-4</c:v>
                </c:pt>
                <c:pt idx="12">
                  <c:v>5.6880841375363104E-4</c:v>
                </c:pt>
                <c:pt idx="13">
                  <c:v>6.6581123858218101E-4</c:v>
                </c:pt>
                <c:pt idx="14">
                  <c:v>7.7058638666471595E-4</c:v>
                </c:pt>
                <c:pt idx="15">
                  <c:v>8.8314435703566903E-4</c:v>
                </c:pt>
                <c:pt idx="16">
                  <c:v>1.0034960388953099E-3</c:v>
                </c:pt>
                <c:pt idx="17">
                  <c:v>1.13165270165939E-3</c:v>
                </c:pt>
                <c:pt idx="18">
                  <c:v>1.2676261342113599E-3</c:v>
                </c:pt>
                <c:pt idx="19">
                  <c:v>1.41143154871805E-3</c:v>
                </c:pt>
                <c:pt idx="20">
                  <c:v>1.56309175643871E-3</c:v>
                </c:pt>
                <c:pt idx="21">
                  <c:v>1.72263823641811E-3</c:v>
                </c:pt>
                <c:pt idx="22">
                  <c:v>1.8901121617778099E-3</c:v>
                </c:pt>
                <c:pt idx="23">
                  <c:v>2.06556551431841E-3</c:v>
                </c:pt>
                <c:pt idx="24">
                  <c:v>2.2490586746836201E-3</c:v>
                </c:pt>
                <c:pt idx="25">
                  <c:v>2.4406566570237399E-3</c:v>
                </c:pt>
                <c:pt idx="26">
                  <c:v>2.6404285784106798E-3</c:v>
                </c:pt>
                <c:pt idx="27">
                  <c:v>2.8484470774347201E-3</c:v>
                </c:pt>
                <c:pt idx="28">
                  <c:v>3.0647874270598799E-3</c:v>
                </c:pt>
                <c:pt idx="29">
                  <c:v>3.2895273369768999E-3</c:v>
                </c:pt>
                <c:pt idx="30">
                  <c:v>3.5227468334780199E-3</c:v>
                </c:pt>
                <c:pt idx="31">
                  <c:v>3.7645281744314498E-3</c:v>
                </c:pt>
                <c:pt idx="32">
                  <c:v>4.0149557690068796E-3</c:v>
                </c:pt>
                <c:pt idx="33">
                  <c:v>4.2741169862545196E-3</c:v>
                </c:pt>
                <c:pt idx="34">
                  <c:v>4.5421042607440704E-3</c:v>
                </c:pt>
                <c:pt idx="35">
                  <c:v>4.8190157588098503E-3</c:v>
                </c:pt>
                <c:pt idx="36">
                  <c:v>5.1049554604527198E-3</c:v>
                </c:pt>
                <c:pt idx="37">
                  <c:v>5.4000329111285501E-3</c:v>
                </c:pt>
                <c:pt idx="38">
                  <c:v>5.7043621294919303E-3</c:v>
                </c:pt>
                <c:pt idx="39">
                  <c:v>6.0180595023326799E-3</c:v>
                </c:pt>
                <c:pt idx="40">
                  <c:v>6.3412431203905004E-3</c:v>
                </c:pt>
                <c:pt idx="41">
                  <c:v>6.6740326123449698E-3</c:v>
                </c:pt>
                <c:pt idx="42">
                  <c:v>7.0165492448159899E-3</c:v>
                </c:pt>
                <c:pt idx="43">
                  <c:v>7.36891593200718E-3</c:v>
                </c:pt>
                <c:pt idx="44">
                  <c:v>7.7312569934849997E-3</c:v>
                </c:pt>
                <c:pt idx="45">
                  <c:v>8.1036976687658899E-3</c:v>
                </c:pt>
                <c:pt idx="46">
                  <c:v>8.4863626310369804E-3</c:v>
                </c:pt>
                <c:pt idx="47">
                  <c:v>8.8793730313051298E-3</c:v>
                </c:pt>
                <c:pt idx="48">
                  <c:v>9.2828445715859194E-3</c:v>
                </c:pt>
                <c:pt idx="49">
                  <c:v>9.6968864057210506E-3</c:v>
                </c:pt>
                <c:pt idx="50">
                  <c:v>1.0121598312980099E-2</c:v>
                </c:pt>
                <c:pt idx="51">
                  <c:v>1.0557067545877E-2</c:v>
                </c:pt>
                <c:pt idx="52">
                  <c:v>1.1003370230193101E-2</c:v>
                </c:pt>
                <c:pt idx="53">
                  <c:v>1.14605730206792E-2</c:v>
                </c:pt>
                <c:pt idx="54">
                  <c:v>1.19287340349806E-2</c:v>
                </c:pt>
                <c:pt idx="55">
                  <c:v>1.24079055488194E-2</c:v>
                </c:pt>
                <c:pt idx="56">
                  <c:v>1.28981377474382E-2</c:v>
                </c:pt>
                <c:pt idx="57">
                  <c:v>1.3399479480303801E-2</c:v>
                </c:pt>
                <c:pt idx="58">
                  <c:v>1.391197781244E-2</c:v>
                </c:pt>
                <c:pt idx="59">
                  <c:v>1.44356759491491E-2</c:v>
                </c:pt>
                <c:pt idx="60">
                  <c:v>1.49706096723099E-2</c:v>
                </c:pt>
                <c:pt idx="61">
                  <c:v>1.5516805484420901E-2</c:v>
                </c:pt>
                <c:pt idx="62">
                  <c:v>1.6074280490788E-2</c:v>
                </c:pt>
                <c:pt idx="63">
                  <c:v>1.6643041790164001E-2</c:v>
                </c:pt>
                <c:pt idx="64">
                  <c:v>1.7223083774184699E-2</c:v>
                </c:pt>
                <c:pt idx="65">
                  <c:v>1.7814387597076001E-2</c:v>
                </c:pt>
                <c:pt idx="66">
                  <c:v>1.84169226810755E-2</c:v>
                </c:pt>
                <c:pt idx="67">
                  <c:v>1.9030646912523701E-2</c:v>
                </c:pt>
                <c:pt idx="68">
                  <c:v>1.9655506866040399E-2</c:v>
                </c:pt>
                <c:pt idx="69">
                  <c:v>2.02914407831567E-2</c:v>
                </c:pt>
                <c:pt idx="70">
                  <c:v>2.0938380876411301E-2</c:v>
                </c:pt>
                <c:pt idx="71">
                  <c:v>2.15962530639877E-2</c:v>
                </c:pt>
                <c:pt idx="72">
                  <c:v>2.2264976828265701E-2</c:v>
                </c:pt>
                <c:pt idx="73">
                  <c:v>2.29444654272946E-2</c:v>
                </c:pt>
                <c:pt idx="74">
                  <c:v>2.3634627037886598E-2</c:v>
                </c:pt>
                <c:pt idx="75">
                  <c:v>2.4335366347394E-2</c:v>
                </c:pt>
                <c:pt idx="76">
                  <c:v>2.5046585516919798E-2</c:v>
                </c:pt>
                <c:pt idx="77">
                  <c:v>2.5768183247756E-2</c:v>
                </c:pt>
                <c:pt idx="78">
                  <c:v>2.6500053058234701E-2</c:v>
                </c:pt>
                <c:pt idx="79">
                  <c:v>2.7242083202339999E-2</c:v>
                </c:pt>
                <c:pt idx="80">
                  <c:v>2.79941564125308E-2</c:v>
                </c:pt>
                <c:pt idx="81">
                  <c:v>2.87561494587792E-2</c:v>
                </c:pt>
                <c:pt idx="82">
                  <c:v>2.9527935217863201E-2</c:v>
                </c:pt>
                <c:pt idx="83">
                  <c:v>3.03093856633475E-2</c:v>
                </c:pt>
                <c:pt idx="84">
                  <c:v>3.11003727502254E-2</c:v>
                </c:pt>
                <c:pt idx="85">
                  <c:v>3.1900768844065799E-2</c:v>
                </c:pt>
                <c:pt idx="86">
                  <c:v>3.2710447012490103E-2</c:v>
                </c:pt>
                <c:pt idx="87">
                  <c:v>3.3529280393835098E-2</c:v>
                </c:pt>
                <c:pt idx="88">
                  <c:v>3.4357141362963299E-2</c:v>
                </c:pt>
                <c:pt idx="89">
                  <c:v>3.5193901380910102E-2</c:v>
                </c:pt>
                <c:pt idx="90">
                  <c:v>3.60394315050565E-2</c:v>
                </c:pt>
                <c:pt idx="91">
                  <c:v>3.6893603026708598E-2</c:v>
                </c:pt>
                <c:pt idx="92">
                  <c:v>3.7756287867841E-2</c:v>
                </c:pt>
                <c:pt idx="93">
                  <c:v>3.86273591785493E-2</c:v>
                </c:pt>
                <c:pt idx="94">
                  <c:v>3.9506691541994099E-2</c:v>
                </c:pt>
                <c:pt idx="95">
                  <c:v>4.03941607903128E-2</c:v>
                </c:pt>
                <c:pt idx="96">
                  <c:v>4.1289643846381598E-2</c:v>
                </c:pt>
                <c:pt idx="97">
                  <c:v>4.2193017629843697E-2</c:v>
                </c:pt>
                <c:pt idx="98">
                  <c:v>4.3104157137256301E-2</c:v>
                </c:pt>
                <c:pt idx="99">
                  <c:v>4.4022935190044903E-2</c:v>
                </c:pt>
                <c:pt idx="100">
                  <c:v>4.4949222924000602E-2</c:v>
                </c:pt>
                <c:pt idx="101">
                  <c:v>4.58828898962724E-2</c:v>
                </c:pt>
                <c:pt idx="102">
                  <c:v>4.6823804151548097E-2</c:v>
                </c:pt>
                <c:pt idx="103">
                  <c:v>4.7771832790319602E-2</c:v>
                </c:pt>
                <c:pt idx="104">
                  <c:v>4.8726839505580703E-2</c:v>
                </c:pt>
                <c:pt idx="105">
                  <c:v>4.9688677914488603E-2</c:v>
                </c:pt>
                <c:pt idx="106">
                  <c:v>5.0657187767114698E-2</c:v>
                </c:pt>
                <c:pt idx="107">
                  <c:v>5.1632186777470702E-2</c:v>
                </c:pt>
                <c:pt idx="108">
                  <c:v>5.2613464810075901E-2</c:v>
                </c:pt>
                <c:pt idx="109">
                  <c:v>5.3600786445637601E-2</c:v>
                </c:pt>
                <c:pt idx="110">
                  <c:v>5.4593898447748597E-2</c:v>
                </c:pt>
                <c:pt idx="111">
                  <c:v>5.5592533283583198E-2</c:v>
                </c:pt>
                <c:pt idx="112">
                  <c:v>5.6596403440366101E-2</c:v>
                </c:pt>
                <c:pt idx="113">
                  <c:v>5.7605191736560001E-2</c:v>
                </c:pt>
                <c:pt idx="114">
                  <c:v>5.86185506792039E-2</c:v>
                </c:pt>
                <c:pt idx="115">
                  <c:v>5.9636097903525399E-2</c:v>
                </c:pt>
                <c:pt idx="116">
                  <c:v>6.0657416553576898E-2</c:v>
                </c:pt>
                <c:pt idx="117">
                  <c:v>6.16820735770401E-2</c:v>
                </c:pt>
                <c:pt idx="118">
                  <c:v>6.2709641953152304E-2</c:v>
                </c:pt>
                <c:pt idx="119">
                  <c:v>6.3739710766972796E-2</c:v>
                </c:pt>
                <c:pt idx="120">
                  <c:v>6.4771891845233104E-2</c:v>
                </c:pt>
                <c:pt idx="121">
                  <c:v>6.5805829544304195E-2</c:v>
                </c:pt>
                <c:pt idx="122">
                  <c:v>6.6841208567399196E-2</c:v>
                </c:pt>
                <c:pt idx="123">
                  <c:v>6.7877754616652394E-2</c:v>
                </c:pt>
                <c:pt idx="124">
                  <c:v>6.8915235713330997E-2</c:v>
                </c:pt>
                <c:pt idx="125">
                  <c:v>6.9953464766652207E-2</c:v>
                </c:pt>
                <c:pt idx="126">
                  <c:v>7.0992296740458205E-2</c:v>
                </c:pt>
                <c:pt idx="127">
                  <c:v>7.2031620075495698E-2</c:v>
                </c:pt>
                <c:pt idx="128">
                  <c:v>7.30713504490237E-2</c:v>
                </c:pt>
                <c:pt idx="129">
                  <c:v>7.4111419849452395E-2</c:v>
                </c:pt>
                <c:pt idx="130">
                  <c:v>7.5151770830227393E-2</c:v>
                </c:pt>
                <c:pt idx="131">
                  <c:v>7.6192351656082097E-2</c:v>
                </c:pt>
                <c:pt idx="132">
                  <c:v>7.7233116759491099E-2</c:v>
                </c:pt>
                <c:pt idx="133">
                  <c:v>7.8274028488334299E-2</c:v>
                </c:pt>
                <c:pt idx="134">
                  <c:v>7.9315057533130701E-2</c:v>
                </c:pt>
                <c:pt idx="135">
                  <c:v>8.0356182679184499E-2</c:v>
                </c:pt>
                <c:pt idx="136">
                  <c:v>8.1397388285967501E-2</c:v>
                </c:pt>
                <c:pt idx="137">
                  <c:v>8.2438661097935795E-2</c:v>
                </c:pt>
                <c:pt idx="138">
                  <c:v>8.3479989636935606E-2</c:v>
                </c:pt>
                <c:pt idx="139">
                  <c:v>8.4521364416461006E-2</c:v>
                </c:pt>
                <c:pt idx="140">
                  <c:v>8.5562777897674094E-2</c:v>
                </c:pt>
                <c:pt idx="141">
                  <c:v>8.6604224532813606E-2</c:v>
                </c:pt>
                <c:pt idx="142">
                  <c:v>8.7645700519956501E-2</c:v>
                </c:pt>
                <c:pt idx="143">
                  <c:v>8.8687202506939899E-2</c:v>
                </c:pt>
                <c:pt idx="144">
                  <c:v>8.9728727027560004E-2</c:v>
                </c:pt>
                <c:pt idx="145">
                  <c:v>9.0770270543748699E-2</c:v>
                </c:pt>
                <c:pt idx="146">
                  <c:v>9.1811829582959303E-2</c:v>
                </c:pt>
                <c:pt idx="147">
                  <c:v>9.2853400970584907E-2</c:v>
                </c:pt>
                <c:pt idx="148">
                  <c:v>9.3894982013848605E-2</c:v>
                </c:pt>
                <c:pt idx="149">
                  <c:v>9.4936570695923594E-2</c:v>
                </c:pt>
                <c:pt idx="150">
                  <c:v>9.5978165737020504E-2</c:v>
                </c:pt>
                <c:pt idx="151">
                  <c:v>9.7019766503307805E-2</c:v>
                </c:pt>
                <c:pt idx="152">
                  <c:v>9.8061372753463397E-2</c:v>
                </c:pt>
                <c:pt idx="153">
                  <c:v>9.9102984470278599E-2</c:v>
                </c:pt>
                <c:pt idx="154">
                  <c:v>0.100144601681393</c:v>
                </c:pt>
                <c:pt idx="155">
                  <c:v>0.101186224411484</c:v>
                </c:pt>
                <c:pt idx="156">
                  <c:v>0.102227852704618</c:v>
                </c:pt>
                <c:pt idx="157">
                  <c:v>0.103269486664712</c:v>
                </c:pt>
                <c:pt idx="158">
                  <c:v>0.10431112644287301</c:v>
                </c:pt>
                <c:pt idx="159">
                  <c:v>0.10535277222437101</c:v>
                </c:pt>
                <c:pt idx="160">
                  <c:v>0.106394424213275</c:v>
                </c:pt>
                <c:pt idx="161">
                  <c:v>0.10743608261814799</c:v>
                </c:pt>
                <c:pt idx="162">
                  <c:v>0.108477747647128</c:v>
                </c:pt>
                <c:pt idx="163">
                  <c:v>0.10951941950685801</c:v>
                </c:pt>
                <c:pt idx="164">
                  <c:v>0.110561098403124</c:v>
                </c:pt>
                <c:pt idx="165">
                  <c:v>0.11160278453654</c:v>
                </c:pt>
                <c:pt idx="166">
                  <c:v>0.1126444780838</c:v>
                </c:pt>
                <c:pt idx="167">
                  <c:v>0.11368617919034001</c:v>
                </c:pt>
                <c:pt idx="168">
                  <c:v>0.114727887977097</c:v>
                </c:pt>
                <c:pt idx="169">
                  <c:v>0.11576960454303099</c:v>
                </c:pt>
                <c:pt idx="170">
                  <c:v>0.116811328952539</c:v>
                </c:pt>
                <c:pt idx="171">
                  <c:v>0.117853061234932</c:v>
                </c:pt>
                <c:pt idx="172">
                  <c:v>0.11889480138747301</c:v>
                </c:pt>
                <c:pt idx="173">
                  <c:v>0.11993654936446201</c:v>
                </c:pt>
                <c:pt idx="174">
                  <c:v>0.12097830507147</c:v>
                </c:pt>
                <c:pt idx="175">
                  <c:v>0.122020068372683</c:v>
                </c:pt>
                <c:pt idx="176">
                  <c:v>0.12306183910523399</c:v>
                </c:pt>
                <c:pt idx="177">
                  <c:v>0.124103617087351</c:v>
                </c:pt>
                <c:pt idx="178">
                  <c:v>0.125145402124442</c:v>
                </c:pt>
                <c:pt idx="179">
                  <c:v>0.126187194006084</c:v>
                </c:pt>
                <c:pt idx="180">
                  <c:v>0.12722899250539901</c:v>
                </c:pt>
                <c:pt idx="181">
                  <c:v>0.12827079738022701</c:v>
                </c:pt>
                <c:pt idx="182">
                  <c:v>0.12931260837210701</c:v>
                </c:pt>
                <c:pt idx="183">
                  <c:v>0.13035442520670701</c:v>
                </c:pt>
                <c:pt idx="184">
                  <c:v>0.131396247600362</c:v>
                </c:pt>
                <c:pt idx="185">
                  <c:v>0.132438075269766</c:v>
                </c:pt>
                <c:pt idx="186">
                  <c:v>0.13347990791209699</c:v>
                </c:pt>
                <c:pt idx="187">
                  <c:v>0.13452174480297799</c:v>
                </c:pt>
                <c:pt idx="188">
                  <c:v>0.13556358490286599</c:v>
                </c:pt>
                <c:pt idx="189">
                  <c:v>0.13660542721295499</c:v>
                </c:pt>
                <c:pt idx="190">
                  <c:v>0.13764727079060399</c:v>
                </c:pt>
                <c:pt idx="191">
                  <c:v>0.13868911477007101</c:v>
                </c:pt>
                <c:pt idx="192">
                  <c:v>0.139730958764236</c:v>
                </c:pt>
                <c:pt idx="193">
                  <c:v>0.14077280275840101</c:v>
                </c:pt>
                <c:pt idx="194">
                  <c:v>0.141814646752566</c:v>
                </c:pt>
                <c:pt idx="195">
                  <c:v>0.14285649074673101</c:v>
                </c:pt>
                <c:pt idx="196">
                  <c:v>0.143898334740896</c:v>
                </c:pt>
                <c:pt idx="197">
                  <c:v>0.14494017873506099</c:v>
                </c:pt>
                <c:pt idx="198">
                  <c:v>0.145982022729226</c:v>
                </c:pt>
                <c:pt idx="199">
                  <c:v>0.14702386672339099</c:v>
                </c:pt>
                <c:pt idx="200">
                  <c:v>0.148065710717556</c:v>
                </c:pt>
                <c:pt idx="201">
                  <c:v>0.14910755471172099</c:v>
                </c:pt>
                <c:pt idx="202">
                  <c:v>0.15014939870588601</c:v>
                </c:pt>
                <c:pt idx="203">
                  <c:v>0.15119124270005099</c:v>
                </c:pt>
                <c:pt idx="204">
                  <c:v>0.15223308669421601</c:v>
                </c:pt>
                <c:pt idx="205">
                  <c:v>0.15327493068838099</c:v>
                </c:pt>
                <c:pt idx="206">
                  <c:v>0.15431677468254601</c:v>
                </c:pt>
                <c:pt idx="207">
                  <c:v>0.155358618676711</c:v>
                </c:pt>
                <c:pt idx="208">
                  <c:v>0.15640046267087601</c:v>
                </c:pt>
                <c:pt idx="209">
                  <c:v>0.157442306665041</c:v>
                </c:pt>
                <c:pt idx="210">
                  <c:v>0.15848415065920601</c:v>
                </c:pt>
                <c:pt idx="211">
                  <c:v>0.159525994653371</c:v>
                </c:pt>
                <c:pt idx="212">
                  <c:v>0.16056783864753599</c:v>
                </c:pt>
                <c:pt idx="213">
                  <c:v>0.161609682641701</c:v>
                </c:pt>
                <c:pt idx="214">
                  <c:v>0.16265152663586599</c:v>
                </c:pt>
                <c:pt idx="215">
                  <c:v>0.163693370630031</c:v>
                </c:pt>
                <c:pt idx="216">
                  <c:v>0.16473521462419699</c:v>
                </c:pt>
                <c:pt idx="217">
                  <c:v>0.16577705861836101</c:v>
                </c:pt>
                <c:pt idx="218">
                  <c:v>0.16681890261252699</c:v>
                </c:pt>
                <c:pt idx="219">
                  <c:v>0.16786074660669101</c:v>
                </c:pt>
                <c:pt idx="220">
                  <c:v>0.168902590600856</c:v>
                </c:pt>
                <c:pt idx="221">
                  <c:v>0.16994443459502101</c:v>
                </c:pt>
                <c:pt idx="222">
                  <c:v>0.170986278589186</c:v>
                </c:pt>
                <c:pt idx="223">
                  <c:v>0.17202812258335101</c:v>
                </c:pt>
                <c:pt idx="224">
                  <c:v>0.173069966577516</c:v>
                </c:pt>
                <c:pt idx="225">
                  <c:v>0.17411181057168201</c:v>
                </c:pt>
                <c:pt idx="226">
                  <c:v>0.175153654565846</c:v>
                </c:pt>
                <c:pt idx="227">
                  <c:v>0.17619549856001099</c:v>
                </c:pt>
                <c:pt idx="228">
                  <c:v>0.177237342554177</c:v>
                </c:pt>
                <c:pt idx="229">
                  <c:v>0.17827918654834099</c:v>
                </c:pt>
                <c:pt idx="230">
                  <c:v>0.179321030542507</c:v>
                </c:pt>
                <c:pt idx="231">
                  <c:v>0.18036287453667099</c:v>
                </c:pt>
                <c:pt idx="232">
                  <c:v>0.18140471853083701</c:v>
                </c:pt>
                <c:pt idx="233">
                  <c:v>0.18244656252500099</c:v>
                </c:pt>
                <c:pt idx="234">
                  <c:v>0.18348840651916601</c:v>
                </c:pt>
                <c:pt idx="235">
                  <c:v>0.184530250513331</c:v>
                </c:pt>
                <c:pt idx="236">
                  <c:v>0.18557209450749701</c:v>
                </c:pt>
                <c:pt idx="237">
                  <c:v>0.186613938501662</c:v>
                </c:pt>
                <c:pt idx="238">
                  <c:v>0.18765578249582701</c:v>
                </c:pt>
                <c:pt idx="239">
                  <c:v>0.188697626489992</c:v>
                </c:pt>
                <c:pt idx="240">
                  <c:v>0.18973947048415599</c:v>
                </c:pt>
                <c:pt idx="241">
                  <c:v>0.190781314478322</c:v>
                </c:pt>
                <c:pt idx="242">
                  <c:v>0.19182315847248599</c:v>
                </c:pt>
                <c:pt idx="243">
                  <c:v>0.192865002466652</c:v>
                </c:pt>
                <c:pt idx="244">
                  <c:v>0.19390684646081699</c:v>
                </c:pt>
                <c:pt idx="245">
                  <c:v>0.194948690454982</c:v>
                </c:pt>
                <c:pt idx="246">
                  <c:v>0.19599053444914599</c:v>
                </c:pt>
                <c:pt idx="247">
                  <c:v>0.19703237844331201</c:v>
                </c:pt>
                <c:pt idx="248">
                  <c:v>0.19807422243747699</c:v>
                </c:pt>
                <c:pt idx="249">
                  <c:v>0.19911606643164201</c:v>
                </c:pt>
                <c:pt idx="250">
                  <c:v>0.200157910425807</c:v>
                </c:pt>
                <c:pt idx="251">
                  <c:v>0.20119975441997201</c:v>
                </c:pt>
                <c:pt idx="252">
                  <c:v>0.202241598414137</c:v>
                </c:pt>
                <c:pt idx="253">
                  <c:v>0.20328344240830201</c:v>
                </c:pt>
                <c:pt idx="254">
                  <c:v>0.204325286402467</c:v>
                </c:pt>
                <c:pt idx="255">
                  <c:v>0.20536713039663201</c:v>
                </c:pt>
                <c:pt idx="256">
                  <c:v>0.206408974390797</c:v>
                </c:pt>
                <c:pt idx="257">
                  <c:v>0.20745081838496199</c:v>
                </c:pt>
                <c:pt idx="258">
                  <c:v>0.208492662379127</c:v>
                </c:pt>
                <c:pt idx="259">
                  <c:v>0.20953450637329199</c:v>
                </c:pt>
                <c:pt idx="260">
                  <c:v>0.210576350367457</c:v>
                </c:pt>
                <c:pt idx="261">
                  <c:v>0.21161819436162299</c:v>
                </c:pt>
                <c:pt idx="262">
                  <c:v>0.21266003835578701</c:v>
                </c:pt>
                <c:pt idx="263">
                  <c:v>0.21370188234995299</c:v>
                </c:pt>
                <c:pt idx="264">
                  <c:v>0.21474372634411701</c:v>
                </c:pt>
                <c:pt idx="265">
                  <c:v>0.21578557033828299</c:v>
                </c:pt>
                <c:pt idx="266">
                  <c:v>0.21682741433244701</c:v>
                </c:pt>
                <c:pt idx="267">
                  <c:v>0.217869258326612</c:v>
                </c:pt>
                <c:pt idx="268">
                  <c:v>0.21891110232077701</c:v>
                </c:pt>
                <c:pt idx="269">
                  <c:v>0.219952946314942</c:v>
                </c:pt>
                <c:pt idx="270">
                  <c:v>0.22099479030910699</c:v>
                </c:pt>
                <c:pt idx="271">
                  <c:v>0.222036634303273</c:v>
                </c:pt>
                <c:pt idx="272">
                  <c:v>0.22307847829743699</c:v>
                </c:pt>
                <c:pt idx="273">
                  <c:v>0.224120322291603</c:v>
                </c:pt>
                <c:pt idx="274">
                  <c:v>0.22516216628576799</c:v>
                </c:pt>
                <c:pt idx="275">
                  <c:v>0.226204010279933</c:v>
                </c:pt>
                <c:pt idx="276">
                  <c:v>0.22724585427409699</c:v>
                </c:pt>
                <c:pt idx="277">
                  <c:v>0.22828769826826301</c:v>
                </c:pt>
                <c:pt idx="278">
                  <c:v>0.22932954226242799</c:v>
                </c:pt>
                <c:pt idx="279">
                  <c:v>0.23037138625659201</c:v>
                </c:pt>
                <c:pt idx="280">
                  <c:v>0.231413230250757</c:v>
                </c:pt>
                <c:pt idx="281">
                  <c:v>0.23245507424492301</c:v>
                </c:pt>
                <c:pt idx="282">
                  <c:v>0.233496918239087</c:v>
                </c:pt>
                <c:pt idx="283">
                  <c:v>0.23453876223325301</c:v>
                </c:pt>
                <c:pt idx="284">
                  <c:v>0.235580606227418</c:v>
                </c:pt>
                <c:pt idx="285">
                  <c:v>0.23662245022158299</c:v>
                </c:pt>
                <c:pt idx="286">
                  <c:v>0.237664294215748</c:v>
                </c:pt>
                <c:pt idx="287">
                  <c:v>0.23870613820991199</c:v>
                </c:pt>
                <c:pt idx="288">
                  <c:v>0.239747982204078</c:v>
                </c:pt>
                <c:pt idx="289">
                  <c:v>0.24078982619824299</c:v>
                </c:pt>
                <c:pt idx="290">
                  <c:v>0.24183167019240701</c:v>
                </c:pt>
                <c:pt idx="291">
                  <c:v>0.24287351418657199</c:v>
                </c:pt>
                <c:pt idx="292">
                  <c:v>0.24391535818073701</c:v>
                </c:pt>
                <c:pt idx="293">
                  <c:v>0.24495720217490299</c:v>
                </c:pt>
                <c:pt idx="294">
                  <c:v>0.24599904616906701</c:v>
                </c:pt>
                <c:pt idx="295">
                  <c:v>0.247040890163233</c:v>
                </c:pt>
                <c:pt idx="296">
                  <c:v>0.24808273415739801</c:v>
                </c:pt>
                <c:pt idx="297">
                  <c:v>0.249124578151563</c:v>
                </c:pt>
                <c:pt idx="298">
                  <c:v>0.25016642214572798</c:v>
                </c:pt>
                <c:pt idx="299">
                  <c:v>0.251208266139893</c:v>
                </c:pt>
                <c:pt idx="300">
                  <c:v>0.25225011013405702</c:v>
                </c:pt>
                <c:pt idx="301">
                  <c:v>0.25329195412822297</c:v>
                </c:pt>
                <c:pt idx="302">
                  <c:v>0.25433379812238799</c:v>
                </c:pt>
                <c:pt idx="303">
                  <c:v>0.255375642116553</c:v>
                </c:pt>
                <c:pt idx="304">
                  <c:v>0.25641748611071802</c:v>
                </c:pt>
                <c:pt idx="305">
                  <c:v>0.25745933010488298</c:v>
                </c:pt>
                <c:pt idx="306">
                  <c:v>0.25850117409904799</c:v>
                </c:pt>
                <c:pt idx="307">
                  <c:v>0.25954301809321301</c:v>
                </c:pt>
                <c:pt idx="308">
                  <c:v>0.26058486208737802</c:v>
                </c:pt>
                <c:pt idx="309">
                  <c:v>0.26162670608154298</c:v>
                </c:pt>
                <c:pt idx="310">
                  <c:v>0.262668550075708</c:v>
                </c:pt>
                <c:pt idx="311">
                  <c:v>0.26371039406987401</c:v>
                </c:pt>
                <c:pt idx="312">
                  <c:v>0.26475223806403902</c:v>
                </c:pt>
                <c:pt idx="313">
                  <c:v>0.26579408205820299</c:v>
                </c:pt>
                <c:pt idx="314">
                  <c:v>0.266835926052368</c:v>
                </c:pt>
                <c:pt idx="315">
                  <c:v>0.26787777004653301</c:v>
                </c:pt>
                <c:pt idx="316">
                  <c:v>0.26891961404069697</c:v>
                </c:pt>
                <c:pt idx="317">
                  <c:v>0.26996145803486299</c:v>
                </c:pt>
                <c:pt idx="318">
                  <c:v>0.271003302029028</c:v>
                </c:pt>
                <c:pt idx="319">
                  <c:v>0.27204514602319402</c:v>
                </c:pt>
                <c:pt idx="320">
                  <c:v>0.27308699001735798</c:v>
                </c:pt>
                <c:pt idx="321">
                  <c:v>0.27412883401152299</c:v>
                </c:pt>
                <c:pt idx="322">
                  <c:v>0.27517067800568801</c:v>
                </c:pt>
                <c:pt idx="323">
                  <c:v>0.27621252199985302</c:v>
                </c:pt>
                <c:pt idx="324">
                  <c:v>0.27725436599401898</c:v>
                </c:pt>
                <c:pt idx="325">
                  <c:v>0.278296209988184</c:v>
                </c:pt>
                <c:pt idx="326">
                  <c:v>0.27933805398234801</c:v>
                </c:pt>
                <c:pt idx="327">
                  <c:v>0.28037989797651303</c:v>
                </c:pt>
                <c:pt idx="328">
                  <c:v>0.28142174197067898</c:v>
                </c:pt>
                <c:pt idx="329">
                  <c:v>0.282463585964843</c:v>
                </c:pt>
                <c:pt idx="330">
                  <c:v>0.28350542995900901</c:v>
                </c:pt>
                <c:pt idx="331">
                  <c:v>0.28454727395317397</c:v>
                </c:pt>
                <c:pt idx="332">
                  <c:v>0.28558911794733899</c:v>
                </c:pt>
                <c:pt idx="333">
                  <c:v>0.286630961941504</c:v>
                </c:pt>
                <c:pt idx="334">
                  <c:v>0.28767280593566902</c:v>
                </c:pt>
                <c:pt idx="335">
                  <c:v>0.28871464992983398</c:v>
                </c:pt>
                <c:pt idx="336">
                  <c:v>0.28975649392399799</c:v>
                </c:pt>
                <c:pt idx="337">
                  <c:v>0.29079833791816401</c:v>
                </c:pt>
                <c:pt idx="338">
                  <c:v>0.29184018191232902</c:v>
                </c:pt>
                <c:pt idx="339">
                  <c:v>0.29288202590649398</c:v>
                </c:pt>
                <c:pt idx="340">
                  <c:v>0.29392386990066</c:v>
                </c:pt>
                <c:pt idx="341">
                  <c:v>0.29496571389482301</c:v>
                </c:pt>
                <c:pt idx="342">
                  <c:v>0.29600755788898903</c:v>
                </c:pt>
                <c:pt idx="343">
                  <c:v>0.29704940188315399</c:v>
                </c:pt>
                <c:pt idx="344">
                  <c:v>0.298091245877318</c:v>
                </c:pt>
                <c:pt idx="345">
                  <c:v>0.29913308987148401</c:v>
                </c:pt>
                <c:pt idx="346">
                  <c:v>0.30017493386564897</c:v>
                </c:pt>
                <c:pt idx="347">
                  <c:v>0.30121677785981399</c:v>
                </c:pt>
                <c:pt idx="348">
                  <c:v>0.302258621853979</c:v>
                </c:pt>
                <c:pt idx="349">
                  <c:v>0.30330046584814402</c:v>
                </c:pt>
                <c:pt idx="350">
                  <c:v>0.30434230984230798</c:v>
                </c:pt>
                <c:pt idx="351">
                  <c:v>0.30538415383647399</c:v>
                </c:pt>
                <c:pt idx="352">
                  <c:v>0.30642599783063901</c:v>
                </c:pt>
                <c:pt idx="353">
                  <c:v>0.30746784182480402</c:v>
                </c:pt>
                <c:pt idx="354">
                  <c:v>0.30850968581896898</c:v>
                </c:pt>
                <c:pt idx="355">
                  <c:v>0.309551529813135</c:v>
                </c:pt>
                <c:pt idx="356">
                  <c:v>0.31059337380729901</c:v>
                </c:pt>
                <c:pt idx="357">
                  <c:v>0.31163521780146403</c:v>
                </c:pt>
                <c:pt idx="358">
                  <c:v>0.31267706179562899</c:v>
                </c:pt>
                <c:pt idx="359">
                  <c:v>0.313718905789795</c:v>
                </c:pt>
                <c:pt idx="360">
                  <c:v>0.31476074978395902</c:v>
                </c:pt>
                <c:pt idx="361">
                  <c:v>0.31580259377812397</c:v>
                </c:pt>
                <c:pt idx="362">
                  <c:v>0.31684443777228999</c:v>
                </c:pt>
                <c:pt idx="363">
                  <c:v>0.317886281766454</c:v>
                </c:pt>
                <c:pt idx="364">
                  <c:v>0.31892812576061902</c:v>
                </c:pt>
                <c:pt idx="365">
                  <c:v>0.31996996975478498</c:v>
                </c:pt>
                <c:pt idx="366">
                  <c:v>0.32101181374894899</c:v>
                </c:pt>
                <c:pt idx="367">
                  <c:v>0.32205365774311501</c:v>
                </c:pt>
                <c:pt idx="368">
                  <c:v>0.32309550173728002</c:v>
                </c:pt>
                <c:pt idx="369">
                  <c:v>0.32413734573144498</c:v>
                </c:pt>
                <c:pt idx="370">
                  <c:v>0.32517918972561</c:v>
                </c:pt>
                <c:pt idx="371">
                  <c:v>0.32622103371977401</c:v>
                </c:pt>
                <c:pt idx="372">
                  <c:v>0.32726287771393903</c:v>
                </c:pt>
                <c:pt idx="373">
                  <c:v>0.32830472170810399</c:v>
                </c:pt>
                <c:pt idx="374">
                  <c:v>0.32934656570227</c:v>
                </c:pt>
                <c:pt idx="375">
                  <c:v>0.33038840969643402</c:v>
                </c:pt>
                <c:pt idx="376">
                  <c:v>0.33143025369059798</c:v>
                </c:pt>
                <c:pt idx="377">
                  <c:v>0.33247209768476399</c:v>
                </c:pt>
                <c:pt idx="378">
                  <c:v>0.33351394167892801</c:v>
                </c:pt>
                <c:pt idx="379">
                  <c:v>0.33455578567309402</c:v>
                </c:pt>
                <c:pt idx="380">
                  <c:v>0.33559762966725898</c:v>
                </c:pt>
                <c:pt idx="381">
                  <c:v>0.33663947366142399</c:v>
                </c:pt>
                <c:pt idx="382">
                  <c:v>0.33768131765558901</c:v>
                </c:pt>
                <c:pt idx="383">
                  <c:v>0.33872316164975402</c:v>
                </c:pt>
                <c:pt idx="384">
                  <c:v>0.33976500564391898</c:v>
                </c:pt>
                <c:pt idx="385">
                  <c:v>0.340806849638084</c:v>
                </c:pt>
                <c:pt idx="386">
                  <c:v>0.34184869363224901</c:v>
                </c:pt>
                <c:pt idx="387">
                  <c:v>0.34289053762641403</c:v>
                </c:pt>
                <c:pt idx="388">
                  <c:v>0.34393238162057899</c:v>
                </c:pt>
                <c:pt idx="389">
                  <c:v>0.344974225614744</c:v>
                </c:pt>
                <c:pt idx="390">
                  <c:v>0.34601606960890902</c:v>
                </c:pt>
                <c:pt idx="391">
                  <c:v>0.34705791360307398</c:v>
                </c:pt>
                <c:pt idx="392">
                  <c:v>0.34809975759723899</c:v>
                </c:pt>
                <c:pt idx="393">
                  <c:v>0.349141601591404</c:v>
                </c:pt>
                <c:pt idx="394">
                  <c:v>0.35018344558557002</c:v>
                </c:pt>
                <c:pt idx="395">
                  <c:v>0.35122528957973398</c:v>
                </c:pt>
                <c:pt idx="396">
                  <c:v>0.35226713357389799</c:v>
                </c:pt>
                <c:pt idx="397">
                  <c:v>0.35330897756806301</c:v>
                </c:pt>
                <c:pt idx="398">
                  <c:v>0.35435082156222802</c:v>
                </c:pt>
                <c:pt idx="399">
                  <c:v>0.35539266555639398</c:v>
                </c:pt>
                <c:pt idx="400">
                  <c:v>0.356434509550559</c:v>
                </c:pt>
                <c:pt idx="401">
                  <c:v>0.35747635354472501</c:v>
                </c:pt>
                <c:pt idx="402">
                  <c:v>0.35851819753888903</c:v>
                </c:pt>
                <c:pt idx="403">
                  <c:v>0.35956004153305399</c:v>
                </c:pt>
                <c:pt idx="404">
                  <c:v>0.360601885527218</c:v>
                </c:pt>
                <c:pt idx="405">
                  <c:v>0.36164372952138402</c:v>
                </c:pt>
                <c:pt idx="406">
                  <c:v>0.36268557351554898</c:v>
                </c:pt>
                <c:pt idx="407">
                  <c:v>0.36372741750971299</c:v>
                </c:pt>
                <c:pt idx="408">
                  <c:v>0.36476926150387801</c:v>
                </c:pt>
                <c:pt idx="409">
                  <c:v>0.36581110549804302</c:v>
                </c:pt>
                <c:pt idx="410">
                  <c:v>0.36685294949220898</c:v>
                </c:pt>
                <c:pt idx="411">
                  <c:v>0.367894793486373</c:v>
                </c:pt>
                <c:pt idx="412">
                  <c:v>0.36893663748053801</c:v>
                </c:pt>
                <c:pt idx="413">
                  <c:v>0.36997848147470302</c:v>
                </c:pt>
                <c:pt idx="414">
                  <c:v>0.37102032546886898</c:v>
                </c:pt>
                <c:pt idx="415">
                  <c:v>0.372062169463034</c:v>
                </c:pt>
                <c:pt idx="416">
                  <c:v>0.37310401345719901</c:v>
                </c:pt>
                <c:pt idx="417">
                  <c:v>0.37414585745136297</c:v>
                </c:pt>
                <c:pt idx="418">
                  <c:v>0.37518770144552799</c:v>
                </c:pt>
                <c:pt idx="419">
                  <c:v>0.376229545439693</c:v>
                </c:pt>
                <c:pt idx="420">
                  <c:v>0.37727138943385802</c:v>
                </c:pt>
                <c:pt idx="421">
                  <c:v>0.37831323342802298</c:v>
                </c:pt>
                <c:pt idx="422">
                  <c:v>0.37935507742218799</c:v>
                </c:pt>
                <c:pt idx="423">
                  <c:v>0.38039692141635301</c:v>
                </c:pt>
                <c:pt idx="424">
                  <c:v>0.38143876541051802</c:v>
                </c:pt>
                <c:pt idx="425">
                  <c:v>0.38248060940468298</c:v>
                </c:pt>
                <c:pt idx="426">
                  <c:v>0.383522453398848</c:v>
                </c:pt>
                <c:pt idx="427">
                  <c:v>0.38456429739301201</c:v>
                </c:pt>
                <c:pt idx="428">
                  <c:v>0.38560614138717803</c:v>
                </c:pt>
                <c:pt idx="429">
                  <c:v>0.38664798538134199</c:v>
                </c:pt>
                <c:pt idx="430">
                  <c:v>0.387689829375507</c:v>
                </c:pt>
                <c:pt idx="431">
                  <c:v>0.38873167336967301</c:v>
                </c:pt>
                <c:pt idx="432">
                  <c:v>0.38977351736383797</c:v>
                </c:pt>
                <c:pt idx="433">
                  <c:v>0.39081536135800299</c:v>
                </c:pt>
                <c:pt idx="434">
                  <c:v>0.391857205352168</c:v>
                </c:pt>
                <c:pt idx="435">
                  <c:v>0.39289904934633302</c:v>
                </c:pt>
                <c:pt idx="436">
                  <c:v>0.39394089334049898</c:v>
                </c:pt>
                <c:pt idx="437">
                  <c:v>0.39498273733466299</c:v>
                </c:pt>
                <c:pt idx="438">
                  <c:v>0.39602458132882801</c:v>
                </c:pt>
                <c:pt idx="439">
                  <c:v>0.39706642532299202</c:v>
                </c:pt>
                <c:pt idx="440">
                  <c:v>0.39810826931715798</c:v>
                </c:pt>
                <c:pt idx="441">
                  <c:v>0.399150113311323</c:v>
                </c:pt>
                <c:pt idx="442">
                  <c:v>0.40019195730548701</c:v>
                </c:pt>
                <c:pt idx="443">
                  <c:v>0.40123380129965303</c:v>
                </c:pt>
                <c:pt idx="444">
                  <c:v>0.40227564529381798</c:v>
                </c:pt>
                <c:pt idx="445">
                  <c:v>0.403317489287983</c:v>
                </c:pt>
                <c:pt idx="446">
                  <c:v>0.40435933328214801</c:v>
                </c:pt>
                <c:pt idx="447">
                  <c:v>0.40540117727631197</c:v>
                </c:pt>
                <c:pt idx="448">
                  <c:v>0.40644302127047799</c:v>
                </c:pt>
                <c:pt idx="449">
                  <c:v>0.407484865264643</c:v>
                </c:pt>
                <c:pt idx="450">
                  <c:v>0.40852670925880702</c:v>
                </c:pt>
                <c:pt idx="451">
                  <c:v>0.40956855325297198</c:v>
                </c:pt>
                <c:pt idx="452">
                  <c:v>0.41061039724713699</c:v>
                </c:pt>
                <c:pt idx="453">
                  <c:v>0.41165224124130201</c:v>
                </c:pt>
                <c:pt idx="454">
                  <c:v>0.41269408523546702</c:v>
                </c:pt>
                <c:pt idx="455">
                  <c:v>0.41373592922963198</c:v>
                </c:pt>
                <c:pt idx="456">
                  <c:v>0.414777773223796</c:v>
                </c:pt>
                <c:pt idx="457">
                  <c:v>0.41581961721796201</c:v>
                </c:pt>
                <c:pt idx="458">
                  <c:v>0.41686146121212603</c:v>
                </c:pt>
                <c:pt idx="459">
                  <c:v>0.41790330520629199</c:v>
                </c:pt>
                <c:pt idx="460">
                  <c:v>0.418945149200458</c:v>
                </c:pt>
                <c:pt idx="461">
                  <c:v>0.41998699319462202</c:v>
                </c:pt>
                <c:pt idx="462">
                  <c:v>0.42102883718878598</c:v>
                </c:pt>
                <c:pt idx="463">
                  <c:v>0.42207068118295199</c:v>
                </c:pt>
                <c:pt idx="464">
                  <c:v>0.423112525177118</c:v>
                </c:pt>
                <c:pt idx="465">
                  <c:v>0.42415436917128202</c:v>
                </c:pt>
                <c:pt idx="466">
                  <c:v>0.42519621316544698</c:v>
                </c:pt>
                <c:pt idx="467">
                  <c:v>0.42623805715961199</c:v>
                </c:pt>
                <c:pt idx="468">
                  <c:v>0.42727990115377701</c:v>
                </c:pt>
                <c:pt idx="469">
                  <c:v>0.42832174514794102</c:v>
                </c:pt>
                <c:pt idx="470">
                  <c:v>0.42936358914210898</c:v>
                </c:pt>
                <c:pt idx="471">
                  <c:v>0.430405433136272</c:v>
                </c:pt>
                <c:pt idx="472">
                  <c:v>0.43144727713043701</c:v>
                </c:pt>
                <c:pt idx="473">
                  <c:v>0.43248912112460203</c:v>
                </c:pt>
                <c:pt idx="474">
                  <c:v>0.43353096511876599</c:v>
                </c:pt>
                <c:pt idx="475">
                  <c:v>0.434572809112932</c:v>
                </c:pt>
                <c:pt idx="476">
                  <c:v>0.43561465310709702</c:v>
                </c:pt>
                <c:pt idx="477">
                  <c:v>0.43665649710126198</c:v>
                </c:pt>
                <c:pt idx="478">
                  <c:v>0.43769834109542799</c:v>
                </c:pt>
                <c:pt idx="479">
                  <c:v>0.43874018508959201</c:v>
                </c:pt>
                <c:pt idx="480">
                  <c:v>0.43978202908375702</c:v>
                </c:pt>
                <c:pt idx="481">
                  <c:v>0.44082387307792198</c:v>
                </c:pt>
                <c:pt idx="482">
                  <c:v>0.441865717072086</c:v>
                </c:pt>
                <c:pt idx="483">
                  <c:v>0.44290756106625101</c:v>
                </c:pt>
                <c:pt idx="484">
                  <c:v>0.44394940506041702</c:v>
                </c:pt>
                <c:pt idx="485">
                  <c:v>0.44499124905458198</c:v>
                </c:pt>
                <c:pt idx="486">
                  <c:v>0.446033093048746</c:v>
                </c:pt>
                <c:pt idx="487">
                  <c:v>0.44707493704291101</c:v>
                </c:pt>
                <c:pt idx="488">
                  <c:v>0.44811678103707703</c:v>
                </c:pt>
                <c:pt idx="489">
                  <c:v>0.44915862503124099</c:v>
                </c:pt>
                <c:pt idx="490">
                  <c:v>0.450200469025407</c:v>
                </c:pt>
                <c:pt idx="491">
                  <c:v>0.45124231301957002</c:v>
                </c:pt>
                <c:pt idx="492">
                  <c:v>0.45228415701373698</c:v>
                </c:pt>
                <c:pt idx="493">
                  <c:v>0.45332600100790199</c:v>
                </c:pt>
                <c:pt idx="494">
                  <c:v>0.45436784500206601</c:v>
                </c:pt>
                <c:pt idx="495">
                  <c:v>0.45540968899623002</c:v>
                </c:pt>
                <c:pt idx="496">
                  <c:v>0.45645153299039598</c:v>
                </c:pt>
                <c:pt idx="497">
                  <c:v>0.457493376984561</c:v>
                </c:pt>
                <c:pt idx="498">
                  <c:v>0.45853522097872701</c:v>
                </c:pt>
                <c:pt idx="499">
                  <c:v>0.45957706497289103</c:v>
                </c:pt>
                <c:pt idx="500">
                  <c:v>0.46061890896705499</c:v>
                </c:pt>
                <c:pt idx="501">
                  <c:v>0.46166075296122</c:v>
                </c:pt>
                <c:pt idx="502">
                  <c:v>0.46270259695538601</c:v>
                </c:pt>
                <c:pt idx="503">
                  <c:v>0.46374444094955197</c:v>
                </c:pt>
                <c:pt idx="504">
                  <c:v>0.46478628494371599</c:v>
                </c:pt>
                <c:pt idx="505">
                  <c:v>0.465828128937882</c:v>
                </c:pt>
                <c:pt idx="506">
                  <c:v>0.46686997293204502</c:v>
                </c:pt>
                <c:pt idx="507">
                  <c:v>0.46791181692620998</c:v>
                </c:pt>
                <c:pt idx="508">
                  <c:v>0.46895366092037599</c:v>
                </c:pt>
                <c:pt idx="509">
                  <c:v>0.46999550491453901</c:v>
                </c:pt>
                <c:pt idx="510">
                  <c:v>0.47103734890870602</c:v>
                </c:pt>
                <c:pt idx="511">
                  <c:v>0.47207919290286998</c:v>
                </c:pt>
                <c:pt idx="512">
                  <c:v>0.473121036897036</c:v>
                </c:pt>
                <c:pt idx="513">
                  <c:v>0.47416288089120001</c:v>
                </c:pt>
                <c:pt idx="514">
                  <c:v>0.47520472488536503</c:v>
                </c:pt>
                <c:pt idx="515">
                  <c:v>0.47624656887952999</c:v>
                </c:pt>
                <c:pt idx="516">
                  <c:v>0.477288412873696</c:v>
                </c:pt>
                <c:pt idx="517">
                  <c:v>0.47833025686786201</c:v>
                </c:pt>
                <c:pt idx="518">
                  <c:v>0.47937210086202597</c:v>
                </c:pt>
                <c:pt idx="519">
                  <c:v>0.48041394485619099</c:v>
                </c:pt>
                <c:pt idx="520">
                  <c:v>0.481455788850355</c:v>
                </c:pt>
                <c:pt idx="521">
                  <c:v>0.48249763284452102</c:v>
                </c:pt>
                <c:pt idx="522">
                  <c:v>0.48353947683868498</c:v>
                </c:pt>
                <c:pt idx="523">
                  <c:v>0.48458132083284999</c:v>
                </c:pt>
                <c:pt idx="524">
                  <c:v>0.48562316482701601</c:v>
                </c:pt>
                <c:pt idx="525">
                  <c:v>0.48666500882118102</c:v>
                </c:pt>
                <c:pt idx="526">
                  <c:v>0.48770685281534698</c:v>
                </c:pt>
                <c:pt idx="527">
                  <c:v>0.488748696809511</c:v>
                </c:pt>
                <c:pt idx="528">
                  <c:v>0.48979054080367701</c:v>
                </c:pt>
                <c:pt idx="529">
                  <c:v>0.49083238479784003</c:v>
                </c:pt>
                <c:pt idx="530">
                  <c:v>0.49187422879200599</c:v>
                </c:pt>
                <c:pt idx="531">
                  <c:v>0.49291607278617</c:v>
                </c:pt>
                <c:pt idx="532">
                  <c:v>0.49395791678033502</c:v>
                </c:pt>
                <c:pt idx="533">
                  <c:v>0.49499976077450097</c:v>
                </c:pt>
                <c:pt idx="534">
                  <c:v>0.49604160476866499</c:v>
                </c:pt>
                <c:pt idx="535">
                  <c:v>0.497083448762831</c:v>
                </c:pt>
                <c:pt idx="536">
                  <c:v>0.49812529275699602</c:v>
                </c:pt>
                <c:pt idx="537">
                  <c:v>0.49916713675116098</c:v>
                </c:pt>
                <c:pt idx="538">
                  <c:v>0.50020898074532405</c:v>
                </c:pt>
                <c:pt idx="539">
                  <c:v>0.50125082473949001</c:v>
                </c:pt>
                <c:pt idx="540">
                  <c:v>0.50229266873365597</c:v>
                </c:pt>
                <c:pt idx="541">
                  <c:v>0.50333451272782104</c:v>
                </c:pt>
                <c:pt idx="542">
                  <c:v>0.504376356721986</c:v>
                </c:pt>
                <c:pt idx="543">
                  <c:v>0.50541820071614996</c:v>
                </c:pt>
                <c:pt idx="544">
                  <c:v>0.50646004471031503</c:v>
                </c:pt>
                <c:pt idx="545">
                  <c:v>0.50750188870447999</c:v>
                </c:pt>
                <c:pt idx="546">
                  <c:v>0.50854373269864395</c:v>
                </c:pt>
                <c:pt idx="547">
                  <c:v>0.50958557669281002</c:v>
                </c:pt>
                <c:pt idx="548">
                  <c:v>0.51062742068697498</c:v>
                </c:pt>
                <c:pt idx="549">
                  <c:v>0.51166926468114104</c:v>
                </c:pt>
                <c:pt idx="550">
                  <c:v>0.51271110867530501</c:v>
                </c:pt>
                <c:pt idx="551">
                  <c:v>0.51375295266946996</c:v>
                </c:pt>
                <c:pt idx="552">
                  <c:v>0.51479479666363603</c:v>
                </c:pt>
                <c:pt idx="553">
                  <c:v>0.51583664065780099</c:v>
                </c:pt>
                <c:pt idx="554">
                  <c:v>0.51687848465196595</c:v>
                </c:pt>
                <c:pt idx="555">
                  <c:v>0.51792032864613002</c:v>
                </c:pt>
                <c:pt idx="556">
                  <c:v>0.51896217264029498</c:v>
                </c:pt>
                <c:pt idx="557">
                  <c:v>0.52000401663446005</c:v>
                </c:pt>
                <c:pt idx="558">
                  <c:v>0.52104586062862501</c:v>
                </c:pt>
                <c:pt idx="559">
                  <c:v>0.52208770462278797</c:v>
                </c:pt>
                <c:pt idx="560">
                  <c:v>0.52312954861695504</c:v>
                </c:pt>
                <c:pt idx="561">
                  <c:v>0.52417139261112</c:v>
                </c:pt>
                <c:pt idx="562">
                  <c:v>0.52521323660528496</c:v>
                </c:pt>
                <c:pt idx="563">
                  <c:v>0.52625508059945003</c:v>
                </c:pt>
                <c:pt idx="564">
                  <c:v>0.52729692459361499</c:v>
                </c:pt>
                <c:pt idx="565">
                  <c:v>0.52833876858777995</c:v>
                </c:pt>
                <c:pt idx="566">
                  <c:v>0.52938061258194502</c:v>
                </c:pt>
                <c:pt idx="567">
                  <c:v>0.53042245657610898</c:v>
                </c:pt>
                <c:pt idx="568">
                  <c:v>0.53146430057027505</c:v>
                </c:pt>
                <c:pt idx="569">
                  <c:v>0.53250614456444001</c:v>
                </c:pt>
                <c:pt idx="570">
                  <c:v>0.53354798855860497</c:v>
                </c:pt>
                <c:pt idx="571">
                  <c:v>0.53458983255276904</c:v>
                </c:pt>
                <c:pt idx="572">
                  <c:v>0.535631676546935</c:v>
                </c:pt>
                <c:pt idx="573">
                  <c:v>0.53667352054109996</c:v>
                </c:pt>
                <c:pt idx="574">
                  <c:v>0.53771536453526403</c:v>
                </c:pt>
                <c:pt idx="575">
                  <c:v>0.53875720852942999</c:v>
                </c:pt>
                <c:pt idx="576">
                  <c:v>0.53979905252359395</c:v>
                </c:pt>
                <c:pt idx="577">
                  <c:v>0.54084089651775902</c:v>
                </c:pt>
                <c:pt idx="578">
                  <c:v>0.54188274051192398</c:v>
                </c:pt>
                <c:pt idx="579">
                  <c:v>0.54292458450608805</c:v>
                </c:pt>
                <c:pt idx="580">
                  <c:v>0.54396642850025401</c:v>
                </c:pt>
                <c:pt idx="581">
                  <c:v>0.54500827249441997</c:v>
                </c:pt>
                <c:pt idx="582">
                  <c:v>0.54605011648858304</c:v>
                </c:pt>
                <c:pt idx="583">
                  <c:v>0.547091960482748</c:v>
                </c:pt>
                <c:pt idx="584">
                  <c:v>0.54813380447691296</c:v>
                </c:pt>
                <c:pt idx="585">
                  <c:v>0.54917564847108002</c:v>
                </c:pt>
                <c:pt idx="586">
                  <c:v>0.55021749246524398</c:v>
                </c:pt>
                <c:pt idx="587">
                  <c:v>0.55125933645940906</c:v>
                </c:pt>
                <c:pt idx="588">
                  <c:v>0.55230118045357401</c:v>
                </c:pt>
                <c:pt idx="589">
                  <c:v>0.55334302444773897</c:v>
                </c:pt>
                <c:pt idx="590">
                  <c:v>0.55438486844190404</c:v>
                </c:pt>
                <c:pt idx="591">
                  <c:v>0.55542671243607</c:v>
                </c:pt>
                <c:pt idx="592">
                  <c:v>0.55646855643023396</c:v>
                </c:pt>
                <c:pt idx="593">
                  <c:v>0.55751040042439903</c:v>
                </c:pt>
                <c:pt idx="594">
                  <c:v>0.55855224441856499</c:v>
                </c:pt>
                <c:pt idx="595">
                  <c:v>0.55959408841272895</c:v>
                </c:pt>
                <c:pt idx="596">
                  <c:v>0.56063593240689402</c:v>
                </c:pt>
                <c:pt idx="597">
                  <c:v>0.56167777640105898</c:v>
                </c:pt>
                <c:pt idx="598">
                  <c:v>0.56271962039522305</c:v>
                </c:pt>
                <c:pt idx="599">
                  <c:v>0.56376146438938901</c:v>
                </c:pt>
                <c:pt idx="600">
                  <c:v>0.56480330838355397</c:v>
                </c:pt>
                <c:pt idx="601">
                  <c:v>0.56584515237771904</c:v>
                </c:pt>
                <c:pt idx="602">
                  <c:v>0.566886996371884</c:v>
                </c:pt>
                <c:pt idx="603">
                  <c:v>0.56792884036604896</c:v>
                </c:pt>
                <c:pt idx="604">
                  <c:v>0.56897068436021303</c:v>
                </c:pt>
                <c:pt idx="605">
                  <c:v>0.57001252835437899</c:v>
                </c:pt>
                <c:pt idx="606">
                  <c:v>0.57105437234854395</c:v>
                </c:pt>
                <c:pt idx="607">
                  <c:v>0.57209621634271002</c:v>
                </c:pt>
                <c:pt idx="608">
                  <c:v>0.57313806033687298</c:v>
                </c:pt>
                <c:pt idx="609">
                  <c:v>0.57417990433104005</c:v>
                </c:pt>
                <c:pt idx="610">
                  <c:v>0.57522174832520301</c:v>
                </c:pt>
                <c:pt idx="611">
                  <c:v>0.57626359231936897</c:v>
                </c:pt>
                <c:pt idx="612">
                  <c:v>0.57730543631353404</c:v>
                </c:pt>
                <c:pt idx="613">
                  <c:v>0.578347280307697</c:v>
                </c:pt>
                <c:pt idx="614">
                  <c:v>0.57938912430186296</c:v>
                </c:pt>
                <c:pt idx="615">
                  <c:v>0.58043096829602903</c:v>
                </c:pt>
                <c:pt idx="616">
                  <c:v>0.58147281229019199</c:v>
                </c:pt>
                <c:pt idx="617">
                  <c:v>0.58251465628435795</c:v>
                </c:pt>
                <c:pt idx="618">
                  <c:v>0.58355650027852302</c:v>
                </c:pt>
                <c:pt idx="619">
                  <c:v>0.58459834427268798</c:v>
                </c:pt>
                <c:pt idx="620">
                  <c:v>0.58564018826685305</c:v>
                </c:pt>
                <c:pt idx="621">
                  <c:v>0.586682032261018</c:v>
                </c:pt>
                <c:pt idx="622">
                  <c:v>0.58772387625518396</c:v>
                </c:pt>
                <c:pt idx="623">
                  <c:v>0.58876572024934903</c:v>
                </c:pt>
                <c:pt idx="624">
                  <c:v>0.58980756424351399</c:v>
                </c:pt>
                <c:pt idx="625">
                  <c:v>0.59084940823767595</c:v>
                </c:pt>
                <c:pt idx="626">
                  <c:v>0.59189125223184202</c:v>
                </c:pt>
                <c:pt idx="627">
                  <c:v>0.59293309622600898</c:v>
                </c:pt>
                <c:pt idx="628">
                  <c:v>0.59397494022017405</c:v>
                </c:pt>
                <c:pt idx="629">
                  <c:v>0.59501678421433801</c:v>
                </c:pt>
                <c:pt idx="630">
                  <c:v>0.59605862820850197</c:v>
                </c:pt>
                <c:pt idx="631">
                  <c:v>0.59710047220266804</c:v>
                </c:pt>
                <c:pt idx="632">
                  <c:v>0.598142316196834</c:v>
                </c:pt>
                <c:pt idx="633">
                  <c:v>0.59918416019099796</c:v>
                </c:pt>
                <c:pt idx="634">
                  <c:v>0.60022600418516303</c:v>
                </c:pt>
                <c:pt idx="635">
                  <c:v>0.60126784817932799</c:v>
                </c:pt>
                <c:pt idx="636">
                  <c:v>0.60230969217349195</c:v>
                </c:pt>
                <c:pt idx="637">
                  <c:v>0.60335153616765802</c:v>
                </c:pt>
                <c:pt idx="638">
                  <c:v>0.60439338016182298</c:v>
                </c:pt>
                <c:pt idx="639">
                  <c:v>0.60543522415598805</c:v>
                </c:pt>
                <c:pt idx="640">
                  <c:v>0.60647706815015201</c:v>
                </c:pt>
                <c:pt idx="641">
                  <c:v>0.60751891214431797</c:v>
                </c:pt>
                <c:pt idx="642">
                  <c:v>0.60856075613848304</c:v>
                </c:pt>
                <c:pt idx="643">
                  <c:v>0.609602600132646</c:v>
                </c:pt>
                <c:pt idx="644">
                  <c:v>0.61064444412681396</c:v>
                </c:pt>
                <c:pt idx="645">
                  <c:v>0.61168628812097803</c:v>
                </c:pt>
                <c:pt idx="646">
                  <c:v>0.61272813211514399</c:v>
                </c:pt>
                <c:pt idx="647">
                  <c:v>0.61376997610930695</c:v>
                </c:pt>
                <c:pt idx="648">
                  <c:v>0.61481182010347202</c:v>
                </c:pt>
                <c:pt idx="649">
                  <c:v>0.61585366409763798</c:v>
                </c:pt>
                <c:pt idx="650">
                  <c:v>0.61689550809180105</c:v>
                </c:pt>
                <c:pt idx="651">
                  <c:v>0.61793735208596701</c:v>
                </c:pt>
                <c:pt idx="652">
                  <c:v>0.61897919608013297</c:v>
                </c:pt>
                <c:pt idx="653">
                  <c:v>0.62002104007429804</c:v>
                </c:pt>
                <c:pt idx="654">
                  <c:v>0.621062884068461</c:v>
                </c:pt>
                <c:pt idx="655">
                  <c:v>0.62210472806262795</c:v>
                </c:pt>
                <c:pt idx="656">
                  <c:v>0.62314657205679203</c:v>
                </c:pt>
                <c:pt idx="657">
                  <c:v>0.62418841605095798</c:v>
                </c:pt>
                <c:pt idx="658">
                  <c:v>0.62523026004512205</c:v>
                </c:pt>
                <c:pt idx="659">
                  <c:v>0.62627210403928701</c:v>
                </c:pt>
                <c:pt idx="660">
                  <c:v>0.62731394803345097</c:v>
                </c:pt>
                <c:pt idx="661">
                  <c:v>0.62835579202761804</c:v>
                </c:pt>
                <c:pt idx="662">
                  <c:v>0.629397636021783</c:v>
                </c:pt>
                <c:pt idx="663">
                  <c:v>0.63043948001594696</c:v>
                </c:pt>
                <c:pt idx="664">
                  <c:v>0.63148132401011303</c:v>
                </c:pt>
                <c:pt idx="665">
                  <c:v>0.63252316800427899</c:v>
                </c:pt>
                <c:pt idx="666">
                  <c:v>0.63356501199844295</c:v>
                </c:pt>
                <c:pt idx="667">
                  <c:v>0.63460685599260602</c:v>
                </c:pt>
                <c:pt idx="668">
                  <c:v>0.63564869998677398</c:v>
                </c:pt>
                <c:pt idx="669">
                  <c:v>0.63669054398093605</c:v>
                </c:pt>
                <c:pt idx="670">
                  <c:v>0.63773238797510301</c:v>
                </c:pt>
                <c:pt idx="671">
                  <c:v>0.63877423196926697</c:v>
                </c:pt>
                <c:pt idx="672">
                  <c:v>0.63981607596343204</c:v>
                </c:pt>
                <c:pt idx="673">
                  <c:v>0.640857919957598</c:v>
                </c:pt>
                <c:pt idx="674">
                  <c:v>0.64189976395176296</c:v>
                </c:pt>
                <c:pt idx="675">
                  <c:v>0.64294160794592703</c:v>
                </c:pt>
                <c:pt idx="676">
                  <c:v>0.64398345194009099</c:v>
                </c:pt>
                <c:pt idx="677">
                  <c:v>0.64502529593425695</c:v>
                </c:pt>
                <c:pt idx="678">
                  <c:v>0.64606713992842102</c:v>
                </c:pt>
                <c:pt idx="679">
                  <c:v>0.64710898392258798</c:v>
                </c:pt>
                <c:pt idx="680">
                  <c:v>0.64815082791675205</c:v>
                </c:pt>
                <c:pt idx="681">
                  <c:v>0.64919267191091701</c:v>
                </c:pt>
                <c:pt idx="682">
                  <c:v>0.65023451590508097</c:v>
                </c:pt>
                <c:pt idx="683">
                  <c:v>0.65127635989924704</c:v>
                </c:pt>
                <c:pt idx="684">
                  <c:v>0.652318203893413</c:v>
                </c:pt>
                <c:pt idx="685">
                  <c:v>0.65336004788757696</c:v>
                </c:pt>
                <c:pt idx="686">
                  <c:v>0.65440189188174203</c:v>
                </c:pt>
                <c:pt idx="687">
                  <c:v>0.65544373587590599</c:v>
                </c:pt>
                <c:pt idx="688">
                  <c:v>0.65648557987006995</c:v>
                </c:pt>
                <c:pt idx="689">
                  <c:v>0.65752742386423602</c:v>
                </c:pt>
                <c:pt idx="690">
                  <c:v>0.65856926785840098</c:v>
                </c:pt>
                <c:pt idx="691">
                  <c:v>0.65961111185256605</c:v>
                </c:pt>
                <c:pt idx="692">
                  <c:v>0.660652955846732</c:v>
                </c:pt>
                <c:pt idx="693">
                  <c:v>0.66169479984089696</c:v>
                </c:pt>
                <c:pt idx="694">
                  <c:v>0.66273664383506103</c:v>
                </c:pt>
                <c:pt idx="695">
                  <c:v>0.66377848782922499</c:v>
                </c:pt>
                <c:pt idx="696">
                  <c:v>0.66482033182339195</c:v>
                </c:pt>
                <c:pt idx="697">
                  <c:v>0.66586217581755602</c:v>
                </c:pt>
                <c:pt idx="698">
                  <c:v>0.66690401981172198</c:v>
                </c:pt>
                <c:pt idx="699">
                  <c:v>0.66794586380588705</c:v>
                </c:pt>
                <c:pt idx="700">
                  <c:v>0.66898770780005201</c:v>
                </c:pt>
                <c:pt idx="701">
                  <c:v>0.67002955179421697</c:v>
                </c:pt>
                <c:pt idx="702">
                  <c:v>0.67107139578838404</c:v>
                </c:pt>
                <c:pt idx="703">
                  <c:v>0.672113239782546</c:v>
                </c:pt>
                <c:pt idx="704">
                  <c:v>0.67315508377671096</c:v>
                </c:pt>
                <c:pt idx="705">
                  <c:v>0.67419692777087703</c:v>
                </c:pt>
                <c:pt idx="706">
                  <c:v>0.67523877176503999</c:v>
                </c:pt>
                <c:pt idx="707">
                  <c:v>0.67628061575920595</c:v>
                </c:pt>
                <c:pt idx="708">
                  <c:v>0.67732245975337202</c:v>
                </c:pt>
                <c:pt idx="709">
                  <c:v>0.67836430374753698</c:v>
                </c:pt>
                <c:pt idx="710">
                  <c:v>0.67940614774170205</c:v>
                </c:pt>
                <c:pt idx="711">
                  <c:v>0.68044799173586501</c:v>
                </c:pt>
                <c:pt idx="712">
                  <c:v>0.68148983573002997</c:v>
                </c:pt>
                <c:pt idx="713">
                  <c:v>0.68253167972419504</c:v>
                </c:pt>
                <c:pt idx="714">
                  <c:v>0.683573523718361</c:v>
                </c:pt>
                <c:pt idx="715">
                  <c:v>0.68461536771252396</c:v>
                </c:pt>
                <c:pt idx="716">
                  <c:v>0.68565721170669203</c:v>
                </c:pt>
                <c:pt idx="717">
                  <c:v>0.68669905570085499</c:v>
                </c:pt>
                <c:pt idx="718">
                  <c:v>0.68774089969501995</c:v>
                </c:pt>
                <c:pt idx="719">
                  <c:v>0.68878274368918502</c:v>
                </c:pt>
                <c:pt idx="720">
                  <c:v>0.68982458768334998</c:v>
                </c:pt>
                <c:pt idx="721">
                  <c:v>0.69086643167751605</c:v>
                </c:pt>
                <c:pt idx="722">
                  <c:v>0.69190827567167901</c:v>
                </c:pt>
                <c:pt idx="723">
                  <c:v>0.69295011966584596</c:v>
                </c:pt>
                <c:pt idx="724">
                  <c:v>0.69399196366001104</c:v>
                </c:pt>
                <c:pt idx="725">
                  <c:v>0.69503380765417599</c:v>
                </c:pt>
                <c:pt idx="726">
                  <c:v>0.69607565164833995</c:v>
                </c:pt>
                <c:pt idx="727">
                  <c:v>0.69711749564250403</c:v>
                </c:pt>
                <c:pt idx="728">
                  <c:v>0.69815933963667098</c:v>
                </c:pt>
                <c:pt idx="729">
                  <c:v>0.69920118363083505</c:v>
                </c:pt>
                <c:pt idx="730">
                  <c:v>0.70024302762500001</c:v>
                </c:pt>
                <c:pt idx="731">
                  <c:v>0.70128487161916697</c:v>
                </c:pt>
                <c:pt idx="732">
                  <c:v>0.70232671561333204</c:v>
                </c:pt>
                <c:pt idx="733">
                  <c:v>0.703368559607495</c:v>
                </c:pt>
                <c:pt idx="734">
                  <c:v>0.70441040360166196</c:v>
                </c:pt>
                <c:pt idx="735">
                  <c:v>0.70545224759582603</c:v>
                </c:pt>
                <c:pt idx="736">
                  <c:v>0.70649409158999199</c:v>
                </c:pt>
                <c:pt idx="737">
                  <c:v>0.70753593558415495</c:v>
                </c:pt>
                <c:pt idx="738">
                  <c:v>0.70857777957832002</c:v>
                </c:pt>
                <c:pt idx="739">
                  <c:v>0.70961962357248598</c:v>
                </c:pt>
                <c:pt idx="740">
                  <c:v>0.71066146756665105</c:v>
                </c:pt>
                <c:pt idx="741">
                  <c:v>0.71170331156081501</c:v>
                </c:pt>
                <c:pt idx="742">
                  <c:v>0.71274515555498297</c:v>
                </c:pt>
                <c:pt idx="743">
                  <c:v>0.71378699954914504</c:v>
                </c:pt>
                <c:pt idx="744">
                  <c:v>0.71482884354331</c:v>
                </c:pt>
                <c:pt idx="745">
                  <c:v>0.71587068753747696</c:v>
                </c:pt>
                <c:pt idx="746">
                  <c:v>0.71691253153163803</c:v>
                </c:pt>
                <c:pt idx="747">
                  <c:v>0.71795437552580699</c:v>
                </c:pt>
                <c:pt idx="748">
                  <c:v>0.71899621951996995</c:v>
                </c:pt>
                <c:pt idx="749">
                  <c:v>0.72003806351413602</c:v>
                </c:pt>
                <c:pt idx="750">
                  <c:v>0.72107990750830098</c:v>
                </c:pt>
                <c:pt idx="751">
                  <c:v>0.72212175150246405</c:v>
                </c:pt>
                <c:pt idx="752">
                  <c:v>0.72316359549662901</c:v>
                </c:pt>
                <c:pt idx="753">
                  <c:v>0.72420543949079597</c:v>
                </c:pt>
                <c:pt idx="754">
                  <c:v>0.72524728348495904</c:v>
                </c:pt>
                <c:pt idx="755">
                  <c:v>0.726289127479125</c:v>
                </c:pt>
                <c:pt idx="756">
                  <c:v>0.72733097147328996</c:v>
                </c:pt>
                <c:pt idx="757">
                  <c:v>0.72837281546745603</c:v>
                </c:pt>
                <c:pt idx="758">
                  <c:v>0.72941465946162098</c:v>
                </c:pt>
                <c:pt idx="759">
                  <c:v>0.73045650345578494</c:v>
                </c:pt>
                <c:pt idx="760">
                  <c:v>0.73149834744995001</c:v>
                </c:pt>
                <c:pt idx="761">
                  <c:v>0.73254019144411597</c:v>
                </c:pt>
                <c:pt idx="762">
                  <c:v>0.73358203543828004</c:v>
                </c:pt>
                <c:pt idx="763">
                  <c:v>0.734623879432446</c:v>
                </c:pt>
                <c:pt idx="764">
                  <c:v>0.73566572342660996</c:v>
                </c:pt>
                <c:pt idx="765">
                  <c:v>0.73670756742077503</c:v>
                </c:pt>
                <c:pt idx="766">
                  <c:v>0.73774941141493899</c:v>
                </c:pt>
                <c:pt idx="767">
                  <c:v>0.73879125540910395</c:v>
                </c:pt>
                <c:pt idx="768">
                  <c:v>0.73983309940326902</c:v>
                </c:pt>
                <c:pt idx="769">
                  <c:v>0.74087494339743498</c:v>
                </c:pt>
                <c:pt idx="770">
                  <c:v>0.74191678739159905</c:v>
                </c:pt>
                <c:pt idx="771">
                  <c:v>0.74295863138576401</c:v>
                </c:pt>
                <c:pt idx="772">
                  <c:v>0.74400047537992897</c:v>
                </c:pt>
                <c:pt idx="773">
                  <c:v>0.74504231937409404</c:v>
                </c:pt>
                <c:pt idx="774">
                  <c:v>0.74608416336826</c:v>
                </c:pt>
                <c:pt idx="775">
                  <c:v>0.74712600736242596</c:v>
                </c:pt>
                <c:pt idx="776">
                  <c:v>0.74816785135658903</c:v>
                </c:pt>
                <c:pt idx="777">
                  <c:v>0.74920969535075399</c:v>
                </c:pt>
                <c:pt idx="778">
                  <c:v>0.75025153934491895</c:v>
                </c:pt>
                <c:pt idx="779">
                  <c:v>0.75129338333908302</c:v>
                </c:pt>
                <c:pt idx="780">
                  <c:v>0.75233522733324898</c:v>
                </c:pt>
                <c:pt idx="781">
                  <c:v>0.75337707132741305</c:v>
                </c:pt>
                <c:pt idx="782">
                  <c:v>0.75441891532157901</c:v>
                </c:pt>
                <c:pt idx="783">
                  <c:v>0.75546075931574297</c:v>
                </c:pt>
                <c:pt idx="784">
                  <c:v>0.75650260330991004</c:v>
                </c:pt>
                <c:pt idx="785">
                  <c:v>0.757544447304073</c:v>
                </c:pt>
                <c:pt idx="786">
                  <c:v>0.75858629129823996</c:v>
                </c:pt>
                <c:pt idx="787">
                  <c:v>0.75962813529240503</c:v>
                </c:pt>
                <c:pt idx="788">
                  <c:v>0.76066997928656999</c:v>
                </c:pt>
                <c:pt idx="789">
                  <c:v>0.76171182328073395</c:v>
                </c:pt>
                <c:pt idx="790">
                  <c:v>0.76275366727490002</c:v>
                </c:pt>
                <c:pt idx="791">
                  <c:v>0.76379551126906298</c:v>
                </c:pt>
                <c:pt idx="792">
                  <c:v>0.76483735526322805</c:v>
                </c:pt>
                <c:pt idx="793">
                  <c:v>0.765879199257395</c:v>
                </c:pt>
                <c:pt idx="794">
                  <c:v>0.76692104325155996</c:v>
                </c:pt>
                <c:pt idx="795">
                  <c:v>0.76796288724572304</c:v>
                </c:pt>
                <c:pt idx="796">
                  <c:v>0.76900473123988899</c:v>
                </c:pt>
                <c:pt idx="797">
                  <c:v>0.77004657523405096</c:v>
                </c:pt>
                <c:pt idx="798">
                  <c:v>0.77108841922822002</c:v>
                </c:pt>
                <c:pt idx="799">
                  <c:v>0.77213026322238398</c:v>
                </c:pt>
                <c:pt idx="800">
                  <c:v>0.77317210721655005</c:v>
                </c:pt>
                <c:pt idx="801">
                  <c:v>0.77421395121071401</c:v>
                </c:pt>
                <c:pt idx="802">
                  <c:v>0.77525579520487997</c:v>
                </c:pt>
                <c:pt idx="803">
                  <c:v>0.77629763919904604</c:v>
                </c:pt>
                <c:pt idx="804">
                  <c:v>0.77733948319321</c:v>
                </c:pt>
                <c:pt idx="805">
                  <c:v>0.77838132718737496</c:v>
                </c:pt>
                <c:pt idx="806">
                  <c:v>0.77942317118153903</c:v>
                </c:pt>
                <c:pt idx="807">
                  <c:v>0.78046501517570499</c:v>
                </c:pt>
                <c:pt idx="808">
                  <c:v>0.78150685916986795</c:v>
                </c:pt>
                <c:pt idx="809">
                  <c:v>0.78254870316403402</c:v>
                </c:pt>
                <c:pt idx="810">
                  <c:v>0.78359054715819998</c:v>
                </c:pt>
                <c:pt idx="811">
                  <c:v>0.78463239115236405</c:v>
                </c:pt>
                <c:pt idx="812">
                  <c:v>0.78567423514652801</c:v>
                </c:pt>
                <c:pt idx="813">
                  <c:v>0.78671607914069397</c:v>
                </c:pt>
                <c:pt idx="814">
                  <c:v>0.78775792313485804</c:v>
                </c:pt>
                <c:pt idx="815">
                  <c:v>0.788799767129023</c:v>
                </c:pt>
                <c:pt idx="816">
                  <c:v>0.78984161112318896</c:v>
                </c:pt>
                <c:pt idx="817">
                  <c:v>0.79088345511735303</c:v>
                </c:pt>
                <c:pt idx="818">
                  <c:v>0.79192529911151799</c:v>
                </c:pt>
                <c:pt idx="819">
                  <c:v>0.79296714310568195</c:v>
                </c:pt>
                <c:pt idx="820">
                  <c:v>0.79400898709984702</c:v>
                </c:pt>
                <c:pt idx="821">
                  <c:v>0.79505083109401498</c:v>
                </c:pt>
                <c:pt idx="822">
                  <c:v>0.79609267508817805</c:v>
                </c:pt>
                <c:pt idx="823">
                  <c:v>0.79713451908234401</c:v>
                </c:pt>
                <c:pt idx="824">
                  <c:v>0.79817636307650597</c:v>
                </c:pt>
                <c:pt idx="825">
                  <c:v>0.79921820707067304</c:v>
                </c:pt>
                <c:pt idx="826">
                  <c:v>0.800260051064839</c:v>
                </c:pt>
                <c:pt idx="827">
                  <c:v>0.80130189505900395</c:v>
                </c:pt>
                <c:pt idx="828">
                  <c:v>0.80234373905316803</c:v>
                </c:pt>
                <c:pt idx="829">
                  <c:v>0.80338558304733698</c:v>
                </c:pt>
                <c:pt idx="830">
                  <c:v>0.80442742704149905</c:v>
                </c:pt>
                <c:pt idx="831">
                  <c:v>0.80546927103566202</c:v>
                </c:pt>
                <c:pt idx="832">
                  <c:v>0.80651111502982697</c:v>
                </c:pt>
                <c:pt idx="833">
                  <c:v>0.80755295902399404</c:v>
                </c:pt>
                <c:pt idx="834">
                  <c:v>0.808594803018158</c:v>
                </c:pt>
                <c:pt idx="835">
                  <c:v>0.80963664701232296</c:v>
                </c:pt>
                <c:pt idx="836">
                  <c:v>0.81067849100648903</c:v>
                </c:pt>
                <c:pt idx="837">
                  <c:v>0.81172033500065399</c:v>
                </c:pt>
                <c:pt idx="838">
                  <c:v>0.81276217899481695</c:v>
                </c:pt>
                <c:pt idx="839">
                  <c:v>0.81380402298898302</c:v>
                </c:pt>
                <c:pt idx="840">
                  <c:v>0.81484586698314798</c:v>
                </c:pt>
                <c:pt idx="841">
                  <c:v>0.81588771097731405</c:v>
                </c:pt>
                <c:pt idx="842">
                  <c:v>0.81692955497147901</c:v>
                </c:pt>
                <c:pt idx="843">
                  <c:v>0.81797139896564197</c:v>
                </c:pt>
                <c:pt idx="844">
                  <c:v>0.81901324295980704</c:v>
                </c:pt>
                <c:pt idx="845">
                  <c:v>0.820055086953975</c:v>
                </c:pt>
                <c:pt idx="846">
                  <c:v>0.82109693094813796</c:v>
                </c:pt>
                <c:pt idx="847">
                  <c:v>0.82213877494230503</c:v>
                </c:pt>
                <c:pt idx="848">
                  <c:v>0.82318061893646699</c:v>
                </c:pt>
                <c:pt idx="849">
                  <c:v>0.82422246293063395</c:v>
                </c:pt>
                <c:pt idx="850">
                  <c:v>0.82526430692479702</c:v>
                </c:pt>
                <c:pt idx="851">
                  <c:v>0.82630615091896298</c:v>
                </c:pt>
                <c:pt idx="852">
                  <c:v>0.82734799491312905</c:v>
                </c:pt>
                <c:pt idx="853">
                  <c:v>0.82838983890729301</c:v>
                </c:pt>
                <c:pt idx="854">
                  <c:v>0.82943168290145697</c:v>
                </c:pt>
                <c:pt idx="855">
                  <c:v>0.83047352689562404</c:v>
                </c:pt>
                <c:pt idx="856">
                  <c:v>0.831515370889787</c:v>
                </c:pt>
                <c:pt idx="857">
                  <c:v>0.83255721488395096</c:v>
                </c:pt>
                <c:pt idx="858">
                  <c:v>0.83359905887811803</c:v>
                </c:pt>
                <c:pt idx="859">
                  <c:v>0.83464090287228099</c:v>
                </c:pt>
                <c:pt idx="860">
                  <c:v>0.83568274686645005</c:v>
                </c:pt>
                <c:pt idx="861">
                  <c:v>0.83672459086061202</c:v>
                </c:pt>
                <c:pt idx="862">
                  <c:v>0.83776643485477897</c:v>
                </c:pt>
                <c:pt idx="863">
                  <c:v>0.83880827884894105</c:v>
                </c:pt>
                <c:pt idx="864">
                  <c:v>0.83985012284310701</c:v>
                </c:pt>
                <c:pt idx="865">
                  <c:v>0.84089196683727296</c:v>
                </c:pt>
                <c:pt idx="866">
                  <c:v>0.84193381083143504</c:v>
                </c:pt>
                <c:pt idx="867">
                  <c:v>0.84297565482560399</c:v>
                </c:pt>
              </c:numCache>
            </c:numRef>
          </c:xVal>
          <c:yVal>
            <c:numRef>
              <c:f>AVGy!$H$3:$H$870</c:f>
              <c:numCache>
                <c:formatCode>0.00E+00</c:formatCode>
                <c:ptCount val="868"/>
                <c:pt idx="0">
                  <c:v>-3.01574446680062E-8</c:v>
                </c:pt>
                <c:pt idx="1">
                  <c:v>3.73295374566911E-8</c:v>
                </c:pt>
                <c:pt idx="2">
                  <c:v>-2.0060917763335398E-8</c:v>
                </c:pt>
                <c:pt idx="3">
                  <c:v>-2.1317675980667798E-8</c:v>
                </c:pt>
                <c:pt idx="4">
                  <c:v>-3.7879607165019001E-8</c:v>
                </c:pt>
                <c:pt idx="5">
                  <c:v>-5.9584473376651598E-8</c:v>
                </c:pt>
                <c:pt idx="6">
                  <c:v>-8.6737284187031905E-8</c:v>
                </c:pt>
                <c:pt idx="7">
                  <c:v>-1.1970975735256801E-7</c:v>
                </c:pt>
                <c:pt idx="8">
                  <c:v>-1.5894018626275701E-7</c:v>
                </c:pt>
                <c:pt idx="9">
                  <c:v>-2.0493323822841399E-7</c:v>
                </c:pt>
                <c:pt idx="10">
                  <c:v>-2.5824915083206398E-7</c:v>
                </c:pt>
                <c:pt idx="11">
                  <c:v>-3.1942810693445898E-7</c:v>
                </c:pt>
                <c:pt idx="12">
                  <c:v>-3.8893008758182802E-7</c:v>
                </c:pt>
                <c:pt idx="13">
                  <c:v>-4.6711980526724101E-7</c:v>
                </c:pt>
                <c:pt idx="14">
                  <c:v>-5.5425497868602795E-7</c:v>
                </c:pt>
                <c:pt idx="15">
                  <c:v>-6.5052336586638099E-7</c:v>
                </c:pt>
                <c:pt idx="16">
                  <c:v>-7.5623941468210303E-7</c:v>
                </c:pt>
                <c:pt idx="17">
                  <c:v>-8.71950166004923E-7</c:v>
                </c:pt>
                <c:pt idx="18">
                  <c:v>-9.98445402572449E-7</c:v>
                </c:pt>
                <c:pt idx="19">
                  <c:v>-1.13666611767076E-6</c:v>
                </c:pt>
                <c:pt idx="20">
                  <c:v>-1.28752724979566E-6</c:v>
                </c:pt>
                <c:pt idx="21">
                  <c:v>-1.4517659031279E-6</c:v>
                </c:pt>
                <c:pt idx="22">
                  <c:v>-1.6299261778051599E-6</c:v>
                </c:pt>
                <c:pt idx="23">
                  <c:v>-1.82241683022574E-6</c:v>
                </c:pt>
                <c:pt idx="24">
                  <c:v>-2.0296196283270501E-6</c:v>
                </c:pt>
                <c:pt idx="25">
                  <c:v>-2.25206377232613E-6</c:v>
                </c:pt>
                <c:pt idx="26">
                  <c:v>-2.4904739857025398E-6</c:v>
                </c:pt>
                <c:pt idx="27">
                  <c:v>-2.74575195968213E-6</c:v>
                </c:pt>
                <c:pt idx="28">
                  <c:v>-3.0189497209472602E-6</c:v>
                </c:pt>
                <c:pt idx="29">
                  <c:v>-3.3113383424957802E-6</c:v>
                </c:pt>
                <c:pt idx="30">
                  <c:v>-3.6245808209546899E-6</c:v>
                </c:pt>
                <c:pt idx="31">
                  <c:v>-3.9607820807789396E-6</c:v>
                </c:pt>
                <c:pt idx="32">
                  <c:v>-4.32249887943175E-6</c:v>
                </c:pt>
                <c:pt idx="33">
                  <c:v>-4.7126507196716398E-6</c:v>
                </c:pt>
                <c:pt idx="34">
                  <c:v>-5.1342621444525096E-6</c:v>
                </c:pt>
                <c:pt idx="35">
                  <c:v>-5.5901086507230501E-6</c:v>
                </c:pt>
                <c:pt idx="36">
                  <c:v>-6.0824837082304001E-6</c:v>
                </c:pt>
                <c:pt idx="37">
                  <c:v>-6.6131585120895296E-6</c:v>
                </c:pt>
                <c:pt idx="38">
                  <c:v>-7.1834766197225698E-6</c:v>
                </c:pt>
                <c:pt idx="39">
                  <c:v>-7.7946097948582702E-6</c:v>
                </c:pt>
                <c:pt idx="40">
                  <c:v>-8.4477394130150596E-6</c:v>
                </c:pt>
                <c:pt idx="41">
                  <c:v>-9.1442204923146404E-6</c:v>
                </c:pt>
                <c:pt idx="42">
                  <c:v>-9.8855910243685698E-6</c:v>
                </c:pt>
                <c:pt idx="43">
                  <c:v>-1.06735321929022E-5</c:v>
                </c:pt>
                <c:pt idx="44">
                  <c:v>-1.1509791079078499E-5</c:v>
                </c:pt>
                <c:pt idx="45">
                  <c:v>-1.2396297318536999E-5</c:v>
                </c:pt>
                <c:pt idx="46">
                  <c:v>-1.33357899390443E-5</c:v>
                </c:pt>
                <c:pt idx="47">
                  <c:v>-1.4332762393859499E-5</c:v>
                </c:pt>
                <c:pt idx="48">
                  <c:v>-1.5393319696160702E-5</c:v>
                </c:pt>
                <c:pt idx="49">
                  <c:v>-1.6524296269814301E-5</c:v>
                </c:pt>
                <c:pt idx="50">
                  <c:v>-1.77326473838586E-5</c:v>
                </c:pt>
                <c:pt idx="51">
                  <c:v>-1.9024396571322601E-5</c:v>
                </c:pt>
                <c:pt idx="52">
                  <c:v>-2.0403582508603101E-5</c:v>
                </c:pt>
                <c:pt idx="53">
                  <c:v>-2.18724504824557E-5</c:v>
                </c:pt>
                <c:pt idx="54">
                  <c:v>-2.34325173811591E-5</c:v>
                </c:pt>
                <c:pt idx="55">
                  <c:v>-2.5085378205715201E-5</c:v>
                </c:pt>
                <c:pt idx="56">
                  <c:v>-2.6833531987818102E-5</c:v>
                </c:pt>
                <c:pt idx="57">
                  <c:v>-2.86807516919079E-5</c:v>
                </c:pt>
                <c:pt idx="58">
                  <c:v>-3.0631937184506797E-5</c:v>
                </c:pt>
                <c:pt idx="59">
                  <c:v>-3.2692507759145302E-5</c:v>
                </c:pt>
                <c:pt idx="60">
                  <c:v>-3.4867458803433102E-5</c:v>
                </c:pt>
                <c:pt idx="61">
                  <c:v>-3.7160565141663098E-5</c:v>
                </c:pt>
                <c:pt idx="62">
                  <c:v>-3.9573823757481602E-5</c:v>
                </c:pt>
                <c:pt idx="63">
                  <c:v>-4.2107528970105797E-5</c:v>
                </c:pt>
                <c:pt idx="64">
                  <c:v>-4.4762561473163898E-5</c:v>
                </c:pt>
                <c:pt idx="65">
                  <c:v>-4.7542588745039001E-5</c:v>
                </c:pt>
                <c:pt idx="66">
                  <c:v>-5.0454080653586798E-5</c:v>
                </c:pt>
                <c:pt idx="67">
                  <c:v>-5.3505774534138002E-5</c:v>
                </c:pt>
                <c:pt idx="68">
                  <c:v>-5.6707405343401399E-5</c:v>
                </c:pt>
                <c:pt idx="69">
                  <c:v>-6.0066623875187802E-5</c:v>
                </c:pt>
                <c:pt idx="70">
                  <c:v>-6.3586702484068702E-5</c:v>
                </c:pt>
                <c:pt idx="71">
                  <c:v>-6.7266621974617795E-5</c:v>
                </c:pt>
                <c:pt idx="72">
                  <c:v>-7.1101945043375E-5</c:v>
                </c:pt>
                <c:pt idx="73">
                  <c:v>-7.5086551064151605E-5</c:v>
                </c:pt>
                <c:pt idx="74">
                  <c:v>-7.9214749902838303E-5</c:v>
                </c:pt>
                <c:pt idx="75">
                  <c:v>-8.3482793885227601E-5</c:v>
                </c:pt>
                <c:pt idx="76">
                  <c:v>-8.7889299973348798E-5</c:v>
                </c:pt>
                <c:pt idx="77">
                  <c:v>-9.2435061303589705E-5</c:v>
                </c:pt>
                <c:pt idx="78">
                  <c:v>-9.7122348572827404E-5</c:v>
                </c:pt>
                <c:pt idx="79">
                  <c:v>-1.01953871278177E-4</c:v>
                </c:pt>
                <c:pt idx="80">
                  <c:v>-1.0693161056008101E-4</c:v>
                </c:pt>
                <c:pt idx="81">
                  <c:v>-1.12056199817983E-4</c:v>
                </c:pt>
                <c:pt idx="82">
                  <c:v>-1.17326734328437E-4</c:v>
                </c:pt>
                <c:pt idx="83">
                  <c:v>-1.2274083567878901E-4</c:v>
                </c:pt>
                <c:pt idx="84">
                  <c:v>-1.2829470511820001E-4</c:v>
                </c:pt>
                <c:pt idx="85">
                  <c:v>-1.3398310045095499E-4</c:v>
                </c:pt>
                <c:pt idx="86">
                  <c:v>-1.39799339028749E-4</c:v>
                </c:pt>
                <c:pt idx="87">
                  <c:v>-1.45735359909571E-4</c:v>
                </c:pt>
                <c:pt idx="88">
                  <c:v>-1.5178147672642201E-4</c:v>
                </c:pt>
                <c:pt idx="89">
                  <c:v>-1.5792624903070401E-4</c:v>
                </c:pt>
                <c:pt idx="90">
                  <c:v>-1.6415678591176399E-4</c:v>
                </c:pt>
                <c:pt idx="91">
                  <c:v>-1.7045910505847299E-4</c:v>
                </c:pt>
                <c:pt idx="92">
                  <c:v>-1.7681834618763401E-4</c:v>
                </c:pt>
                <c:pt idx="93">
                  <c:v>-1.8321921331750099E-4</c:v>
                </c:pt>
                <c:pt idx="94">
                  <c:v>-1.89646079208239E-4</c:v>
                </c:pt>
                <c:pt idx="95">
                  <c:v>-1.96082815168955E-4</c:v>
                </c:pt>
                <c:pt idx="96">
                  <c:v>-2.02512857582779E-4</c:v>
                </c:pt>
                <c:pt idx="97">
                  <c:v>-2.0891919237108001E-4</c:v>
                </c:pt>
                <c:pt idx="98">
                  <c:v>-2.1528419273415101E-4</c:v>
                </c:pt>
                <c:pt idx="99">
                  <c:v>-2.21589533495514E-4</c:v>
                </c:pt>
                <c:pt idx="100">
                  <c:v>-2.2781630444242601E-4</c:v>
                </c:pt>
                <c:pt idx="101">
                  <c:v>-2.3394491700776601E-4</c:v>
                </c:pt>
                <c:pt idx="102">
                  <c:v>-2.3995441054143401E-4</c:v>
                </c:pt>
                <c:pt idx="103">
                  <c:v>-2.4582168832562601E-4</c:v>
                </c:pt>
                <c:pt idx="104">
                  <c:v>-2.5152167298678001E-4</c:v>
                </c:pt>
                <c:pt idx="105">
                  <c:v>-2.5702942672608002E-4</c:v>
                </c:pt>
                <c:pt idx="106">
                  <c:v>-2.6231845048338702E-4</c:v>
                </c:pt>
                <c:pt idx="107">
                  <c:v>-2.67351937440296E-4</c:v>
                </c:pt>
                <c:pt idx="108">
                  <c:v>-2.7208680190201999E-4</c:v>
                </c:pt>
                <c:pt idx="109">
                  <c:v>-2.7648584548537299E-4</c:v>
                </c:pt>
                <c:pt idx="110">
                  <c:v>-2.8051970542592098E-4</c:v>
                </c:pt>
                <c:pt idx="111">
                  <c:v>-2.8416879755562198E-4</c:v>
                </c:pt>
                <c:pt idx="112">
                  <c:v>-2.8743053460639E-4</c:v>
                </c:pt>
                <c:pt idx="113">
                  <c:v>-2.9031375504982398E-4</c:v>
                </c:pt>
                <c:pt idx="114">
                  <c:v>-2.9283312419261701E-4</c:v>
                </c:pt>
                <c:pt idx="115">
                  <c:v>-2.95007473647273E-4</c:v>
                </c:pt>
                <c:pt idx="116">
                  <c:v>-2.9685859952232702E-4</c:v>
                </c:pt>
                <c:pt idx="117">
                  <c:v>-2.9842129285707002E-4</c:v>
                </c:pt>
                <c:pt idx="118">
                  <c:v>-2.9974879189685198E-4</c:v>
                </c:pt>
                <c:pt idx="119">
                  <c:v>-3.0089229698511101E-4</c:v>
                </c:pt>
                <c:pt idx="120">
                  <c:v>-3.0189289644996201E-4</c:v>
                </c:pt>
                <c:pt idx="121">
                  <c:v>-3.0279307233807502E-4</c:v>
                </c:pt>
                <c:pt idx="122">
                  <c:v>-3.0363061069754201E-4</c:v>
                </c:pt>
                <c:pt idx="123">
                  <c:v>-3.0442623235857699E-4</c:v>
                </c:pt>
                <c:pt idx="124">
                  <c:v>-3.0519459916897502E-4</c:v>
                </c:pt>
                <c:pt idx="125">
                  <c:v>-3.0595035512452298E-4</c:v>
                </c:pt>
                <c:pt idx="126">
                  <c:v>-3.0669939244144502E-4</c:v>
                </c:pt>
                <c:pt idx="127">
                  <c:v>-3.0743789973792498E-4</c:v>
                </c:pt>
                <c:pt idx="128">
                  <c:v>-3.0816180252392198E-4</c:v>
                </c:pt>
                <c:pt idx="129">
                  <c:v>-3.08870000422456E-4</c:v>
                </c:pt>
                <c:pt idx="130">
                  <c:v>-3.0956478852927998E-4</c:v>
                </c:pt>
                <c:pt idx="131">
                  <c:v>-3.1025030089366299E-4</c:v>
                </c:pt>
                <c:pt idx="132">
                  <c:v>-3.1093114015842899E-4</c:v>
                </c:pt>
                <c:pt idx="133">
                  <c:v>-3.1161155114249199E-4</c:v>
                </c:pt>
                <c:pt idx="134">
                  <c:v>-3.1229491925317598E-4</c:v>
                </c:pt>
                <c:pt idx="135">
                  <c:v>-3.1298307733669799E-4</c:v>
                </c:pt>
                <c:pt idx="136">
                  <c:v>-3.1367613593887499E-4</c:v>
                </c:pt>
                <c:pt idx="137">
                  <c:v>-3.14373257353017E-4</c:v>
                </c:pt>
                <c:pt idx="138">
                  <c:v>-3.15073737451169E-4</c:v>
                </c:pt>
                <c:pt idx="139">
                  <c:v>-3.1577716523698202E-4</c:v>
                </c:pt>
                <c:pt idx="140">
                  <c:v>-3.1648338814318101E-4</c:v>
                </c:pt>
                <c:pt idx="141">
                  <c:v>-3.1719257620847302E-4</c:v>
                </c:pt>
                <c:pt idx="142">
                  <c:v>-3.17905134850805E-4</c:v>
                </c:pt>
                <c:pt idx="143">
                  <c:v>-3.1862137797823698E-4</c:v>
                </c:pt>
                <c:pt idx="144">
                  <c:v>-3.19341582286538E-4</c:v>
                </c:pt>
                <c:pt idx="145">
                  <c:v>-3.2006604416247899E-4</c:v>
                </c:pt>
                <c:pt idx="146">
                  <c:v>-3.20794986852442E-4</c:v>
                </c:pt>
                <c:pt idx="147">
                  <c:v>-3.2152833381559898E-4</c:v>
                </c:pt>
                <c:pt idx="148">
                  <c:v>-3.2226586568468498E-4</c:v>
                </c:pt>
                <c:pt idx="149">
                  <c:v>-3.2300733163050701E-4</c:v>
                </c:pt>
                <c:pt idx="150">
                  <c:v>-3.2375244178075099E-4</c:v>
                </c:pt>
                <c:pt idx="151">
                  <c:v>-3.2450092546986001E-4</c:v>
                </c:pt>
                <c:pt idx="152">
                  <c:v>-3.2525271109910901E-4</c:v>
                </c:pt>
                <c:pt idx="153">
                  <c:v>-3.2600779613103697E-4</c:v>
                </c:pt>
                <c:pt idx="154">
                  <c:v>-3.2676613031716102E-4</c:v>
                </c:pt>
                <c:pt idx="155">
                  <c:v>-3.2752760380946899E-4</c:v>
                </c:pt>
                <c:pt idx="156">
                  <c:v>-3.2829209507093099E-4</c:v>
                </c:pt>
                <c:pt idx="157">
                  <c:v>-3.2905952376386901E-4</c:v>
                </c:pt>
                <c:pt idx="158">
                  <c:v>-3.2982982322604898E-4</c:v>
                </c:pt>
                <c:pt idx="159">
                  <c:v>-3.3060294399064102E-4</c:v>
                </c:pt>
                <c:pt idx="160">
                  <c:v>-3.3137886968135998E-4</c:v>
                </c:pt>
                <c:pt idx="161">
                  <c:v>-3.3215759417500799E-4</c:v>
                </c:pt>
                <c:pt idx="162">
                  <c:v>-3.3293910234368098E-4</c:v>
                </c:pt>
                <c:pt idx="163">
                  <c:v>-3.33723360148494E-4</c:v>
                </c:pt>
                <c:pt idx="164">
                  <c:v>-3.3451031482233101E-4</c:v>
                </c:pt>
                <c:pt idx="165">
                  <c:v>-3.3529989345232601E-4</c:v>
                </c:pt>
                <c:pt idx="166">
                  <c:v>-3.3609199771358699E-4</c:v>
                </c:pt>
                <c:pt idx="167">
                  <c:v>-3.3688650827367499E-4</c:v>
                </c:pt>
                <c:pt idx="168">
                  <c:v>-3.3768329889835E-4</c:v>
                </c:pt>
                <c:pt idx="169">
                  <c:v>-3.3848224217276901E-4</c:v>
                </c:pt>
                <c:pt idx="170">
                  <c:v>-3.3928320774740197E-4</c:v>
                </c:pt>
                <c:pt idx="171">
                  <c:v>-3.4008606341192699E-4</c:v>
                </c:pt>
                <c:pt idx="172">
                  <c:v>-3.4089067945225102E-4</c:v>
                </c:pt>
                <c:pt idx="173">
                  <c:v>-3.4169693108720398E-4</c:v>
                </c:pt>
                <c:pt idx="174">
                  <c:v>-3.42504700514494E-4</c:v>
                </c:pt>
                <c:pt idx="175">
                  <c:v>-3.43313882612614E-4</c:v>
                </c:pt>
                <c:pt idx="176">
                  <c:v>-3.4412439411188702E-4</c:v>
                </c:pt>
                <c:pt idx="177">
                  <c:v>-3.4493616556490001E-4</c:v>
                </c:pt>
                <c:pt idx="178">
                  <c:v>-3.45749126263755E-4</c:v>
                </c:pt>
                <c:pt idx="179">
                  <c:v>-3.46563199022738E-4</c:v>
                </c:pt>
                <c:pt idx="180">
                  <c:v>-3.4737830400102901E-4</c:v>
                </c:pt>
                <c:pt idx="181">
                  <c:v>-3.4819435568329398E-4</c:v>
                </c:pt>
                <c:pt idx="182">
                  <c:v>-3.4901127101470898E-4</c:v>
                </c:pt>
                <c:pt idx="183">
                  <c:v>-3.4982897710828599E-4</c:v>
                </c:pt>
                <c:pt idx="184">
                  <c:v>-3.5064740943252602E-4</c:v>
                </c:pt>
                <c:pt idx="185">
                  <c:v>-3.5146650634410102E-4</c:v>
                </c:pt>
                <c:pt idx="186">
                  <c:v>-3.5228620637826799E-4</c:v>
                </c:pt>
                <c:pt idx="187">
                  <c:v>-3.5310640663379402E-4</c:v>
                </c:pt>
                <c:pt idx="188">
                  <c:v>-3.5392697643409201E-4</c:v>
                </c:pt>
                <c:pt idx="189">
                  <c:v>-3.5474779543154001E-4</c:v>
                </c:pt>
                <c:pt idx="190">
                  <c:v>-3.55568754555355E-4</c:v>
                </c:pt>
                <c:pt idx="191">
                  <c:v>-3.5638975741013302E-4</c:v>
                </c:pt>
                <c:pt idx="192">
                  <c:v>-3.57210761841887E-4</c:v>
                </c:pt>
                <c:pt idx="193">
                  <c:v>-3.5803176627364E-4</c:v>
                </c:pt>
                <c:pt idx="194">
                  <c:v>-3.5885277070539197E-4</c:v>
                </c:pt>
                <c:pt idx="195">
                  <c:v>-3.5967377513714601E-4</c:v>
                </c:pt>
                <c:pt idx="196">
                  <c:v>-3.6049477956890102E-4</c:v>
                </c:pt>
                <c:pt idx="197">
                  <c:v>-3.6131578400065402E-4</c:v>
                </c:pt>
                <c:pt idx="198">
                  <c:v>-3.62136788432408E-4</c:v>
                </c:pt>
                <c:pt idx="199">
                  <c:v>-3.62957792864161E-4</c:v>
                </c:pt>
                <c:pt idx="200">
                  <c:v>-3.6377879729591498E-4</c:v>
                </c:pt>
                <c:pt idx="201">
                  <c:v>-3.6459980172766799E-4</c:v>
                </c:pt>
                <c:pt idx="202">
                  <c:v>-3.6542080615942202E-4</c:v>
                </c:pt>
                <c:pt idx="203">
                  <c:v>-3.6624181059117503E-4</c:v>
                </c:pt>
                <c:pt idx="204">
                  <c:v>-3.6706281502292901E-4</c:v>
                </c:pt>
                <c:pt idx="205">
                  <c:v>-3.6788381945468298E-4</c:v>
                </c:pt>
                <c:pt idx="206">
                  <c:v>-3.6870482388643501E-4</c:v>
                </c:pt>
                <c:pt idx="207">
                  <c:v>-3.6952582831819002E-4</c:v>
                </c:pt>
                <c:pt idx="208">
                  <c:v>-3.7034683274994303E-4</c:v>
                </c:pt>
                <c:pt idx="209">
                  <c:v>-3.7116783718169701E-4</c:v>
                </c:pt>
                <c:pt idx="210">
                  <c:v>-3.7198884161345001E-4</c:v>
                </c:pt>
                <c:pt idx="211">
                  <c:v>-3.7280984604520399E-4</c:v>
                </c:pt>
                <c:pt idx="212">
                  <c:v>-3.7363085047695802E-4</c:v>
                </c:pt>
                <c:pt idx="213">
                  <c:v>-3.74451854908712E-4</c:v>
                </c:pt>
                <c:pt idx="214">
                  <c:v>-3.7527285934046501E-4</c:v>
                </c:pt>
                <c:pt idx="215">
                  <c:v>-3.7609386377221899E-4</c:v>
                </c:pt>
                <c:pt idx="216">
                  <c:v>-3.7691486820397199E-4</c:v>
                </c:pt>
                <c:pt idx="217">
                  <c:v>-3.7773587263572602E-4</c:v>
                </c:pt>
                <c:pt idx="218">
                  <c:v>-3.7855687706748E-4</c:v>
                </c:pt>
                <c:pt idx="219">
                  <c:v>-3.7937788149923398E-4</c:v>
                </c:pt>
                <c:pt idx="220">
                  <c:v>-3.8019888593098601E-4</c:v>
                </c:pt>
                <c:pt idx="221">
                  <c:v>-3.8101989036273999E-4</c:v>
                </c:pt>
                <c:pt idx="222">
                  <c:v>-3.8184089479449402E-4</c:v>
                </c:pt>
                <c:pt idx="223">
                  <c:v>-3.8266189922624703E-4</c:v>
                </c:pt>
                <c:pt idx="224">
                  <c:v>-3.8348290365800101E-4</c:v>
                </c:pt>
                <c:pt idx="225">
                  <c:v>-3.8430390808975401E-4</c:v>
                </c:pt>
                <c:pt idx="226">
                  <c:v>-3.8512491252150902E-4</c:v>
                </c:pt>
                <c:pt idx="227">
                  <c:v>-3.85945916953263E-4</c:v>
                </c:pt>
                <c:pt idx="228">
                  <c:v>-3.8676692138501497E-4</c:v>
                </c:pt>
                <c:pt idx="229">
                  <c:v>-3.8758792581676901E-4</c:v>
                </c:pt>
                <c:pt idx="230">
                  <c:v>-3.8840893024852299E-4</c:v>
                </c:pt>
                <c:pt idx="231">
                  <c:v>-3.8922993468027702E-4</c:v>
                </c:pt>
                <c:pt idx="232">
                  <c:v>-3.90050939112031E-4</c:v>
                </c:pt>
                <c:pt idx="233">
                  <c:v>-3.90871943543784E-4</c:v>
                </c:pt>
                <c:pt idx="234">
                  <c:v>-3.9169294797553598E-4</c:v>
                </c:pt>
                <c:pt idx="235">
                  <c:v>-3.9251395240729099E-4</c:v>
                </c:pt>
                <c:pt idx="236">
                  <c:v>-3.9333495683904502E-4</c:v>
                </c:pt>
                <c:pt idx="237">
                  <c:v>-3.9415596127079802E-4</c:v>
                </c:pt>
                <c:pt idx="238">
                  <c:v>-3.9497696570255298E-4</c:v>
                </c:pt>
                <c:pt idx="239">
                  <c:v>-3.9579797013430501E-4</c:v>
                </c:pt>
                <c:pt idx="240">
                  <c:v>-3.9661897456605899E-4</c:v>
                </c:pt>
                <c:pt idx="241">
                  <c:v>-3.9743997899781302E-4</c:v>
                </c:pt>
                <c:pt idx="242">
                  <c:v>-3.9826098342956602E-4</c:v>
                </c:pt>
                <c:pt idx="243">
                  <c:v>-3.9908198786132E-4</c:v>
                </c:pt>
                <c:pt idx="244">
                  <c:v>-3.9990299229307398E-4</c:v>
                </c:pt>
                <c:pt idx="245">
                  <c:v>-4.0072399672482802E-4</c:v>
                </c:pt>
                <c:pt idx="246">
                  <c:v>-4.0154500115657999E-4</c:v>
                </c:pt>
                <c:pt idx="247">
                  <c:v>-4.02366005588335E-4</c:v>
                </c:pt>
                <c:pt idx="248">
                  <c:v>-4.0318701002008697E-4</c:v>
                </c:pt>
                <c:pt idx="249">
                  <c:v>-4.0400801445184101E-4</c:v>
                </c:pt>
                <c:pt idx="250">
                  <c:v>-4.0482901888359499E-4</c:v>
                </c:pt>
                <c:pt idx="251">
                  <c:v>-4.0565002331534799E-4</c:v>
                </c:pt>
                <c:pt idx="252">
                  <c:v>-4.06471027747103E-4</c:v>
                </c:pt>
                <c:pt idx="253">
                  <c:v>-4.07292032178856E-4</c:v>
                </c:pt>
                <c:pt idx="254">
                  <c:v>-4.0811303661060998E-4</c:v>
                </c:pt>
                <c:pt idx="255">
                  <c:v>-4.0893404104236402E-4</c:v>
                </c:pt>
                <c:pt idx="256">
                  <c:v>-4.0975504547411702E-4</c:v>
                </c:pt>
                <c:pt idx="257">
                  <c:v>-4.10576049905871E-4</c:v>
                </c:pt>
                <c:pt idx="258">
                  <c:v>-4.1139705433762401E-4</c:v>
                </c:pt>
                <c:pt idx="259">
                  <c:v>-4.1221805876937901E-4</c:v>
                </c:pt>
                <c:pt idx="260">
                  <c:v>-4.1303906320113202E-4</c:v>
                </c:pt>
                <c:pt idx="261">
                  <c:v>-4.1386006763288502E-4</c:v>
                </c:pt>
                <c:pt idx="262">
                  <c:v>-4.1468107206463803E-4</c:v>
                </c:pt>
                <c:pt idx="263">
                  <c:v>-4.1550207649639298E-4</c:v>
                </c:pt>
                <c:pt idx="264">
                  <c:v>-4.1632308092814598E-4</c:v>
                </c:pt>
                <c:pt idx="265">
                  <c:v>-4.1714408535990002E-4</c:v>
                </c:pt>
                <c:pt idx="266">
                  <c:v>-4.1796508979165199E-4</c:v>
                </c:pt>
                <c:pt idx="267">
                  <c:v>-4.18786094223407E-4</c:v>
                </c:pt>
                <c:pt idx="268">
                  <c:v>-4.1960709865516001E-4</c:v>
                </c:pt>
                <c:pt idx="269">
                  <c:v>-4.2042810308691399E-4</c:v>
                </c:pt>
                <c:pt idx="270">
                  <c:v>-4.2124910751866699E-4</c:v>
                </c:pt>
                <c:pt idx="271">
                  <c:v>-4.22070111950422E-4</c:v>
                </c:pt>
                <c:pt idx="272">
                  <c:v>-4.22891116382175E-4</c:v>
                </c:pt>
                <c:pt idx="273">
                  <c:v>-4.2371212081392801E-4</c:v>
                </c:pt>
                <c:pt idx="274">
                  <c:v>-4.2453312524568302E-4</c:v>
                </c:pt>
                <c:pt idx="275">
                  <c:v>-4.2535412967743499E-4</c:v>
                </c:pt>
                <c:pt idx="276">
                  <c:v>-4.2617513410918902E-4</c:v>
                </c:pt>
                <c:pt idx="277">
                  <c:v>-4.26996138540943E-4</c:v>
                </c:pt>
                <c:pt idx="278">
                  <c:v>-4.2781714297269601E-4</c:v>
                </c:pt>
                <c:pt idx="279">
                  <c:v>-4.2863814740444901E-4</c:v>
                </c:pt>
                <c:pt idx="280">
                  <c:v>-4.2945915183620402E-4</c:v>
                </c:pt>
                <c:pt idx="281">
                  <c:v>-4.3028015626795599E-4</c:v>
                </c:pt>
                <c:pt idx="282">
                  <c:v>-4.31101160699711E-4</c:v>
                </c:pt>
                <c:pt idx="283">
                  <c:v>-4.3192216513146498E-4</c:v>
                </c:pt>
                <c:pt idx="284">
                  <c:v>-4.3274316956321799E-4</c:v>
                </c:pt>
                <c:pt idx="285">
                  <c:v>-4.3356417399497202E-4</c:v>
                </c:pt>
                <c:pt idx="286">
                  <c:v>-4.3438517842672502E-4</c:v>
                </c:pt>
                <c:pt idx="287">
                  <c:v>-4.35206182858479E-4</c:v>
                </c:pt>
                <c:pt idx="288">
                  <c:v>-4.3602718729023201E-4</c:v>
                </c:pt>
                <c:pt idx="289">
                  <c:v>-4.3684819172198501E-4</c:v>
                </c:pt>
                <c:pt idx="290">
                  <c:v>-4.3766919615374002E-4</c:v>
                </c:pt>
                <c:pt idx="291">
                  <c:v>-4.38490200585494E-4</c:v>
                </c:pt>
                <c:pt idx="292">
                  <c:v>-4.39311205017247E-4</c:v>
                </c:pt>
                <c:pt idx="293">
                  <c:v>-4.4013220944899898E-4</c:v>
                </c:pt>
                <c:pt idx="294">
                  <c:v>-4.4095321388075399E-4</c:v>
                </c:pt>
                <c:pt idx="295">
                  <c:v>-4.4177421831250699E-4</c:v>
                </c:pt>
                <c:pt idx="296">
                  <c:v>-4.4259522274425999E-4</c:v>
                </c:pt>
                <c:pt idx="297">
                  <c:v>-4.43416227176015E-4</c:v>
                </c:pt>
                <c:pt idx="298">
                  <c:v>-4.4423723160776801E-4</c:v>
                </c:pt>
                <c:pt idx="299">
                  <c:v>-4.4505823603952199E-4</c:v>
                </c:pt>
                <c:pt idx="300">
                  <c:v>-4.4587924047127602E-4</c:v>
                </c:pt>
                <c:pt idx="301">
                  <c:v>-4.4670024490303E-4</c:v>
                </c:pt>
                <c:pt idx="302">
                  <c:v>-4.47521249334783E-4</c:v>
                </c:pt>
                <c:pt idx="303">
                  <c:v>-4.4834225376653601E-4</c:v>
                </c:pt>
                <c:pt idx="304">
                  <c:v>-4.4916325819828999E-4</c:v>
                </c:pt>
                <c:pt idx="305">
                  <c:v>-4.4998426263004299E-4</c:v>
                </c:pt>
                <c:pt idx="306">
                  <c:v>-4.5080526706179702E-4</c:v>
                </c:pt>
                <c:pt idx="307">
                  <c:v>-4.5162627149355198E-4</c:v>
                </c:pt>
                <c:pt idx="308">
                  <c:v>-4.5244727592530498E-4</c:v>
                </c:pt>
                <c:pt idx="309">
                  <c:v>-4.5326828035705902E-4</c:v>
                </c:pt>
                <c:pt idx="310">
                  <c:v>-4.54089284788813E-4</c:v>
                </c:pt>
                <c:pt idx="311">
                  <c:v>-4.5491028922056698E-4</c:v>
                </c:pt>
                <c:pt idx="312">
                  <c:v>-4.55731293652319E-4</c:v>
                </c:pt>
                <c:pt idx="313">
                  <c:v>-4.5655229808407298E-4</c:v>
                </c:pt>
                <c:pt idx="314">
                  <c:v>-4.5737330251582599E-4</c:v>
                </c:pt>
                <c:pt idx="315">
                  <c:v>-4.5819430694757899E-4</c:v>
                </c:pt>
                <c:pt idx="316">
                  <c:v>-4.59015311379334E-4</c:v>
                </c:pt>
                <c:pt idx="317">
                  <c:v>-4.5983631581108701E-4</c:v>
                </c:pt>
                <c:pt idx="318">
                  <c:v>-4.6065732024284098E-4</c:v>
                </c:pt>
                <c:pt idx="319">
                  <c:v>-4.6147832467459301E-4</c:v>
                </c:pt>
                <c:pt idx="320">
                  <c:v>-4.6229932910634699E-4</c:v>
                </c:pt>
                <c:pt idx="321">
                  <c:v>-4.6312033353810103E-4</c:v>
                </c:pt>
                <c:pt idx="322">
                  <c:v>-4.6394133796985398E-4</c:v>
                </c:pt>
                <c:pt idx="323">
                  <c:v>-4.6476234240160801E-4</c:v>
                </c:pt>
                <c:pt idx="324">
                  <c:v>-4.6558334683336399E-4</c:v>
                </c:pt>
                <c:pt idx="325">
                  <c:v>-4.6640435126511499E-4</c:v>
                </c:pt>
                <c:pt idx="326">
                  <c:v>-4.6722535569687E-4</c:v>
                </c:pt>
                <c:pt idx="327">
                  <c:v>-4.6804636012862198E-4</c:v>
                </c:pt>
                <c:pt idx="328">
                  <c:v>-4.6886736456037601E-4</c:v>
                </c:pt>
                <c:pt idx="329">
                  <c:v>-4.6968836899212901E-4</c:v>
                </c:pt>
                <c:pt idx="330">
                  <c:v>-4.7050937342388597E-4</c:v>
                </c:pt>
                <c:pt idx="331">
                  <c:v>-4.71330377855638E-4</c:v>
                </c:pt>
                <c:pt idx="332">
                  <c:v>-4.7215138228739301E-4</c:v>
                </c:pt>
                <c:pt idx="333">
                  <c:v>-4.7297238671914499E-4</c:v>
                </c:pt>
                <c:pt idx="334">
                  <c:v>-4.7379339115089799E-4</c:v>
                </c:pt>
                <c:pt idx="335">
                  <c:v>-4.7461439558265099E-4</c:v>
                </c:pt>
                <c:pt idx="336">
                  <c:v>-4.7543540001440698E-4</c:v>
                </c:pt>
                <c:pt idx="337">
                  <c:v>-4.7625640444615901E-4</c:v>
                </c:pt>
                <c:pt idx="338">
                  <c:v>-4.7707740887791201E-4</c:v>
                </c:pt>
                <c:pt idx="339">
                  <c:v>-4.7789841330966599E-4</c:v>
                </c:pt>
                <c:pt idx="340">
                  <c:v>-4.78719417741421E-4</c:v>
                </c:pt>
                <c:pt idx="341">
                  <c:v>-4.7954042217317297E-4</c:v>
                </c:pt>
                <c:pt idx="342">
                  <c:v>-4.8036142660492701E-4</c:v>
                </c:pt>
                <c:pt idx="343">
                  <c:v>-4.8118243103668202E-4</c:v>
                </c:pt>
                <c:pt idx="344">
                  <c:v>-4.8200343546843502E-4</c:v>
                </c:pt>
                <c:pt idx="345">
                  <c:v>-4.82824439900189E-4</c:v>
                </c:pt>
                <c:pt idx="346">
                  <c:v>-4.8364544433194298E-4</c:v>
                </c:pt>
                <c:pt idx="347">
                  <c:v>-4.8446644876369598E-4</c:v>
                </c:pt>
                <c:pt idx="348">
                  <c:v>-4.8528745319545002E-4</c:v>
                </c:pt>
                <c:pt idx="349">
                  <c:v>-4.8610845762720302E-4</c:v>
                </c:pt>
                <c:pt idx="350">
                  <c:v>-4.86929462058957E-4</c:v>
                </c:pt>
                <c:pt idx="351">
                  <c:v>-4.8775046649071E-4</c:v>
                </c:pt>
                <c:pt idx="352">
                  <c:v>-4.8857147092246404E-4</c:v>
                </c:pt>
                <c:pt idx="353">
                  <c:v>-4.8939247535421699E-4</c:v>
                </c:pt>
                <c:pt idx="354">
                  <c:v>-4.9021347978597102E-4</c:v>
                </c:pt>
                <c:pt idx="355">
                  <c:v>-4.9103448421772397E-4</c:v>
                </c:pt>
                <c:pt idx="356">
                  <c:v>-4.9185548864947996E-4</c:v>
                </c:pt>
                <c:pt idx="357">
                  <c:v>-4.9267649308123095E-4</c:v>
                </c:pt>
                <c:pt idx="358">
                  <c:v>-4.9349749751298499E-4</c:v>
                </c:pt>
                <c:pt idx="359">
                  <c:v>-4.9431850194473902E-4</c:v>
                </c:pt>
                <c:pt idx="360">
                  <c:v>-4.9513950637649403E-4</c:v>
                </c:pt>
                <c:pt idx="361">
                  <c:v>-4.9596051080824698E-4</c:v>
                </c:pt>
                <c:pt idx="362">
                  <c:v>-4.9678151524000004E-4</c:v>
                </c:pt>
                <c:pt idx="363">
                  <c:v>-4.9760251967175396E-4</c:v>
                </c:pt>
                <c:pt idx="364">
                  <c:v>-4.9842352410350702E-4</c:v>
                </c:pt>
                <c:pt idx="365">
                  <c:v>-4.9924452853526203E-4</c:v>
                </c:pt>
                <c:pt idx="366">
                  <c:v>-5.0006553296701498E-4</c:v>
                </c:pt>
                <c:pt idx="367">
                  <c:v>-5.0088653739876598E-4</c:v>
                </c:pt>
                <c:pt idx="368">
                  <c:v>-5.0170754183052099E-4</c:v>
                </c:pt>
                <c:pt idx="369">
                  <c:v>-5.0252854626227502E-4</c:v>
                </c:pt>
                <c:pt idx="370">
                  <c:v>-5.03349550694027E-4</c:v>
                </c:pt>
                <c:pt idx="371">
                  <c:v>-5.04170555125782E-4</c:v>
                </c:pt>
                <c:pt idx="372">
                  <c:v>-5.0499155955753701E-4</c:v>
                </c:pt>
                <c:pt idx="373">
                  <c:v>-5.0581256398928996E-4</c:v>
                </c:pt>
                <c:pt idx="374">
                  <c:v>-5.0663356842104205E-4</c:v>
                </c:pt>
                <c:pt idx="375">
                  <c:v>-5.0745457285279695E-4</c:v>
                </c:pt>
                <c:pt idx="376">
                  <c:v>-5.0827557728455098E-4</c:v>
                </c:pt>
                <c:pt idx="377">
                  <c:v>-5.0909658171630404E-4</c:v>
                </c:pt>
                <c:pt idx="378">
                  <c:v>-5.0991758614805796E-4</c:v>
                </c:pt>
                <c:pt idx="379">
                  <c:v>-5.1073859057981005E-4</c:v>
                </c:pt>
                <c:pt idx="380">
                  <c:v>-5.1155959501156495E-4</c:v>
                </c:pt>
                <c:pt idx="381">
                  <c:v>-5.1238059944331898E-4</c:v>
                </c:pt>
                <c:pt idx="382">
                  <c:v>-5.1320160387507204E-4</c:v>
                </c:pt>
                <c:pt idx="383">
                  <c:v>-5.1402260830682499E-4</c:v>
                </c:pt>
                <c:pt idx="384">
                  <c:v>-5.1484361273857805E-4</c:v>
                </c:pt>
                <c:pt idx="385">
                  <c:v>-5.1566461717033295E-4</c:v>
                </c:pt>
                <c:pt idx="386">
                  <c:v>-5.1648562160208698E-4</c:v>
                </c:pt>
                <c:pt idx="387">
                  <c:v>-5.1730662603383896E-4</c:v>
                </c:pt>
                <c:pt idx="388">
                  <c:v>-5.1812763046559299E-4</c:v>
                </c:pt>
                <c:pt idx="389">
                  <c:v>-5.1894863489734605E-4</c:v>
                </c:pt>
                <c:pt idx="390">
                  <c:v>-5.19769639329099E-4</c:v>
                </c:pt>
                <c:pt idx="391">
                  <c:v>-5.2059064376085401E-4</c:v>
                </c:pt>
                <c:pt idx="392">
                  <c:v>-5.2141164819260804E-4</c:v>
                </c:pt>
                <c:pt idx="393">
                  <c:v>-5.2223265262436099E-4</c:v>
                </c:pt>
                <c:pt idx="394">
                  <c:v>-5.2305365705611502E-4</c:v>
                </c:pt>
                <c:pt idx="395">
                  <c:v>-5.2387466148786797E-4</c:v>
                </c:pt>
                <c:pt idx="396">
                  <c:v>-5.2469566591961995E-4</c:v>
                </c:pt>
                <c:pt idx="397">
                  <c:v>-5.2551667035137496E-4</c:v>
                </c:pt>
                <c:pt idx="398">
                  <c:v>-5.2633767478312801E-4</c:v>
                </c:pt>
                <c:pt idx="399">
                  <c:v>-5.2715867921488205E-4</c:v>
                </c:pt>
                <c:pt idx="400">
                  <c:v>-5.2797968364663597E-4</c:v>
                </c:pt>
                <c:pt idx="401">
                  <c:v>-5.2880068807839098E-4</c:v>
                </c:pt>
                <c:pt idx="402">
                  <c:v>-5.2962169251014404E-4</c:v>
                </c:pt>
                <c:pt idx="403">
                  <c:v>-5.3044269694189797E-4</c:v>
                </c:pt>
                <c:pt idx="404">
                  <c:v>-5.3126370137365102E-4</c:v>
                </c:pt>
                <c:pt idx="405">
                  <c:v>-5.32084705805403E-4</c:v>
                </c:pt>
                <c:pt idx="406">
                  <c:v>-5.3290571023715801E-4</c:v>
                </c:pt>
                <c:pt idx="407">
                  <c:v>-5.3372671466891204E-4</c:v>
                </c:pt>
                <c:pt idx="408">
                  <c:v>-5.3454771910066499E-4</c:v>
                </c:pt>
                <c:pt idx="409">
                  <c:v>-5.3536872353241696E-4</c:v>
                </c:pt>
                <c:pt idx="410">
                  <c:v>-5.36189727964171E-4</c:v>
                </c:pt>
                <c:pt idx="411">
                  <c:v>-5.3701073239592601E-4</c:v>
                </c:pt>
                <c:pt idx="412">
                  <c:v>-5.3783173682767896E-4</c:v>
                </c:pt>
                <c:pt idx="413">
                  <c:v>-5.3865274125943397E-4</c:v>
                </c:pt>
                <c:pt idx="414">
                  <c:v>-5.3947374569118702E-4</c:v>
                </c:pt>
                <c:pt idx="415">
                  <c:v>-5.40294750122939E-4</c:v>
                </c:pt>
                <c:pt idx="416">
                  <c:v>-5.4111575455469195E-4</c:v>
                </c:pt>
                <c:pt idx="417">
                  <c:v>-5.4193675898644804E-4</c:v>
                </c:pt>
                <c:pt idx="418">
                  <c:v>-5.4275776341820099E-4</c:v>
                </c:pt>
                <c:pt idx="419">
                  <c:v>-5.4357876784995296E-4</c:v>
                </c:pt>
                <c:pt idx="420">
                  <c:v>-5.4439977228170895E-4</c:v>
                </c:pt>
                <c:pt idx="421">
                  <c:v>-5.4522077671346103E-4</c:v>
                </c:pt>
                <c:pt idx="422">
                  <c:v>-5.4604178114521398E-4</c:v>
                </c:pt>
                <c:pt idx="423">
                  <c:v>-5.4686278557696802E-4</c:v>
                </c:pt>
                <c:pt idx="424">
                  <c:v>-5.4768379000872205E-4</c:v>
                </c:pt>
                <c:pt idx="425">
                  <c:v>-5.48504794440475E-4</c:v>
                </c:pt>
                <c:pt idx="426">
                  <c:v>-5.4932579887222903E-4</c:v>
                </c:pt>
                <c:pt idx="427">
                  <c:v>-5.5014680330398198E-4</c:v>
                </c:pt>
                <c:pt idx="428">
                  <c:v>-5.5096780773573699E-4</c:v>
                </c:pt>
                <c:pt idx="429">
                  <c:v>-5.5178881216748799E-4</c:v>
                </c:pt>
                <c:pt idx="430">
                  <c:v>-5.5260981659924397E-4</c:v>
                </c:pt>
                <c:pt idx="431">
                  <c:v>-5.5343082103099595E-4</c:v>
                </c:pt>
                <c:pt idx="432">
                  <c:v>-5.5425182546274998E-4</c:v>
                </c:pt>
                <c:pt idx="433">
                  <c:v>-5.5507282989450304E-4</c:v>
                </c:pt>
                <c:pt idx="434">
                  <c:v>-5.5589383432625805E-4</c:v>
                </c:pt>
                <c:pt idx="435">
                  <c:v>-5.5671483875801295E-4</c:v>
                </c:pt>
                <c:pt idx="436">
                  <c:v>-5.5753584318976503E-4</c:v>
                </c:pt>
                <c:pt idx="437">
                  <c:v>-5.5835684762152004E-4</c:v>
                </c:pt>
                <c:pt idx="438">
                  <c:v>-5.5917785205327202E-4</c:v>
                </c:pt>
                <c:pt idx="439">
                  <c:v>-5.5999885648502497E-4</c:v>
                </c:pt>
                <c:pt idx="440">
                  <c:v>-5.60819860916779E-4</c:v>
                </c:pt>
                <c:pt idx="441">
                  <c:v>-5.6164086534853303E-4</c:v>
                </c:pt>
                <c:pt idx="442">
                  <c:v>-5.6246186978028696E-4</c:v>
                </c:pt>
                <c:pt idx="443">
                  <c:v>-5.6328287421204002E-4</c:v>
                </c:pt>
                <c:pt idx="444">
                  <c:v>-5.6410387864379297E-4</c:v>
                </c:pt>
                <c:pt idx="445">
                  <c:v>-5.6492488307554798E-4</c:v>
                </c:pt>
                <c:pt idx="446">
                  <c:v>-5.6574588750729995E-4</c:v>
                </c:pt>
                <c:pt idx="447">
                  <c:v>-5.6656689193905604E-4</c:v>
                </c:pt>
                <c:pt idx="448">
                  <c:v>-5.6738789637080802E-4</c:v>
                </c:pt>
                <c:pt idx="449">
                  <c:v>-5.6820890080256097E-4</c:v>
                </c:pt>
                <c:pt idx="450">
                  <c:v>-5.6902990523431598E-4</c:v>
                </c:pt>
                <c:pt idx="451">
                  <c:v>-5.6985090966606903E-4</c:v>
                </c:pt>
                <c:pt idx="452">
                  <c:v>-5.7067191409782101E-4</c:v>
                </c:pt>
                <c:pt idx="453">
                  <c:v>-5.7149291852957504E-4</c:v>
                </c:pt>
                <c:pt idx="454">
                  <c:v>-5.7231392296132897E-4</c:v>
                </c:pt>
                <c:pt idx="455">
                  <c:v>-5.7313492739308398E-4</c:v>
                </c:pt>
                <c:pt idx="456">
                  <c:v>-5.7395593182483703E-4</c:v>
                </c:pt>
                <c:pt idx="457">
                  <c:v>-5.7477693625658901E-4</c:v>
                </c:pt>
                <c:pt idx="458">
                  <c:v>-5.7559794068834499E-4</c:v>
                </c:pt>
                <c:pt idx="459">
                  <c:v>-5.7641894512009599E-4</c:v>
                </c:pt>
                <c:pt idx="460">
                  <c:v>-5.7723994955184905E-4</c:v>
                </c:pt>
                <c:pt idx="461">
                  <c:v>-5.7806095398360395E-4</c:v>
                </c:pt>
                <c:pt idx="462">
                  <c:v>-5.7888195841535798E-4</c:v>
                </c:pt>
                <c:pt idx="463">
                  <c:v>-5.7970296284711299E-4</c:v>
                </c:pt>
                <c:pt idx="464">
                  <c:v>-5.8052396727886605E-4</c:v>
                </c:pt>
                <c:pt idx="465">
                  <c:v>-5.8134497171061803E-4</c:v>
                </c:pt>
                <c:pt idx="466">
                  <c:v>-5.8216597614237195E-4</c:v>
                </c:pt>
                <c:pt idx="467">
                  <c:v>-5.8298698057412696E-4</c:v>
                </c:pt>
                <c:pt idx="468">
                  <c:v>-5.8380798500588002E-4</c:v>
                </c:pt>
                <c:pt idx="469">
                  <c:v>-5.8462898943763297E-4</c:v>
                </c:pt>
                <c:pt idx="470">
                  <c:v>-5.8544999386938603E-4</c:v>
                </c:pt>
                <c:pt idx="471">
                  <c:v>-5.8627099830114104E-4</c:v>
                </c:pt>
                <c:pt idx="472">
                  <c:v>-5.8709200273289399E-4</c:v>
                </c:pt>
                <c:pt idx="473">
                  <c:v>-5.8791300716464596E-4</c:v>
                </c:pt>
                <c:pt idx="474">
                  <c:v>-5.8873401159640097E-4</c:v>
                </c:pt>
                <c:pt idx="475">
                  <c:v>-5.89555016028155E-4</c:v>
                </c:pt>
                <c:pt idx="476">
                  <c:v>-5.9037602045990795E-4</c:v>
                </c:pt>
                <c:pt idx="477">
                  <c:v>-5.9119702489166199E-4</c:v>
                </c:pt>
                <c:pt idx="478">
                  <c:v>-5.9201802932341602E-4</c:v>
                </c:pt>
                <c:pt idx="479">
                  <c:v>-5.9283903375516799E-4</c:v>
                </c:pt>
                <c:pt idx="480">
                  <c:v>-5.9366003818692203E-4</c:v>
                </c:pt>
                <c:pt idx="481">
                  <c:v>-5.9448104261867498E-4</c:v>
                </c:pt>
                <c:pt idx="482">
                  <c:v>-5.9530204705043096E-4</c:v>
                </c:pt>
                <c:pt idx="483">
                  <c:v>-5.9612305148218304E-4</c:v>
                </c:pt>
                <c:pt idx="484">
                  <c:v>-5.9694405591393599E-4</c:v>
                </c:pt>
                <c:pt idx="485">
                  <c:v>-5.9776506034568905E-4</c:v>
                </c:pt>
                <c:pt idx="486">
                  <c:v>-5.98586064777442E-4</c:v>
                </c:pt>
                <c:pt idx="487">
                  <c:v>-5.9940706920919701E-4</c:v>
                </c:pt>
                <c:pt idx="488">
                  <c:v>-6.0022807364095104E-4</c:v>
                </c:pt>
                <c:pt idx="489">
                  <c:v>-6.0104907807270302E-4</c:v>
                </c:pt>
                <c:pt idx="490">
                  <c:v>-6.0187008250445597E-4</c:v>
                </c:pt>
                <c:pt idx="491">
                  <c:v>-6.0269108693621098E-4</c:v>
                </c:pt>
                <c:pt idx="492">
                  <c:v>-6.0351209136796501E-4</c:v>
                </c:pt>
                <c:pt idx="493">
                  <c:v>-6.0433309579971904E-4</c:v>
                </c:pt>
                <c:pt idx="494">
                  <c:v>-6.0515410023147297E-4</c:v>
                </c:pt>
                <c:pt idx="495">
                  <c:v>-6.0597510466322505E-4</c:v>
                </c:pt>
                <c:pt idx="496">
                  <c:v>-6.0679610909497995E-4</c:v>
                </c:pt>
                <c:pt idx="497">
                  <c:v>-6.0761711352673301E-4</c:v>
                </c:pt>
                <c:pt idx="498">
                  <c:v>-6.0843811795848704E-4</c:v>
                </c:pt>
                <c:pt idx="499">
                  <c:v>-6.0925912239024097E-4</c:v>
                </c:pt>
                <c:pt idx="500">
                  <c:v>-6.1008012682199403E-4</c:v>
                </c:pt>
                <c:pt idx="501">
                  <c:v>-6.1090113125374795E-4</c:v>
                </c:pt>
                <c:pt idx="502">
                  <c:v>-6.1172213568550199E-4</c:v>
                </c:pt>
                <c:pt idx="503">
                  <c:v>-6.1254314011725602E-4</c:v>
                </c:pt>
                <c:pt idx="504">
                  <c:v>-6.1336414454900897E-4</c:v>
                </c:pt>
                <c:pt idx="505">
                  <c:v>-6.1418514898076203E-4</c:v>
                </c:pt>
                <c:pt idx="506">
                  <c:v>-6.1500615341251303E-4</c:v>
                </c:pt>
                <c:pt idx="507">
                  <c:v>-6.1582715784426901E-4</c:v>
                </c:pt>
                <c:pt idx="508">
                  <c:v>-6.1664816227602196E-4</c:v>
                </c:pt>
                <c:pt idx="509">
                  <c:v>-6.1746916670777502E-4</c:v>
                </c:pt>
                <c:pt idx="510">
                  <c:v>-6.1829017113953003E-4</c:v>
                </c:pt>
                <c:pt idx="511">
                  <c:v>-6.1911117557128298E-4</c:v>
                </c:pt>
                <c:pt idx="512">
                  <c:v>-6.1993218000303701E-4</c:v>
                </c:pt>
                <c:pt idx="513">
                  <c:v>-6.2075318443478899E-4</c:v>
                </c:pt>
                <c:pt idx="514">
                  <c:v>-6.2157418886654497E-4</c:v>
                </c:pt>
                <c:pt idx="515">
                  <c:v>-6.2239519329829803E-4</c:v>
                </c:pt>
                <c:pt idx="516">
                  <c:v>-6.2321619773005098E-4</c:v>
                </c:pt>
                <c:pt idx="517">
                  <c:v>-6.2403720216180404E-4</c:v>
                </c:pt>
                <c:pt idx="518">
                  <c:v>-6.2485820659355699E-4</c:v>
                </c:pt>
                <c:pt idx="519">
                  <c:v>-6.2567921102531395E-4</c:v>
                </c:pt>
                <c:pt idx="520">
                  <c:v>-6.2650021545706603E-4</c:v>
                </c:pt>
                <c:pt idx="521">
                  <c:v>-6.2732121988881898E-4</c:v>
                </c:pt>
                <c:pt idx="522">
                  <c:v>-6.2814222432057204E-4</c:v>
                </c:pt>
                <c:pt idx="523">
                  <c:v>-6.2896322875232705E-4</c:v>
                </c:pt>
                <c:pt idx="524">
                  <c:v>-6.2978423318408E-4</c:v>
                </c:pt>
                <c:pt idx="525">
                  <c:v>-6.3060523761583305E-4</c:v>
                </c:pt>
                <c:pt idx="526">
                  <c:v>-6.31426242047586E-4</c:v>
                </c:pt>
                <c:pt idx="527">
                  <c:v>-6.3224724647934101E-4</c:v>
                </c:pt>
                <c:pt idx="528">
                  <c:v>-6.3306825091109299E-4</c:v>
                </c:pt>
                <c:pt idx="529">
                  <c:v>-6.3388925534284897E-4</c:v>
                </c:pt>
                <c:pt idx="530">
                  <c:v>-6.3471025977460105E-4</c:v>
                </c:pt>
                <c:pt idx="531">
                  <c:v>-6.35531264206354E-4</c:v>
                </c:pt>
                <c:pt idx="532">
                  <c:v>-6.3635226863810901E-4</c:v>
                </c:pt>
                <c:pt idx="533">
                  <c:v>-6.3717327306986305E-4</c:v>
                </c:pt>
                <c:pt idx="534">
                  <c:v>-6.37994277501616E-4</c:v>
                </c:pt>
                <c:pt idx="535">
                  <c:v>-6.3881528193336895E-4</c:v>
                </c:pt>
                <c:pt idx="536">
                  <c:v>-6.3963628636512298E-4</c:v>
                </c:pt>
                <c:pt idx="537">
                  <c:v>-6.4045729079687604E-4</c:v>
                </c:pt>
                <c:pt idx="538">
                  <c:v>-6.4127829522862899E-4</c:v>
                </c:pt>
                <c:pt idx="539">
                  <c:v>-6.4209929966038302E-4</c:v>
                </c:pt>
                <c:pt idx="540">
                  <c:v>-6.4292030409213597E-4</c:v>
                </c:pt>
                <c:pt idx="541">
                  <c:v>-6.4374130852389098E-4</c:v>
                </c:pt>
                <c:pt idx="542">
                  <c:v>-6.4456231295564501E-4</c:v>
                </c:pt>
                <c:pt idx="543">
                  <c:v>-6.4538331738739699E-4</c:v>
                </c:pt>
                <c:pt idx="544">
                  <c:v>-6.46204321819152E-4</c:v>
                </c:pt>
                <c:pt idx="545">
                  <c:v>-6.4702532625090603E-4</c:v>
                </c:pt>
                <c:pt idx="546">
                  <c:v>-6.47846330682658E-4</c:v>
                </c:pt>
                <c:pt idx="547">
                  <c:v>-6.4866733511441301E-4</c:v>
                </c:pt>
                <c:pt idx="548">
                  <c:v>-6.4948833954616596E-4</c:v>
                </c:pt>
                <c:pt idx="549">
                  <c:v>-6.5030934397791902E-4</c:v>
                </c:pt>
                <c:pt idx="550">
                  <c:v>-6.5113034840967295E-4</c:v>
                </c:pt>
                <c:pt idx="551">
                  <c:v>-6.51951352841426E-4</c:v>
                </c:pt>
                <c:pt idx="552">
                  <c:v>-6.5277235727318101E-4</c:v>
                </c:pt>
                <c:pt idx="553">
                  <c:v>-6.5359336170493505E-4</c:v>
                </c:pt>
                <c:pt idx="554">
                  <c:v>-6.5441436613668702E-4</c:v>
                </c:pt>
                <c:pt idx="555">
                  <c:v>-6.5523537056844095E-4</c:v>
                </c:pt>
                <c:pt idx="556">
                  <c:v>-6.5605637500019498E-4</c:v>
                </c:pt>
                <c:pt idx="557">
                  <c:v>-6.5687737943194901E-4</c:v>
                </c:pt>
                <c:pt idx="558">
                  <c:v>-6.5769838386370099E-4</c:v>
                </c:pt>
                <c:pt idx="559">
                  <c:v>-6.5851938829545502E-4</c:v>
                </c:pt>
                <c:pt idx="560">
                  <c:v>-6.5934039272720895E-4</c:v>
                </c:pt>
                <c:pt idx="561">
                  <c:v>-6.6016139715896201E-4</c:v>
                </c:pt>
                <c:pt idx="562">
                  <c:v>-6.6098240159071604E-4</c:v>
                </c:pt>
                <c:pt idx="563">
                  <c:v>-6.6180340602246996E-4</c:v>
                </c:pt>
                <c:pt idx="564">
                  <c:v>-6.6262441045422302E-4</c:v>
                </c:pt>
                <c:pt idx="565">
                  <c:v>-6.63445414885975E-4</c:v>
                </c:pt>
                <c:pt idx="566">
                  <c:v>-6.6426641931773098E-4</c:v>
                </c:pt>
                <c:pt idx="567">
                  <c:v>-6.6508742374948599E-4</c:v>
                </c:pt>
                <c:pt idx="568">
                  <c:v>-6.6590842818123796E-4</c:v>
                </c:pt>
                <c:pt idx="569">
                  <c:v>-6.6672943261299102E-4</c:v>
                </c:pt>
                <c:pt idx="570">
                  <c:v>-6.6755043704474397E-4</c:v>
                </c:pt>
                <c:pt idx="571">
                  <c:v>-6.6837144147649703E-4</c:v>
                </c:pt>
                <c:pt idx="572">
                  <c:v>-6.6919244590825302E-4</c:v>
                </c:pt>
                <c:pt idx="573">
                  <c:v>-6.7001345034000705E-4</c:v>
                </c:pt>
                <c:pt idx="574">
                  <c:v>-6.7083445477176E-4</c:v>
                </c:pt>
                <c:pt idx="575">
                  <c:v>-6.7165545920351197E-4</c:v>
                </c:pt>
                <c:pt idx="576">
                  <c:v>-6.7247646363526503E-4</c:v>
                </c:pt>
                <c:pt idx="577">
                  <c:v>-6.7329746806701896E-4</c:v>
                </c:pt>
                <c:pt idx="578">
                  <c:v>-6.7411847249877397E-4</c:v>
                </c:pt>
                <c:pt idx="579">
                  <c:v>-6.74939476930528E-4</c:v>
                </c:pt>
                <c:pt idx="580">
                  <c:v>-6.7576048136227997E-4</c:v>
                </c:pt>
                <c:pt idx="581">
                  <c:v>-6.7658148579403401E-4</c:v>
                </c:pt>
                <c:pt idx="582">
                  <c:v>-6.7740249022578696E-4</c:v>
                </c:pt>
                <c:pt idx="583">
                  <c:v>-6.7822349465754001E-4</c:v>
                </c:pt>
                <c:pt idx="584">
                  <c:v>-6.79044499089296E-4</c:v>
                </c:pt>
                <c:pt idx="585">
                  <c:v>-6.79865503521047E-4</c:v>
                </c:pt>
                <c:pt idx="586">
                  <c:v>-6.8068650795280201E-4</c:v>
                </c:pt>
                <c:pt idx="587">
                  <c:v>-6.8150751238455398E-4</c:v>
                </c:pt>
                <c:pt idx="588">
                  <c:v>-6.8232851681630997E-4</c:v>
                </c:pt>
                <c:pt idx="589">
                  <c:v>-6.8314952124806205E-4</c:v>
                </c:pt>
                <c:pt idx="590">
                  <c:v>-6.83970525679815E-4</c:v>
                </c:pt>
                <c:pt idx="591">
                  <c:v>-6.8479153011157001E-4</c:v>
                </c:pt>
                <c:pt idx="592">
                  <c:v>-6.8561253454332198E-4</c:v>
                </c:pt>
                <c:pt idx="593">
                  <c:v>-6.8643353897507601E-4</c:v>
                </c:pt>
                <c:pt idx="594">
                  <c:v>-6.8725454340683102E-4</c:v>
                </c:pt>
                <c:pt idx="595">
                  <c:v>-6.8807554783858397E-4</c:v>
                </c:pt>
                <c:pt idx="596">
                  <c:v>-6.8889655227033801E-4</c:v>
                </c:pt>
                <c:pt idx="597">
                  <c:v>-6.8971755670209204E-4</c:v>
                </c:pt>
                <c:pt idx="598">
                  <c:v>-6.9053856113384499E-4</c:v>
                </c:pt>
                <c:pt idx="599">
                  <c:v>-6.9135956556559902E-4</c:v>
                </c:pt>
                <c:pt idx="600">
                  <c:v>-6.9218056999735002E-4</c:v>
                </c:pt>
                <c:pt idx="601">
                  <c:v>-6.9300157442910601E-4</c:v>
                </c:pt>
                <c:pt idx="602">
                  <c:v>-6.9382257886085798E-4</c:v>
                </c:pt>
                <c:pt idx="603">
                  <c:v>-6.9464358329261299E-4</c:v>
                </c:pt>
                <c:pt idx="604">
                  <c:v>-6.9546458772436703E-4</c:v>
                </c:pt>
                <c:pt idx="605">
                  <c:v>-6.9628559215611997E-4</c:v>
                </c:pt>
                <c:pt idx="606">
                  <c:v>-6.9710659658787303E-4</c:v>
                </c:pt>
                <c:pt idx="607">
                  <c:v>-6.9792760101962696E-4</c:v>
                </c:pt>
                <c:pt idx="608">
                  <c:v>-6.9874860545137904E-4</c:v>
                </c:pt>
                <c:pt idx="609">
                  <c:v>-6.9956960988313405E-4</c:v>
                </c:pt>
                <c:pt idx="610">
                  <c:v>-7.0039061431488895E-4</c:v>
                </c:pt>
                <c:pt idx="611">
                  <c:v>-7.0121161874664103E-4</c:v>
                </c:pt>
                <c:pt idx="612">
                  <c:v>-7.0203262317839398E-4</c:v>
                </c:pt>
                <c:pt idx="613">
                  <c:v>-7.0285362761014802E-4</c:v>
                </c:pt>
                <c:pt idx="614">
                  <c:v>-7.0367463204190303E-4</c:v>
                </c:pt>
                <c:pt idx="615">
                  <c:v>-7.0449563647365695E-4</c:v>
                </c:pt>
                <c:pt idx="616">
                  <c:v>-7.0531664090540795E-4</c:v>
                </c:pt>
                <c:pt idx="617">
                  <c:v>-7.0613764533716101E-4</c:v>
                </c:pt>
                <c:pt idx="618">
                  <c:v>-7.0695864976891504E-4</c:v>
                </c:pt>
                <c:pt idx="619">
                  <c:v>-7.0777965420067005E-4</c:v>
                </c:pt>
                <c:pt idx="620">
                  <c:v>-7.0860065863242398E-4</c:v>
                </c:pt>
                <c:pt idx="621">
                  <c:v>-7.0942166306417703E-4</c:v>
                </c:pt>
                <c:pt idx="622">
                  <c:v>-7.1024266749592998E-4</c:v>
                </c:pt>
                <c:pt idx="623">
                  <c:v>-7.1106367192768499E-4</c:v>
                </c:pt>
                <c:pt idx="624">
                  <c:v>-7.1188467635943805E-4</c:v>
                </c:pt>
                <c:pt idx="625">
                  <c:v>-7.1270568079119198E-4</c:v>
                </c:pt>
                <c:pt idx="626">
                  <c:v>-7.1352668522294503E-4</c:v>
                </c:pt>
                <c:pt idx="627">
                  <c:v>-7.1434768965469798E-4</c:v>
                </c:pt>
                <c:pt idx="628">
                  <c:v>-7.1516869408645202E-4</c:v>
                </c:pt>
                <c:pt idx="629">
                  <c:v>-7.1598969851820497E-4</c:v>
                </c:pt>
                <c:pt idx="630">
                  <c:v>-7.1681070294995705E-4</c:v>
                </c:pt>
                <c:pt idx="631">
                  <c:v>-7.1763170738171303E-4</c:v>
                </c:pt>
                <c:pt idx="632">
                  <c:v>-7.1845271181346598E-4</c:v>
                </c:pt>
                <c:pt idx="633">
                  <c:v>-7.1927371624521904E-4</c:v>
                </c:pt>
                <c:pt idx="634">
                  <c:v>-7.2009472067697297E-4</c:v>
                </c:pt>
                <c:pt idx="635">
                  <c:v>-7.2091572510872505E-4</c:v>
                </c:pt>
                <c:pt idx="636">
                  <c:v>-7.2173672954048201E-4</c:v>
                </c:pt>
                <c:pt idx="637">
                  <c:v>-7.2255773397223496E-4</c:v>
                </c:pt>
                <c:pt idx="638">
                  <c:v>-7.2337873840398704E-4</c:v>
                </c:pt>
                <c:pt idx="639">
                  <c:v>-7.2419974283574205E-4</c:v>
                </c:pt>
                <c:pt idx="640">
                  <c:v>-7.25020747267495E-4</c:v>
                </c:pt>
                <c:pt idx="641">
                  <c:v>-7.2584175169924502E-4</c:v>
                </c:pt>
                <c:pt idx="642">
                  <c:v>-7.2666275613100101E-4</c:v>
                </c:pt>
                <c:pt idx="643">
                  <c:v>-7.2748376056275699E-4</c:v>
                </c:pt>
                <c:pt idx="644">
                  <c:v>-7.2830476499451103E-4</c:v>
                </c:pt>
                <c:pt idx="645">
                  <c:v>-7.29125769426263E-4</c:v>
                </c:pt>
                <c:pt idx="646">
                  <c:v>-7.2994677385801704E-4</c:v>
                </c:pt>
                <c:pt idx="647">
                  <c:v>-7.3076777828977096E-4</c:v>
                </c:pt>
                <c:pt idx="648">
                  <c:v>-7.3158878272152304E-4</c:v>
                </c:pt>
                <c:pt idx="649">
                  <c:v>-7.3240978715327805E-4</c:v>
                </c:pt>
                <c:pt idx="650">
                  <c:v>-7.3323079158503198E-4</c:v>
                </c:pt>
                <c:pt idx="651">
                  <c:v>-7.3405179601678298E-4</c:v>
                </c:pt>
                <c:pt idx="652">
                  <c:v>-7.3487280044853896E-4</c:v>
                </c:pt>
                <c:pt idx="653">
                  <c:v>-7.3569380488029104E-4</c:v>
                </c:pt>
                <c:pt idx="654">
                  <c:v>-7.3651480931204605E-4</c:v>
                </c:pt>
                <c:pt idx="655">
                  <c:v>-7.3733581374379998E-4</c:v>
                </c:pt>
                <c:pt idx="656">
                  <c:v>-7.3815681817555195E-4</c:v>
                </c:pt>
                <c:pt idx="657">
                  <c:v>-7.3897782260730501E-4</c:v>
                </c:pt>
                <c:pt idx="658">
                  <c:v>-7.3979882703905904E-4</c:v>
                </c:pt>
                <c:pt idx="659">
                  <c:v>-7.4061983147081199E-4</c:v>
                </c:pt>
                <c:pt idx="660">
                  <c:v>-7.41440835902567E-4</c:v>
                </c:pt>
                <c:pt idx="661">
                  <c:v>-7.4226184033432201E-4</c:v>
                </c:pt>
                <c:pt idx="662">
                  <c:v>-7.4308284476607605E-4</c:v>
                </c:pt>
                <c:pt idx="663">
                  <c:v>-7.4390384919782704E-4</c:v>
                </c:pt>
                <c:pt idx="664">
                  <c:v>-7.4472485362957999E-4</c:v>
                </c:pt>
                <c:pt idx="665">
                  <c:v>-7.4554585806133403E-4</c:v>
                </c:pt>
                <c:pt idx="666">
                  <c:v>-7.4636686249308795E-4</c:v>
                </c:pt>
                <c:pt idx="667">
                  <c:v>-7.4718786692483895E-4</c:v>
                </c:pt>
                <c:pt idx="668">
                  <c:v>-7.4800887135659396E-4</c:v>
                </c:pt>
                <c:pt idx="669">
                  <c:v>-7.4882987578835005E-4</c:v>
                </c:pt>
                <c:pt idx="670">
                  <c:v>-7.4965088022010105E-4</c:v>
                </c:pt>
                <c:pt idx="671">
                  <c:v>-7.5047188465185498E-4</c:v>
                </c:pt>
                <c:pt idx="672">
                  <c:v>-7.5129288908360901E-4</c:v>
                </c:pt>
                <c:pt idx="673">
                  <c:v>-7.5211389351536196E-4</c:v>
                </c:pt>
                <c:pt idx="674">
                  <c:v>-7.5293489794711502E-4</c:v>
                </c:pt>
                <c:pt idx="675">
                  <c:v>-7.5375590237887003E-4</c:v>
                </c:pt>
                <c:pt idx="676">
                  <c:v>-7.5457690681062504E-4</c:v>
                </c:pt>
                <c:pt idx="677">
                  <c:v>-7.5539791124237799E-4</c:v>
                </c:pt>
                <c:pt idx="678">
                  <c:v>-7.5621891567413104E-4</c:v>
                </c:pt>
                <c:pt idx="679">
                  <c:v>-7.5703992010588497E-4</c:v>
                </c:pt>
                <c:pt idx="680">
                  <c:v>-7.5786092453763597E-4</c:v>
                </c:pt>
                <c:pt idx="681">
                  <c:v>-7.5868192896939195E-4</c:v>
                </c:pt>
                <c:pt idx="682">
                  <c:v>-7.5950293340114501E-4</c:v>
                </c:pt>
                <c:pt idx="683">
                  <c:v>-7.6032393783290002E-4</c:v>
                </c:pt>
                <c:pt idx="684">
                  <c:v>-7.6114494226465297E-4</c:v>
                </c:pt>
                <c:pt idx="685">
                  <c:v>-7.6196594669640397E-4</c:v>
                </c:pt>
                <c:pt idx="686">
                  <c:v>-7.6278695112815898E-4</c:v>
                </c:pt>
                <c:pt idx="687">
                  <c:v>-7.6360795555991399E-4</c:v>
                </c:pt>
                <c:pt idx="688">
                  <c:v>-7.6442895999166705E-4</c:v>
                </c:pt>
                <c:pt idx="689">
                  <c:v>-7.6524996442342303E-4</c:v>
                </c:pt>
                <c:pt idx="690">
                  <c:v>-7.6607096885517305E-4</c:v>
                </c:pt>
                <c:pt idx="691">
                  <c:v>-7.6689197328692698E-4</c:v>
                </c:pt>
                <c:pt idx="692">
                  <c:v>-7.6771297771868296E-4</c:v>
                </c:pt>
                <c:pt idx="693">
                  <c:v>-7.6853398215043299E-4</c:v>
                </c:pt>
                <c:pt idx="694">
                  <c:v>-7.6935498658218897E-4</c:v>
                </c:pt>
                <c:pt idx="695">
                  <c:v>-7.7017599101393997E-4</c:v>
                </c:pt>
                <c:pt idx="696">
                  <c:v>-7.7099699544569498E-4</c:v>
                </c:pt>
                <c:pt idx="697">
                  <c:v>-7.7181799987744804E-4</c:v>
                </c:pt>
                <c:pt idx="698">
                  <c:v>-7.7263900430920196E-4</c:v>
                </c:pt>
                <c:pt idx="699">
                  <c:v>-7.7346000874095697E-4</c:v>
                </c:pt>
                <c:pt idx="700">
                  <c:v>-7.74281013172711E-4</c:v>
                </c:pt>
                <c:pt idx="701">
                  <c:v>-7.7510201760446298E-4</c:v>
                </c:pt>
                <c:pt idx="702">
                  <c:v>-7.7592302203621604E-4</c:v>
                </c:pt>
                <c:pt idx="703">
                  <c:v>-7.7674402646797202E-4</c:v>
                </c:pt>
                <c:pt idx="704">
                  <c:v>-7.7756503089972302E-4</c:v>
                </c:pt>
                <c:pt idx="705">
                  <c:v>-7.7838603533147901E-4</c:v>
                </c:pt>
                <c:pt idx="706">
                  <c:v>-7.7920703976323195E-4</c:v>
                </c:pt>
                <c:pt idx="707">
                  <c:v>-7.8002804419498404E-4</c:v>
                </c:pt>
                <c:pt idx="708">
                  <c:v>-7.8084904862673796E-4</c:v>
                </c:pt>
                <c:pt idx="709">
                  <c:v>-7.8167005305849102E-4</c:v>
                </c:pt>
                <c:pt idx="710">
                  <c:v>-7.8249105749024603E-4</c:v>
                </c:pt>
                <c:pt idx="711">
                  <c:v>-7.83312061921998E-4</c:v>
                </c:pt>
                <c:pt idx="712">
                  <c:v>-7.8413306635375204E-4</c:v>
                </c:pt>
                <c:pt idx="713">
                  <c:v>-7.8495407078550596E-4</c:v>
                </c:pt>
                <c:pt idx="714">
                  <c:v>-7.8577507521726E-4</c:v>
                </c:pt>
                <c:pt idx="715">
                  <c:v>-7.8659607964901598E-4</c:v>
                </c:pt>
                <c:pt idx="716">
                  <c:v>-7.87417084080766E-4</c:v>
                </c:pt>
                <c:pt idx="717">
                  <c:v>-7.8823808851251895E-4</c:v>
                </c:pt>
                <c:pt idx="718">
                  <c:v>-7.8905909294427299E-4</c:v>
                </c:pt>
                <c:pt idx="719">
                  <c:v>-7.8988009737602702E-4</c:v>
                </c:pt>
                <c:pt idx="720">
                  <c:v>-7.9070110180778203E-4</c:v>
                </c:pt>
                <c:pt idx="721">
                  <c:v>-7.9152210623953205E-4</c:v>
                </c:pt>
                <c:pt idx="722">
                  <c:v>-7.9234311067128901E-4</c:v>
                </c:pt>
                <c:pt idx="723">
                  <c:v>-7.9316411510304196E-4</c:v>
                </c:pt>
                <c:pt idx="724">
                  <c:v>-7.9398511953479296E-4</c:v>
                </c:pt>
                <c:pt idx="725">
                  <c:v>-7.94806123966547E-4</c:v>
                </c:pt>
                <c:pt idx="726">
                  <c:v>-7.95627128398302E-4</c:v>
                </c:pt>
                <c:pt idx="727">
                  <c:v>-7.9644813283005604E-4</c:v>
                </c:pt>
                <c:pt idx="728">
                  <c:v>-7.9726913726180899E-4</c:v>
                </c:pt>
                <c:pt idx="729">
                  <c:v>-7.9809014169356595E-4</c:v>
                </c:pt>
                <c:pt idx="730">
                  <c:v>-7.9891114612531901E-4</c:v>
                </c:pt>
                <c:pt idx="731">
                  <c:v>-7.9973215055707098E-4</c:v>
                </c:pt>
                <c:pt idx="732">
                  <c:v>-8.0055315498882404E-4</c:v>
                </c:pt>
                <c:pt idx="733">
                  <c:v>-8.0137415942057601E-4</c:v>
                </c:pt>
                <c:pt idx="734">
                  <c:v>-8.0219516385233102E-4</c:v>
                </c:pt>
                <c:pt idx="735">
                  <c:v>-8.0301616828408495E-4</c:v>
                </c:pt>
                <c:pt idx="736">
                  <c:v>-8.0383717271584202E-4</c:v>
                </c:pt>
                <c:pt idx="737">
                  <c:v>-8.0465817714759301E-4</c:v>
                </c:pt>
                <c:pt idx="738">
                  <c:v>-8.0547918157934499E-4</c:v>
                </c:pt>
                <c:pt idx="739">
                  <c:v>-8.0630018601110097E-4</c:v>
                </c:pt>
                <c:pt idx="740">
                  <c:v>-8.0712119044285197E-4</c:v>
                </c:pt>
                <c:pt idx="741">
                  <c:v>-8.0794219487460698E-4</c:v>
                </c:pt>
                <c:pt idx="742">
                  <c:v>-8.0876319930636102E-4</c:v>
                </c:pt>
                <c:pt idx="743">
                  <c:v>-8.0958420373811396E-4</c:v>
                </c:pt>
                <c:pt idx="744">
                  <c:v>-8.1040520816986605E-4</c:v>
                </c:pt>
                <c:pt idx="745">
                  <c:v>-8.11226212601619E-4</c:v>
                </c:pt>
                <c:pt idx="746">
                  <c:v>-8.1204721703337303E-4</c:v>
                </c:pt>
                <c:pt idx="747">
                  <c:v>-8.1286822146512804E-4</c:v>
                </c:pt>
                <c:pt idx="748">
                  <c:v>-8.1368922589688196E-4</c:v>
                </c:pt>
                <c:pt idx="749">
                  <c:v>-8.1451023032863502E-4</c:v>
                </c:pt>
                <c:pt idx="750">
                  <c:v>-8.1533123476039003E-4</c:v>
                </c:pt>
                <c:pt idx="751">
                  <c:v>-8.1615223919214298E-4</c:v>
                </c:pt>
                <c:pt idx="752">
                  <c:v>-8.1697324362389496E-4</c:v>
                </c:pt>
                <c:pt idx="753">
                  <c:v>-8.1779424805564899E-4</c:v>
                </c:pt>
                <c:pt idx="754">
                  <c:v>-8.1861525248740497E-4</c:v>
                </c:pt>
                <c:pt idx="755">
                  <c:v>-8.1943625691915803E-4</c:v>
                </c:pt>
                <c:pt idx="756">
                  <c:v>-8.2025726135091001E-4</c:v>
                </c:pt>
                <c:pt idx="757">
                  <c:v>-8.2107826578266404E-4</c:v>
                </c:pt>
                <c:pt idx="758">
                  <c:v>-8.2189927021441699E-4</c:v>
                </c:pt>
                <c:pt idx="759">
                  <c:v>-8.2272027464616896E-4</c:v>
                </c:pt>
                <c:pt idx="760">
                  <c:v>-8.2354127907792202E-4</c:v>
                </c:pt>
                <c:pt idx="761">
                  <c:v>-8.2436228350967595E-4</c:v>
                </c:pt>
                <c:pt idx="762">
                  <c:v>-8.2518328794143096E-4</c:v>
                </c:pt>
                <c:pt idx="763">
                  <c:v>-8.2600429237318401E-4</c:v>
                </c:pt>
                <c:pt idx="764">
                  <c:v>-8.2682529680493902E-4</c:v>
                </c:pt>
                <c:pt idx="765">
                  <c:v>-8.2764630123669295E-4</c:v>
                </c:pt>
                <c:pt idx="766">
                  <c:v>-8.2846730566844395E-4</c:v>
                </c:pt>
                <c:pt idx="767">
                  <c:v>-8.2928831010019896E-4</c:v>
                </c:pt>
                <c:pt idx="768">
                  <c:v>-8.3010931453195104E-4</c:v>
                </c:pt>
                <c:pt idx="769">
                  <c:v>-8.3093031896370399E-4</c:v>
                </c:pt>
                <c:pt idx="770">
                  <c:v>-8.31751323395459E-4</c:v>
                </c:pt>
                <c:pt idx="771">
                  <c:v>-8.3257232782721303E-4</c:v>
                </c:pt>
                <c:pt idx="772">
                  <c:v>-8.3339333225896804E-4</c:v>
                </c:pt>
                <c:pt idx="773">
                  <c:v>-8.3421433669072001E-4</c:v>
                </c:pt>
                <c:pt idx="774">
                  <c:v>-8.3503534112247296E-4</c:v>
                </c:pt>
                <c:pt idx="775">
                  <c:v>-8.35856345554227E-4</c:v>
                </c:pt>
                <c:pt idx="776">
                  <c:v>-8.3667734998598298E-4</c:v>
                </c:pt>
                <c:pt idx="777">
                  <c:v>-8.3749835441773496E-4</c:v>
                </c:pt>
                <c:pt idx="778">
                  <c:v>-8.3831935884948997E-4</c:v>
                </c:pt>
                <c:pt idx="779">
                  <c:v>-8.3914036328124302E-4</c:v>
                </c:pt>
                <c:pt idx="780">
                  <c:v>-8.3996136771299597E-4</c:v>
                </c:pt>
                <c:pt idx="781">
                  <c:v>-8.4078237214475001E-4</c:v>
                </c:pt>
                <c:pt idx="782">
                  <c:v>-8.4160337657650404E-4</c:v>
                </c:pt>
                <c:pt idx="783">
                  <c:v>-8.4242438100825699E-4</c:v>
                </c:pt>
                <c:pt idx="784">
                  <c:v>-8.4324538544001005E-4</c:v>
                </c:pt>
                <c:pt idx="785">
                  <c:v>-8.4406638987176603E-4</c:v>
                </c:pt>
                <c:pt idx="786">
                  <c:v>-8.4488739430351703E-4</c:v>
                </c:pt>
                <c:pt idx="787">
                  <c:v>-8.4570839873527204E-4</c:v>
                </c:pt>
                <c:pt idx="788">
                  <c:v>-8.4652940316702402E-4</c:v>
                </c:pt>
                <c:pt idx="789">
                  <c:v>-8.4735040759878E-4</c:v>
                </c:pt>
                <c:pt idx="790">
                  <c:v>-8.4817141203053197E-4</c:v>
                </c:pt>
                <c:pt idx="791">
                  <c:v>-8.4899241646228503E-4</c:v>
                </c:pt>
                <c:pt idx="792">
                  <c:v>-8.4981342089403896E-4</c:v>
                </c:pt>
                <c:pt idx="793">
                  <c:v>-8.5063442532579202E-4</c:v>
                </c:pt>
                <c:pt idx="794">
                  <c:v>-8.5145542975754605E-4</c:v>
                </c:pt>
                <c:pt idx="795">
                  <c:v>-8.5227643418930095E-4</c:v>
                </c:pt>
                <c:pt idx="796">
                  <c:v>-8.5309743862105097E-4</c:v>
                </c:pt>
                <c:pt idx="797">
                  <c:v>-8.5391844305280598E-4</c:v>
                </c:pt>
                <c:pt idx="798">
                  <c:v>-8.5473944748456002E-4</c:v>
                </c:pt>
                <c:pt idx="799">
                  <c:v>-8.5556045191631199E-4</c:v>
                </c:pt>
                <c:pt idx="800">
                  <c:v>-8.56381456348067E-4</c:v>
                </c:pt>
                <c:pt idx="801">
                  <c:v>-8.5720246077981995E-4</c:v>
                </c:pt>
                <c:pt idx="802">
                  <c:v>-8.5802346521157301E-4</c:v>
                </c:pt>
                <c:pt idx="803">
                  <c:v>-8.5884446964332802E-4</c:v>
                </c:pt>
                <c:pt idx="804">
                  <c:v>-8.5966547407508097E-4</c:v>
                </c:pt>
                <c:pt idx="805">
                  <c:v>-8.60486478506835E-4</c:v>
                </c:pt>
                <c:pt idx="806">
                  <c:v>-8.6130748293858903E-4</c:v>
                </c:pt>
                <c:pt idx="807">
                  <c:v>-8.6212848737034101E-4</c:v>
                </c:pt>
                <c:pt idx="808">
                  <c:v>-8.6294949180209602E-4</c:v>
                </c:pt>
                <c:pt idx="809">
                  <c:v>-8.6377049623385005E-4</c:v>
                </c:pt>
                <c:pt idx="810">
                  <c:v>-8.6459150066560202E-4</c:v>
                </c:pt>
                <c:pt idx="811">
                  <c:v>-8.6541250509735703E-4</c:v>
                </c:pt>
                <c:pt idx="812">
                  <c:v>-8.6623350952910901E-4</c:v>
                </c:pt>
                <c:pt idx="813">
                  <c:v>-8.6705451396086402E-4</c:v>
                </c:pt>
                <c:pt idx="814">
                  <c:v>-8.6787551839261697E-4</c:v>
                </c:pt>
                <c:pt idx="815">
                  <c:v>-8.68696522824371E-4</c:v>
                </c:pt>
                <c:pt idx="816">
                  <c:v>-8.6951752725612601E-4</c:v>
                </c:pt>
                <c:pt idx="817">
                  <c:v>-8.7033853168787798E-4</c:v>
                </c:pt>
                <c:pt idx="818">
                  <c:v>-8.7115953611963202E-4</c:v>
                </c:pt>
                <c:pt idx="819">
                  <c:v>-8.7198054055138497E-4</c:v>
                </c:pt>
                <c:pt idx="820">
                  <c:v>-8.72801544983139E-4</c:v>
                </c:pt>
                <c:pt idx="821">
                  <c:v>-8.7362254941489401E-4</c:v>
                </c:pt>
                <c:pt idx="822">
                  <c:v>-8.7444355384664598E-4</c:v>
                </c:pt>
                <c:pt idx="823">
                  <c:v>-8.7526455827839698E-4</c:v>
                </c:pt>
                <c:pt idx="824">
                  <c:v>-8.7608556271015405E-4</c:v>
                </c:pt>
                <c:pt idx="825">
                  <c:v>-8.7690656714190603E-4</c:v>
                </c:pt>
                <c:pt idx="826">
                  <c:v>-8.7772757157366201E-4</c:v>
                </c:pt>
                <c:pt idx="827">
                  <c:v>-8.7854857600541604E-4</c:v>
                </c:pt>
                <c:pt idx="828">
                  <c:v>-8.7936958043716704E-4</c:v>
                </c:pt>
                <c:pt idx="829">
                  <c:v>-8.8019058486892205E-4</c:v>
                </c:pt>
                <c:pt idx="830">
                  <c:v>-8.8101158930067403E-4</c:v>
                </c:pt>
                <c:pt idx="831">
                  <c:v>-8.8183259373243001E-4</c:v>
                </c:pt>
                <c:pt idx="832">
                  <c:v>-8.8265359816418199E-4</c:v>
                </c:pt>
                <c:pt idx="833">
                  <c:v>-8.8347460259593504E-4</c:v>
                </c:pt>
                <c:pt idx="834">
                  <c:v>-8.8429560702768702E-4</c:v>
                </c:pt>
                <c:pt idx="835">
                  <c:v>-8.8511661145944203E-4</c:v>
                </c:pt>
                <c:pt idx="836">
                  <c:v>-8.8593761589119704E-4</c:v>
                </c:pt>
                <c:pt idx="837">
                  <c:v>-8.8675862032295096E-4</c:v>
                </c:pt>
                <c:pt idx="838">
                  <c:v>-8.8757962475470304E-4</c:v>
                </c:pt>
                <c:pt idx="839">
                  <c:v>-8.8840062918645805E-4</c:v>
                </c:pt>
                <c:pt idx="840">
                  <c:v>-8.8922163361821003E-4</c:v>
                </c:pt>
                <c:pt idx="841">
                  <c:v>-8.9004263804996395E-4</c:v>
                </c:pt>
                <c:pt idx="842">
                  <c:v>-8.9086364248171799E-4</c:v>
                </c:pt>
                <c:pt idx="843">
                  <c:v>-8.9168464691347202E-4</c:v>
                </c:pt>
                <c:pt idx="844">
                  <c:v>-8.9250565134522703E-4</c:v>
                </c:pt>
                <c:pt idx="845">
                  <c:v>-8.9332665577697705E-4</c:v>
                </c:pt>
                <c:pt idx="846">
                  <c:v>-8.9414766020873195E-4</c:v>
                </c:pt>
                <c:pt idx="847">
                  <c:v>-8.9496866464048197E-4</c:v>
                </c:pt>
                <c:pt idx="848">
                  <c:v>-8.9578966907223904E-4</c:v>
                </c:pt>
                <c:pt idx="849">
                  <c:v>-8.9661067350399102E-4</c:v>
                </c:pt>
                <c:pt idx="850">
                  <c:v>-8.9743167793574603E-4</c:v>
                </c:pt>
                <c:pt idx="851">
                  <c:v>-8.9825268236749703E-4</c:v>
                </c:pt>
                <c:pt idx="852">
                  <c:v>-8.9907368679925301E-4</c:v>
                </c:pt>
                <c:pt idx="853">
                  <c:v>-8.9989469123100704E-4</c:v>
                </c:pt>
                <c:pt idx="854">
                  <c:v>-9.0071569566276097E-4</c:v>
                </c:pt>
                <c:pt idx="855">
                  <c:v>-9.01536700094515E-4</c:v>
                </c:pt>
                <c:pt idx="856">
                  <c:v>-9.02357704526266E-4</c:v>
                </c:pt>
                <c:pt idx="857">
                  <c:v>-9.0317870895802296E-4</c:v>
                </c:pt>
                <c:pt idx="858">
                  <c:v>-9.0399971338977504E-4</c:v>
                </c:pt>
                <c:pt idx="859">
                  <c:v>-9.0482071782152702E-4</c:v>
                </c:pt>
                <c:pt idx="860">
                  <c:v>-9.0564172225328203E-4</c:v>
                </c:pt>
                <c:pt idx="861">
                  <c:v>-9.06462726685034E-4</c:v>
                </c:pt>
                <c:pt idx="862">
                  <c:v>-9.0728373111678901E-4</c:v>
                </c:pt>
                <c:pt idx="863">
                  <c:v>-9.0810473554854196E-4</c:v>
                </c:pt>
                <c:pt idx="864">
                  <c:v>-9.0892573998029502E-4</c:v>
                </c:pt>
                <c:pt idx="865">
                  <c:v>-9.0974674441204797E-4</c:v>
                </c:pt>
                <c:pt idx="866">
                  <c:v>-9.1056774884380298E-4</c:v>
                </c:pt>
                <c:pt idx="867">
                  <c:v>-9.1138875327555701E-4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B9F-4B1C-83F3-E3E58062A66B}"/>
            </c:ext>
          </c:extLst>
        </c:ser>
        <c:ser>
          <c:idx val="3"/>
          <c:order val="5"/>
          <c:tx>
            <c:strRef>
              <c:f>AVGy!$I$1</c:f>
              <c:strCache>
                <c:ptCount val="1"/>
                <c:pt idx="0">
                  <c:v>-2.5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AVGy!$I$3:$I$870</c:f>
              <c:numCache>
                <c:formatCode>0.00E+00</c:formatCode>
                <c:ptCount val="868"/>
                <c:pt idx="0">
                  <c:v>8.6063948168147908E-6</c:v>
                </c:pt>
                <c:pt idx="1">
                  <c:v>1.65398183434191E-5</c:v>
                </c:pt>
                <c:pt idx="2">
                  <c:v>2.7040476210824099E-5</c:v>
                </c:pt>
                <c:pt idx="3">
                  <c:v>4.40842865922364E-5</c:v>
                </c:pt>
                <c:pt idx="4">
                  <c:v>7.1510255905540598E-5</c:v>
                </c:pt>
                <c:pt idx="5">
                  <c:v>1.0664410309777599E-4</c:v>
                </c:pt>
                <c:pt idx="6">
                  <c:v>1.49491037366208E-4</c:v>
                </c:pt>
                <c:pt idx="7">
                  <c:v>2.0005740164838901E-4</c:v>
                </c:pt>
                <c:pt idx="8">
                  <c:v>2.5835066769549798E-4</c:v>
                </c:pt>
                <c:pt idx="9">
                  <c:v>3.2437943022556E-4</c:v>
                </c:pt>
                <c:pt idx="10">
                  <c:v>3.9815338534775999E-4</c:v>
                </c:pt>
                <c:pt idx="11">
                  <c:v>4.7968321901944701E-4</c:v>
                </c:pt>
                <c:pt idx="12">
                  <c:v>5.68980517164025E-4</c:v>
                </c:pt>
                <c:pt idx="13">
                  <c:v>6.6605773683283602E-4</c:v>
                </c:pt>
                <c:pt idx="14">
                  <c:v>7.7092817837682496E-4</c:v>
                </c:pt>
                <c:pt idx="15">
                  <c:v>8.83605833966093E-4</c:v>
                </c:pt>
                <c:pt idx="16">
                  <c:v>1.0041049954346601E-3</c:v>
                </c:pt>
                <c:pt idx="17">
                  <c:v>1.13244010620606E-3</c:v>
                </c:pt>
                <c:pt idx="18">
                  <c:v>1.2686258049850699E-3</c:v>
                </c:pt>
                <c:pt idx="19">
                  <c:v>1.4126786019392401E-3</c:v>
                </c:pt>
                <c:pt idx="20">
                  <c:v>1.5646193726638899E-3</c:v>
                </c:pt>
                <c:pt idx="21">
                  <c:v>1.7244743510319599E-3</c:v>
                </c:pt>
                <c:pt idx="22">
                  <c:v>1.8922769234984999E-3</c:v>
                </c:pt>
                <c:pt idx="23">
                  <c:v>2.06806983403364E-3</c:v>
                </c:pt>
                <c:pt idx="24">
                  <c:v>2.2519040732862801E-3</c:v>
                </c:pt>
                <c:pt idx="25">
                  <c:v>2.4438368164797801E-3</c:v>
                </c:pt>
                <c:pt idx="26">
                  <c:v>2.6439311827563699E-3</c:v>
                </c:pt>
                <c:pt idx="27">
                  <c:v>2.8522550063264499E-3</c:v>
                </c:pt>
                <c:pt idx="28">
                  <c:v>3.0688790098782402E-3</c:v>
                </c:pt>
                <c:pt idx="29">
                  <c:v>3.2938768573120901E-3</c:v>
                </c:pt>
                <c:pt idx="30">
                  <c:v>3.52732601141171E-3</c:v>
                </c:pt>
                <c:pt idx="31">
                  <c:v>3.7693088899861098E-3</c:v>
                </c:pt>
                <c:pt idx="32">
                  <c:v>4.0199153462909297E-3</c:v>
                </c:pt>
                <c:pt idx="33">
                  <c:v>4.2792429167112797E-3</c:v>
                </c:pt>
                <c:pt idx="34">
                  <c:v>4.5473955796997102E-3</c:v>
                </c:pt>
                <c:pt idx="35">
                  <c:v>4.8244826219231898E-3</c:v>
                </c:pt>
                <c:pt idx="36">
                  <c:v>5.1106174149654201E-3</c:v>
                </c:pt>
                <c:pt idx="37">
                  <c:v>5.4059148165725704E-3</c:v>
                </c:pt>
                <c:pt idx="38">
                  <c:v>5.7104907338334501E-3</c:v>
                </c:pt>
                <c:pt idx="39">
                  <c:v>6.0244629715957201E-3</c:v>
                </c:pt>
                <c:pt idx="40">
                  <c:v>6.3479512885319901E-3</c:v>
                </c:pt>
                <c:pt idx="41">
                  <c:v>6.6810766150113502E-3</c:v>
                </c:pt>
                <c:pt idx="42">
                  <c:v>7.0239591622012001E-3</c:v>
                </c:pt>
                <c:pt idx="43">
                  <c:v>7.3767172975602001E-3</c:v>
                </c:pt>
                <c:pt idx="44">
                  <c:v>7.7394669901473603E-3</c:v>
                </c:pt>
                <c:pt idx="45">
                  <c:v>8.1123216829276593E-3</c:v>
                </c:pt>
                <c:pt idx="46">
                  <c:v>8.4953929064403699E-3</c:v>
                </c:pt>
                <c:pt idx="47">
                  <c:v>8.8887921019325297E-3</c:v>
                </c:pt>
                <c:pt idx="48">
                  <c:v>9.2926303263186107E-3</c:v>
                </c:pt>
                <c:pt idx="49">
                  <c:v>9.7070146042220994E-3</c:v>
                </c:pt>
                <c:pt idx="50">
                  <c:v>1.01320435961955E-2</c:v>
                </c:pt>
                <c:pt idx="51">
                  <c:v>1.05678067403603E-2</c:v>
                </c:pt>
                <c:pt idx="52">
                  <c:v>1.1014383914153001E-2</c:v>
                </c:pt>
                <c:pt idx="53">
                  <c:v>1.14718462078407E-2</c:v>
                </c:pt>
                <c:pt idx="54">
                  <c:v>1.1940259285706099E-2</c:v>
                </c:pt>
                <c:pt idx="55">
                  <c:v>1.2419687006891399E-2</c:v>
                </c:pt>
                <c:pt idx="56">
                  <c:v>1.29101914950762E-2</c:v>
                </c:pt>
                <c:pt idx="57">
                  <c:v>1.34118323212577E-2</c:v>
                </c:pt>
                <c:pt idx="58">
                  <c:v>1.3924663702363199E-2</c:v>
                </c:pt>
                <c:pt idx="59">
                  <c:v>1.4448728740933701E-2</c:v>
                </c:pt>
                <c:pt idx="60">
                  <c:v>1.49840564592155E-2</c:v>
                </c:pt>
                <c:pt idx="61">
                  <c:v>1.5530661662147499E-2</c:v>
                </c:pt>
                <c:pt idx="62">
                  <c:v>1.60885457250643E-2</c:v>
                </c:pt>
                <c:pt idx="63">
                  <c:v>1.6657699679569701E-2</c:v>
                </c:pt>
                <c:pt idx="64">
                  <c:v>1.7238109945324698E-2</c:v>
                </c:pt>
                <c:pt idx="65">
                  <c:v>1.7829759665568701E-2</c:v>
                </c:pt>
                <c:pt idx="66">
                  <c:v>1.84326254102627E-2</c:v>
                </c:pt>
                <c:pt idx="67">
                  <c:v>1.9046674613566201E-2</c:v>
                </c:pt>
                <c:pt idx="68">
                  <c:v>1.9671864373346799E-2</c:v>
                </c:pt>
                <c:pt idx="69">
                  <c:v>2.0308140784084001E-2</c:v>
                </c:pt>
                <c:pt idx="70">
                  <c:v>2.0955440624559101E-2</c:v>
                </c:pt>
                <c:pt idx="71">
                  <c:v>2.1613694850038799E-2</c:v>
                </c:pt>
                <c:pt idx="72">
                  <c:v>2.2282828960983901E-2</c:v>
                </c:pt>
                <c:pt idx="73">
                  <c:v>2.2962761736427199E-2</c:v>
                </c:pt>
                <c:pt idx="74">
                  <c:v>2.3653405855377199E-2</c:v>
                </c:pt>
                <c:pt idx="75">
                  <c:v>2.4354668852322601E-2</c:v>
                </c:pt>
                <c:pt idx="76">
                  <c:v>2.50664523525981E-2</c:v>
                </c:pt>
                <c:pt idx="77">
                  <c:v>2.5788651186159701E-2</c:v>
                </c:pt>
                <c:pt idx="78">
                  <c:v>2.6521154638741998E-2</c:v>
                </c:pt>
                <c:pt idx="79">
                  <c:v>2.7263846973470101E-2</c:v>
                </c:pt>
                <c:pt idx="80">
                  <c:v>2.80166068918908E-2</c:v>
                </c:pt>
                <c:pt idx="81">
                  <c:v>2.8779307868536601E-2</c:v>
                </c:pt>
                <c:pt idx="82">
                  <c:v>2.9551820475708802E-2</c:v>
                </c:pt>
                <c:pt idx="83">
                  <c:v>3.0334013937553399E-2</c:v>
                </c:pt>
                <c:pt idx="84">
                  <c:v>3.1125756733136101E-2</c:v>
                </c:pt>
                <c:pt idx="85">
                  <c:v>3.1926916406099203E-2</c:v>
                </c:pt>
                <c:pt idx="86">
                  <c:v>3.2737360491616199E-2</c:v>
                </c:pt>
                <c:pt idx="87">
                  <c:v>3.3556957715152401E-2</c:v>
                </c:pt>
                <c:pt idx="88">
                  <c:v>3.4385577642691401E-2</c:v>
                </c:pt>
                <c:pt idx="89">
                  <c:v>3.5223090235140801E-2</c:v>
                </c:pt>
                <c:pt idx="90">
                  <c:v>3.6069366435904901E-2</c:v>
                </c:pt>
                <c:pt idx="91">
                  <c:v>3.6924278519850598E-2</c:v>
                </c:pt>
                <c:pt idx="92">
                  <c:v>3.7787699963330298E-2</c:v>
                </c:pt>
                <c:pt idx="93">
                  <c:v>3.8659505390190897E-2</c:v>
                </c:pt>
                <c:pt idx="94">
                  <c:v>3.95395704030682E-2</c:v>
                </c:pt>
                <c:pt idx="95">
                  <c:v>4.0427771593339698E-2</c:v>
                </c:pt>
                <c:pt idx="96">
                  <c:v>4.1323986114172997E-2</c:v>
                </c:pt>
                <c:pt idx="97">
                  <c:v>4.2228090414442802E-2</c:v>
                </c:pt>
                <c:pt idx="98">
                  <c:v>4.3139959384237599E-2</c:v>
                </c:pt>
                <c:pt idx="99">
                  <c:v>4.4059466137726398E-2</c:v>
                </c:pt>
                <c:pt idx="100">
                  <c:v>4.4986481579482103E-2</c:v>
                </c:pt>
                <c:pt idx="101">
                  <c:v>4.5920873394845498E-2</c:v>
                </c:pt>
                <c:pt idx="102">
                  <c:v>4.68625053906278E-2</c:v>
                </c:pt>
                <c:pt idx="103">
                  <c:v>4.78112374608567E-2</c:v>
                </c:pt>
                <c:pt idx="104">
                  <c:v>4.8766922343671699E-2</c:v>
                </c:pt>
                <c:pt idx="105">
                  <c:v>4.9729401888022398E-2</c:v>
                </c:pt>
                <c:pt idx="106">
                  <c:v>5.0698507594092002E-2</c:v>
                </c:pt>
                <c:pt idx="107">
                  <c:v>5.1674062486369098E-2</c:v>
                </c:pt>
                <c:pt idx="108">
                  <c:v>5.26558740399184E-2</c:v>
                </c:pt>
                <c:pt idx="109">
                  <c:v>5.36437227843777E-2</c:v>
                </c:pt>
                <c:pt idx="110">
                  <c:v>5.4637363190426801E-2</c:v>
                </c:pt>
                <c:pt idx="111">
                  <c:v>5.56365259614972E-2</c:v>
                </c:pt>
                <c:pt idx="112">
                  <c:v>5.6640916018927401E-2</c:v>
                </c:pt>
                <c:pt idx="113">
                  <c:v>5.7650203902457099E-2</c:v>
                </c:pt>
                <c:pt idx="114">
                  <c:v>5.8664030938366203E-2</c:v>
                </c:pt>
                <c:pt idx="115">
                  <c:v>5.9682011932808997E-2</c:v>
                </c:pt>
                <c:pt idx="116">
                  <c:v>6.0703735901519999E-2</c:v>
                </c:pt>
                <c:pt idx="117">
                  <c:v>6.1728773996082599E-2</c:v>
                </c:pt>
                <c:pt idx="118">
                  <c:v>6.2756696861480998E-2</c:v>
                </c:pt>
                <c:pt idx="119">
                  <c:v>6.3787088314172097E-2</c:v>
                </c:pt>
                <c:pt idx="120">
                  <c:v>6.4819563597656796E-2</c:v>
                </c:pt>
                <c:pt idx="121">
                  <c:v>6.5853771402843597E-2</c:v>
                </c:pt>
                <c:pt idx="122">
                  <c:v>6.6889394811511599E-2</c:v>
                </c:pt>
                <c:pt idx="123">
                  <c:v>6.7926169096510697E-2</c:v>
                </c:pt>
                <c:pt idx="124">
                  <c:v>6.8963882649074701E-2</c:v>
                </c:pt>
                <c:pt idx="125">
                  <c:v>7.00023587061194E-2</c:v>
                </c:pt>
                <c:pt idx="126">
                  <c:v>7.1041451223855204E-2</c:v>
                </c:pt>
                <c:pt idx="127">
                  <c:v>7.2081042343901003E-2</c:v>
                </c:pt>
                <c:pt idx="128">
                  <c:v>7.3121032955291904E-2</c:v>
                </c:pt>
                <c:pt idx="129">
                  <c:v>7.4161341021521304E-2</c:v>
                </c:pt>
                <c:pt idx="130">
                  <c:v>7.5201901729661E-2</c:v>
                </c:pt>
                <c:pt idx="131">
                  <c:v>7.6242667131480701E-2</c:v>
                </c:pt>
                <c:pt idx="132">
                  <c:v>7.7283603438880605E-2</c:v>
                </c:pt>
                <c:pt idx="133">
                  <c:v>7.8324682878828794E-2</c:v>
                </c:pt>
                <c:pt idx="134">
                  <c:v>7.9365880490404994E-2</c:v>
                </c:pt>
                <c:pt idx="135">
                  <c:v>8.0407174535033293E-2</c:v>
                </c:pt>
                <c:pt idx="136">
                  <c:v>8.1448547859319098E-2</c:v>
                </c:pt>
                <c:pt idx="137">
                  <c:v>8.24899868969763E-2</c:v>
                </c:pt>
                <c:pt idx="138">
                  <c:v>8.3531480698528796E-2</c:v>
                </c:pt>
                <c:pt idx="139">
                  <c:v>8.4573020874007199E-2</c:v>
                </c:pt>
                <c:pt idx="140">
                  <c:v>8.5614601338794394E-2</c:v>
                </c:pt>
                <c:pt idx="141">
                  <c:v>8.6656216941878597E-2</c:v>
                </c:pt>
                <c:pt idx="142">
                  <c:v>8.76978625931326E-2</c:v>
                </c:pt>
                <c:pt idx="143">
                  <c:v>8.8739533272474205E-2</c:v>
                </c:pt>
                <c:pt idx="144">
                  <c:v>8.97812243577404E-2</c:v>
                </c:pt>
                <c:pt idx="145">
                  <c:v>9.0822931948576296E-2</c:v>
                </c:pt>
                <c:pt idx="146">
                  <c:v>9.1864652912014802E-2</c:v>
                </c:pt>
                <c:pt idx="147">
                  <c:v>9.2906384874994793E-2</c:v>
                </c:pt>
                <c:pt idx="148">
                  <c:v>9.3948126202351198E-2</c:v>
                </c:pt>
                <c:pt idx="149">
                  <c:v>9.4989875788891204E-2</c:v>
                </c:pt>
                <c:pt idx="150">
                  <c:v>9.6031632787205098E-2</c:v>
                </c:pt>
                <c:pt idx="151">
                  <c:v>9.7073396549650498E-2</c:v>
                </c:pt>
                <c:pt idx="152">
                  <c:v>9.8115166624014802E-2</c:v>
                </c:pt>
                <c:pt idx="153">
                  <c:v>9.9156942721906005E-2</c:v>
                </c:pt>
                <c:pt idx="154">
                  <c:v>0.100198724638407</c:v>
                </c:pt>
                <c:pt idx="155">
                  <c:v>0.10124051224431201</c:v>
                </c:pt>
                <c:pt idx="156">
                  <c:v>0.10228230549617599</c:v>
                </c:pt>
                <c:pt idx="157">
                  <c:v>0.10332410444376899</c:v>
                </c:pt>
                <c:pt idx="158">
                  <c:v>0.10436590923076899</c:v>
                </c:pt>
                <c:pt idx="159">
                  <c:v>0.105407720053873</c:v>
                </c:pt>
                <c:pt idx="160">
                  <c:v>0.106449537115089</c:v>
                </c:pt>
                <c:pt idx="161">
                  <c:v>0.10749136061496101</c:v>
                </c:pt>
                <c:pt idx="162">
                  <c:v>0.108533190748449</c:v>
                </c:pt>
                <c:pt idx="163">
                  <c:v>0.109575027701456</c:v>
                </c:pt>
                <c:pt idx="164">
                  <c:v>0.11061687165192501</c:v>
                </c:pt>
                <c:pt idx="165">
                  <c:v>0.111658722771438</c:v>
                </c:pt>
                <c:pt idx="166">
                  <c:v>0.112700581225664</c:v>
                </c:pt>
                <c:pt idx="167">
                  <c:v>0.11374244716648201</c:v>
                </c:pt>
                <c:pt idx="168">
                  <c:v>0.11478432071264399</c:v>
                </c:pt>
                <c:pt idx="169">
                  <c:v>0.115826201949754</c:v>
                </c:pt>
                <c:pt idx="170">
                  <c:v>0.116868090932002</c:v>
                </c:pt>
                <c:pt idx="171">
                  <c:v>0.11790998768348999</c:v>
                </c:pt>
                <c:pt idx="172">
                  <c:v>0.11895189220920301</c:v>
                </c:pt>
                <c:pt idx="173">
                  <c:v>0.119993804497985</c:v>
                </c:pt>
                <c:pt idx="174">
                  <c:v>0.12103572449753799</c:v>
                </c:pt>
                <c:pt idx="175">
                  <c:v>0.122077652107094</c:v>
                </c:pt>
                <c:pt idx="176">
                  <c:v>0.123119587176336</c:v>
                </c:pt>
                <c:pt idx="177">
                  <c:v>0.124161529506903</c:v>
                </c:pt>
                <c:pt idx="178">
                  <c:v>0.12520347887264199</c:v>
                </c:pt>
                <c:pt idx="179">
                  <c:v>0.126245435042981</c:v>
                </c:pt>
                <c:pt idx="180">
                  <c:v>0.12728739777967199</c:v>
                </c:pt>
                <c:pt idx="181">
                  <c:v>0.12832936683507101</c:v>
                </c:pt>
                <c:pt idx="182">
                  <c:v>0.12937134195289801</c:v>
                </c:pt>
                <c:pt idx="183">
                  <c:v>0.13041332286787399</c:v>
                </c:pt>
                <c:pt idx="184">
                  <c:v>0.13145530930642399</c:v>
                </c:pt>
                <c:pt idx="185">
                  <c:v>0.13249730099392901</c:v>
                </c:pt>
                <c:pt idx="186">
                  <c:v>0.133539297626387</c:v>
                </c:pt>
                <c:pt idx="187">
                  <c:v>0.13458129844862199</c:v>
                </c:pt>
                <c:pt idx="188">
                  <c:v>0.135623302418726</c:v>
                </c:pt>
                <c:pt idx="189">
                  <c:v>0.136665308542676</c:v>
                </c:pt>
                <c:pt idx="190">
                  <c:v>0.137707315880988</c:v>
                </c:pt>
                <c:pt idx="191">
                  <c:v>0.138749323577887</c:v>
                </c:pt>
                <c:pt idx="192">
                  <c:v>0.139791331283001</c:v>
                </c:pt>
                <c:pt idx="193">
                  <c:v>0.14083333898811501</c:v>
                </c:pt>
                <c:pt idx="194">
                  <c:v>0.14187534669322899</c:v>
                </c:pt>
                <c:pt idx="195">
                  <c:v>0.14291735439834299</c:v>
                </c:pt>
                <c:pt idx="196">
                  <c:v>0.143959362103457</c:v>
                </c:pt>
                <c:pt idx="197">
                  <c:v>0.14500136980857101</c:v>
                </c:pt>
                <c:pt idx="198">
                  <c:v>0.14604337751368501</c:v>
                </c:pt>
                <c:pt idx="199">
                  <c:v>0.14708538521879899</c:v>
                </c:pt>
                <c:pt idx="200">
                  <c:v>0.148127392923913</c:v>
                </c:pt>
                <c:pt idx="201">
                  <c:v>0.149169400629027</c:v>
                </c:pt>
                <c:pt idx="202">
                  <c:v>0.15021140833414101</c:v>
                </c:pt>
                <c:pt idx="203">
                  <c:v>0.15125341603925499</c:v>
                </c:pt>
                <c:pt idx="204">
                  <c:v>0.152295423744369</c:v>
                </c:pt>
                <c:pt idx="205">
                  <c:v>0.153337431449483</c:v>
                </c:pt>
                <c:pt idx="206">
                  <c:v>0.15437943915459701</c:v>
                </c:pt>
                <c:pt idx="207">
                  <c:v>0.15542144685971099</c:v>
                </c:pt>
                <c:pt idx="208">
                  <c:v>0.15646345456482399</c:v>
                </c:pt>
                <c:pt idx="209">
                  <c:v>0.157505462269939</c:v>
                </c:pt>
                <c:pt idx="210">
                  <c:v>0.15854746997505301</c:v>
                </c:pt>
                <c:pt idx="211">
                  <c:v>0.15958947768016701</c:v>
                </c:pt>
                <c:pt idx="212">
                  <c:v>0.16063148538528099</c:v>
                </c:pt>
                <c:pt idx="213">
                  <c:v>0.161673493090394</c:v>
                </c:pt>
                <c:pt idx="214">
                  <c:v>0.162715500795509</c:v>
                </c:pt>
                <c:pt idx="215">
                  <c:v>0.16375750850062301</c:v>
                </c:pt>
                <c:pt idx="216">
                  <c:v>0.16479951620573599</c:v>
                </c:pt>
                <c:pt idx="217">
                  <c:v>0.16584152391085</c:v>
                </c:pt>
                <c:pt idx="218">
                  <c:v>0.166883531615964</c:v>
                </c:pt>
                <c:pt idx="219">
                  <c:v>0.16792553932107901</c:v>
                </c:pt>
                <c:pt idx="220">
                  <c:v>0.16896754702619199</c:v>
                </c:pt>
                <c:pt idx="221">
                  <c:v>0.170009554731306</c:v>
                </c:pt>
                <c:pt idx="222">
                  <c:v>0.17105156243642</c:v>
                </c:pt>
                <c:pt idx="223">
                  <c:v>0.17209357014153401</c:v>
                </c:pt>
                <c:pt idx="224">
                  <c:v>0.17313557784664799</c:v>
                </c:pt>
                <c:pt idx="225">
                  <c:v>0.17417758555176199</c:v>
                </c:pt>
                <c:pt idx="226">
                  <c:v>0.175219593256876</c:v>
                </c:pt>
                <c:pt idx="227">
                  <c:v>0.17626160096199001</c:v>
                </c:pt>
                <c:pt idx="228">
                  <c:v>0.17730360866710401</c:v>
                </c:pt>
                <c:pt idx="229">
                  <c:v>0.17834561637221799</c:v>
                </c:pt>
                <c:pt idx="230">
                  <c:v>0.179387624077332</c:v>
                </c:pt>
                <c:pt idx="231">
                  <c:v>0.180429631782446</c:v>
                </c:pt>
                <c:pt idx="232">
                  <c:v>0.18147163948756001</c:v>
                </c:pt>
                <c:pt idx="233">
                  <c:v>0.18251364719267299</c:v>
                </c:pt>
                <c:pt idx="234">
                  <c:v>0.183555654897788</c:v>
                </c:pt>
                <c:pt idx="235">
                  <c:v>0.184597662602902</c:v>
                </c:pt>
                <c:pt idx="236">
                  <c:v>0.18563967030801601</c:v>
                </c:pt>
                <c:pt idx="237">
                  <c:v>0.18668167801312999</c:v>
                </c:pt>
                <c:pt idx="238">
                  <c:v>0.18772368571824399</c:v>
                </c:pt>
                <c:pt idx="239">
                  <c:v>0.188765693423357</c:v>
                </c:pt>
                <c:pt idx="240">
                  <c:v>0.18980770112847101</c:v>
                </c:pt>
                <c:pt idx="241">
                  <c:v>0.19084970883358601</c:v>
                </c:pt>
                <c:pt idx="242">
                  <c:v>0.19189171653869899</c:v>
                </c:pt>
                <c:pt idx="243">
                  <c:v>0.192933724243813</c:v>
                </c:pt>
                <c:pt idx="244">
                  <c:v>0.193975731948927</c:v>
                </c:pt>
                <c:pt idx="245">
                  <c:v>0.19501773965404201</c:v>
                </c:pt>
                <c:pt idx="246">
                  <c:v>0.19605974735915499</c:v>
                </c:pt>
                <c:pt idx="247">
                  <c:v>0.197101755064269</c:v>
                </c:pt>
                <c:pt idx="248">
                  <c:v>0.198143762769383</c:v>
                </c:pt>
                <c:pt idx="249">
                  <c:v>0.19918577047449801</c:v>
                </c:pt>
                <c:pt idx="250">
                  <c:v>0.20022777817961099</c:v>
                </c:pt>
                <c:pt idx="251">
                  <c:v>0.20126978588472499</c:v>
                </c:pt>
                <c:pt idx="252">
                  <c:v>0.202311793589839</c:v>
                </c:pt>
                <c:pt idx="253">
                  <c:v>0.20335380129495301</c:v>
                </c:pt>
                <c:pt idx="254">
                  <c:v>0.20439580900006701</c:v>
                </c:pt>
                <c:pt idx="255">
                  <c:v>0.20543781670518099</c:v>
                </c:pt>
                <c:pt idx="256">
                  <c:v>0.206479824410295</c:v>
                </c:pt>
                <c:pt idx="257">
                  <c:v>0.20752183211540901</c:v>
                </c:pt>
                <c:pt idx="258">
                  <c:v>0.20856383982052301</c:v>
                </c:pt>
                <c:pt idx="259">
                  <c:v>0.20960584752563699</c:v>
                </c:pt>
                <c:pt idx="260">
                  <c:v>0.210647855230751</c:v>
                </c:pt>
                <c:pt idx="261">
                  <c:v>0.211689862935865</c:v>
                </c:pt>
                <c:pt idx="262">
                  <c:v>0.21273187064097901</c:v>
                </c:pt>
                <c:pt idx="263">
                  <c:v>0.21377387834609299</c:v>
                </c:pt>
                <c:pt idx="264">
                  <c:v>0.21481588605120699</c:v>
                </c:pt>
                <c:pt idx="265">
                  <c:v>0.215857893756321</c:v>
                </c:pt>
                <c:pt idx="266">
                  <c:v>0.21689990146143401</c:v>
                </c:pt>
                <c:pt idx="267">
                  <c:v>0.21794190916654799</c:v>
                </c:pt>
                <c:pt idx="268">
                  <c:v>0.21898391687166299</c:v>
                </c:pt>
                <c:pt idx="269">
                  <c:v>0.220025924576777</c:v>
                </c:pt>
                <c:pt idx="270">
                  <c:v>0.22106793228189101</c:v>
                </c:pt>
                <c:pt idx="271">
                  <c:v>0.22210993998700501</c:v>
                </c:pt>
                <c:pt idx="272">
                  <c:v>0.22315194769211899</c:v>
                </c:pt>
                <c:pt idx="273">
                  <c:v>0.224193955397232</c:v>
                </c:pt>
                <c:pt idx="274">
                  <c:v>0.225235963102347</c:v>
                </c:pt>
                <c:pt idx="275">
                  <c:v>0.22627797080746001</c:v>
                </c:pt>
                <c:pt idx="276">
                  <c:v>0.22731997851257399</c:v>
                </c:pt>
                <c:pt idx="277">
                  <c:v>0.22836198621768899</c:v>
                </c:pt>
                <c:pt idx="278">
                  <c:v>0.229403993922802</c:v>
                </c:pt>
                <c:pt idx="279">
                  <c:v>0.23044600162791601</c:v>
                </c:pt>
                <c:pt idx="280">
                  <c:v>0.23148800933302999</c:v>
                </c:pt>
                <c:pt idx="281">
                  <c:v>0.23253001703814399</c:v>
                </c:pt>
                <c:pt idx="282">
                  <c:v>0.233572024743257</c:v>
                </c:pt>
                <c:pt idx="283">
                  <c:v>0.23461403244837201</c:v>
                </c:pt>
                <c:pt idx="284">
                  <c:v>0.23565604015348601</c:v>
                </c:pt>
                <c:pt idx="285">
                  <c:v>0.23669804785860099</c:v>
                </c:pt>
                <c:pt idx="286">
                  <c:v>0.237740055563714</c:v>
                </c:pt>
                <c:pt idx="287">
                  <c:v>0.238782063268828</c:v>
                </c:pt>
                <c:pt idx="288">
                  <c:v>0.23982407097394101</c:v>
                </c:pt>
                <c:pt idx="289">
                  <c:v>0.24086607867905599</c:v>
                </c:pt>
                <c:pt idx="290">
                  <c:v>0.24190808638417</c:v>
                </c:pt>
                <c:pt idx="291">
                  <c:v>0.242950094089284</c:v>
                </c:pt>
                <c:pt idx="292">
                  <c:v>0.24399210179439801</c:v>
                </c:pt>
                <c:pt idx="293">
                  <c:v>0.24503410949951199</c:v>
                </c:pt>
                <c:pt idx="294">
                  <c:v>0.24607611720462599</c:v>
                </c:pt>
                <c:pt idx="295">
                  <c:v>0.247118124909739</c:v>
                </c:pt>
                <c:pt idx="296">
                  <c:v>0.24816013261485301</c:v>
                </c:pt>
                <c:pt idx="297">
                  <c:v>0.24920214031996801</c:v>
                </c:pt>
                <c:pt idx="298">
                  <c:v>0.25024414802508099</c:v>
                </c:pt>
                <c:pt idx="299">
                  <c:v>0.25128615573019503</c:v>
                </c:pt>
                <c:pt idx="300">
                  <c:v>0.25232816343531</c:v>
                </c:pt>
                <c:pt idx="301">
                  <c:v>0.25337017114042398</c:v>
                </c:pt>
                <c:pt idx="302">
                  <c:v>0.25441217884553802</c:v>
                </c:pt>
                <c:pt idx="303">
                  <c:v>0.255454186550652</c:v>
                </c:pt>
                <c:pt idx="304">
                  <c:v>0.25649619425576498</c:v>
                </c:pt>
                <c:pt idx="305">
                  <c:v>0.25753820196088001</c:v>
                </c:pt>
                <c:pt idx="306">
                  <c:v>0.25858020966599299</c:v>
                </c:pt>
                <c:pt idx="307">
                  <c:v>0.25962221737110702</c:v>
                </c:pt>
                <c:pt idx="308">
                  <c:v>0.260664225076222</c:v>
                </c:pt>
                <c:pt idx="309">
                  <c:v>0.26170623278133498</c:v>
                </c:pt>
                <c:pt idx="310">
                  <c:v>0.26274824048644901</c:v>
                </c:pt>
                <c:pt idx="311">
                  <c:v>0.26379024819156299</c:v>
                </c:pt>
                <c:pt idx="312">
                  <c:v>0.26483225589667703</c:v>
                </c:pt>
                <c:pt idx="313">
                  <c:v>0.26587426360179101</c:v>
                </c:pt>
                <c:pt idx="314">
                  <c:v>0.26691627130690498</c:v>
                </c:pt>
                <c:pt idx="315">
                  <c:v>0.26795827901201902</c:v>
                </c:pt>
                <c:pt idx="316">
                  <c:v>0.269000286717133</c:v>
                </c:pt>
                <c:pt idx="317">
                  <c:v>0.27004229442224698</c:v>
                </c:pt>
                <c:pt idx="318">
                  <c:v>0.27108430212736001</c:v>
                </c:pt>
                <c:pt idx="319">
                  <c:v>0.27212630983247499</c:v>
                </c:pt>
                <c:pt idx="320">
                  <c:v>0.27316831753758902</c:v>
                </c:pt>
                <c:pt idx="321">
                  <c:v>0.274210325242703</c:v>
                </c:pt>
                <c:pt idx="322">
                  <c:v>0.27525233294781598</c:v>
                </c:pt>
                <c:pt idx="323">
                  <c:v>0.27629434065293101</c:v>
                </c:pt>
                <c:pt idx="324">
                  <c:v>0.27733634835804499</c:v>
                </c:pt>
                <c:pt idx="325">
                  <c:v>0.27837835606315903</c:v>
                </c:pt>
                <c:pt idx="326">
                  <c:v>0.27942036376827301</c:v>
                </c:pt>
                <c:pt idx="327">
                  <c:v>0.28046237147338599</c:v>
                </c:pt>
                <c:pt idx="328">
                  <c:v>0.28150437917850002</c:v>
                </c:pt>
                <c:pt idx="329">
                  <c:v>0.282546386883614</c:v>
                </c:pt>
                <c:pt idx="330">
                  <c:v>0.28358839458872898</c:v>
                </c:pt>
                <c:pt idx="331">
                  <c:v>0.28463040229384301</c:v>
                </c:pt>
                <c:pt idx="332">
                  <c:v>0.28567240999895699</c:v>
                </c:pt>
                <c:pt idx="333">
                  <c:v>0.28671441770407102</c:v>
                </c:pt>
                <c:pt idx="334">
                  <c:v>0.287756425409184</c:v>
                </c:pt>
                <c:pt idx="335">
                  <c:v>0.28879843311429898</c:v>
                </c:pt>
                <c:pt idx="336">
                  <c:v>0.28984044081941202</c:v>
                </c:pt>
                <c:pt idx="337">
                  <c:v>0.29088244852452699</c:v>
                </c:pt>
                <c:pt idx="338">
                  <c:v>0.29192445622963997</c:v>
                </c:pt>
                <c:pt idx="339">
                  <c:v>0.29296646393475401</c:v>
                </c:pt>
                <c:pt idx="340">
                  <c:v>0.29400847163986799</c:v>
                </c:pt>
                <c:pt idx="341">
                  <c:v>0.29505047934498202</c:v>
                </c:pt>
                <c:pt idx="342">
                  <c:v>0.296092487050096</c:v>
                </c:pt>
                <c:pt idx="343">
                  <c:v>0.29713449475521098</c:v>
                </c:pt>
                <c:pt idx="344">
                  <c:v>0.29817650246032301</c:v>
                </c:pt>
                <c:pt idx="345">
                  <c:v>0.29921851016543799</c:v>
                </c:pt>
                <c:pt idx="346">
                  <c:v>0.30026051787055202</c:v>
                </c:pt>
                <c:pt idx="347">
                  <c:v>0.301302525575666</c:v>
                </c:pt>
                <c:pt idx="348">
                  <c:v>0.30234453328077898</c:v>
                </c:pt>
                <c:pt idx="349">
                  <c:v>0.30338654098589402</c:v>
                </c:pt>
                <c:pt idx="350">
                  <c:v>0.30442854869100799</c:v>
                </c:pt>
                <c:pt idx="351">
                  <c:v>0.30547055639612197</c:v>
                </c:pt>
                <c:pt idx="352">
                  <c:v>0.30651256410123601</c:v>
                </c:pt>
                <c:pt idx="353">
                  <c:v>0.30755457180634899</c:v>
                </c:pt>
                <c:pt idx="354">
                  <c:v>0.30859657951146402</c:v>
                </c:pt>
                <c:pt idx="355">
                  <c:v>0.309638587216578</c:v>
                </c:pt>
                <c:pt idx="356">
                  <c:v>0.31068059492169198</c:v>
                </c:pt>
                <c:pt idx="357">
                  <c:v>0.31172260262680601</c:v>
                </c:pt>
                <c:pt idx="358">
                  <c:v>0.31276461033191999</c:v>
                </c:pt>
                <c:pt idx="359">
                  <c:v>0.31380661803703302</c:v>
                </c:pt>
                <c:pt idx="360">
                  <c:v>0.314848625742147</c:v>
                </c:pt>
                <c:pt idx="361">
                  <c:v>0.31589063344726098</c:v>
                </c:pt>
                <c:pt idx="362">
                  <c:v>0.31693264115237602</c:v>
                </c:pt>
                <c:pt idx="363">
                  <c:v>0.31797464885748999</c:v>
                </c:pt>
                <c:pt idx="364">
                  <c:v>0.31901665656260297</c:v>
                </c:pt>
                <c:pt idx="365">
                  <c:v>0.32005866426771701</c:v>
                </c:pt>
                <c:pt idx="366">
                  <c:v>0.32110067197283099</c:v>
                </c:pt>
                <c:pt idx="367">
                  <c:v>0.32214267967794402</c:v>
                </c:pt>
                <c:pt idx="368">
                  <c:v>0.323184687383059</c:v>
                </c:pt>
                <c:pt idx="369">
                  <c:v>0.32422669508817398</c:v>
                </c:pt>
                <c:pt idx="370">
                  <c:v>0.32526870279328701</c:v>
                </c:pt>
                <c:pt idx="371">
                  <c:v>0.32631071049840099</c:v>
                </c:pt>
                <c:pt idx="372">
                  <c:v>0.32735271820351403</c:v>
                </c:pt>
                <c:pt idx="373">
                  <c:v>0.328394725908629</c:v>
                </c:pt>
                <c:pt idx="374">
                  <c:v>0.32943673361374298</c:v>
                </c:pt>
                <c:pt idx="375">
                  <c:v>0.33047874131885702</c:v>
                </c:pt>
                <c:pt idx="376">
                  <c:v>0.33152074902397</c:v>
                </c:pt>
                <c:pt idx="377">
                  <c:v>0.33256275672908397</c:v>
                </c:pt>
                <c:pt idx="378">
                  <c:v>0.33360476443419901</c:v>
                </c:pt>
                <c:pt idx="379">
                  <c:v>0.33464677213931299</c:v>
                </c:pt>
                <c:pt idx="380">
                  <c:v>0.33568877984442702</c:v>
                </c:pt>
                <c:pt idx="381">
                  <c:v>0.33673078754954</c:v>
                </c:pt>
                <c:pt idx="382">
                  <c:v>0.33777279525465498</c:v>
                </c:pt>
                <c:pt idx="383">
                  <c:v>0.33881480295976801</c:v>
                </c:pt>
                <c:pt idx="384">
                  <c:v>0.33985681066488199</c:v>
                </c:pt>
                <c:pt idx="385">
                  <c:v>0.34089881836999603</c:v>
                </c:pt>
                <c:pt idx="386">
                  <c:v>0.341940826075111</c:v>
                </c:pt>
                <c:pt idx="387">
                  <c:v>0.34298283378022398</c:v>
                </c:pt>
                <c:pt idx="388">
                  <c:v>0.34402484148533802</c:v>
                </c:pt>
                <c:pt idx="389">
                  <c:v>0.345066849190452</c:v>
                </c:pt>
                <c:pt idx="390">
                  <c:v>0.34610885689556498</c:v>
                </c:pt>
                <c:pt idx="391">
                  <c:v>0.34715086460067901</c:v>
                </c:pt>
                <c:pt idx="392">
                  <c:v>0.34819287230579399</c:v>
                </c:pt>
                <c:pt idx="393">
                  <c:v>0.34923488001090802</c:v>
                </c:pt>
                <c:pt idx="394">
                  <c:v>0.350276887716021</c:v>
                </c:pt>
                <c:pt idx="395">
                  <c:v>0.35131889542113498</c:v>
                </c:pt>
                <c:pt idx="396">
                  <c:v>0.35236090312625001</c:v>
                </c:pt>
                <c:pt idx="397">
                  <c:v>0.35340291083136299</c:v>
                </c:pt>
                <c:pt idx="398">
                  <c:v>0.35444491853647703</c:v>
                </c:pt>
                <c:pt idx="399">
                  <c:v>0.35548692624159201</c:v>
                </c:pt>
                <c:pt idx="400">
                  <c:v>0.35652893394670399</c:v>
                </c:pt>
                <c:pt idx="401">
                  <c:v>0.35757094165181902</c:v>
                </c:pt>
                <c:pt idx="402">
                  <c:v>0.358612949356933</c:v>
                </c:pt>
                <c:pt idx="403">
                  <c:v>0.35965495706204698</c:v>
                </c:pt>
                <c:pt idx="404">
                  <c:v>0.36069696476716001</c:v>
                </c:pt>
                <c:pt idx="405">
                  <c:v>0.36173897247227399</c:v>
                </c:pt>
                <c:pt idx="406">
                  <c:v>0.36278098017738902</c:v>
                </c:pt>
                <c:pt idx="407">
                  <c:v>0.363822987882502</c:v>
                </c:pt>
                <c:pt idx="408">
                  <c:v>0.36486499558761598</c:v>
                </c:pt>
                <c:pt idx="409">
                  <c:v>0.36590700329273002</c:v>
                </c:pt>
                <c:pt idx="410">
                  <c:v>0.36694901099784399</c:v>
                </c:pt>
                <c:pt idx="411">
                  <c:v>0.36799101870295797</c:v>
                </c:pt>
                <c:pt idx="412">
                  <c:v>0.36903302640807201</c:v>
                </c:pt>
                <c:pt idx="413">
                  <c:v>0.37007503411318599</c:v>
                </c:pt>
                <c:pt idx="414">
                  <c:v>0.37111704181830002</c:v>
                </c:pt>
                <c:pt idx="415">
                  <c:v>0.372159049523415</c:v>
                </c:pt>
                <c:pt idx="416">
                  <c:v>0.37320105722852798</c:v>
                </c:pt>
                <c:pt idx="417">
                  <c:v>0.37424306493364201</c:v>
                </c:pt>
                <c:pt idx="418">
                  <c:v>0.37528507263875499</c:v>
                </c:pt>
                <c:pt idx="419">
                  <c:v>0.37632708034387002</c:v>
                </c:pt>
                <c:pt idx="420">
                  <c:v>0.377369088048983</c:v>
                </c:pt>
                <c:pt idx="421">
                  <c:v>0.37841109575409598</c:v>
                </c:pt>
                <c:pt idx="422">
                  <c:v>0.37945310345921102</c:v>
                </c:pt>
                <c:pt idx="423">
                  <c:v>0.380495111164325</c:v>
                </c:pt>
                <c:pt idx="424">
                  <c:v>0.38153711886943997</c:v>
                </c:pt>
                <c:pt idx="425">
                  <c:v>0.38257912657455301</c:v>
                </c:pt>
                <c:pt idx="426">
                  <c:v>0.38362113427966599</c:v>
                </c:pt>
                <c:pt idx="427">
                  <c:v>0.38466314198478102</c:v>
                </c:pt>
                <c:pt idx="428">
                  <c:v>0.385705149689895</c:v>
                </c:pt>
                <c:pt idx="429">
                  <c:v>0.38674715739500898</c:v>
                </c:pt>
                <c:pt idx="430">
                  <c:v>0.38778916510012301</c:v>
                </c:pt>
                <c:pt idx="431">
                  <c:v>0.38883117280523699</c:v>
                </c:pt>
                <c:pt idx="432">
                  <c:v>0.38987318051035003</c:v>
                </c:pt>
                <c:pt idx="433">
                  <c:v>0.390915188215464</c:v>
                </c:pt>
                <c:pt idx="434">
                  <c:v>0.39195719592057798</c:v>
                </c:pt>
                <c:pt idx="435">
                  <c:v>0.39299920362569302</c:v>
                </c:pt>
                <c:pt idx="436">
                  <c:v>0.394041211330805</c:v>
                </c:pt>
                <c:pt idx="437">
                  <c:v>0.39508321903591997</c:v>
                </c:pt>
                <c:pt idx="438">
                  <c:v>0.39612522674103401</c:v>
                </c:pt>
                <c:pt idx="439">
                  <c:v>0.39716723444614699</c:v>
                </c:pt>
                <c:pt idx="440">
                  <c:v>0.39820924215126102</c:v>
                </c:pt>
                <c:pt idx="441">
                  <c:v>0.399251249856375</c:v>
                </c:pt>
                <c:pt idx="442">
                  <c:v>0.40029325756148898</c:v>
                </c:pt>
                <c:pt idx="443">
                  <c:v>0.40133526526660301</c:v>
                </c:pt>
                <c:pt idx="444">
                  <c:v>0.40237727297171799</c:v>
                </c:pt>
                <c:pt idx="445">
                  <c:v>0.40341928067683103</c:v>
                </c:pt>
                <c:pt idx="446">
                  <c:v>0.40446128838194501</c:v>
                </c:pt>
                <c:pt idx="447">
                  <c:v>0.40550329608705998</c:v>
                </c:pt>
                <c:pt idx="448">
                  <c:v>0.40654530379217202</c:v>
                </c:pt>
                <c:pt idx="449">
                  <c:v>0.407587311497287</c:v>
                </c:pt>
                <c:pt idx="450">
                  <c:v>0.40862931920240098</c:v>
                </c:pt>
                <c:pt idx="451">
                  <c:v>0.40967132690751601</c:v>
                </c:pt>
                <c:pt idx="452">
                  <c:v>0.41071333461262899</c:v>
                </c:pt>
                <c:pt idx="453">
                  <c:v>0.41175534231774202</c:v>
                </c:pt>
                <c:pt idx="454">
                  <c:v>0.412797350022857</c:v>
                </c:pt>
                <c:pt idx="455">
                  <c:v>0.41383935772797098</c:v>
                </c:pt>
                <c:pt idx="456">
                  <c:v>0.41488136543308402</c:v>
                </c:pt>
                <c:pt idx="457">
                  <c:v>0.41592337313819899</c:v>
                </c:pt>
                <c:pt idx="458">
                  <c:v>0.41696538084331197</c:v>
                </c:pt>
                <c:pt idx="459">
                  <c:v>0.41800738854842601</c:v>
                </c:pt>
                <c:pt idx="460">
                  <c:v>0.41904939625354098</c:v>
                </c:pt>
                <c:pt idx="461">
                  <c:v>0.42009140395865502</c:v>
                </c:pt>
                <c:pt idx="462">
                  <c:v>0.421133411663767</c:v>
                </c:pt>
                <c:pt idx="463">
                  <c:v>0.42217541936888198</c:v>
                </c:pt>
                <c:pt idx="464">
                  <c:v>0.42321742707399501</c:v>
                </c:pt>
                <c:pt idx="465">
                  <c:v>0.42425943477910999</c:v>
                </c:pt>
                <c:pt idx="466">
                  <c:v>0.42530144248422302</c:v>
                </c:pt>
                <c:pt idx="467">
                  <c:v>0.426343450189339</c:v>
                </c:pt>
                <c:pt idx="468">
                  <c:v>0.42738545789445198</c:v>
                </c:pt>
                <c:pt idx="469">
                  <c:v>0.42842746559956502</c:v>
                </c:pt>
                <c:pt idx="470">
                  <c:v>0.42946947330467899</c:v>
                </c:pt>
                <c:pt idx="471">
                  <c:v>0.43051148100979297</c:v>
                </c:pt>
                <c:pt idx="472">
                  <c:v>0.43155348871490801</c:v>
                </c:pt>
                <c:pt idx="473">
                  <c:v>0.43259549642002099</c:v>
                </c:pt>
                <c:pt idx="474">
                  <c:v>0.43363750412513502</c:v>
                </c:pt>
                <c:pt idx="475">
                  <c:v>0.434679511830249</c:v>
                </c:pt>
                <c:pt idx="476">
                  <c:v>0.43572151953536298</c:v>
                </c:pt>
                <c:pt idx="477">
                  <c:v>0.43676352724047701</c:v>
                </c:pt>
                <c:pt idx="478">
                  <c:v>0.43780553494558999</c:v>
                </c:pt>
                <c:pt idx="479">
                  <c:v>0.43884754265070403</c:v>
                </c:pt>
                <c:pt idx="480">
                  <c:v>0.43988955035582</c:v>
                </c:pt>
                <c:pt idx="481">
                  <c:v>0.44093155806093098</c:v>
                </c:pt>
                <c:pt idx="482">
                  <c:v>0.44197356576604702</c:v>
                </c:pt>
                <c:pt idx="483">
                  <c:v>0.44301557347116099</c:v>
                </c:pt>
                <c:pt idx="484">
                  <c:v>0.44405758117627397</c:v>
                </c:pt>
                <c:pt idx="485">
                  <c:v>0.44509958888138901</c:v>
                </c:pt>
                <c:pt idx="486">
                  <c:v>0.44614159658650099</c:v>
                </c:pt>
                <c:pt idx="487">
                  <c:v>0.44718360429161602</c:v>
                </c:pt>
                <c:pt idx="488">
                  <c:v>0.44822561199673</c:v>
                </c:pt>
                <c:pt idx="489">
                  <c:v>0.44926761970184298</c:v>
                </c:pt>
                <c:pt idx="490">
                  <c:v>0.45030962740695801</c:v>
                </c:pt>
                <c:pt idx="491">
                  <c:v>0.45135163511207199</c:v>
                </c:pt>
                <c:pt idx="492">
                  <c:v>0.45239364281718603</c:v>
                </c:pt>
                <c:pt idx="493">
                  <c:v>0.4534356505223</c:v>
                </c:pt>
                <c:pt idx="494">
                  <c:v>0.45447765822741298</c:v>
                </c:pt>
                <c:pt idx="495">
                  <c:v>0.45551966593252802</c:v>
                </c:pt>
                <c:pt idx="496">
                  <c:v>0.456561673637642</c:v>
                </c:pt>
                <c:pt idx="497">
                  <c:v>0.45760368134275398</c:v>
                </c:pt>
                <c:pt idx="498">
                  <c:v>0.45864568904787001</c:v>
                </c:pt>
                <c:pt idx="499">
                  <c:v>0.45968769675298299</c:v>
                </c:pt>
                <c:pt idx="500">
                  <c:v>0.46072970445809702</c:v>
                </c:pt>
                <c:pt idx="501">
                  <c:v>0.461771712163211</c:v>
                </c:pt>
                <c:pt idx="502">
                  <c:v>0.46281371986832498</c:v>
                </c:pt>
                <c:pt idx="503">
                  <c:v>0.46385572757343901</c:v>
                </c:pt>
                <c:pt idx="504">
                  <c:v>0.46489773527855199</c:v>
                </c:pt>
                <c:pt idx="505">
                  <c:v>0.46593974298366703</c:v>
                </c:pt>
                <c:pt idx="506">
                  <c:v>0.46698175068878101</c:v>
                </c:pt>
                <c:pt idx="507">
                  <c:v>0.46802375839389398</c:v>
                </c:pt>
                <c:pt idx="508">
                  <c:v>0.46906576609900802</c:v>
                </c:pt>
                <c:pt idx="509">
                  <c:v>0.470107773804123</c:v>
                </c:pt>
                <c:pt idx="510">
                  <c:v>0.47114978150923598</c:v>
                </c:pt>
                <c:pt idx="511">
                  <c:v>0.47219178921435101</c:v>
                </c:pt>
                <c:pt idx="512">
                  <c:v>0.47323379691946299</c:v>
                </c:pt>
                <c:pt idx="513">
                  <c:v>0.47427580462457802</c:v>
                </c:pt>
                <c:pt idx="514">
                  <c:v>0.475317812329692</c:v>
                </c:pt>
                <c:pt idx="515">
                  <c:v>0.47635982003480498</c:v>
                </c:pt>
                <c:pt idx="516">
                  <c:v>0.47740182773992001</c:v>
                </c:pt>
                <c:pt idx="517">
                  <c:v>0.47844383544503299</c:v>
                </c:pt>
                <c:pt idx="518">
                  <c:v>0.47948584315014797</c:v>
                </c:pt>
                <c:pt idx="519">
                  <c:v>0.48052785085526201</c:v>
                </c:pt>
                <c:pt idx="520">
                  <c:v>0.48156985856037599</c:v>
                </c:pt>
                <c:pt idx="521">
                  <c:v>0.48261186626548902</c:v>
                </c:pt>
                <c:pt idx="522">
                  <c:v>0.483653873970603</c:v>
                </c:pt>
                <c:pt idx="523">
                  <c:v>0.48469588167571698</c:v>
                </c:pt>
                <c:pt idx="524">
                  <c:v>0.48573788938083201</c:v>
                </c:pt>
                <c:pt idx="525">
                  <c:v>0.48677989708594399</c:v>
                </c:pt>
                <c:pt idx="526">
                  <c:v>0.48782190479105902</c:v>
                </c:pt>
                <c:pt idx="527">
                  <c:v>0.488863912496173</c:v>
                </c:pt>
                <c:pt idx="528">
                  <c:v>0.48990592020128598</c:v>
                </c:pt>
                <c:pt idx="529">
                  <c:v>0.49094792790640002</c:v>
                </c:pt>
                <c:pt idx="530">
                  <c:v>0.49198993561151499</c:v>
                </c:pt>
                <c:pt idx="531">
                  <c:v>0.49303194331662997</c:v>
                </c:pt>
                <c:pt idx="532">
                  <c:v>0.49407395102174301</c:v>
                </c:pt>
                <c:pt idx="533">
                  <c:v>0.49511595872685699</c:v>
                </c:pt>
                <c:pt idx="534">
                  <c:v>0.49615796643197002</c:v>
                </c:pt>
                <c:pt idx="535">
                  <c:v>0.497199974137084</c:v>
                </c:pt>
                <c:pt idx="536">
                  <c:v>0.49824198184219798</c:v>
                </c:pt>
                <c:pt idx="537">
                  <c:v>0.49928398954731301</c:v>
                </c:pt>
                <c:pt idx="538">
                  <c:v>0.50032599725242799</c:v>
                </c:pt>
                <c:pt idx="539">
                  <c:v>0.50136800495754097</c:v>
                </c:pt>
                <c:pt idx="540">
                  <c:v>0.50241001266265295</c:v>
                </c:pt>
                <c:pt idx="541">
                  <c:v>0.50345202036776804</c:v>
                </c:pt>
                <c:pt idx="542">
                  <c:v>0.50449402807288202</c:v>
                </c:pt>
                <c:pt idx="543">
                  <c:v>0.505536035777996</c:v>
                </c:pt>
                <c:pt idx="544">
                  <c:v>0.50657804348310898</c:v>
                </c:pt>
                <c:pt idx="545">
                  <c:v>0.50762005118822295</c:v>
                </c:pt>
                <c:pt idx="546">
                  <c:v>0.50866205889333704</c:v>
                </c:pt>
                <c:pt idx="547">
                  <c:v>0.50970406659845202</c:v>
                </c:pt>
                <c:pt idx="548">
                  <c:v>0.510746074303567</c:v>
                </c:pt>
                <c:pt idx="549">
                  <c:v>0.51178808200867998</c:v>
                </c:pt>
                <c:pt idx="550">
                  <c:v>0.51283008971379296</c:v>
                </c:pt>
                <c:pt idx="551">
                  <c:v>0.51387209741890805</c:v>
                </c:pt>
                <c:pt idx="552">
                  <c:v>0.51491410512402103</c:v>
                </c:pt>
                <c:pt idx="553">
                  <c:v>0.51595611282913401</c:v>
                </c:pt>
                <c:pt idx="554">
                  <c:v>0.51699812053424898</c:v>
                </c:pt>
                <c:pt idx="555">
                  <c:v>0.51804012823936196</c:v>
                </c:pt>
                <c:pt idx="556">
                  <c:v>0.51908213594447705</c:v>
                </c:pt>
                <c:pt idx="557">
                  <c:v>0.52012414364959203</c:v>
                </c:pt>
                <c:pt idx="558">
                  <c:v>0.52116615135470501</c:v>
                </c:pt>
                <c:pt idx="559">
                  <c:v>0.52220815905981799</c:v>
                </c:pt>
                <c:pt idx="560">
                  <c:v>0.52325016676493197</c:v>
                </c:pt>
                <c:pt idx="561">
                  <c:v>0.52429217447004695</c:v>
                </c:pt>
                <c:pt idx="562">
                  <c:v>0.52533418217516004</c:v>
                </c:pt>
                <c:pt idx="563">
                  <c:v>0.52637618988027601</c:v>
                </c:pt>
                <c:pt idx="564">
                  <c:v>0.52741819758538899</c:v>
                </c:pt>
                <c:pt idx="565">
                  <c:v>0.52846020529050197</c:v>
                </c:pt>
                <c:pt idx="566">
                  <c:v>0.52950221299561495</c:v>
                </c:pt>
                <c:pt idx="567">
                  <c:v>0.53054422070073004</c:v>
                </c:pt>
                <c:pt idx="568">
                  <c:v>0.53158622840584402</c:v>
                </c:pt>
                <c:pt idx="569">
                  <c:v>0.532628236110959</c:v>
                </c:pt>
                <c:pt idx="570">
                  <c:v>0.53367024381607198</c:v>
                </c:pt>
                <c:pt idx="571">
                  <c:v>0.53471225152118596</c:v>
                </c:pt>
                <c:pt idx="572">
                  <c:v>0.53575425922630104</c:v>
                </c:pt>
                <c:pt idx="573">
                  <c:v>0.53679626693141202</c:v>
                </c:pt>
                <c:pt idx="574">
                  <c:v>0.537838274636528</c:v>
                </c:pt>
                <c:pt idx="575">
                  <c:v>0.53888028234164198</c:v>
                </c:pt>
                <c:pt idx="576">
                  <c:v>0.53992229004675496</c:v>
                </c:pt>
                <c:pt idx="577">
                  <c:v>0.54096429775186905</c:v>
                </c:pt>
                <c:pt idx="578">
                  <c:v>0.54200630545698403</c:v>
                </c:pt>
                <c:pt idx="579">
                  <c:v>0.54304831316209601</c:v>
                </c:pt>
                <c:pt idx="580">
                  <c:v>0.54409032086721099</c:v>
                </c:pt>
                <c:pt idx="581">
                  <c:v>0.54513232857232397</c:v>
                </c:pt>
                <c:pt idx="582">
                  <c:v>0.54617433627743905</c:v>
                </c:pt>
                <c:pt idx="583">
                  <c:v>0.54721634398255303</c:v>
                </c:pt>
                <c:pt idx="584">
                  <c:v>0.54825835168766601</c:v>
                </c:pt>
                <c:pt idx="585">
                  <c:v>0.54930035939277899</c:v>
                </c:pt>
                <c:pt idx="586">
                  <c:v>0.55034236709789397</c:v>
                </c:pt>
                <c:pt idx="587">
                  <c:v>0.55138437480300795</c:v>
                </c:pt>
                <c:pt idx="588">
                  <c:v>0.55242638250812404</c:v>
                </c:pt>
                <c:pt idx="589">
                  <c:v>0.55346839021323702</c:v>
                </c:pt>
                <c:pt idx="590">
                  <c:v>0.55451039791835099</c:v>
                </c:pt>
                <c:pt idx="591">
                  <c:v>0.55555240562346297</c:v>
                </c:pt>
                <c:pt idx="592">
                  <c:v>0.55659441332857795</c:v>
                </c:pt>
                <c:pt idx="593">
                  <c:v>0.55763642103369204</c:v>
                </c:pt>
                <c:pt idx="594">
                  <c:v>0.55867842873880602</c:v>
                </c:pt>
                <c:pt idx="595">
                  <c:v>0.55972043644392</c:v>
                </c:pt>
                <c:pt idx="596">
                  <c:v>0.56076244414903298</c:v>
                </c:pt>
                <c:pt idx="597">
                  <c:v>0.56180445185414896</c:v>
                </c:pt>
                <c:pt idx="598">
                  <c:v>0.56284645955926205</c:v>
                </c:pt>
                <c:pt idx="599">
                  <c:v>0.56388846726437603</c:v>
                </c:pt>
                <c:pt idx="600">
                  <c:v>0.564930474969489</c:v>
                </c:pt>
                <c:pt idx="601">
                  <c:v>0.56597248267460398</c:v>
                </c:pt>
                <c:pt idx="602">
                  <c:v>0.56701449037971796</c:v>
                </c:pt>
                <c:pt idx="603">
                  <c:v>0.56805649808483205</c:v>
                </c:pt>
                <c:pt idx="604">
                  <c:v>0.56909850578994503</c:v>
                </c:pt>
                <c:pt idx="605">
                  <c:v>0.57014051349505901</c:v>
                </c:pt>
                <c:pt idx="606">
                  <c:v>0.57118252120017499</c:v>
                </c:pt>
                <c:pt idx="607">
                  <c:v>0.57222452890528597</c:v>
                </c:pt>
                <c:pt idx="608">
                  <c:v>0.57326653661040095</c:v>
                </c:pt>
                <c:pt idx="609">
                  <c:v>0.57430854431551404</c:v>
                </c:pt>
                <c:pt idx="610">
                  <c:v>0.57535055202062602</c:v>
                </c:pt>
                <c:pt idx="611">
                  <c:v>0.57639255972574199</c:v>
                </c:pt>
                <c:pt idx="612">
                  <c:v>0.57743456743085597</c:v>
                </c:pt>
                <c:pt idx="613">
                  <c:v>0.57847657513596995</c:v>
                </c:pt>
                <c:pt idx="614">
                  <c:v>0.57951858284108604</c:v>
                </c:pt>
                <c:pt idx="615">
                  <c:v>0.58056059054619802</c:v>
                </c:pt>
                <c:pt idx="616">
                  <c:v>0.581602598251312</c:v>
                </c:pt>
                <c:pt idx="617">
                  <c:v>0.58264460595642797</c:v>
                </c:pt>
                <c:pt idx="618">
                  <c:v>0.58368661366153995</c:v>
                </c:pt>
                <c:pt idx="619">
                  <c:v>0.58472862136665404</c:v>
                </c:pt>
                <c:pt idx="620">
                  <c:v>0.58577062907176702</c:v>
                </c:pt>
                <c:pt idx="621">
                  <c:v>0.586812636776884</c:v>
                </c:pt>
                <c:pt idx="622">
                  <c:v>0.58785464448199598</c:v>
                </c:pt>
                <c:pt idx="623">
                  <c:v>0.58889665218710896</c:v>
                </c:pt>
                <c:pt idx="624">
                  <c:v>0.58993865989222305</c:v>
                </c:pt>
                <c:pt idx="625">
                  <c:v>0.59098066759733703</c:v>
                </c:pt>
                <c:pt idx="626">
                  <c:v>0.59202267530245201</c:v>
                </c:pt>
                <c:pt idx="627">
                  <c:v>0.59306468300756598</c:v>
                </c:pt>
                <c:pt idx="628">
                  <c:v>0.59410669071267996</c:v>
                </c:pt>
                <c:pt idx="629">
                  <c:v>0.59514869841779305</c:v>
                </c:pt>
                <c:pt idx="630">
                  <c:v>0.59619070612290803</c:v>
                </c:pt>
                <c:pt idx="631">
                  <c:v>0.59723271382802001</c:v>
                </c:pt>
                <c:pt idx="632">
                  <c:v>0.59827472153313399</c:v>
                </c:pt>
                <c:pt idx="633">
                  <c:v>0.59931672923824897</c:v>
                </c:pt>
                <c:pt idx="634">
                  <c:v>0.60035873694336195</c:v>
                </c:pt>
                <c:pt idx="635">
                  <c:v>0.60140074464847704</c:v>
                </c:pt>
                <c:pt idx="636">
                  <c:v>0.60244275235359102</c:v>
                </c:pt>
                <c:pt idx="637">
                  <c:v>0.603484760058704</c:v>
                </c:pt>
                <c:pt idx="638">
                  <c:v>0.60452676776381897</c:v>
                </c:pt>
                <c:pt idx="639">
                  <c:v>0.60556877546893195</c:v>
                </c:pt>
                <c:pt idx="640">
                  <c:v>0.60661078317404604</c:v>
                </c:pt>
                <c:pt idx="641">
                  <c:v>0.60765279087916002</c:v>
                </c:pt>
                <c:pt idx="642">
                  <c:v>0.608694798584274</c:v>
                </c:pt>
                <c:pt idx="643">
                  <c:v>0.60973680628938798</c:v>
                </c:pt>
                <c:pt idx="644">
                  <c:v>0.61077881399450196</c:v>
                </c:pt>
                <c:pt idx="645">
                  <c:v>0.61182082169961705</c:v>
                </c:pt>
                <c:pt idx="646">
                  <c:v>0.61286282940472903</c:v>
                </c:pt>
                <c:pt idx="647">
                  <c:v>0.613904837109843</c:v>
                </c:pt>
                <c:pt idx="648">
                  <c:v>0.61494684481495798</c:v>
                </c:pt>
                <c:pt idx="649">
                  <c:v>0.61598885252007196</c:v>
                </c:pt>
                <c:pt idx="650">
                  <c:v>0.61703086022518605</c:v>
                </c:pt>
                <c:pt idx="651">
                  <c:v>0.61807286793030003</c:v>
                </c:pt>
                <c:pt idx="652">
                  <c:v>0.61911487563541401</c:v>
                </c:pt>
                <c:pt idx="653">
                  <c:v>0.62015688334052799</c:v>
                </c:pt>
                <c:pt idx="654">
                  <c:v>0.62119889104563997</c:v>
                </c:pt>
                <c:pt idx="655">
                  <c:v>0.62224089875075395</c:v>
                </c:pt>
                <c:pt idx="656">
                  <c:v>0.62328290645587103</c:v>
                </c:pt>
                <c:pt idx="657">
                  <c:v>0.62432491416098501</c:v>
                </c:pt>
                <c:pt idx="658">
                  <c:v>0.62536692186609499</c:v>
                </c:pt>
                <c:pt idx="659">
                  <c:v>0.62640892957120997</c:v>
                </c:pt>
                <c:pt idx="660">
                  <c:v>0.62745093727632495</c:v>
                </c:pt>
                <c:pt idx="661">
                  <c:v>0.62849294498143804</c:v>
                </c:pt>
                <c:pt idx="662">
                  <c:v>0.62953495268655202</c:v>
                </c:pt>
                <c:pt idx="663">
                  <c:v>0.630576960391665</c:v>
                </c:pt>
                <c:pt idx="664">
                  <c:v>0.63161896809678097</c:v>
                </c:pt>
                <c:pt idx="665">
                  <c:v>0.63266097580189495</c:v>
                </c:pt>
                <c:pt idx="666">
                  <c:v>0.63370298350701004</c:v>
                </c:pt>
                <c:pt idx="667">
                  <c:v>0.63474499121212302</c:v>
                </c:pt>
                <c:pt idx="668">
                  <c:v>0.635786998917236</c:v>
                </c:pt>
                <c:pt idx="669">
                  <c:v>0.63682900662234998</c:v>
                </c:pt>
                <c:pt idx="670">
                  <c:v>0.63787101432746496</c:v>
                </c:pt>
                <c:pt idx="671">
                  <c:v>0.63891302203257805</c:v>
                </c:pt>
                <c:pt idx="672">
                  <c:v>0.63995502973769003</c:v>
                </c:pt>
                <c:pt idx="673">
                  <c:v>0.64099703744280601</c:v>
                </c:pt>
                <c:pt idx="674">
                  <c:v>0.64203904514791998</c:v>
                </c:pt>
                <c:pt idx="675">
                  <c:v>0.64308105285303296</c:v>
                </c:pt>
                <c:pt idx="676">
                  <c:v>0.64412306055814805</c:v>
                </c:pt>
                <c:pt idx="677">
                  <c:v>0.64516506826326203</c:v>
                </c:pt>
                <c:pt idx="678">
                  <c:v>0.64620707596837501</c:v>
                </c:pt>
                <c:pt idx="679">
                  <c:v>0.64724908367349099</c:v>
                </c:pt>
                <c:pt idx="680">
                  <c:v>0.64829109137860397</c:v>
                </c:pt>
                <c:pt idx="681">
                  <c:v>0.64933309908371895</c:v>
                </c:pt>
                <c:pt idx="682">
                  <c:v>0.65037510678883204</c:v>
                </c:pt>
                <c:pt idx="683">
                  <c:v>0.65141711449394402</c:v>
                </c:pt>
                <c:pt idx="684">
                  <c:v>0.652459122199057</c:v>
                </c:pt>
                <c:pt idx="685">
                  <c:v>0.65350112990417297</c:v>
                </c:pt>
                <c:pt idx="686">
                  <c:v>0.65454313760928595</c:v>
                </c:pt>
                <c:pt idx="687">
                  <c:v>0.65558514531440204</c:v>
                </c:pt>
                <c:pt idx="688">
                  <c:v>0.65662715301951502</c:v>
                </c:pt>
                <c:pt idx="689">
                  <c:v>0.657669160724629</c:v>
                </c:pt>
                <c:pt idx="690">
                  <c:v>0.65871116842974298</c:v>
                </c:pt>
                <c:pt idx="691">
                  <c:v>0.65975317613485596</c:v>
                </c:pt>
                <c:pt idx="692">
                  <c:v>0.66079518383997005</c:v>
                </c:pt>
                <c:pt idx="693">
                  <c:v>0.66183719154508402</c:v>
                </c:pt>
                <c:pt idx="694">
                  <c:v>0.662879199250198</c:v>
                </c:pt>
                <c:pt idx="695">
                  <c:v>0.66392120695531098</c:v>
                </c:pt>
                <c:pt idx="696">
                  <c:v>0.66496321466042496</c:v>
                </c:pt>
                <c:pt idx="697">
                  <c:v>0.66600522236554005</c:v>
                </c:pt>
                <c:pt idx="698">
                  <c:v>0.66704723007065503</c:v>
                </c:pt>
                <c:pt idx="699">
                  <c:v>0.66808923777576701</c:v>
                </c:pt>
                <c:pt idx="700">
                  <c:v>0.66913124548088199</c:v>
                </c:pt>
                <c:pt idx="701">
                  <c:v>0.67017325318599597</c:v>
                </c:pt>
                <c:pt idx="702">
                  <c:v>0.67121526089111005</c:v>
                </c:pt>
                <c:pt idx="703">
                  <c:v>0.67225726859622204</c:v>
                </c:pt>
                <c:pt idx="704">
                  <c:v>0.67329927630133801</c:v>
                </c:pt>
                <c:pt idx="705">
                  <c:v>0.67434128400645099</c:v>
                </c:pt>
                <c:pt idx="706">
                  <c:v>0.67538329171156497</c:v>
                </c:pt>
                <c:pt idx="707">
                  <c:v>0.67642529941667995</c:v>
                </c:pt>
                <c:pt idx="708">
                  <c:v>0.67746730712179204</c:v>
                </c:pt>
                <c:pt idx="709">
                  <c:v>0.67850931482690702</c:v>
                </c:pt>
                <c:pt idx="710">
                  <c:v>0.679551322532022</c:v>
                </c:pt>
                <c:pt idx="711">
                  <c:v>0.68059333023713497</c:v>
                </c:pt>
                <c:pt idx="712">
                  <c:v>0.68163533794224895</c:v>
                </c:pt>
                <c:pt idx="713">
                  <c:v>0.68267734564736304</c:v>
                </c:pt>
                <c:pt idx="714">
                  <c:v>0.68371935335247602</c:v>
                </c:pt>
                <c:pt idx="715">
                  <c:v>0.68476136105759</c:v>
                </c:pt>
                <c:pt idx="716">
                  <c:v>0.68580336876270398</c:v>
                </c:pt>
                <c:pt idx="717">
                  <c:v>0.68684537646781896</c:v>
                </c:pt>
                <c:pt idx="718">
                  <c:v>0.68788738417293405</c:v>
                </c:pt>
                <c:pt idx="719">
                  <c:v>0.68892939187804603</c:v>
                </c:pt>
                <c:pt idx="720">
                  <c:v>0.68997139958316001</c:v>
                </c:pt>
                <c:pt idx="721">
                  <c:v>0.69101340728827298</c:v>
                </c:pt>
                <c:pt idx="722">
                  <c:v>0.69205541499338896</c:v>
                </c:pt>
                <c:pt idx="723">
                  <c:v>0.69309742269850305</c:v>
                </c:pt>
                <c:pt idx="724">
                  <c:v>0.69413943040361403</c:v>
                </c:pt>
                <c:pt idx="725">
                  <c:v>0.69518143810872901</c:v>
                </c:pt>
                <c:pt idx="726">
                  <c:v>0.69622344581384399</c:v>
                </c:pt>
                <c:pt idx="727">
                  <c:v>0.69726545351895697</c:v>
                </c:pt>
                <c:pt idx="728">
                  <c:v>0.69830746122407195</c:v>
                </c:pt>
                <c:pt idx="729">
                  <c:v>0.69934946892918703</c:v>
                </c:pt>
                <c:pt idx="730">
                  <c:v>0.70039147663430001</c:v>
                </c:pt>
                <c:pt idx="731">
                  <c:v>0.70143348433941299</c:v>
                </c:pt>
                <c:pt idx="732">
                  <c:v>0.70247549204452597</c:v>
                </c:pt>
                <c:pt idx="733">
                  <c:v>0.70351749974964195</c:v>
                </c:pt>
                <c:pt idx="734">
                  <c:v>0.70455950745475504</c:v>
                </c:pt>
                <c:pt idx="735">
                  <c:v>0.70560151515986902</c:v>
                </c:pt>
                <c:pt idx="736">
                  <c:v>0.706643522864983</c:v>
                </c:pt>
                <c:pt idx="737">
                  <c:v>0.70768553057009498</c:v>
                </c:pt>
                <c:pt idx="738">
                  <c:v>0.70872753827520996</c:v>
                </c:pt>
                <c:pt idx="739">
                  <c:v>0.70976954598032505</c:v>
                </c:pt>
                <c:pt idx="740">
                  <c:v>0.71081155368543802</c:v>
                </c:pt>
                <c:pt idx="741">
                  <c:v>0.711853561390551</c:v>
                </c:pt>
                <c:pt idx="742">
                  <c:v>0.71289556909566598</c:v>
                </c:pt>
                <c:pt idx="743">
                  <c:v>0.71393757680077896</c:v>
                </c:pt>
                <c:pt idx="744">
                  <c:v>0.71497958450589405</c:v>
                </c:pt>
                <c:pt idx="745">
                  <c:v>0.71602159221100803</c:v>
                </c:pt>
                <c:pt idx="746">
                  <c:v>0.71706359991612201</c:v>
                </c:pt>
                <c:pt idx="747">
                  <c:v>0.71810560762123699</c:v>
                </c:pt>
                <c:pt idx="748">
                  <c:v>0.71914761532635096</c:v>
                </c:pt>
                <c:pt idx="749">
                  <c:v>0.72018962303146405</c:v>
                </c:pt>
                <c:pt idx="750">
                  <c:v>0.72123163073657903</c:v>
                </c:pt>
                <c:pt idx="751">
                  <c:v>0.72227363844168901</c:v>
                </c:pt>
                <c:pt idx="752">
                  <c:v>0.72331564614680699</c:v>
                </c:pt>
                <c:pt idx="753">
                  <c:v>0.72435765385191897</c:v>
                </c:pt>
                <c:pt idx="754">
                  <c:v>0.72539966155703395</c:v>
                </c:pt>
                <c:pt idx="755">
                  <c:v>0.72644166926214804</c:v>
                </c:pt>
                <c:pt idx="756">
                  <c:v>0.72748367696726202</c:v>
                </c:pt>
                <c:pt idx="757">
                  <c:v>0.728525684672375</c:v>
                </c:pt>
                <c:pt idx="758">
                  <c:v>0.72956769237748798</c:v>
                </c:pt>
                <c:pt idx="759">
                  <c:v>0.73060970008260295</c:v>
                </c:pt>
                <c:pt idx="760">
                  <c:v>0.73165170778771804</c:v>
                </c:pt>
                <c:pt idx="761">
                  <c:v>0.73269371549283102</c:v>
                </c:pt>
                <c:pt idx="762">
                  <c:v>0.733735723197943</c:v>
                </c:pt>
                <c:pt idx="763">
                  <c:v>0.73477773090305798</c:v>
                </c:pt>
                <c:pt idx="764">
                  <c:v>0.73581973860817196</c:v>
                </c:pt>
                <c:pt idx="765">
                  <c:v>0.73686174631328705</c:v>
                </c:pt>
                <c:pt idx="766">
                  <c:v>0.73790375401840003</c:v>
                </c:pt>
                <c:pt idx="767">
                  <c:v>0.73894576172351401</c:v>
                </c:pt>
                <c:pt idx="768">
                  <c:v>0.73998776942862599</c:v>
                </c:pt>
                <c:pt idx="769">
                  <c:v>0.74102977713374196</c:v>
                </c:pt>
                <c:pt idx="770">
                  <c:v>0.74207178483885605</c:v>
                </c:pt>
                <c:pt idx="771">
                  <c:v>0.74311379254397103</c:v>
                </c:pt>
                <c:pt idx="772">
                  <c:v>0.74415580024908301</c:v>
                </c:pt>
                <c:pt idx="773">
                  <c:v>0.74519780795419799</c:v>
                </c:pt>
                <c:pt idx="774">
                  <c:v>0.74623981565931097</c:v>
                </c:pt>
                <c:pt idx="775">
                  <c:v>0.74728182336442595</c:v>
                </c:pt>
                <c:pt idx="776">
                  <c:v>0.74832383106953904</c:v>
                </c:pt>
                <c:pt idx="777">
                  <c:v>0.74936583877465301</c:v>
                </c:pt>
                <c:pt idx="778">
                  <c:v>0.75040784647976799</c:v>
                </c:pt>
                <c:pt idx="779">
                  <c:v>0.75144985418488197</c:v>
                </c:pt>
                <c:pt idx="780">
                  <c:v>0.75249186188999595</c:v>
                </c:pt>
                <c:pt idx="781">
                  <c:v>0.75353386959510804</c:v>
                </c:pt>
                <c:pt idx="782">
                  <c:v>0.75457587730022302</c:v>
                </c:pt>
                <c:pt idx="783">
                  <c:v>0.755617885005338</c:v>
                </c:pt>
                <c:pt idx="784">
                  <c:v>0.75665989271044998</c:v>
                </c:pt>
                <c:pt idx="785">
                  <c:v>0.75770190041556396</c:v>
                </c:pt>
                <c:pt idx="786">
                  <c:v>0.75874390812067805</c:v>
                </c:pt>
                <c:pt idx="787">
                  <c:v>0.75978591582579302</c:v>
                </c:pt>
                <c:pt idx="788">
                  <c:v>0.760827923530905</c:v>
                </c:pt>
                <c:pt idx="789">
                  <c:v>0.76186993123601998</c:v>
                </c:pt>
                <c:pt idx="790">
                  <c:v>0.76291193894113296</c:v>
                </c:pt>
                <c:pt idx="791">
                  <c:v>0.76395394664625005</c:v>
                </c:pt>
                <c:pt idx="792">
                  <c:v>0.76499595435136203</c:v>
                </c:pt>
                <c:pt idx="793">
                  <c:v>0.76603796205647801</c:v>
                </c:pt>
                <c:pt idx="794">
                  <c:v>0.76707996976159099</c:v>
                </c:pt>
                <c:pt idx="795">
                  <c:v>0.76812197746670297</c:v>
                </c:pt>
                <c:pt idx="796">
                  <c:v>0.76916398517181805</c:v>
                </c:pt>
                <c:pt idx="797">
                  <c:v>0.77020599287693303</c:v>
                </c:pt>
                <c:pt idx="798">
                  <c:v>0.77124800058204501</c:v>
                </c:pt>
                <c:pt idx="799">
                  <c:v>0.77229000828715999</c:v>
                </c:pt>
                <c:pt idx="800">
                  <c:v>0.77333201599227197</c:v>
                </c:pt>
                <c:pt idx="801">
                  <c:v>0.77437402369738695</c:v>
                </c:pt>
                <c:pt idx="802">
                  <c:v>0.77541603140250204</c:v>
                </c:pt>
                <c:pt idx="803">
                  <c:v>0.77645803910761602</c:v>
                </c:pt>
                <c:pt idx="804">
                  <c:v>0.777500046812729</c:v>
                </c:pt>
                <c:pt idx="805">
                  <c:v>0.77854205451784297</c:v>
                </c:pt>
                <c:pt idx="806">
                  <c:v>0.77958406222295795</c:v>
                </c:pt>
                <c:pt idx="807">
                  <c:v>0.78062606992807104</c:v>
                </c:pt>
                <c:pt idx="808">
                  <c:v>0.78166807763318502</c:v>
                </c:pt>
                <c:pt idx="809">
                  <c:v>0.782710085338298</c:v>
                </c:pt>
                <c:pt idx="810">
                  <c:v>0.78375209304341298</c:v>
                </c:pt>
                <c:pt idx="811">
                  <c:v>0.78479410074852796</c:v>
                </c:pt>
                <c:pt idx="812">
                  <c:v>0.78583610845364105</c:v>
                </c:pt>
                <c:pt idx="813">
                  <c:v>0.78687811615875403</c:v>
                </c:pt>
                <c:pt idx="814">
                  <c:v>0.787920123863869</c:v>
                </c:pt>
                <c:pt idx="815">
                  <c:v>0.78896213156898198</c:v>
                </c:pt>
                <c:pt idx="816">
                  <c:v>0.79000413927409596</c:v>
                </c:pt>
                <c:pt idx="817">
                  <c:v>0.79104614697921005</c:v>
                </c:pt>
                <c:pt idx="818">
                  <c:v>0.79208815468432703</c:v>
                </c:pt>
                <c:pt idx="819">
                  <c:v>0.79313016238943801</c:v>
                </c:pt>
                <c:pt idx="820">
                  <c:v>0.79417217009455299</c:v>
                </c:pt>
                <c:pt idx="821">
                  <c:v>0.79521417779966597</c:v>
                </c:pt>
                <c:pt idx="822">
                  <c:v>0.79625618550477995</c:v>
                </c:pt>
                <c:pt idx="823">
                  <c:v>0.79729819320989703</c:v>
                </c:pt>
                <c:pt idx="824">
                  <c:v>0.79834020091500801</c:v>
                </c:pt>
                <c:pt idx="825">
                  <c:v>0.79938220862012299</c:v>
                </c:pt>
                <c:pt idx="826">
                  <c:v>0.80042421632523597</c:v>
                </c:pt>
                <c:pt idx="827">
                  <c:v>0.80146622403034995</c:v>
                </c:pt>
                <c:pt idx="828">
                  <c:v>0.80250823173546404</c:v>
                </c:pt>
                <c:pt idx="829">
                  <c:v>0.80355023944057702</c:v>
                </c:pt>
                <c:pt idx="830">
                  <c:v>0.804592247145693</c:v>
                </c:pt>
                <c:pt idx="831">
                  <c:v>0.80563425485080797</c:v>
                </c:pt>
                <c:pt idx="832">
                  <c:v>0.80667626255591796</c:v>
                </c:pt>
                <c:pt idx="833">
                  <c:v>0.80771827026103504</c:v>
                </c:pt>
                <c:pt idx="834">
                  <c:v>0.80876027796615102</c:v>
                </c:pt>
                <c:pt idx="835">
                  <c:v>0.809802285671262</c:v>
                </c:pt>
                <c:pt idx="836">
                  <c:v>0.81084429337637598</c:v>
                </c:pt>
                <c:pt idx="837">
                  <c:v>0.81188630108148996</c:v>
                </c:pt>
                <c:pt idx="838">
                  <c:v>0.81292830878660205</c:v>
                </c:pt>
                <c:pt idx="839">
                  <c:v>0.81397031649171603</c:v>
                </c:pt>
                <c:pt idx="840">
                  <c:v>0.81501232419683001</c:v>
                </c:pt>
                <c:pt idx="841">
                  <c:v>0.81605433190194199</c:v>
                </c:pt>
                <c:pt idx="842">
                  <c:v>0.81709633960705896</c:v>
                </c:pt>
                <c:pt idx="843">
                  <c:v>0.81813834731217305</c:v>
                </c:pt>
                <c:pt idx="844">
                  <c:v>0.81918035501728703</c:v>
                </c:pt>
                <c:pt idx="845">
                  <c:v>0.82022236272240101</c:v>
                </c:pt>
                <c:pt idx="846">
                  <c:v>0.82126437042751599</c:v>
                </c:pt>
                <c:pt idx="847">
                  <c:v>0.82230637813262997</c:v>
                </c:pt>
                <c:pt idx="848">
                  <c:v>0.82334838583774195</c:v>
                </c:pt>
                <c:pt idx="849">
                  <c:v>0.82439039354285504</c:v>
                </c:pt>
                <c:pt idx="850">
                  <c:v>0.82543240124797201</c:v>
                </c:pt>
                <c:pt idx="851">
                  <c:v>0.82647440895308399</c:v>
                </c:pt>
                <c:pt idx="852">
                  <c:v>0.82751641665819697</c:v>
                </c:pt>
                <c:pt idx="853">
                  <c:v>0.82855842436331195</c:v>
                </c:pt>
                <c:pt idx="854">
                  <c:v>0.82960043206842804</c:v>
                </c:pt>
                <c:pt idx="855">
                  <c:v>0.83064243977354102</c:v>
                </c:pt>
                <c:pt idx="856">
                  <c:v>0.831684447478652</c:v>
                </c:pt>
                <c:pt idx="857">
                  <c:v>0.83272645518376598</c:v>
                </c:pt>
                <c:pt idx="858">
                  <c:v>0.83376846288887896</c:v>
                </c:pt>
                <c:pt idx="859">
                  <c:v>0.83481047059399704</c:v>
                </c:pt>
                <c:pt idx="860">
                  <c:v>0.83585247829910903</c:v>
                </c:pt>
                <c:pt idx="861">
                  <c:v>0.836894486004225</c:v>
                </c:pt>
                <c:pt idx="862">
                  <c:v>0.83793649370933598</c:v>
                </c:pt>
                <c:pt idx="863">
                  <c:v>0.83897850141445296</c:v>
                </c:pt>
                <c:pt idx="864">
                  <c:v>0.84002050911956505</c:v>
                </c:pt>
                <c:pt idx="865">
                  <c:v>0.84106251682467903</c:v>
                </c:pt>
                <c:pt idx="866">
                  <c:v>0.84210452452979301</c:v>
                </c:pt>
                <c:pt idx="867">
                  <c:v>0.84314653223490699</c:v>
                </c:pt>
              </c:numCache>
            </c:numRef>
          </c:xVal>
          <c:yVal>
            <c:numRef>
              <c:f>AVGy!$J$3:$J$870</c:f>
              <c:numCache>
                <c:formatCode>0.00E+00</c:formatCode>
                <c:ptCount val="868"/>
                <c:pt idx="0">
                  <c:v>-2.08770669110796E-8</c:v>
                </c:pt>
                <c:pt idx="1">
                  <c:v>5.5542636161231702E-8</c:v>
                </c:pt>
                <c:pt idx="2">
                  <c:v>1.0100655280088199E-8</c:v>
                </c:pt>
                <c:pt idx="3">
                  <c:v>2.8328655487444E-8</c:v>
                </c:pt>
                <c:pt idx="4">
                  <c:v>4.3349615523130699E-8</c:v>
                </c:pt>
                <c:pt idx="5">
                  <c:v>6.2495694323137505E-8</c:v>
                </c:pt>
                <c:pt idx="6">
                  <c:v>8.5644932167637801E-8</c:v>
                </c:pt>
                <c:pt idx="7">
                  <c:v>1.1264839119174E-7</c:v>
                </c:pt>
                <c:pt idx="8">
                  <c:v>1.43330017721559E-7</c:v>
                </c:pt>
                <c:pt idx="9">
                  <c:v>1.77486505028518E-7</c:v>
                </c:pt>
                <c:pt idx="10">
                  <c:v>2.1490106038153099E-7</c:v>
                </c:pt>
                <c:pt idx="11">
                  <c:v>2.55442192214373E-7</c:v>
                </c:pt>
                <c:pt idx="12">
                  <c:v>2.9914191623062302E-7</c:v>
                </c:pt>
                <c:pt idx="13">
                  <c:v>3.4621482613740601E-7</c:v>
                </c:pt>
                <c:pt idx="14">
                  <c:v>3.9707273318578102E-7</c:v>
                </c:pt>
                <c:pt idx="15">
                  <c:v>4.52264000112779E-7</c:v>
                </c:pt>
                <c:pt idx="16">
                  <c:v>5.1218502423945096E-7</c:v>
                </c:pt>
                <c:pt idx="17">
                  <c:v>5.7693065530058199E-7</c:v>
                </c:pt>
                <c:pt idx="18">
                  <c:v>6.4626143711070195E-7</c:v>
                </c:pt>
                <c:pt idx="19">
                  <c:v>7.1944010594765098E-7</c:v>
                </c:pt>
                <c:pt idx="20">
                  <c:v>7.9507454982764004E-7</c:v>
                </c:pt>
                <c:pt idx="21">
                  <c:v>8.7125562880014904E-7</c:v>
                </c:pt>
                <c:pt idx="22">
                  <c:v>9.4553722023814904E-7</c:v>
                </c:pt>
                <c:pt idx="23">
                  <c:v>1.0148255083398599E-6</c:v>
                </c:pt>
                <c:pt idx="24">
                  <c:v>1.07549762358706E-6</c:v>
                </c:pt>
                <c:pt idx="25">
                  <c:v>1.1236712197849899E-6</c:v>
                </c:pt>
                <c:pt idx="26">
                  <c:v>1.15530275755479E-6</c:v>
                </c:pt>
                <c:pt idx="27">
                  <c:v>1.16651667714844E-6</c:v>
                </c:pt>
                <c:pt idx="28">
                  <c:v>1.1541338748111299E-6</c:v>
                </c:pt>
                <c:pt idx="29">
                  <c:v>1.11588159726984E-6</c:v>
                </c:pt>
                <c:pt idx="30">
                  <c:v>1.0506053883325E-6</c:v>
                </c:pt>
                <c:pt idx="31">
                  <c:v>9.581275075197639E-7</c:v>
                </c:pt>
                <c:pt idx="32">
                  <c:v>8.38513420153685E-7</c:v>
                </c:pt>
                <c:pt idx="33">
                  <c:v>6.9143767361458797E-7</c:v>
                </c:pt>
                <c:pt idx="34">
                  <c:v>5.1582470806686801E-7</c:v>
                </c:pt>
                <c:pt idx="35">
                  <c:v>3.0959462685849199E-7</c:v>
                </c:pt>
                <c:pt idx="36">
                  <c:v>6.9857898980850498E-8</c:v>
                </c:pt>
                <c:pt idx="37">
                  <c:v>-2.0655839886834999E-7</c:v>
                </c:pt>
                <c:pt idx="38">
                  <c:v>-5.2285950962774404E-7</c:v>
                </c:pt>
                <c:pt idx="39">
                  <c:v>-8.8208061840585603E-7</c:v>
                </c:pt>
                <c:pt idx="40">
                  <c:v>-1.28711424612464E-6</c:v>
                </c:pt>
                <c:pt idx="41">
                  <c:v>-1.74088527689649E-6</c:v>
                </c:pt>
                <c:pt idx="42">
                  <c:v>-2.2465683465566599E-6</c:v>
                </c:pt>
                <c:pt idx="43">
                  <c:v>-2.8077129406804099E-6</c:v>
                </c:pt>
                <c:pt idx="44">
                  <c:v>-3.4283074327018402E-6</c:v>
                </c:pt>
                <c:pt idx="45">
                  <c:v>-4.1127072122609598E-6</c:v>
                </c:pt>
                <c:pt idx="46">
                  <c:v>-4.8651908396650504E-6</c:v>
                </c:pt>
                <c:pt idx="47">
                  <c:v>-5.6889958234721098E-6</c:v>
                </c:pt>
                <c:pt idx="48">
                  <c:v>-6.5865560870382802E-6</c:v>
                </c:pt>
                <c:pt idx="49">
                  <c:v>-7.5604726957783102E-6</c:v>
                </c:pt>
                <c:pt idx="50">
                  <c:v>-8.6137223707559302E-6</c:v>
                </c:pt>
                <c:pt idx="51">
                  <c:v>-9.7494692910259896E-6</c:v>
                </c:pt>
                <c:pt idx="52">
                  <c:v>-1.0971205448385699E-5</c:v>
                </c:pt>
                <c:pt idx="53">
                  <c:v>-1.22822270362208E-5</c:v>
                </c:pt>
                <c:pt idx="54">
                  <c:v>-1.3684885627392001E-5</c:v>
                </c:pt>
                <c:pt idx="55">
                  <c:v>-1.51809941706962E-5</c:v>
                </c:pt>
                <c:pt idx="56">
                  <c:v>-1.6772844164195799E-5</c:v>
                </c:pt>
                <c:pt idx="57">
                  <c:v>-1.8464117386661401E-5</c:v>
                </c:pt>
                <c:pt idx="58">
                  <c:v>-2.0260270458857102E-5</c:v>
                </c:pt>
                <c:pt idx="59">
                  <c:v>-2.21684879140085E-5</c:v>
                </c:pt>
                <c:pt idx="60">
                  <c:v>-2.41971797725726E-5</c:v>
                </c:pt>
                <c:pt idx="61">
                  <c:v>-2.63551347912071E-5</c:v>
                </c:pt>
                <c:pt idx="62">
                  <c:v>-2.8650021581626699E-5</c:v>
                </c:pt>
                <c:pt idx="63">
                  <c:v>-3.1086593349201803E-5</c:v>
                </c:pt>
                <c:pt idx="64">
                  <c:v>-3.36658150813599E-5</c:v>
                </c:pt>
                <c:pt idx="65">
                  <c:v>-3.6385552938847302E-5</c:v>
                </c:pt>
                <c:pt idx="66">
                  <c:v>-3.92426833972175E-5</c:v>
                </c:pt>
                <c:pt idx="67">
                  <c:v>-4.22354454594707E-5</c:v>
                </c:pt>
                <c:pt idx="68">
                  <c:v>-4.5365614933867597E-5</c:v>
                </c:pt>
                <c:pt idx="69">
                  <c:v>-4.86395418135641E-5</c:v>
                </c:pt>
                <c:pt idx="70">
                  <c:v>-5.2065960774598698E-5</c:v>
                </c:pt>
                <c:pt idx="71">
                  <c:v>-5.56517559413115E-5</c:v>
                </c:pt>
                <c:pt idx="72">
                  <c:v>-5.9400323544694698E-5</c:v>
                </c:pt>
                <c:pt idx="73">
                  <c:v>-6.3311169217726505E-5</c:v>
                </c:pt>
                <c:pt idx="74">
                  <c:v>-6.73805058825761E-5</c:v>
                </c:pt>
                <c:pt idx="75">
                  <c:v>-7.1603683744664496E-5</c:v>
                </c:pt>
                <c:pt idx="76">
                  <c:v>-7.5977752581214803E-5</c:v>
                </c:pt>
                <c:pt idx="77">
                  <c:v>-8.0501093061392001E-5</c:v>
                </c:pt>
                <c:pt idx="78">
                  <c:v>-8.5172123418008198E-5</c:v>
                </c:pt>
                <c:pt idx="79">
                  <c:v>-8.9987995468940803E-5</c:v>
                </c:pt>
                <c:pt idx="80">
                  <c:v>-9.4943698643938101E-5</c:v>
                </c:pt>
                <c:pt idx="81">
                  <c:v>-1.00032546569371E-4</c:v>
                </c:pt>
                <c:pt idx="82">
                  <c:v>-1.0524762874805499E-4</c:v>
                </c:pt>
                <c:pt idx="83">
                  <c:v>-1.10583321870348E-4</c:v>
                </c:pt>
                <c:pt idx="84">
                  <c:v>-1.16035836414337E-4</c:v>
                </c:pt>
                <c:pt idx="85">
                  <c:v>-1.21602156137153E-4</c:v>
                </c:pt>
                <c:pt idx="86">
                  <c:v>-1.27278524055768E-4</c:v>
                </c:pt>
                <c:pt idx="87">
                  <c:v>-1.3305940920665799E-4</c:v>
                </c:pt>
                <c:pt idx="88">
                  <c:v>-1.3893707292271499E-4</c:v>
                </c:pt>
                <c:pt idx="89">
                  <c:v>-1.44901392618639E-4</c:v>
                </c:pt>
                <c:pt idx="90">
                  <c:v>-1.5094085067048901E-4</c:v>
                </c:pt>
                <c:pt idx="91">
                  <c:v>-1.5704335675552301E-4</c:v>
                </c:pt>
                <c:pt idx="92">
                  <c:v>-1.6319629558596499E-4</c:v>
                </c:pt>
                <c:pt idx="93">
                  <c:v>-1.6938629757915299E-4</c:v>
                </c:pt>
                <c:pt idx="94">
                  <c:v>-1.75599217265371E-4</c:v>
                </c:pt>
                <c:pt idx="95">
                  <c:v>-1.81820176862772E-4</c:v>
                </c:pt>
                <c:pt idx="96">
                  <c:v>-1.8803360058827301E-4</c:v>
                </c:pt>
                <c:pt idx="97">
                  <c:v>-1.9422317237939899E-4</c:v>
                </c:pt>
                <c:pt idx="98">
                  <c:v>-2.00371741683768E-4</c:v>
                </c:pt>
                <c:pt idx="99">
                  <c:v>-2.0646140485094399E-4</c:v>
                </c:pt>
                <c:pt idx="100">
                  <c:v>-2.12473379205846E-4</c:v>
                </c:pt>
                <c:pt idx="101">
                  <c:v>-2.1838631073734999E-4</c:v>
                </c:pt>
                <c:pt idx="102">
                  <c:v>-2.2417400947826301E-4</c:v>
                </c:pt>
                <c:pt idx="103">
                  <c:v>-2.2980558107472401E-4</c:v>
                </c:pt>
                <c:pt idx="104">
                  <c:v>-2.3524803078669499E-4</c:v>
                </c:pt>
                <c:pt idx="105">
                  <c:v>-2.4046944390614499E-4</c:v>
                </c:pt>
                <c:pt idx="106">
                  <c:v>-2.4544168236159903E-4</c:v>
                </c:pt>
                <c:pt idx="107">
                  <c:v>-2.5014256839881398E-4</c:v>
                </c:pt>
                <c:pt idx="108">
                  <c:v>-2.5455095249264398E-4</c:v>
                </c:pt>
                <c:pt idx="109">
                  <c:v>-2.5863702373799002E-4</c:v>
                </c:pt>
                <c:pt idx="110">
                  <c:v>-2.6236643918540803E-4</c:v>
                </c:pt>
                <c:pt idx="111">
                  <c:v>-2.6570991003490397E-4</c:v>
                </c:pt>
                <c:pt idx="112">
                  <c:v>-2.6864656584688702E-4</c:v>
                </c:pt>
                <c:pt idx="113">
                  <c:v>-2.7117242424117298E-4</c:v>
                </c:pt>
                <c:pt idx="114">
                  <c:v>-2.7330743122468002E-4</c:v>
                </c:pt>
                <c:pt idx="115">
                  <c:v>-2.7508227177563E-4</c:v>
                </c:pt>
                <c:pt idx="116">
                  <c:v>-2.76525622030271E-4</c:v>
                </c:pt>
                <c:pt idx="117">
                  <c:v>-2.7766100695543499E-4</c:v>
                </c:pt>
                <c:pt idx="118">
                  <c:v>-2.7850744100054798E-4</c:v>
                </c:pt>
                <c:pt idx="119">
                  <c:v>-2.79091583059194E-4</c:v>
                </c:pt>
                <c:pt idx="120">
                  <c:v>-2.7945206739368202E-4</c:v>
                </c:pt>
                <c:pt idx="121">
                  <c:v>-2.7963003594971798E-4</c:v>
                </c:pt>
                <c:pt idx="122">
                  <c:v>-2.7966840294091502E-4</c:v>
                </c:pt>
                <c:pt idx="123">
                  <c:v>-2.7961337737075298E-4</c:v>
                </c:pt>
                <c:pt idx="124">
                  <c:v>-2.7950075193535298E-4</c:v>
                </c:pt>
                <c:pt idx="125">
                  <c:v>-2.7935453315651801E-4</c:v>
                </c:pt>
                <c:pt idx="126">
                  <c:v>-2.7919602079840201E-4</c:v>
                </c:pt>
                <c:pt idx="127">
                  <c:v>-2.7904172629699602E-4</c:v>
                </c:pt>
                <c:pt idx="128">
                  <c:v>-2.7889888981119302E-4</c:v>
                </c:pt>
                <c:pt idx="129">
                  <c:v>-2.78768184110397E-4</c:v>
                </c:pt>
                <c:pt idx="130">
                  <c:v>-2.7864671441612501E-4</c:v>
                </c:pt>
                <c:pt idx="131">
                  <c:v>-2.7853030772485399E-4</c:v>
                </c:pt>
                <c:pt idx="132">
                  <c:v>-2.78416813771237E-4</c:v>
                </c:pt>
                <c:pt idx="133">
                  <c:v>-2.78305382139991E-4</c:v>
                </c:pt>
                <c:pt idx="134">
                  <c:v>-2.7819529222723998E-4</c:v>
                </c:pt>
                <c:pt idx="135">
                  <c:v>-2.78085921788215E-4</c:v>
                </c:pt>
                <c:pt idx="136">
                  <c:v>-2.77976990230091E-4</c:v>
                </c:pt>
                <c:pt idx="137">
                  <c:v>-2.7786845612136601E-4</c:v>
                </c:pt>
                <c:pt idx="138">
                  <c:v>-2.7776031112082501E-4</c:v>
                </c:pt>
                <c:pt idx="139">
                  <c:v>-2.77652556482799E-4</c:v>
                </c:pt>
                <c:pt idx="140">
                  <c:v>-2.77545223364963E-4</c:v>
                </c:pt>
                <c:pt idx="141">
                  <c:v>-2.7743850310863599E-4</c:v>
                </c:pt>
                <c:pt idx="142">
                  <c:v>-2.7733268085686203E-4</c:v>
                </c:pt>
                <c:pt idx="143">
                  <c:v>-2.7722806337886902E-4</c:v>
                </c:pt>
                <c:pt idx="144">
                  <c:v>-2.77124970075443E-4</c:v>
                </c:pt>
                <c:pt idx="145">
                  <c:v>-2.7702372177263601E-4</c:v>
                </c:pt>
                <c:pt idx="146">
                  <c:v>-2.7692461869749602E-4</c:v>
                </c:pt>
                <c:pt idx="147">
                  <c:v>-2.7682792656813201E-4</c:v>
                </c:pt>
                <c:pt idx="148">
                  <c:v>-2.7673387300304299E-4</c:v>
                </c:pt>
                <c:pt idx="149">
                  <c:v>-2.7664263585638698E-4</c:v>
                </c:pt>
                <c:pt idx="150">
                  <c:v>-2.7655434072181901E-4</c:v>
                </c:pt>
                <c:pt idx="151">
                  <c:v>-2.7646907963955E-4</c:v>
                </c:pt>
                <c:pt idx="152">
                  <c:v>-2.7638691128729301E-4</c:v>
                </c:pt>
                <c:pt idx="153">
                  <c:v>-2.7630785894000202E-4</c:v>
                </c:pt>
                <c:pt idx="154">
                  <c:v>-2.76231923297595E-4</c:v>
                </c:pt>
                <c:pt idx="155">
                  <c:v>-2.7615908850964302E-4</c:v>
                </c:pt>
                <c:pt idx="156">
                  <c:v>-2.7608932030439301E-4</c:v>
                </c:pt>
                <c:pt idx="157">
                  <c:v>-2.7602257815848301E-4</c:v>
                </c:pt>
                <c:pt idx="158">
                  <c:v>-2.7595882106715998E-4</c:v>
                </c:pt>
                <c:pt idx="159">
                  <c:v>-2.7589800585792797E-4</c:v>
                </c:pt>
                <c:pt idx="160">
                  <c:v>-2.7584008879003101E-4</c:v>
                </c:pt>
                <c:pt idx="161">
                  <c:v>-2.7578502600776697E-4</c:v>
                </c:pt>
                <c:pt idx="162">
                  <c:v>-2.7573277306025101E-4</c:v>
                </c:pt>
                <c:pt idx="163">
                  <c:v>-2.75683280622842E-4</c:v>
                </c:pt>
                <c:pt idx="164">
                  <c:v>-2.7563648793000098E-4</c:v>
                </c:pt>
                <c:pt idx="165">
                  <c:v>-2.7559231944273698E-4</c:v>
                </c:pt>
                <c:pt idx="166">
                  <c:v>-2.7555068459878202E-4</c:v>
                </c:pt>
                <c:pt idx="167">
                  <c:v>-2.75511483926419E-4</c:v>
                </c:pt>
                <c:pt idx="168">
                  <c:v>-2.7547462036197701E-4</c:v>
                </c:pt>
                <c:pt idx="169">
                  <c:v>-2.7543999794020502E-4</c:v>
                </c:pt>
                <c:pt idx="170">
                  <c:v>-2.7540752062896098E-4</c:v>
                </c:pt>
                <c:pt idx="171">
                  <c:v>-2.7537709141526402E-4</c:v>
                </c:pt>
                <c:pt idx="172">
                  <c:v>-2.75348606007666E-4</c:v>
                </c:pt>
                <c:pt idx="173">
                  <c:v>-2.7532194552477E-4</c:v>
                </c:pt>
                <c:pt idx="174">
                  <c:v>-2.7529698653029101E-4</c:v>
                </c:pt>
                <c:pt idx="175">
                  <c:v>-2.7527360750697E-4</c:v>
                </c:pt>
                <c:pt idx="176">
                  <c:v>-2.75251689854273E-4</c:v>
                </c:pt>
                <c:pt idx="177">
                  <c:v>-2.75231118400833E-4</c:v>
                </c:pt>
                <c:pt idx="178">
                  <c:v>-2.7521178271594602E-4</c:v>
                </c:pt>
                <c:pt idx="179">
                  <c:v>-2.7519357645343801E-4</c:v>
                </c:pt>
                <c:pt idx="180">
                  <c:v>-2.7517639979262801E-4</c:v>
                </c:pt>
                <c:pt idx="181">
                  <c:v>-2.7516016306136198E-4</c:v>
                </c:pt>
                <c:pt idx="182">
                  <c:v>-2.7514478685635102E-4</c:v>
                </c:pt>
                <c:pt idx="183">
                  <c:v>-2.7513020105813098E-4</c:v>
                </c:pt>
                <c:pt idx="184">
                  <c:v>-2.7511634364295502E-4</c:v>
                </c:pt>
                <c:pt idx="185">
                  <c:v>-2.7510315632556302E-4</c:v>
                </c:pt>
                <c:pt idx="186">
                  <c:v>-2.7509057770489599E-4</c:v>
                </c:pt>
                <c:pt idx="187">
                  <c:v>-2.7507849999463201E-4</c:v>
                </c:pt>
                <c:pt idx="188">
                  <c:v>-2.75066789990859E-4</c:v>
                </c:pt>
                <c:pt idx="189">
                  <c:v>-2.7505532544066499E-4</c:v>
                </c:pt>
                <c:pt idx="190">
                  <c:v>-2.75043995744246E-4</c:v>
                </c:pt>
                <c:pt idx="191">
                  <c:v>-2.75032704975473E-4</c:v>
                </c:pt>
                <c:pt idx="192">
                  <c:v>-2.7502141508022401E-4</c:v>
                </c:pt>
                <c:pt idx="193">
                  <c:v>-2.7501012518497497E-4</c:v>
                </c:pt>
                <c:pt idx="194">
                  <c:v>-2.7499883528972702E-4</c:v>
                </c:pt>
                <c:pt idx="195">
                  <c:v>-2.7498754539447798E-4</c:v>
                </c:pt>
                <c:pt idx="196">
                  <c:v>-2.74976255499229E-4</c:v>
                </c:pt>
                <c:pt idx="197">
                  <c:v>-2.7496496560398099E-4</c:v>
                </c:pt>
                <c:pt idx="198">
                  <c:v>-2.74953675708732E-4</c:v>
                </c:pt>
                <c:pt idx="199">
                  <c:v>-2.7494238581348302E-4</c:v>
                </c:pt>
                <c:pt idx="200">
                  <c:v>-2.7493109591823398E-4</c:v>
                </c:pt>
                <c:pt idx="201">
                  <c:v>-2.74919806022985E-4</c:v>
                </c:pt>
                <c:pt idx="202">
                  <c:v>-2.7490851612773601E-4</c:v>
                </c:pt>
                <c:pt idx="203">
                  <c:v>-2.7489722623248698E-4</c:v>
                </c:pt>
                <c:pt idx="204">
                  <c:v>-2.7488593633723902E-4</c:v>
                </c:pt>
                <c:pt idx="205">
                  <c:v>-2.7487464644198901E-4</c:v>
                </c:pt>
                <c:pt idx="206">
                  <c:v>-2.74863356546741E-4</c:v>
                </c:pt>
                <c:pt idx="207">
                  <c:v>-2.7485206665149201E-4</c:v>
                </c:pt>
                <c:pt idx="208">
                  <c:v>-2.7484077675624298E-4</c:v>
                </c:pt>
                <c:pt idx="209">
                  <c:v>-2.7482948686099502E-4</c:v>
                </c:pt>
                <c:pt idx="210">
                  <c:v>-2.7481819696574598E-4</c:v>
                </c:pt>
                <c:pt idx="211">
                  <c:v>-2.74806907070497E-4</c:v>
                </c:pt>
                <c:pt idx="212">
                  <c:v>-2.7479561717524802E-4</c:v>
                </c:pt>
                <c:pt idx="213">
                  <c:v>-2.7478432728000001E-4</c:v>
                </c:pt>
                <c:pt idx="214">
                  <c:v>-2.7477303738475102E-4</c:v>
                </c:pt>
                <c:pt idx="215">
                  <c:v>-2.7476174748950198E-4</c:v>
                </c:pt>
                <c:pt idx="216">
                  <c:v>-2.74750457594253E-4</c:v>
                </c:pt>
                <c:pt idx="217">
                  <c:v>-2.7473916769900402E-4</c:v>
                </c:pt>
                <c:pt idx="218">
                  <c:v>-2.7472787780375498E-4</c:v>
                </c:pt>
                <c:pt idx="219">
                  <c:v>-2.7471658790850702E-4</c:v>
                </c:pt>
                <c:pt idx="220">
                  <c:v>-2.7470529801325799E-4</c:v>
                </c:pt>
                <c:pt idx="221">
                  <c:v>-2.74694008118009E-4</c:v>
                </c:pt>
                <c:pt idx="222">
                  <c:v>-2.7468271822276002E-4</c:v>
                </c:pt>
                <c:pt idx="223">
                  <c:v>-2.7467142832751098E-4</c:v>
                </c:pt>
                <c:pt idx="224">
                  <c:v>-2.7466013843226199E-4</c:v>
                </c:pt>
                <c:pt idx="225">
                  <c:v>-2.7464884853701399E-4</c:v>
                </c:pt>
                <c:pt idx="226">
                  <c:v>-2.74637558641765E-4</c:v>
                </c:pt>
                <c:pt idx="227">
                  <c:v>-2.7462626874651499E-4</c:v>
                </c:pt>
                <c:pt idx="228">
                  <c:v>-2.7461497885126801E-4</c:v>
                </c:pt>
                <c:pt idx="229">
                  <c:v>-2.74603688956018E-4</c:v>
                </c:pt>
                <c:pt idx="230">
                  <c:v>-2.7459239906076999E-4</c:v>
                </c:pt>
                <c:pt idx="231">
                  <c:v>-2.74581109165521E-4</c:v>
                </c:pt>
                <c:pt idx="232">
                  <c:v>-2.7456981927027202E-4</c:v>
                </c:pt>
                <c:pt idx="233">
                  <c:v>-2.7455852937502298E-4</c:v>
                </c:pt>
                <c:pt idx="234">
                  <c:v>-2.7454723947977503E-4</c:v>
                </c:pt>
                <c:pt idx="235">
                  <c:v>-2.7453594958452599E-4</c:v>
                </c:pt>
                <c:pt idx="236">
                  <c:v>-2.74524659689277E-4</c:v>
                </c:pt>
                <c:pt idx="237">
                  <c:v>-2.7451336979402802E-4</c:v>
                </c:pt>
                <c:pt idx="238">
                  <c:v>-2.7450207989877898E-4</c:v>
                </c:pt>
                <c:pt idx="239">
                  <c:v>-2.7449079000353E-4</c:v>
                </c:pt>
                <c:pt idx="240">
                  <c:v>-2.7447950010828199E-4</c:v>
                </c:pt>
                <c:pt idx="241">
                  <c:v>-2.74468210213033E-4</c:v>
                </c:pt>
                <c:pt idx="242">
                  <c:v>-2.7445692031778402E-4</c:v>
                </c:pt>
                <c:pt idx="243">
                  <c:v>-2.7444563042253498E-4</c:v>
                </c:pt>
                <c:pt idx="244">
                  <c:v>-2.74434340527286E-4</c:v>
                </c:pt>
                <c:pt idx="245">
                  <c:v>-2.7442305063203701E-4</c:v>
                </c:pt>
                <c:pt idx="246">
                  <c:v>-2.7441176073678798E-4</c:v>
                </c:pt>
                <c:pt idx="247">
                  <c:v>-2.7440047084154002E-4</c:v>
                </c:pt>
                <c:pt idx="248">
                  <c:v>-2.7438918094629098E-4</c:v>
                </c:pt>
                <c:pt idx="249">
                  <c:v>-2.74377891051042E-4</c:v>
                </c:pt>
                <c:pt idx="250">
                  <c:v>-2.7436660115579399E-4</c:v>
                </c:pt>
                <c:pt idx="251">
                  <c:v>-2.7435531126054501E-4</c:v>
                </c:pt>
                <c:pt idx="252">
                  <c:v>-2.7434402136529602E-4</c:v>
                </c:pt>
                <c:pt idx="253">
                  <c:v>-2.7433273147004698E-4</c:v>
                </c:pt>
                <c:pt idx="254">
                  <c:v>-2.7432144157479897E-4</c:v>
                </c:pt>
                <c:pt idx="255">
                  <c:v>-2.7431015167954999E-4</c:v>
                </c:pt>
                <c:pt idx="256">
                  <c:v>-2.7429886178430101E-4</c:v>
                </c:pt>
                <c:pt idx="257">
                  <c:v>-2.7428757188905099E-4</c:v>
                </c:pt>
                <c:pt idx="258">
                  <c:v>-2.7427628199380298E-4</c:v>
                </c:pt>
                <c:pt idx="259">
                  <c:v>-2.74264992098554E-4</c:v>
                </c:pt>
                <c:pt idx="260">
                  <c:v>-2.7425370220330599E-4</c:v>
                </c:pt>
                <c:pt idx="261">
                  <c:v>-2.7424241230805598E-4</c:v>
                </c:pt>
                <c:pt idx="262">
                  <c:v>-2.7423112241280802E-4</c:v>
                </c:pt>
                <c:pt idx="263">
                  <c:v>-2.7421983251755898E-4</c:v>
                </c:pt>
                <c:pt idx="264">
                  <c:v>-2.7420854262231E-4</c:v>
                </c:pt>
                <c:pt idx="265">
                  <c:v>-2.7419725272706102E-4</c:v>
                </c:pt>
                <c:pt idx="266">
                  <c:v>-2.7418596283181301E-4</c:v>
                </c:pt>
                <c:pt idx="267">
                  <c:v>-2.7417467293656402E-4</c:v>
                </c:pt>
                <c:pt idx="268">
                  <c:v>-2.7416338304131499E-4</c:v>
                </c:pt>
                <c:pt idx="269">
                  <c:v>-2.74152093146066E-4</c:v>
                </c:pt>
                <c:pt idx="270">
                  <c:v>-2.7414080325081702E-4</c:v>
                </c:pt>
                <c:pt idx="271">
                  <c:v>-2.74129513355567E-4</c:v>
                </c:pt>
                <c:pt idx="272">
                  <c:v>-2.7411822346032002E-4</c:v>
                </c:pt>
                <c:pt idx="273">
                  <c:v>-2.7410693356507202E-4</c:v>
                </c:pt>
                <c:pt idx="274">
                  <c:v>-2.7409564366982103E-4</c:v>
                </c:pt>
                <c:pt idx="275">
                  <c:v>-2.7408435377457302E-4</c:v>
                </c:pt>
                <c:pt idx="276">
                  <c:v>-2.7407306387932398E-4</c:v>
                </c:pt>
                <c:pt idx="277">
                  <c:v>-2.74061773984075E-4</c:v>
                </c:pt>
                <c:pt idx="278">
                  <c:v>-2.7405048408882699E-4</c:v>
                </c:pt>
                <c:pt idx="279">
                  <c:v>-2.74039194193578E-4</c:v>
                </c:pt>
                <c:pt idx="280">
                  <c:v>-2.7402790429832902E-4</c:v>
                </c:pt>
                <c:pt idx="281">
                  <c:v>-2.7401661440308101E-4</c:v>
                </c:pt>
                <c:pt idx="282">
                  <c:v>-2.74005324507831E-4</c:v>
                </c:pt>
                <c:pt idx="283">
                  <c:v>-2.7399403461258299E-4</c:v>
                </c:pt>
                <c:pt idx="284">
                  <c:v>-2.7398274471733498E-4</c:v>
                </c:pt>
                <c:pt idx="285">
                  <c:v>-2.7397145482208502E-4</c:v>
                </c:pt>
                <c:pt idx="286">
                  <c:v>-2.7396016492683701E-4</c:v>
                </c:pt>
                <c:pt idx="287">
                  <c:v>-2.7394887503158797E-4</c:v>
                </c:pt>
                <c:pt idx="288">
                  <c:v>-2.7393758513633899E-4</c:v>
                </c:pt>
                <c:pt idx="289">
                  <c:v>-2.7392629524109E-4</c:v>
                </c:pt>
                <c:pt idx="290">
                  <c:v>-2.7391500534584102E-4</c:v>
                </c:pt>
                <c:pt idx="291">
                  <c:v>-2.7390371545059198E-4</c:v>
                </c:pt>
                <c:pt idx="292">
                  <c:v>-2.7389242555534397E-4</c:v>
                </c:pt>
                <c:pt idx="293">
                  <c:v>-2.7388113566009499E-4</c:v>
                </c:pt>
                <c:pt idx="294">
                  <c:v>-2.7386984576484698E-4</c:v>
                </c:pt>
                <c:pt idx="295">
                  <c:v>-2.7385855586959702E-4</c:v>
                </c:pt>
                <c:pt idx="296">
                  <c:v>-2.7384726597434798E-4</c:v>
                </c:pt>
                <c:pt idx="297">
                  <c:v>-2.7383597607909997E-4</c:v>
                </c:pt>
                <c:pt idx="298">
                  <c:v>-2.7382468618385099E-4</c:v>
                </c:pt>
                <c:pt idx="299">
                  <c:v>-2.7381339628860201E-4</c:v>
                </c:pt>
                <c:pt idx="300">
                  <c:v>-2.7380210639335302E-4</c:v>
                </c:pt>
                <c:pt idx="301">
                  <c:v>-2.7379081649810398E-4</c:v>
                </c:pt>
                <c:pt idx="302">
                  <c:v>-2.73779526602855E-4</c:v>
                </c:pt>
                <c:pt idx="303">
                  <c:v>-2.7376823670760699E-4</c:v>
                </c:pt>
                <c:pt idx="304">
                  <c:v>-2.7375694681235801E-4</c:v>
                </c:pt>
                <c:pt idx="305">
                  <c:v>-2.7374565691710902E-4</c:v>
                </c:pt>
                <c:pt idx="306">
                  <c:v>-2.7373436702186101E-4</c:v>
                </c:pt>
                <c:pt idx="307">
                  <c:v>-2.7372307712661198E-4</c:v>
                </c:pt>
                <c:pt idx="308">
                  <c:v>-2.7371178723136402E-4</c:v>
                </c:pt>
                <c:pt idx="309">
                  <c:v>-2.7370049733611401E-4</c:v>
                </c:pt>
                <c:pt idx="310">
                  <c:v>-2.7368920744086502E-4</c:v>
                </c:pt>
                <c:pt idx="311">
                  <c:v>-2.7367791754561702E-4</c:v>
                </c:pt>
                <c:pt idx="312">
                  <c:v>-2.73666627650367E-4</c:v>
                </c:pt>
                <c:pt idx="313">
                  <c:v>-2.7365533775511802E-4</c:v>
                </c:pt>
                <c:pt idx="314">
                  <c:v>-2.7364404785987001E-4</c:v>
                </c:pt>
                <c:pt idx="315">
                  <c:v>-2.7363275796462102E-4</c:v>
                </c:pt>
                <c:pt idx="316">
                  <c:v>-2.7362146806937199E-4</c:v>
                </c:pt>
                <c:pt idx="317">
                  <c:v>-2.73610178174123E-4</c:v>
                </c:pt>
                <c:pt idx="318">
                  <c:v>-2.7359888827887499E-4</c:v>
                </c:pt>
                <c:pt idx="319">
                  <c:v>-2.7358759838362601E-4</c:v>
                </c:pt>
                <c:pt idx="320">
                  <c:v>-2.73576308488378E-4</c:v>
                </c:pt>
                <c:pt idx="321">
                  <c:v>-2.7356501859312799E-4</c:v>
                </c:pt>
                <c:pt idx="322">
                  <c:v>-2.7355372869787998E-4</c:v>
                </c:pt>
                <c:pt idx="323">
                  <c:v>-2.7354243880263002E-4</c:v>
                </c:pt>
                <c:pt idx="324">
                  <c:v>-2.7353114890738201E-4</c:v>
                </c:pt>
                <c:pt idx="325">
                  <c:v>-2.7351985901213303E-4</c:v>
                </c:pt>
                <c:pt idx="326">
                  <c:v>-2.7350856911688399E-4</c:v>
                </c:pt>
                <c:pt idx="327">
                  <c:v>-2.73497279221635E-4</c:v>
                </c:pt>
                <c:pt idx="328">
                  <c:v>-2.7348598932638602E-4</c:v>
                </c:pt>
                <c:pt idx="329">
                  <c:v>-2.7347469943113801E-4</c:v>
                </c:pt>
                <c:pt idx="330">
                  <c:v>-2.7346340953588897E-4</c:v>
                </c:pt>
                <c:pt idx="331">
                  <c:v>-2.7345211964063999E-4</c:v>
                </c:pt>
                <c:pt idx="332">
                  <c:v>-2.73440829745391E-4</c:v>
                </c:pt>
                <c:pt idx="333">
                  <c:v>-2.7342953985014202E-4</c:v>
                </c:pt>
                <c:pt idx="334">
                  <c:v>-2.7341824995489401E-4</c:v>
                </c:pt>
                <c:pt idx="335">
                  <c:v>-2.73406960059644E-4</c:v>
                </c:pt>
                <c:pt idx="336">
                  <c:v>-2.7339567016439599E-4</c:v>
                </c:pt>
                <c:pt idx="337">
                  <c:v>-2.7338438026914701E-4</c:v>
                </c:pt>
                <c:pt idx="338">
                  <c:v>-2.7337309037389802E-4</c:v>
                </c:pt>
                <c:pt idx="339">
                  <c:v>-2.7336180047864898E-4</c:v>
                </c:pt>
                <c:pt idx="340">
                  <c:v>-2.733505105834E-4</c:v>
                </c:pt>
                <c:pt idx="341">
                  <c:v>-2.7333922068815302E-4</c:v>
                </c:pt>
                <c:pt idx="342">
                  <c:v>-2.7332793079290198E-4</c:v>
                </c:pt>
                <c:pt idx="343">
                  <c:v>-2.73316640897655E-4</c:v>
                </c:pt>
                <c:pt idx="344">
                  <c:v>-2.7330535100240601E-4</c:v>
                </c:pt>
                <c:pt idx="345">
                  <c:v>-2.73294061107156E-4</c:v>
                </c:pt>
                <c:pt idx="346">
                  <c:v>-2.7328277121190702E-4</c:v>
                </c:pt>
                <c:pt idx="347">
                  <c:v>-2.7327148131665901E-4</c:v>
                </c:pt>
                <c:pt idx="348">
                  <c:v>-2.73260191421411E-4</c:v>
                </c:pt>
                <c:pt idx="349">
                  <c:v>-2.7324890152616201E-4</c:v>
                </c:pt>
                <c:pt idx="350">
                  <c:v>-2.73237611630912E-4</c:v>
                </c:pt>
                <c:pt idx="351">
                  <c:v>-2.7322632173566399E-4</c:v>
                </c:pt>
                <c:pt idx="352">
                  <c:v>-2.7321503184041598E-4</c:v>
                </c:pt>
                <c:pt idx="353">
                  <c:v>-2.73203741945167E-4</c:v>
                </c:pt>
                <c:pt idx="354">
                  <c:v>-2.7319245204991802E-4</c:v>
                </c:pt>
                <c:pt idx="355">
                  <c:v>-2.7318116215466898E-4</c:v>
                </c:pt>
                <c:pt idx="356">
                  <c:v>-2.7316987225941999E-4</c:v>
                </c:pt>
                <c:pt idx="357">
                  <c:v>-2.7315858236416998E-4</c:v>
                </c:pt>
                <c:pt idx="358">
                  <c:v>-2.73147292468923E-4</c:v>
                </c:pt>
                <c:pt idx="359">
                  <c:v>-2.7313600257367299E-4</c:v>
                </c:pt>
                <c:pt idx="360">
                  <c:v>-2.73124712678424E-4</c:v>
                </c:pt>
                <c:pt idx="361">
                  <c:v>-2.7311342278317502E-4</c:v>
                </c:pt>
                <c:pt idx="362">
                  <c:v>-2.7310213288792701E-4</c:v>
                </c:pt>
                <c:pt idx="363">
                  <c:v>-2.7309084299267803E-4</c:v>
                </c:pt>
                <c:pt idx="364">
                  <c:v>-2.7307955309742899E-4</c:v>
                </c:pt>
                <c:pt idx="365">
                  <c:v>-2.7306826320218E-4</c:v>
                </c:pt>
                <c:pt idx="366">
                  <c:v>-2.7305697330693199E-4</c:v>
                </c:pt>
                <c:pt idx="367">
                  <c:v>-2.7304568341168399E-4</c:v>
                </c:pt>
                <c:pt idx="368">
                  <c:v>-2.73034393516435E-4</c:v>
                </c:pt>
                <c:pt idx="369">
                  <c:v>-2.7302310362118602E-4</c:v>
                </c:pt>
                <c:pt idx="370">
                  <c:v>-2.73011813725936E-4</c:v>
                </c:pt>
                <c:pt idx="371">
                  <c:v>-2.73000523830688E-4</c:v>
                </c:pt>
                <c:pt idx="372">
                  <c:v>-2.7298923393543901E-4</c:v>
                </c:pt>
                <c:pt idx="373">
                  <c:v>-2.7297794404018997E-4</c:v>
                </c:pt>
                <c:pt idx="374">
                  <c:v>-2.7296665414494202E-4</c:v>
                </c:pt>
                <c:pt idx="375">
                  <c:v>-2.7295536424969298E-4</c:v>
                </c:pt>
                <c:pt idx="376">
                  <c:v>-2.7294407435444302E-4</c:v>
                </c:pt>
                <c:pt idx="377">
                  <c:v>-2.7293278445919501E-4</c:v>
                </c:pt>
                <c:pt idx="378">
                  <c:v>-2.7292149456394597E-4</c:v>
                </c:pt>
                <c:pt idx="379">
                  <c:v>-2.7291020466869699E-4</c:v>
                </c:pt>
                <c:pt idx="380">
                  <c:v>-2.7289891477344801E-4</c:v>
                </c:pt>
                <c:pt idx="381">
                  <c:v>-2.7288762487819902E-4</c:v>
                </c:pt>
                <c:pt idx="382">
                  <c:v>-2.7287633498295101E-4</c:v>
                </c:pt>
                <c:pt idx="383">
                  <c:v>-2.7286504508770197E-4</c:v>
                </c:pt>
                <c:pt idx="384">
                  <c:v>-2.7285375519245299E-4</c:v>
                </c:pt>
                <c:pt idx="385">
                  <c:v>-2.7284246529720498E-4</c:v>
                </c:pt>
                <c:pt idx="386">
                  <c:v>-2.7283117540195502E-4</c:v>
                </c:pt>
                <c:pt idx="387">
                  <c:v>-2.7281988550670701E-4</c:v>
                </c:pt>
                <c:pt idx="388">
                  <c:v>-2.7280859561145798E-4</c:v>
                </c:pt>
                <c:pt idx="389">
                  <c:v>-2.7279730571620899E-4</c:v>
                </c:pt>
                <c:pt idx="390">
                  <c:v>-2.7278601582096001E-4</c:v>
                </c:pt>
                <c:pt idx="391">
                  <c:v>-2.7277472592571102E-4</c:v>
                </c:pt>
                <c:pt idx="392">
                  <c:v>-2.7276343603046198E-4</c:v>
                </c:pt>
                <c:pt idx="393">
                  <c:v>-2.7275214613521398E-4</c:v>
                </c:pt>
                <c:pt idx="394">
                  <c:v>-2.7274085623996499E-4</c:v>
                </c:pt>
                <c:pt idx="395">
                  <c:v>-2.7272956634471601E-4</c:v>
                </c:pt>
                <c:pt idx="396">
                  <c:v>-2.72718276449468E-4</c:v>
                </c:pt>
                <c:pt idx="397">
                  <c:v>-2.7270698655421902E-4</c:v>
                </c:pt>
                <c:pt idx="398">
                  <c:v>-2.7269569665896998E-4</c:v>
                </c:pt>
                <c:pt idx="399">
                  <c:v>-2.7268440676372099E-4</c:v>
                </c:pt>
                <c:pt idx="400">
                  <c:v>-2.7267311686847298E-4</c:v>
                </c:pt>
                <c:pt idx="401">
                  <c:v>-2.72661826973224E-4</c:v>
                </c:pt>
                <c:pt idx="402">
                  <c:v>-2.7265053707797502E-4</c:v>
                </c:pt>
                <c:pt idx="403">
                  <c:v>-2.7263924718272598E-4</c:v>
                </c:pt>
                <c:pt idx="404">
                  <c:v>-2.7262795728747699E-4</c:v>
                </c:pt>
                <c:pt idx="405">
                  <c:v>-2.7261666739222801E-4</c:v>
                </c:pt>
                <c:pt idx="406">
                  <c:v>-2.7260537749698E-4</c:v>
                </c:pt>
                <c:pt idx="407">
                  <c:v>-2.7259408760173102E-4</c:v>
                </c:pt>
                <c:pt idx="408">
                  <c:v>-2.7258279770648198E-4</c:v>
                </c:pt>
                <c:pt idx="409">
                  <c:v>-2.7257150781123299E-4</c:v>
                </c:pt>
                <c:pt idx="410">
                  <c:v>-2.7256021791598499E-4</c:v>
                </c:pt>
                <c:pt idx="411">
                  <c:v>-2.7254892802073503E-4</c:v>
                </c:pt>
                <c:pt idx="412">
                  <c:v>-2.7253763812548599E-4</c:v>
                </c:pt>
                <c:pt idx="413">
                  <c:v>-2.7252634823023798E-4</c:v>
                </c:pt>
                <c:pt idx="414">
                  <c:v>-2.72515058334989E-4</c:v>
                </c:pt>
                <c:pt idx="415">
                  <c:v>-2.7250376843974001E-4</c:v>
                </c:pt>
                <c:pt idx="416">
                  <c:v>-2.7249247854449097E-4</c:v>
                </c:pt>
                <c:pt idx="417">
                  <c:v>-2.7248118864924302E-4</c:v>
                </c:pt>
                <c:pt idx="418">
                  <c:v>-2.7246989875399398E-4</c:v>
                </c:pt>
                <c:pt idx="419">
                  <c:v>-2.72458608858745E-4</c:v>
                </c:pt>
                <c:pt idx="420">
                  <c:v>-2.7244731896349601E-4</c:v>
                </c:pt>
                <c:pt idx="421">
                  <c:v>-2.7243602906824697E-4</c:v>
                </c:pt>
                <c:pt idx="422">
                  <c:v>-2.7242473917299799E-4</c:v>
                </c:pt>
                <c:pt idx="423">
                  <c:v>-2.7241344927774998E-4</c:v>
                </c:pt>
                <c:pt idx="424">
                  <c:v>-2.72402159382501E-4</c:v>
                </c:pt>
                <c:pt idx="425">
                  <c:v>-2.7239086948725098E-4</c:v>
                </c:pt>
                <c:pt idx="426">
                  <c:v>-2.7237957959200297E-4</c:v>
                </c:pt>
                <c:pt idx="427">
                  <c:v>-2.7236828969675399E-4</c:v>
                </c:pt>
                <c:pt idx="428">
                  <c:v>-2.7235699980150501E-4</c:v>
                </c:pt>
                <c:pt idx="429">
                  <c:v>-2.72345709906257E-4</c:v>
                </c:pt>
                <c:pt idx="430">
                  <c:v>-2.7233442001100801E-4</c:v>
                </c:pt>
                <c:pt idx="431">
                  <c:v>-2.7232313011576001E-4</c:v>
                </c:pt>
                <c:pt idx="432">
                  <c:v>-2.7231184022051102E-4</c:v>
                </c:pt>
                <c:pt idx="433">
                  <c:v>-2.7230055032526198E-4</c:v>
                </c:pt>
                <c:pt idx="434">
                  <c:v>-2.72289260430013E-4</c:v>
                </c:pt>
                <c:pt idx="435">
                  <c:v>-2.7227797053476401E-4</c:v>
                </c:pt>
                <c:pt idx="436">
                  <c:v>-2.7226668063951498E-4</c:v>
                </c:pt>
                <c:pt idx="437">
                  <c:v>-2.7225539074426599E-4</c:v>
                </c:pt>
                <c:pt idx="438">
                  <c:v>-2.7224410084901798E-4</c:v>
                </c:pt>
                <c:pt idx="439">
                  <c:v>-2.7223281095376802E-4</c:v>
                </c:pt>
                <c:pt idx="440">
                  <c:v>-2.7222152105852002E-4</c:v>
                </c:pt>
                <c:pt idx="441">
                  <c:v>-2.7221023116327098E-4</c:v>
                </c:pt>
                <c:pt idx="442">
                  <c:v>-2.7219894126802302E-4</c:v>
                </c:pt>
                <c:pt idx="443">
                  <c:v>-2.7218765137277301E-4</c:v>
                </c:pt>
                <c:pt idx="444">
                  <c:v>-2.72176361477525E-4</c:v>
                </c:pt>
                <c:pt idx="445">
                  <c:v>-2.7216507158227602E-4</c:v>
                </c:pt>
                <c:pt idx="446">
                  <c:v>-2.7215378168702698E-4</c:v>
                </c:pt>
                <c:pt idx="447">
                  <c:v>-2.7214249179177799E-4</c:v>
                </c:pt>
                <c:pt idx="448">
                  <c:v>-2.7213120189652999E-4</c:v>
                </c:pt>
                <c:pt idx="449">
                  <c:v>-2.7211991200128198E-4</c:v>
                </c:pt>
                <c:pt idx="450">
                  <c:v>-2.7210862210603299E-4</c:v>
                </c:pt>
                <c:pt idx="451">
                  <c:v>-2.7209733221078401E-4</c:v>
                </c:pt>
                <c:pt idx="452">
                  <c:v>-2.7208604231553399E-4</c:v>
                </c:pt>
                <c:pt idx="453">
                  <c:v>-2.7207475242028501E-4</c:v>
                </c:pt>
                <c:pt idx="454">
                  <c:v>-2.72063462525037E-4</c:v>
                </c:pt>
                <c:pt idx="455">
                  <c:v>-2.7205217262978802E-4</c:v>
                </c:pt>
                <c:pt idx="456">
                  <c:v>-2.7204088273453898E-4</c:v>
                </c:pt>
                <c:pt idx="457">
                  <c:v>-2.7202959283929103E-4</c:v>
                </c:pt>
                <c:pt idx="458">
                  <c:v>-2.7201830294404199E-4</c:v>
                </c:pt>
                <c:pt idx="459">
                  <c:v>-2.7200701304879203E-4</c:v>
                </c:pt>
                <c:pt idx="460">
                  <c:v>-2.7199572315354402E-4</c:v>
                </c:pt>
                <c:pt idx="461">
                  <c:v>-2.7198443325829498E-4</c:v>
                </c:pt>
                <c:pt idx="462">
                  <c:v>-2.71973143363046E-4</c:v>
                </c:pt>
                <c:pt idx="463">
                  <c:v>-2.7196185346779799E-4</c:v>
                </c:pt>
                <c:pt idx="464">
                  <c:v>-2.71950563572549E-4</c:v>
                </c:pt>
                <c:pt idx="465">
                  <c:v>-2.7193927367730002E-4</c:v>
                </c:pt>
                <c:pt idx="466">
                  <c:v>-2.7192798378205098E-4</c:v>
                </c:pt>
                <c:pt idx="467">
                  <c:v>-2.71916693886802E-4</c:v>
                </c:pt>
                <c:pt idx="468">
                  <c:v>-2.7190540399155301E-4</c:v>
                </c:pt>
                <c:pt idx="469">
                  <c:v>-2.7189411409630397E-4</c:v>
                </c:pt>
                <c:pt idx="470">
                  <c:v>-2.7188282420105499E-4</c:v>
                </c:pt>
                <c:pt idx="471">
                  <c:v>-2.7187153430580698E-4</c:v>
                </c:pt>
                <c:pt idx="472">
                  <c:v>-2.71860244410558E-4</c:v>
                </c:pt>
                <c:pt idx="473">
                  <c:v>-2.7184895451530999E-4</c:v>
                </c:pt>
                <c:pt idx="474">
                  <c:v>-2.7183766462005998E-4</c:v>
                </c:pt>
                <c:pt idx="475">
                  <c:v>-2.7182637472481202E-4</c:v>
                </c:pt>
                <c:pt idx="476">
                  <c:v>-2.7181508482956298E-4</c:v>
                </c:pt>
                <c:pt idx="477">
                  <c:v>-2.71803794934314E-4</c:v>
                </c:pt>
                <c:pt idx="478">
                  <c:v>-2.7179250503906501E-4</c:v>
                </c:pt>
                <c:pt idx="479">
                  <c:v>-2.7178121514381598E-4</c:v>
                </c:pt>
                <c:pt idx="480">
                  <c:v>-2.7176992524856802E-4</c:v>
                </c:pt>
                <c:pt idx="481">
                  <c:v>-2.7175863535331898E-4</c:v>
                </c:pt>
                <c:pt idx="482">
                  <c:v>-2.7174734545807E-4</c:v>
                </c:pt>
                <c:pt idx="483">
                  <c:v>-2.7173605556282102E-4</c:v>
                </c:pt>
                <c:pt idx="484">
                  <c:v>-2.7172476566757198E-4</c:v>
                </c:pt>
                <c:pt idx="485">
                  <c:v>-2.7171347577232299E-4</c:v>
                </c:pt>
                <c:pt idx="486">
                  <c:v>-2.7170218587707498E-4</c:v>
                </c:pt>
                <c:pt idx="487">
                  <c:v>-2.71690895981826E-4</c:v>
                </c:pt>
                <c:pt idx="488">
                  <c:v>-2.7167960608657702E-4</c:v>
                </c:pt>
                <c:pt idx="489">
                  <c:v>-2.7166831619132901E-4</c:v>
                </c:pt>
                <c:pt idx="490">
                  <c:v>-2.7165702629608002E-4</c:v>
                </c:pt>
                <c:pt idx="491">
                  <c:v>-2.7164573640083099E-4</c:v>
                </c:pt>
                <c:pt idx="492">
                  <c:v>-2.71634446505582E-4</c:v>
                </c:pt>
                <c:pt idx="493">
                  <c:v>-2.7162315661033399E-4</c:v>
                </c:pt>
                <c:pt idx="494">
                  <c:v>-2.7161186671508398E-4</c:v>
                </c:pt>
                <c:pt idx="495">
                  <c:v>-2.7160057681983602E-4</c:v>
                </c:pt>
                <c:pt idx="496">
                  <c:v>-2.7158928692458699E-4</c:v>
                </c:pt>
                <c:pt idx="497">
                  <c:v>-2.71577997029338E-4</c:v>
                </c:pt>
                <c:pt idx="498">
                  <c:v>-2.7156670713408902E-4</c:v>
                </c:pt>
                <c:pt idx="499">
                  <c:v>-2.7155541723884101E-4</c:v>
                </c:pt>
                <c:pt idx="500">
                  <c:v>-2.71544127343591E-4</c:v>
                </c:pt>
                <c:pt idx="501">
                  <c:v>-2.7153283744834299E-4</c:v>
                </c:pt>
                <c:pt idx="502">
                  <c:v>-2.7152154755309303E-4</c:v>
                </c:pt>
                <c:pt idx="503">
                  <c:v>-2.7151025765784599E-4</c:v>
                </c:pt>
                <c:pt idx="504">
                  <c:v>-2.7149896776259598E-4</c:v>
                </c:pt>
                <c:pt idx="505">
                  <c:v>-2.71487677867347E-4</c:v>
                </c:pt>
                <c:pt idx="506">
                  <c:v>-2.7147638797209899E-4</c:v>
                </c:pt>
                <c:pt idx="507">
                  <c:v>-2.7146509807685098E-4</c:v>
                </c:pt>
                <c:pt idx="508">
                  <c:v>-2.7145380818160102E-4</c:v>
                </c:pt>
                <c:pt idx="509">
                  <c:v>-2.7144251828635198E-4</c:v>
                </c:pt>
                <c:pt idx="510">
                  <c:v>-2.71431228391103E-4</c:v>
                </c:pt>
                <c:pt idx="511">
                  <c:v>-2.7141993849585401E-4</c:v>
                </c:pt>
                <c:pt idx="512">
                  <c:v>-2.71408648600606E-4</c:v>
                </c:pt>
                <c:pt idx="513">
                  <c:v>-2.7139735870535702E-4</c:v>
                </c:pt>
                <c:pt idx="514">
                  <c:v>-2.7138606881010798E-4</c:v>
                </c:pt>
                <c:pt idx="515">
                  <c:v>-2.7137477891485997E-4</c:v>
                </c:pt>
                <c:pt idx="516">
                  <c:v>-2.7136348901961099E-4</c:v>
                </c:pt>
                <c:pt idx="517">
                  <c:v>-2.7135219912436201E-4</c:v>
                </c:pt>
                <c:pt idx="518">
                  <c:v>-2.7134090922911199E-4</c:v>
                </c:pt>
                <c:pt idx="519">
                  <c:v>-2.7132961933386398E-4</c:v>
                </c:pt>
                <c:pt idx="520">
                  <c:v>-2.7131832943861597E-4</c:v>
                </c:pt>
                <c:pt idx="521">
                  <c:v>-2.7130703954336802E-4</c:v>
                </c:pt>
                <c:pt idx="522">
                  <c:v>-2.7129574964811801E-4</c:v>
                </c:pt>
                <c:pt idx="523">
                  <c:v>-2.7128445975286902E-4</c:v>
                </c:pt>
                <c:pt idx="524">
                  <c:v>-2.7127316985761998E-4</c:v>
                </c:pt>
                <c:pt idx="525">
                  <c:v>-2.7126187996237198E-4</c:v>
                </c:pt>
                <c:pt idx="526">
                  <c:v>-2.7125059006712299E-4</c:v>
                </c:pt>
                <c:pt idx="527">
                  <c:v>-2.7123930017187298E-4</c:v>
                </c:pt>
                <c:pt idx="528">
                  <c:v>-2.7122801027662502E-4</c:v>
                </c:pt>
                <c:pt idx="529">
                  <c:v>-2.7121672038137598E-4</c:v>
                </c:pt>
                <c:pt idx="530">
                  <c:v>-2.71205430486127E-4</c:v>
                </c:pt>
                <c:pt idx="531">
                  <c:v>-2.7119414059087899E-4</c:v>
                </c:pt>
                <c:pt idx="532">
                  <c:v>-2.7118285069563001E-4</c:v>
                </c:pt>
                <c:pt idx="533">
                  <c:v>-2.7117156080038102E-4</c:v>
                </c:pt>
                <c:pt idx="534">
                  <c:v>-2.7116027090513199E-4</c:v>
                </c:pt>
                <c:pt idx="535">
                  <c:v>-2.7114898100988398E-4</c:v>
                </c:pt>
                <c:pt idx="536">
                  <c:v>-2.7113769111463499E-4</c:v>
                </c:pt>
                <c:pt idx="537">
                  <c:v>-2.7112640121938601E-4</c:v>
                </c:pt>
                <c:pt idx="538">
                  <c:v>-2.7111511132413702E-4</c:v>
                </c:pt>
                <c:pt idx="539">
                  <c:v>-2.7110382142888799E-4</c:v>
                </c:pt>
                <c:pt idx="540">
                  <c:v>-2.7109253153363803E-4</c:v>
                </c:pt>
                <c:pt idx="541">
                  <c:v>-2.7108124163839099E-4</c:v>
                </c:pt>
                <c:pt idx="542">
                  <c:v>-2.7106995174314201E-4</c:v>
                </c:pt>
                <c:pt idx="543">
                  <c:v>-2.7105866184789303E-4</c:v>
                </c:pt>
                <c:pt idx="544">
                  <c:v>-2.7104737195264399E-4</c:v>
                </c:pt>
                <c:pt idx="545">
                  <c:v>-2.71036082057395E-4</c:v>
                </c:pt>
                <c:pt idx="546">
                  <c:v>-2.7102479216214699E-4</c:v>
                </c:pt>
                <c:pt idx="547">
                  <c:v>-2.7101350226689801E-4</c:v>
                </c:pt>
                <c:pt idx="548">
                  <c:v>-2.7100221237164903E-4</c:v>
                </c:pt>
                <c:pt idx="549">
                  <c:v>-2.7099092247639999E-4</c:v>
                </c:pt>
                <c:pt idx="550">
                  <c:v>-2.70979632581151E-4</c:v>
                </c:pt>
                <c:pt idx="551">
                  <c:v>-2.70968342685903E-4</c:v>
                </c:pt>
                <c:pt idx="552">
                  <c:v>-2.7095705279065298E-4</c:v>
                </c:pt>
                <c:pt idx="553">
                  <c:v>-2.7094576289540503E-4</c:v>
                </c:pt>
                <c:pt idx="554">
                  <c:v>-2.7093447300015501E-4</c:v>
                </c:pt>
                <c:pt idx="555">
                  <c:v>-2.7092318310490597E-4</c:v>
                </c:pt>
                <c:pt idx="556">
                  <c:v>-2.7091189320965802E-4</c:v>
                </c:pt>
                <c:pt idx="557">
                  <c:v>-2.7090060331440898E-4</c:v>
                </c:pt>
                <c:pt idx="558">
                  <c:v>-2.7088931341916097E-4</c:v>
                </c:pt>
                <c:pt idx="559">
                  <c:v>-2.7087802352391101E-4</c:v>
                </c:pt>
                <c:pt idx="560">
                  <c:v>-2.7086673362866301E-4</c:v>
                </c:pt>
                <c:pt idx="561">
                  <c:v>-2.70855443733415E-4</c:v>
                </c:pt>
                <c:pt idx="562">
                  <c:v>-2.7084415383816498E-4</c:v>
                </c:pt>
                <c:pt idx="563">
                  <c:v>-2.70832863942916E-4</c:v>
                </c:pt>
                <c:pt idx="564">
                  <c:v>-2.7082157404766701E-4</c:v>
                </c:pt>
                <c:pt idx="565">
                  <c:v>-2.7081028415241901E-4</c:v>
                </c:pt>
                <c:pt idx="566">
                  <c:v>-2.7079899425717002E-4</c:v>
                </c:pt>
                <c:pt idx="567">
                  <c:v>-2.7078770436192201E-4</c:v>
                </c:pt>
                <c:pt idx="568">
                  <c:v>-2.7077641446667297E-4</c:v>
                </c:pt>
                <c:pt idx="569">
                  <c:v>-2.7076512457142399E-4</c:v>
                </c:pt>
                <c:pt idx="570">
                  <c:v>-2.7075383467617501E-4</c:v>
                </c:pt>
                <c:pt idx="571">
                  <c:v>-2.7074254478092602E-4</c:v>
                </c:pt>
                <c:pt idx="572">
                  <c:v>-2.7073125488567601E-4</c:v>
                </c:pt>
                <c:pt idx="573">
                  <c:v>-2.7071996499042898E-4</c:v>
                </c:pt>
                <c:pt idx="574">
                  <c:v>-2.7070867509517902E-4</c:v>
                </c:pt>
                <c:pt idx="575">
                  <c:v>-2.7069738519993101E-4</c:v>
                </c:pt>
                <c:pt idx="576">
                  <c:v>-2.7068609530468202E-4</c:v>
                </c:pt>
                <c:pt idx="577">
                  <c:v>-2.7067480540943401E-4</c:v>
                </c:pt>
                <c:pt idx="578">
                  <c:v>-2.70663515514184E-4</c:v>
                </c:pt>
                <c:pt idx="579">
                  <c:v>-2.7065222561893599E-4</c:v>
                </c:pt>
                <c:pt idx="580">
                  <c:v>-2.7064093572368701E-4</c:v>
                </c:pt>
                <c:pt idx="581">
                  <c:v>-2.7062964582843802E-4</c:v>
                </c:pt>
                <c:pt idx="582">
                  <c:v>-2.7061835593318899E-4</c:v>
                </c:pt>
                <c:pt idx="583">
                  <c:v>-2.7060706603794098E-4</c:v>
                </c:pt>
                <c:pt idx="584">
                  <c:v>-2.7059577614269199E-4</c:v>
                </c:pt>
                <c:pt idx="585">
                  <c:v>-2.7058448624744301E-4</c:v>
                </c:pt>
                <c:pt idx="586">
                  <c:v>-2.70573196352195E-4</c:v>
                </c:pt>
                <c:pt idx="587">
                  <c:v>-2.7056190645694499E-4</c:v>
                </c:pt>
                <c:pt idx="588">
                  <c:v>-2.70550616561696E-4</c:v>
                </c:pt>
                <c:pt idx="589">
                  <c:v>-2.7053932666644702E-4</c:v>
                </c:pt>
                <c:pt idx="590">
                  <c:v>-2.7052803677119901E-4</c:v>
                </c:pt>
                <c:pt idx="591">
                  <c:v>-2.7051674687595003E-4</c:v>
                </c:pt>
                <c:pt idx="592">
                  <c:v>-2.7050545698070099E-4</c:v>
                </c:pt>
                <c:pt idx="593">
                  <c:v>-2.7049416708545298E-4</c:v>
                </c:pt>
                <c:pt idx="594">
                  <c:v>-2.7048287719020399E-4</c:v>
                </c:pt>
                <c:pt idx="595">
                  <c:v>-2.7047158729495501E-4</c:v>
                </c:pt>
                <c:pt idx="596">
                  <c:v>-2.7046029739970603E-4</c:v>
                </c:pt>
                <c:pt idx="597">
                  <c:v>-2.7044900750445699E-4</c:v>
                </c:pt>
                <c:pt idx="598">
                  <c:v>-2.70437717609208E-4</c:v>
                </c:pt>
                <c:pt idx="599">
                  <c:v>-2.7042642771396E-4</c:v>
                </c:pt>
                <c:pt idx="600">
                  <c:v>-2.7041513781871101E-4</c:v>
                </c:pt>
                <c:pt idx="601">
                  <c:v>-2.7040384792346197E-4</c:v>
                </c:pt>
                <c:pt idx="602">
                  <c:v>-2.7039255802821402E-4</c:v>
                </c:pt>
                <c:pt idx="603">
                  <c:v>-2.7038126813296498E-4</c:v>
                </c:pt>
                <c:pt idx="604">
                  <c:v>-2.70369978237716E-4</c:v>
                </c:pt>
                <c:pt idx="605">
                  <c:v>-2.7035868834246701E-4</c:v>
                </c:pt>
                <c:pt idx="606">
                  <c:v>-2.7034739844721797E-4</c:v>
                </c:pt>
                <c:pt idx="607">
                  <c:v>-2.7033610855196899E-4</c:v>
                </c:pt>
                <c:pt idx="608">
                  <c:v>-2.7032481865672001E-4</c:v>
                </c:pt>
                <c:pt idx="609">
                  <c:v>-2.70313528761472E-4</c:v>
                </c:pt>
                <c:pt idx="610">
                  <c:v>-2.7030223886622301E-4</c:v>
                </c:pt>
                <c:pt idx="611">
                  <c:v>-2.70290948970973E-4</c:v>
                </c:pt>
                <c:pt idx="612">
                  <c:v>-2.7027965907572602E-4</c:v>
                </c:pt>
                <c:pt idx="613">
                  <c:v>-2.7026836918047698E-4</c:v>
                </c:pt>
                <c:pt idx="614">
                  <c:v>-2.70257079285228E-4</c:v>
                </c:pt>
                <c:pt idx="615">
                  <c:v>-2.7024578938997901E-4</c:v>
                </c:pt>
                <c:pt idx="616">
                  <c:v>-2.7023449949473101E-4</c:v>
                </c:pt>
                <c:pt idx="617">
                  <c:v>-2.7022320959948099E-4</c:v>
                </c:pt>
                <c:pt idx="618">
                  <c:v>-2.7021191970423201E-4</c:v>
                </c:pt>
                <c:pt idx="619">
                  <c:v>-2.7020062980898302E-4</c:v>
                </c:pt>
                <c:pt idx="620">
                  <c:v>-2.7018933991373501E-4</c:v>
                </c:pt>
                <c:pt idx="621">
                  <c:v>-2.7017805001848598E-4</c:v>
                </c:pt>
                <c:pt idx="622">
                  <c:v>-2.7016676012323699E-4</c:v>
                </c:pt>
                <c:pt idx="623">
                  <c:v>-2.7015547022798801E-4</c:v>
                </c:pt>
                <c:pt idx="624">
                  <c:v>-2.7014418033273902E-4</c:v>
                </c:pt>
                <c:pt idx="625">
                  <c:v>-2.7013289043749102E-4</c:v>
                </c:pt>
                <c:pt idx="626">
                  <c:v>-2.7012160054224198E-4</c:v>
                </c:pt>
                <c:pt idx="627">
                  <c:v>-2.7011031064699299E-4</c:v>
                </c:pt>
                <c:pt idx="628">
                  <c:v>-2.7009902075174401E-4</c:v>
                </c:pt>
                <c:pt idx="629">
                  <c:v>-2.7008773085649502E-4</c:v>
                </c:pt>
                <c:pt idx="630">
                  <c:v>-2.7007644096124599E-4</c:v>
                </c:pt>
                <c:pt idx="631">
                  <c:v>-2.7006515106599798E-4</c:v>
                </c:pt>
                <c:pt idx="632">
                  <c:v>-2.7005386117074899E-4</c:v>
                </c:pt>
                <c:pt idx="633">
                  <c:v>-2.7004257127550001E-4</c:v>
                </c:pt>
                <c:pt idx="634">
                  <c:v>-2.70031281380252E-4</c:v>
                </c:pt>
                <c:pt idx="635">
                  <c:v>-2.7001999148500302E-4</c:v>
                </c:pt>
                <c:pt idx="636">
                  <c:v>-2.7000870158975501E-4</c:v>
                </c:pt>
                <c:pt idx="637">
                  <c:v>-2.6999741169450499E-4</c:v>
                </c:pt>
                <c:pt idx="638">
                  <c:v>-2.6998612179925601E-4</c:v>
                </c:pt>
                <c:pt idx="639">
                  <c:v>-2.6997483190400703E-4</c:v>
                </c:pt>
                <c:pt idx="640">
                  <c:v>-2.6996354200875902E-4</c:v>
                </c:pt>
                <c:pt idx="641">
                  <c:v>-2.6995225211350998E-4</c:v>
                </c:pt>
                <c:pt idx="642">
                  <c:v>-2.69940962218261E-4</c:v>
                </c:pt>
                <c:pt idx="643">
                  <c:v>-2.6992967232301201E-4</c:v>
                </c:pt>
                <c:pt idx="644">
                  <c:v>-2.69918382427764E-4</c:v>
                </c:pt>
                <c:pt idx="645">
                  <c:v>-2.6990709253251399E-4</c:v>
                </c:pt>
                <c:pt idx="646">
                  <c:v>-2.69895802637265E-4</c:v>
                </c:pt>
                <c:pt idx="647">
                  <c:v>-2.69884512742017E-4</c:v>
                </c:pt>
                <c:pt idx="648">
                  <c:v>-2.6987322284676801E-4</c:v>
                </c:pt>
                <c:pt idx="649">
                  <c:v>-2.6986193295151897E-4</c:v>
                </c:pt>
                <c:pt idx="650">
                  <c:v>-2.6985064305626999E-4</c:v>
                </c:pt>
                <c:pt idx="651">
                  <c:v>-2.6983935316102101E-4</c:v>
                </c:pt>
                <c:pt idx="652">
                  <c:v>-2.6982806326577202E-4</c:v>
                </c:pt>
                <c:pt idx="653">
                  <c:v>-2.6981677337052401E-4</c:v>
                </c:pt>
                <c:pt idx="654">
                  <c:v>-2.6980548347527497E-4</c:v>
                </c:pt>
                <c:pt idx="655">
                  <c:v>-2.6979419358002702E-4</c:v>
                </c:pt>
                <c:pt idx="656">
                  <c:v>-2.6978290368477701E-4</c:v>
                </c:pt>
                <c:pt idx="657">
                  <c:v>-2.69771613789529E-4</c:v>
                </c:pt>
                <c:pt idx="658">
                  <c:v>-2.6976032389427898E-4</c:v>
                </c:pt>
                <c:pt idx="659">
                  <c:v>-2.6974903399903E-4</c:v>
                </c:pt>
                <c:pt idx="660">
                  <c:v>-2.6973774410378199E-4</c:v>
                </c:pt>
                <c:pt idx="661">
                  <c:v>-2.6972645420853398E-4</c:v>
                </c:pt>
                <c:pt idx="662">
                  <c:v>-2.6971516431328402E-4</c:v>
                </c:pt>
                <c:pt idx="663">
                  <c:v>-2.6970387441803601E-4</c:v>
                </c:pt>
                <c:pt idx="664">
                  <c:v>-2.6969258452278698E-4</c:v>
                </c:pt>
                <c:pt idx="665">
                  <c:v>-2.6968129462753902E-4</c:v>
                </c:pt>
                <c:pt idx="666">
                  <c:v>-2.6967000473228998E-4</c:v>
                </c:pt>
                <c:pt idx="667">
                  <c:v>-2.69658714837041E-4</c:v>
                </c:pt>
                <c:pt idx="668">
                  <c:v>-2.6964742494179202E-4</c:v>
                </c:pt>
                <c:pt idx="669">
                  <c:v>-2.6963613504654298E-4</c:v>
                </c:pt>
                <c:pt idx="670">
                  <c:v>-2.6962484515129399E-4</c:v>
                </c:pt>
                <c:pt idx="671">
                  <c:v>-2.6961355525604501E-4</c:v>
                </c:pt>
                <c:pt idx="672">
                  <c:v>-2.6960226536079602E-4</c:v>
                </c:pt>
                <c:pt idx="673">
                  <c:v>-2.6959097546554802E-4</c:v>
                </c:pt>
                <c:pt idx="674">
                  <c:v>-2.6957968557030001E-4</c:v>
                </c:pt>
                <c:pt idx="675">
                  <c:v>-2.6956839567505102E-4</c:v>
                </c:pt>
                <c:pt idx="676">
                  <c:v>-2.6955710577980101E-4</c:v>
                </c:pt>
                <c:pt idx="677">
                  <c:v>-2.6954581588455203E-4</c:v>
                </c:pt>
                <c:pt idx="678">
                  <c:v>-2.6953452598930402E-4</c:v>
                </c:pt>
                <c:pt idx="679">
                  <c:v>-2.6952323609405498E-4</c:v>
                </c:pt>
                <c:pt idx="680">
                  <c:v>-2.6951194619880599E-4</c:v>
                </c:pt>
                <c:pt idx="681">
                  <c:v>-2.6950065630355701E-4</c:v>
                </c:pt>
                <c:pt idx="682">
                  <c:v>-2.69489366408309E-4</c:v>
                </c:pt>
                <c:pt idx="683">
                  <c:v>-2.6947807651305899E-4</c:v>
                </c:pt>
                <c:pt idx="684">
                  <c:v>-2.6946678661781098E-4</c:v>
                </c:pt>
                <c:pt idx="685">
                  <c:v>-2.69455496722562E-4</c:v>
                </c:pt>
                <c:pt idx="686">
                  <c:v>-2.6944420682731301E-4</c:v>
                </c:pt>
                <c:pt idx="687">
                  <c:v>-2.6943291693206397E-4</c:v>
                </c:pt>
                <c:pt idx="688">
                  <c:v>-2.6942162703681499E-4</c:v>
                </c:pt>
                <c:pt idx="689">
                  <c:v>-2.6941033714156698E-4</c:v>
                </c:pt>
                <c:pt idx="690">
                  <c:v>-2.69399047246318E-4</c:v>
                </c:pt>
                <c:pt idx="691">
                  <c:v>-2.6938775735106901E-4</c:v>
                </c:pt>
                <c:pt idx="692">
                  <c:v>-2.69376467455821E-4</c:v>
                </c:pt>
                <c:pt idx="693">
                  <c:v>-2.6936517756057099E-4</c:v>
                </c:pt>
                <c:pt idx="694">
                  <c:v>-2.6935388766532298E-4</c:v>
                </c:pt>
                <c:pt idx="695">
                  <c:v>-2.69342597770074E-4</c:v>
                </c:pt>
                <c:pt idx="696">
                  <c:v>-2.6933130787482501E-4</c:v>
                </c:pt>
                <c:pt idx="697">
                  <c:v>-2.6932001797957597E-4</c:v>
                </c:pt>
                <c:pt idx="698">
                  <c:v>-2.6930872808432802E-4</c:v>
                </c:pt>
                <c:pt idx="699">
                  <c:v>-2.6929743818907801E-4</c:v>
                </c:pt>
                <c:pt idx="700">
                  <c:v>-2.6928614829383E-4</c:v>
                </c:pt>
                <c:pt idx="701">
                  <c:v>-2.6927485839858101E-4</c:v>
                </c:pt>
                <c:pt idx="702">
                  <c:v>-2.69263568503331E-4</c:v>
                </c:pt>
                <c:pt idx="703">
                  <c:v>-2.6925227860808402E-4</c:v>
                </c:pt>
                <c:pt idx="704">
                  <c:v>-2.6924098871283498E-4</c:v>
                </c:pt>
                <c:pt idx="705">
                  <c:v>-2.69229698817586E-4</c:v>
                </c:pt>
                <c:pt idx="706">
                  <c:v>-2.6921840892233799E-4</c:v>
                </c:pt>
                <c:pt idx="707">
                  <c:v>-2.6920711902708798E-4</c:v>
                </c:pt>
                <c:pt idx="708">
                  <c:v>-2.6919582913184002E-4</c:v>
                </c:pt>
                <c:pt idx="709">
                  <c:v>-2.6918453923659098E-4</c:v>
                </c:pt>
                <c:pt idx="710">
                  <c:v>-2.69173249341342E-4</c:v>
                </c:pt>
                <c:pt idx="711">
                  <c:v>-2.6916195944609302E-4</c:v>
                </c:pt>
                <c:pt idx="712">
                  <c:v>-2.6915066955084501E-4</c:v>
                </c:pt>
                <c:pt idx="713">
                  <c:v>-2.6913937965559499E-4</c:v>
                </c:pt>
                <c:pt idx="714">
                  <c:v>-2.6912808976034698E-4</c:v>
                </c:pt>
                <c:pt idx="715">
                  <c:v>-2.69116799865098E-4</c:v>
                </c:pt>
                <c:pt idx="716">
                  <c:v>-2.6910550996984902E-4</c:v>
                </c:pt>
                <c:pt idx="717">
                  <c:v>-2.6909422007459998E-4</c:v>
                </c:pt>
                <c:pt idx="718">
                  <c:v>-2.6908293017935202E-4</c:v>
                </c:pt>
                <c:pt idx="719">
                  <c:v>-2.6907164028410299E-4</c:v>
                </c:pt>
                <c:pt idx="720">
                  <c:v>-2.69060350388854E-4</c:v>
                </c:pt>
                <c:pt idx="721">
                  <c:v>-2.6904906049360502E-4</c:v>
                </c:pt>
                <c:pt idx="722">
                  <c:v>-2.6903777059835598E-4</c:v>
                </c:pt>
                <c:pt idx="723">
                  <c:v>-2.6902648070310699E-4</c:v>
                </c:pt>
                <c:pt idx="724">
                  <c:v>-2.6901519080785899E-4</c:v>
                </c:pt>
                <c:pt idx="725">
                  <c:v>-2.6900390091260903E-4</c:v>
                </c:pt>
                <c:pt idx="726">
                  <c:v>-2.6899261101736102E-4</c:v>
                </c:pt>
                <c:pt idx="727">
                  <c:v>-2.6898132112211198E-4</c:v>
                </c:pt>
                <c:pt idx="728">
                  <c:v>-2.68970031226863E-4</c:v>
                </c:pt>
                <c:pt idx="729">
                  <c:v>-2.6895874133161499E-4</c:v>
                </c:pt>
                <c:pt idx="730">
                  <c:v>-2.68947451436366E-4</c:v>
                </c:pt>
                <c:pt idx="731">
                  <c:v>-2.6893616154111702E-4</c:v>
                </c:pt>
                <c:pt idx="732">
                  <c:v>-2.68924871645867E-4</c:v>
                </c:pt>
                <c:pt idx="733">
                  <c:v>-2.68913581750619E-4</c:v>
                </c:pt>
                <c:pt idx="734">
                  <c:v>-2.6890229185537099E-4</c:v>
                </c:pt>
                <c:pt idx="735">
                  <c:v>-2.68891001960122E-4</c:v>
                </c:pt>
                <c:pt idx="736">
                  <c:v>-2.6887971206487302E-4</c:v>
                </c:pt>
                <c:pt idx="737">
                  <c:v>-2.6886842216962398E-4</c:v>
                </c:pt>
                <c:pt idx="738">
                  <c:v>-2.68857132274375E-4</c:v>
                </c:pt>
                <c:pt idx="739">
                  <c:v>-2.6884584237912699E-4</c:v>
                </c:pt>
                <c:pt idx="740">
                  <c:v>-2.68834552483878E-4</c:v>
                </c:pt>
                <c:pt idx="741">
                  <c:v>-2.6882326258862902E-4</c:v>
                </c:pt>
                <c:pt idx="742">
                  <c:v>-2.6881197269337998E-4</c:v>
                </c:pt>
                <c:pt idx="743">
                  <c:v>-2.6880068279813197E-4</c:v>
                </c:pt>
                <c:pt idx="744">
                  <c:v>-2.6878939290288299E-4</c:v>
                </c:pt>
                <c:pt idx="745">
                  <c:v>-2.6877810300763401E-4</c:v>
                </c:pt>
                <c:pt idx="746">
                  <c:v>-2.6876681311238502E-4</c:v>
                </c:pt>
                <c:pt idx="747">
                  <c:v>-2.6875552321713598E-4</c:v>
                </c:pt>
                <c:pt idx="748">
                  <c:v>-2.6874423332188797E-4</c:v>
                </c:pt>
                <c:pt idx="749">
                  <c:v>-2.6873294342663801E-4</c:v>
                </c:pt>
                <c:pt idx="750">
                  <c:v>-2.6872165353138898E-4</c:v>
                </c:pt>
                <c:pt idx="751">
                  <c:v>-2.6871036363614102E-4</c:v>
                </c:pt>
                <c:pt idx="752">
                  <c:v>-2.6869907374089198E-4</c:v>
                </c:pt>
                <c:pt idx="753">
                  <c:v>-2.68687783845643E-4</c:v>
                </c:pt>
                <c:pt idx="754">
                  <c:v>-2.6867649395039499E-4</c:v>
                </c:pt>
                <c:pt idx="755">
                  <c:v>-2.6866520405514498E-4</c:v>
                </c:pt>
                <c:pt idx="756">
                  <c:v>-2.6865391415989702E-4</c:v>
                </c:pt>
                <c:pt idx="757">
                  <c:v>-2.6864262426464798E-4</c:v>
                </c:pt>
                <c:pt idx="758">
                  <c:v>-2.6863133436939998E-4</c:v>
                </c:pt>
                <c:pt idx="759">
                  <c:v>-2.6862004447415002E-4</c:v>
                </c:pt>
                <c:pt idx="760">
                  <c:v>-2.6860875457890201E-4</c:v>
                </c:pt>
                <c:pt idx="761">
                  <c:v>-2.6859746468365199E-4</c:v>
                </c:pt>
                <c:pt idx="762">
                  <c:v>-2.6858617478840502E-4</c:v>
                </c:pt>
                <c:pt idx="763">
                  <c:v>-2.68574884893155E-4</c:v>
                </c:pt>
                <c:pt idx="764">
                  <c:v>-2.6856359499790699E-4</c:v>
                </c:pt>
                <c:pt idx="765">
                  <c:v>-2.6855230510265801E-4</c:v>
                </c:pt>
                <c:pt idx="766">
                  <c:v>-2.6854101520740902E-4</c:v>
                </c:pt>
                <c:pt idx="767">
                  <c:v>-2.6852972531215999E-4</c:v>
                </c:pt>
                <c:pt idx="768">
                  <c:v>-2.68518435416911E-4</c:v>
                </c:pt>
                <c:pt idx="769">
                  <c:v>-2.6850714552166202E-4</c:v>
                </c:pt>
                <c:pt idx="770">
                  <c:v>-2.6849585562641298E-4</c:v>
                </c:pt>
                <c:pt idx="771">
                  <c:v>-2.6848456573116503E-4</c:v>
                </c:pt>
                <c:pt idx="772">
                  <c:v>-2.6847327583591702E-4</c:v>
                </c:pt>
                <c:pt idx="773">
                  <c:v>-2.68461985940667E-4</c:v>
                </c:pt>
                <c:pt idx="774">
                  <c:v>-2.6845069604541802E-4</c:v>
                </c:pt>
                <c:pt idx="775">
                  <c:v>-2.6843940615016898E-4</c:v>
                </c:pt>
                <c:pt idx="776">
                  <c:v>-2.6842811625492E-4</c:v>
                </c:pt>
                <c:pt idx="777">
                  <c:v>-2.6841682635967101E-4</c:v>
                </c:pt>
                <c:pt idx="778">
                  <c:v>-2.68405536464423E-4</c:v>
                </c:pt>
                <c:pt idx="779">
                  <c:v>-2.68394246569175E-4</c:v>
                </c:pt>
                <c:pt idx="780">
                  <c:v>-2.6838295667392498E-4</c:v>
                </c:pt>
                <c:pt idx="781">
                  <c:v>-2.68371666778676E-4</c:v>
                </c:pt>
                <c:pt idx="782">
                  <c:v>-2.6836037688342701E-4</c:v>
                </c:pt>
                <c:pt idx="783">
                  <c:v>-2.68349086988179E-4</c:v>
                </c:pt>
                <c:pt idx="784">
                  <c:v>-2.6833779709293002E-4</c:v>
                </c:pt>
                <c:pt idx="785">
                  <c:v>-2.6832650719768098E-4</c:v>
                </c:pt>
                <c:pt idx="786">
                  <c:v>-2.6831521730243297E-4</c:v>
                </c:pt>
                <c:pt idx="787">
                  <c:v>-2.6830392740718301E-4</c:v>
                </c:pt>
                <c:pt idx="788">
                  <c:v>-2.6829263751193501E-4</c:v>
                </c:pt>
                <c:pt idx="789">
                  <c:v>-2.6828134761668602E-4</c:v>
                </c:pt>
                <c:pt idx="790">
                  <c:v>-2.6827005772143698E-4</c:v>
                </c:pt>
                <c:pt idx="791">
                  <c:v>-2.68258767826188E-4</c:v>
                </c:pt>
                <c:pt idx="792">
                  <c:v>-2.6824747793093999E-4</c:v>
                </c:pt>
                <c:pt idx="793">
                  <c:v>-2.6823618803569101E-4</c:v>
                </c:pt>
                <c:pt idx="794">
                  <c:v>-2.68224898140443E-4</c:v>
                </c:pt>
                <c:pt idx="795">
                  <c:v>-2.6821360824519298E-4</c:v>
                </c:pt>
                <c:pt idx="796">
                  <c:v>-2.68202318349944E-4</c:v>
                </c:pt>
                <c:pt idx="797">
                  <c:v>-2.6819102845469599E-4</c:v>
                </c:pt>
                <c:pt idx="798">
                  <c:v>-2.6817973855944598E-4</c:v>
                </c:pt>
                <c:pt idx="799">
                  <c:v>-2.6816844866419802E-4</c:v>
                </c:pt>
                <c:pt idx="800">
                  <c:v>-2.6815715876895001E-4</c:v>
                </c:pt>
                <c:pt idx="801">
                  <c:v>-2.6814586887370098E-4</c:v>
                </c:pt>
                <c:pt idx="802">
                  <c:v>-2.6813457897845199E-4</c:v>
                </c:pt>
                <c:pt idx="803">
                  <c:v>-2.6812328908320198E-4</c:v>
                </c:pt>
                <c:pt idx="804">
                  <c:v>-2.6811199918795402E-4</c:v>
                </c:pt>
                <c:pt idx="805">
                  <c:v>-2.6810070929270499E-4</c:v>
                </c:pt>
                <c:pt idx="806">
                  <c:v>-2.68089419397456E-4</c:v>
                </c:pt>
                <c:pt idx="807">
                  <c:v>-2.6807812950220799E-4</c:v>
                </c:pt>
                <c:pt idx="808">
                  <c:v>-2.6806683960695798E-4</c:v>
                </c:pt>
                <c:pt idx="809">
                  <c:v>-2.6805554971171002E-4</c:v>
                </c:pt>
                <c:pt idx="810">
                  <c:v>-2.6804425981646001E-4</c:v>
                </c:pt>
                <c:pt idx="811">
                  <c:v>-2.68032969921212E-4</c:v>
                </c:pt>
                <c:pt idx="812">
                  <c:v>-2.6802168002596399E-4</c:v>
                </c:pt>
                <c:pt idx="813">
                  <c:v>-2.6801039013071501E-4</c:v>
                </c:pt>
                <c:pt idx="814">
                  <c:v>-2.6799910023546603E-4</c:v>
                </c:pt>
                <c:pt idx="815">
                  <c:v>-2.6798781034021699E-4</c:v>
                </c:pt>
                <c:pt idx="816">
                  <c:v>-2.6797652044496898E-4</c:v>
                </c:pt>
                <c:pt idx="817">
                  <c:v>-2.6796523054971999E-4</c:v>
                </c:pt>
                <c:pt idx="818">
                  <c:v>-2.6795394065447101E-4</c:v>
                </c:pt>
                <c:pt idx="819">
                  <c:v>-2.67942650759221E-4</c:v>
                </c:pt>
                <c:pt idx="820">
                  <c:v>-2.6793136086397299E-4</c:v>
                </c:pt>
                <c:pt idx="821">
                  <c:v>-2.67920070968724E-4</c:v>
                </c:pt>
                <c:pt idx="822">
                  <c:v>-2.67908781073476E-4</c:v>
                </c:pt>
                <c:pt idx="823">
                  <c:v>-2.6789749117822701E-4</c:v>
                </c:pt>
                <c:pt idx="824">
                  <c:v>-2.6788620128297803E-4</c:v>
                </c:pt>
                <c:pt idx="825">
                  <c:v>-2.6787491138772899E-4</c:v>
                </c:pt>
                <c:pt idx="826">
                  <c:v>-2.6786362149248E-4</c:v>
                </c:pt>
                <c:pt idx="827">
                  <c:v>-2.6785233159723102E-4</c:v>
                </c:pt>
                <c:pt idx="828">
                  <c:v>-2.6784104170198198E-4</c:v>
                </c:pt>
                <c:pt idx="829">
                  <c:v>-2.67829751806733E-4</c:v>
                </c:pt>
                <c:pt idx="830">
                  <c:v>-2.6781846191148499E-4</c:v>
                </c:pt>
                <c:pt idx="831">
                  <c:v>-2.6780717201623601E-4</c:v>
                </c:pt>
                <c:pt idx="832">
                  <c:v>-2.6779588212098702E-4</c:v>
                </c:pt>
                <c:pt idx="833">
                  <c:v>-2.6778459222573901E-4</c:v>
                </c:pt>
                <c:pt idx="834">
                  <c:v>-2.6777330233048997E-4</c:v>
                </c:pt>
                <c:pt idx="835">
                  <c:v>-2.6776201243524099E-4</c:v>
                </c:pt>
                <c:pt idx="836">
                  <c:v>-2.6775072253999298E-4</c:v>
                </c:pt>
                <c:pt idx="837">
                  <c:v>-2.6773943264474302E-4</c:v>
                </c:pt>
                <c:pt idx="838">
                  <c:v>-2.6772814274949501E-4</c:v>
                </c:pt>
                <c:pt idx="839">
                  <c:v>-2.6771685285424598E-4</c:v>
                </c:pt>
                <c:pt idx="840">
                  <c:v>-2.6770556295899602E-4</c:v>
                </c:pt>
                <c:pt idx="841">
                  <c:v>-2.6769427306374801E-4</c:v>
                </c:pt>
                <c:pt idx="842">
                  <c:v>-2.676829831685E-4</c:v>
                </c:pt>
                <c:pt idx="843">
                  <c:v>-2.6767169327325101E-4</c:v>
                </c:pt>
                <c:pt idx="844">
                  <c:v>-2.6766040337800198E-4</c:v>
                </c:pt>
                <c:pt idx="845">
                  <c:v>-2.6764911348275299E-4</c:v>
                </c:pt>
                <c:pt idx="846">
                  <c:v>-2.6763782358750401E-4</c:v>
                </c:pt>
                <c:pt idx="847">
                  <c:v>-2.6762653369225502E-4</c:v>
                </c:pt>
                <c:pt idx="848">
                  <c:v>-2.6761524379700599E-4</c:v>
                </c:pt>
                <c:pt idx="849">
                  <c:v>-2.6760395390175798E-4</c:v>
                </c:pt>
                <c:pt idx="850">
                  <c:v>-2.6759266400650899E-4</c:v>
                </c:pt>
                <c:pt idx="851">
                  <c:v>-2.6758137411126001E-4</c:v>
                </c:pt>
                <c:pt idx="852">
                  <c:v>-2.6757008421601102E-4</c:v>
                </c:pt>
                <c:pt idx="853">
                  <c:v>-2.6755879432076302E-4</c:v>
                </c:pt>
                <c:pt idx="854">
                  <c:v>-2.6754750442551398E-4</c:v>
                </c:pt>
                <c:pt idx="855">
                  <c:v>-2.6753621453026602E-4</c:v>
                </c:pt>
                <c:pt idx="856">
                  <c:v>-2.6752492463501601E-4</c:v>
                </c:pt>
                <c:pt idx="857">
                  <c:v>-2.6751363473976703E-4</c:v>
                </c:pt>
                <c:pt idx="858">
                  <c:v>-2.6750234484451799E-4</c:v>
                </c:pt>
                <c:pt idx="859">
                  <c:v>-2.67491054949269E-4</c:v>
                </c:pt>
                <c:pt idx="860">
                  <c:v>-2.6747976505402099E-4</c:v>
                </c:pt>
                <c:pt idx="861">
                  <c:v>-2.6746847515877201E-4</c:v>
                </c:pt>
                <c:pt idx="862">
                  <c:v>-2.67457185263524E-4</c:v>
                </c:pt>
                <c:pt idx="863">
                  <c:v>-2.6744589536827399E-4</c:v>
                </c:pt>
                <c:pt idx="864">
                  <c:v>-2.6743460547302598E-4</c:v>
                </c:pt>
                <c:pt idx="865">
                  <c:v>-2.6742331557777803E-4</c:v>
                </c:pt>
                <c:pt idx="866">
                  <c:v>-2.6741202568252801E-4</c:v>
                </c:pt>
                <c:pt idx="867">
                  <c:v>-2.6740073578728E-4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B9F-4B1C-83F3-E3E58062A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565432"/>
        <c:axId val="453566088"/>
        <c:extLst>
          <c:ext xmlns:c15="http://schemas.microsoft.com/office/drawing/2012/chart" uri="{02D57815-91ED-43cb-92C2-25804820EDAC}">
            <c15:filteredScatterSeries>
              <c15:ser>
                <c:idx val="11"/>
                <c:order val="6"/>
                <c:tx>
                  <c:strRef>
                    <c:extLst>
                      <c:ext uri="{02D57815-91ED-43cb-92C2-25804820EDAC}">
                        <c15:formulaRef>
                          <c15:sqref>AVGy!$N$1:$N$2</c15:sqref>
                        </c15:formulaRef>
                      </c:ext>
                    </c:extLst>
                    <c:strCache>
                      <c:ptCount val="2"/>
                      <c:pt idx="0">
                        <c:v>-1.5 deg</c:v>
                      </c:pt>
                      <c:pt idx="1">
                        <c:v>Avg y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AVGy!$A$3:$A$870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AVGy!$N$3:$N$870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DB9F-4B1C-83F3-E3E58062A66B}"/>
                  </c:ext>
                </c:extLst>
              </c15:ser>
            </c15:filteredScatterSeries>
            <c15:filteredScatterSeries>
              <c15:ser>
                <c:idx val="14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AVGy!$P$1:$P$2</c15:sqref>
                        </c15:formulaRef>
                      </c:ext>
                    </c:extLst>
                    <c:strCache>
                      <c:ptCount val="2"/>
                      <c:pt idx="0">
                        <c:v>-1.5 deg</c:v>
                      </c:pt>
                      <c:pt idx="1">
                        <c:v>Avg y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B9F-4B1C-83F3-E3E58062A66B}"/>
                  </c:ext>
                </c:extLst>
              </c15:ser>
            </c15:filteredScatterSeries>
          </c:ext>
        </c:extLst>
      </c:scatterChart>
      <c:valAx>
        <c:axId val="453565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6088"/>
        <c:crosses val="autoZero"/>
        <c:crossBetween val="midCat"/>
        <c:dispUnits>
          <c:custUnit val="1.0000000000000002E-2"/>
        </c:dispUnits>
      </c:valAx>
      <c:valAx>
        <c:axId val="45356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vertical position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5432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NEMI!$A$1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501"/>
              <c:layout>
                <c:manualLayout>
                  <c:x val="-2.4154589371980675E-3"/>
                  <c:y val="9.63152023584469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E0-427D-9E89-94535239ACD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NEMI!$F$3:$F$870</c:f>
              <c:numCache>
                <c:formatCode>0.00E+00</c:formatCode>
                <c:ptCount val="868"/>
                <c:pt idx="0">
                  <c:v>8.4020000000000002E-6</c:v>
                </c:pt>
                <c:pt idx="1">
                  <c:v>1.6140000000000001E-5</c:v>
                </c:pt>
                <c:pt idx="2">
                  <c:v>2.6380000000000002E-5</c:v>
                </c:pt>
                <c:pt idx="3">
                  <c:v>4.3000000000000002E-5</c:v>
                </c:pt>
                <c:pt idx="4">
                  <c:v>6.9740000000000007E-5</c:v>
                </c:pt>
                <c:pt idx="5">
                  <c:v>1.0399999999999999E-4</c:v>
                </c:pt>
                <c:pt idx="6">
                  <c:v>1.4579999999999999E-4</c:v>
                </c:pt>
                <c:pt idx="7">
                  <c:v>1.951E-4</c:v>
                </c:pt>
                <c:pt idx="8">
                  <c:v>2.519E-4</c:v>
                </c:pt>
                <c:pt idx="9">
                  <c:v>3.1629999999999999E-4</c:v>
                </c:pt>
                <c:pt idx="10">
                  <c:v>3.8830000000000001E-4</c:v>
                </c:pt>
                <c:pt idx="11">
                  <c:v>4.6779999999999999E-4</c:v>
                </c:pt>
                <c:pt idx="12">
                  <c:v>5.5489999999999999E-4</c:v>
                </c:pt>
                <c:pt idx="13">
                  <c:v>6.4959999999999996E-4</c:v>
                </c:pt>
                <c:pt idx="14">
                  <c:v>7.5199999999999996E-4</c:v>
                </c:pt>
                <c:pt idx="15">
                  <c:v>8.6200000000000003E-4</c:v>
                </c:pt>
                <c:pt idx="16">
                  <c:v>9.7959999999999996E-4</c:v>
                </c:pt>
                <c:pt idx="17">
                  <c:v>1.1050000000000001E-3</c:v>
                </c:pt>
                <c:pt idx="18">
                  <c:v>1.238E-3</c:v>
                </c:pt>
                <c:pt idx="19">
                  <c:v>1.379E-3</c:v>
                </c:pt>
                <c:pt idx="20">
                  <c:v>1.5269999999999999E-3</c:v>
                </c:pt>
                <c:pt idx="21">
                  <c:v>1.684E-3</c:v>
                </c:pt>
                <c:pt idx="22">
                  <c:v>1.848E-3</c:v>
                </c:pt>
                <c:pt idx="23">
                  <c:v>2.019E-3</c:v>
                </c:pt>
                <c:pt idx="24">
                  <c:v>2.199E-3</c:v>
                </c:pt>
                <c:pt idx="25">
                  <c:v>2.3869999999999998E-3</c:v>
                </c:pt>
                <c:pt idx="26">
                  <c:v>2.5820000000000001E-3</c:v>
                </c:pt>
                <c:pt idx="27">
                  <c:v>2.7859999999999998E-3</c:v>
                </c:pt>
                <c:pt idx="28">
                  <c:v>2.9970000000000001E-3</c:v>
                </c:pt>
                <c:pt idx="29">
                  <c:v>3.2169999999999998E-3</c:v>
                </c:pt>
                <c:pt idx="30">
                  <c:v>3.4450000000000001E-3</c:v>
                </c:pt>
                <c:pt idx="31">
                  <c:v>3.6809999999999998E-3</c:v>
                </c:pt>
                <c:pt idx="32">
                  <c:v>3.9259999999999998E-3</c:v>
                </c:pt>
                <c:pt idx="33">
                  <c:v>4.1790000000000004E-3</c:v>
                </c:pt>
                <c:pt idx="34">
                  <c:v>4.4400000000000004E-3</c:v>
                </c:pt>
                <c:pt idx="35">
                  <c:v>4.7109999999999999E-3</c:v>
                </c:pt>
                <c:pt idx="36">
                  <c:v>4.9899999999999996E-3</c:v>
                </c:pt>
                <c:pt idx="37">
                  <c:v>5.2779999999999997E-3</c:v>
                </c:pt>
                <c:pt idx="38">
                  <c:v>5.5750000000000001E-3</c:v>
                </c:pt>
                <c:pt idx="39">
                  <c:v>5.8820000000000001E-3</c:v>
                </c:pt>
                <c:pt idx="40">
                  <c:v>6.1970000000000003E-3</c:v>
                </c:pt>
                <c:pt idx="41">
                  <c:v>6.522E-3</c:v>
                </c:pt>
                <c:pt idx="42">
                  <c:v>6.8560000000000001E-3</c:v>
                </c:pt>
                <c:pt idx="43">
                  <c:v>7.1999999999999998E-3</c:v>
                </c:pt>
                <c:pt idx="44">
                  <c:v>7.554E-3</c:v>
                </c:pt>
                <c:pt idx="45">
                  <c:v>7.9170000000000004E-3</c:v>
                </c:pt>
                <c:pt idx="46">
                  <c:v>8.2900000000000005E-3</c:v>
                </c:pt>
                <c:pt idx="47">
                  <c:v>8.6739999999999994E-3</c:v>
                </c:pt>
                <c:pt idx="48">
                  <c:v>9.0670000000000004E-3</c:v>
                </c:pt>
                <c:pt idx="49">
                  <c:v>9.4710000000000003E-3</c:v>
                </c:pt>
                <c:pt idx="50">
                  <c:v>9.8849999999999997E-3</c:v>
                </c:pt>
                <c:pt idx="51">
                  <c:v>1.031E-2</c:v>
                </c:pt>
                <c:pt idx="52">
                  <c:v>1.074E-2</c:v>
                </c:pt>
                <c:pt idx="53">
                  <c:v>1.119E-2</c:v>
                </c:pt>
                <c:pt idx="54">
                  <c:v>1.1650000000000001E-2</c:v>
                </c:pt>
                <c:pt idx="55">
                  <c:v>1.2109999999999999E-2</c:v>
                </c:pt>
                <c:pt idx="56">
                  <c:v>1.259E-2</c:v>
                </c:pt>
                <c:pt idx="57">
                  <c:v>1.308E-2</c:v>
                </c:pt>
                <c:pt idx="58">
                  <c:v>1.358E-2</c:v>
                </c:pt>
                <c:pt idx="59">
                  <c:v>1.409E-2</c:v>
                </c:pt>
                <c:pt idx="60">
                  <c:v>1.461E-2</c:v>
                </c:pt>
                <c:pt idx="61">
                  <c:v>1.515E-2</c:v>
                </c:pt>
                <c:pt idx="62">
                  <c:v>1.5689999999999999E-2</c:v>
                </c:pt>
                <c:pt idx="63">
                  <c:v>1.6250000000000001E-2</c:v>
                </c:pt>
                <c:pt idx="64">
                  <c:v>1.6809999999999999E-2</c:v>
                </c:pt>
                <c:pt idx="65">
                  <c:v>1.7389999999999999E-2</c:v>
                </c:pt>
                <c:pt idx="66">
                  <c:v>1.7979999999999999E-2</c:v>
                </c:pt>
                <c:pt idx="67">
                  <c:v>1.8579999999999999E-2</c:v>
                </c:pt>
                <c:pt idx="68">
                  <c:v>1.9189999999999999E-2</c:v>
                </c:pt>
                <c:pt idx="69">
                  <c:v>1.9810000000000001E-2</c:v>
                </c:pt>
                <c:pt idx="70">
                  <c:v>2.044E-2</c:v>
                </c:pt>
                <c:pt idx="71">
                  <c:v>2.1080000000000002E-2</c:v>
                </c:pt>
                <c:pt idx="72">
                  <c:v>2.1739999999999999E-2</c:v>
                </c:pt>
                <c:pt idx="73">
                  <c:v>2.24E-2</c:v>
                </c:pt>
                <c:pt idx="74">
                  <c:v>2.308E-2</c:v>
                </c:pt>
                <c:pt idx="75">
                  <c:v>2.376E-2</c:v>
                </c:pt>
                <c:pt idx="76">
                  <c:v>2.4459999999999999E-2</c:v>
                </c:pt>
                <c:pt idx="77">
                  <c:v>2.5159999999999998E-2</c:v>
                </c:pt>
                <c:pt idx="78">
                  <c:v>2.588E-2</c:v>
                </c:pt>
                <c:pt idx="79">
                  <c:v>2.6599999999999999E-2</c:v>
                </c:pt>
                <c:pt idx="80">
                  <c:v>2.734E-2</c:v>
                </c:pt>
                <c:pt idx="81">
                  <c:v>2.809E-2</c:v>
                </c:pt>
                <c:pt idx="82">
                  <c:v>2.8840000000000001E-2</c:v>
                </c:pt>
                <c:pt idx="83">
                  <c:v>2.9610000000000001E-2</c:v>
                </c:pt>
                <c:pt idx="84">
                  <c:v>3.0380000000000001E-2</c:v>
                </c:pt>
                <c:pt idx="85">
                  <c:v>3.117E-2</c:v>
                </c:pt>
                <c:pt idx="86">
                  <c:v>3.1960000000000002E-2</c:v>
                </c:pt>
                <c:pt idx="87">
                  <c:v>3.2759999999999997E-2</c:v>
                </c:pt>
                <c:pt idx="88">
                  <c:v>3.3570000000000003E-2</c:v>
                </c:pt>
                <c:pt idx="89">
                  <c:v>3.4389999999999997E-2</c:v>
                </c:pt>
                <c:pt idx="90">
                  <c:v>3.5220000000000001E-2</c:v>
                </c:pt>
                <c:pt idx="91">
                  <c:v>3.6060000000000002E-2</c:v>
                </c:pt>
                <c:pt idx="92">
                  <c:v>3.6900000000000002E-2</c:v>
                </c:pt>
                <c:pt idx="93">
                  <c:v>3.7760000000000002E-2</c:v>
                </c:pt>
                <c:pt idx="94">
                  <c:v>3.8620000000000002E-2</c:v>
                </c:pt>
                <c:pt idx="95">
                  <c:v>3.9489999999999997E-2</c:v>
                </c:pt>
                <c:pt idx="96">
                  <c:v>4.0370000000000003E-2</c:v>
                </c:pt>
                <c:pt idx="97">
                  <c:v>4.1259999999999998E-2</c:v>
                </c:pt>
                <c:pt idx="98">
                  <c:v>4.215E-2</c:v>
                </c:pt>
                <c:pt idx="99">
                  <c:v>4.3049999999999998E-2</c:v>
                </c:pt>
                <c:pt idx="100">
                  <c:v>4.3959999999999999E-2</c:v>
                </c:pt>
                <c:pt idx="101">
                  <c:v>4.4880000000000003E-2</c:v>
                </c:pt>
                <c:pt idx="102">
                  <c:v>4.58E-2</c:v>
                </c:pt>
                <c:pt idx="103">
                  <c:v>4.6739999999999997E-2</c:v>
                </c:pt>
                <c:pt idx="104">
                  <c:v>4.7669999999999997E-2</c:v>
                </c:pt>
                <c:pt idx="105">
                  <c:v>4.8619999999999997E-2</c:v>
                </c:pt>
                <c:pt idx="106">
                  <c:v>4.9570000000000003E-2</c:v>
                </c:pt>
                <c:pt idx="107">
                  <c:v>5.0529999999999999E-2</c:v>
                </c:pt>
                <c:pt idx="108">
                  <c:v>5.1499999999999997E-2</c:v>
                </c:pt>
                <c:pt idx="109">
                  <c:v>5.2470000000000003E-2</c:v>
                </c:pt>
                <c:pt idx="110">
                  <c:v>5.3449999999999998E-2</c:v>
                </c:pt>
                <c:pt idx="111">
                  <c:v>5.4429999999999999E-2</c:v>
                </c:pt>
                <c:pt idx="112">
                  <c:v>5.5419999999999997E-2</c:v>
                </c:pt>
                <c:pt idx="113">
                  <c:v>5.6419999999999998E-2</c:v>
                </c:pt>
                <c:pt idx="114">
                  <c:v>5.7419999999999999E-2</c:v>
                </c:pt>
                <c:pt idx="115">
                  <c:v>5.842E-2</c:v>
                </c:pt>
                <c:pt idx="116">
                  <c:v>5.9429999999999997E-2</c:v>
                </c:pt>
                <c:pt idx="117">
                  <c:v>6.0449999999999997E-2</c:v>
                </c:pt>
                <c:pt idx="118">
                  <c:v>6.1469999999999997E-2</c:v>
                </c:pt>
                <c:pt idx="119">
                  <c:v>6.2489999999999997E-2</c:v>
                </c:pt>
                <c:pt idx="120">
                  <c:v>6.3509999999999997E-2</c:v>
                </c:pt>
                <c:pt idx="121">
                  <c:v>6.454E-2</c:v>
                </c:pt>
                <c:pt idx="122">
                  <c:v>6.5570000000000003E-2</c:v>
                </c:pt>
                <c:pt idx="123">
                  <c:v>6.6610000000000003E-2</c:v>
                </c:pt>
                <c:pt idx="124">
                  <c:v>6.7640000000000006E-2</c:v>
                </c:pt>
                <c:pt idx="125">
                  <c:v>6.8680000000000005E-2</c:v>
                </c:pt>
                <c:pt idx="126">
                  <c:v>6.9709999999999994E-2</c:v>
                </c:pt>
                <c:pt idx="127">
                  <c:v>7.0749999999999993E-2</c:v>
                </c:pt>
                <c:pt idx="128">
                  <c:v>7.1790000000000007E-2</c:v>
                </c:pt>
                <c:pt idx="129">
                  <c:v>7.2830000000000006E-2</c:v>
                </c:pt>
                <c:pt idx="130">
                  <c:v>7.3870000000000005E-2</c:v>
                </c:pt>
                <c:pt idx="131">
                  <c:v>7.4910000000000004E-2</c:v>
                </c:pt>
                <c:pt idx="132">
                  <c:v>7.5950000000000004E-2</c:v>
                </c:pt>
                <c:pt idx="133">
                  <c:v>7.6990000000000003E-2</c:v>
                </c:pt>
                <c:pt idx="134">
                  <c:v>7.8030000000000002E-2</c:v>
                </c:pt>
                <c:pt idx="135">
                  <c:v>7.9070000000000001E-2</c:v>
                </c:pt>
                <c:pt idx="136">
                  <c:v>8.0119999999999997E-2</c:v>
                </c:pt>
                <c:pt idx="137">
                  <c:v>8.1159999999999996E-2</c:v>
                </c:pt>
                <c:pt idx="138">
                  <c:v>8.2199999999999995E-2</c:v>
                </c:pt>
                <c:pt idx="139">
                  <c:v>8.3239999999999995E-2</c:v>
                </c:pt>
                <c:pt idx="140">
                  <c:v>8.4279999999999994E-2</c:v>
                </c:pt>
                <c:pt idx="141">
                  <c:v>8.5319999999999993E-2</c:v>
                </c:pt>
                <c:pt idx="142">
                  <c:v>8.6360000000000006E-2</c:v>
                </c:pt>
                <c:pt idx="143">
                  <c:v>8.7410000000000002E-2</c:v>
                </c:pt>
                <c:pt idx="144">
                  <c:v>8.8450000000000001E-2</c:v>
                </c:pt>
                <c:pt idx="145">
                  <c:v>8.949E-2</c:v>
                </c:pt>
                <c:pt idx="146">
                  <c:v>9.0529999999999999E-2</c:v>
                </c:pt>
                <c:pt idx="147">
                  <c:v>9.1569999999999999E-2</c:v>
                </c:pt>
                <c:pt idx="148">
                  <c:v>9.2619999999999994E-2</c:v>
                </c:pt>
                <c:pt idx="149">
                  <c:v>9.3659999999999993E-2</c:v>
                </c:pt>
                <c:pt idx="150">
                  <c:v>9.4700000000000006E-2</c:v>
                </c:pt>
                <c:pt idx="151">
                  <c:v>9.5740000000000006E-2</c:v>
                </c:pt>
                <c:pt idx="152">
                  <c:v>9.6780000000000005E-2</c:v>
                </c:pt>
                <c:pt idx="153">
                  <c:v>9.7820000000000004E-2</c:v>
                </c:pt>
                <c:pt idx="154">
                  <c:v>9.887E-2</c:v>
                </c:pt>
                <c:pt idx="155">
                  <c:v>9.9909999999999999E-2</c:v>
                </c:pt>
                <c:pt idx="156">
                  <c:v>0.10100000000000001</c:v>
                </c:pt>
                <c:pt idx="157">
                  <c:v>0.10199999999999999</c:v>
                </c:pt>
                <c:pt idx="158">
                  <c:v>0.10299999999999999</c:v>
                </c:pt>
                <c:pt idx="159">
                  <c:v>0.1041</c:v>
                </c:pt>
                <c:pt idx="160">
                  <c:v>0.1051</c:v>
                </c:pt>
                <c:pt idx="161">
                  <c:v>0.1062</c:v>
                </c:pt>
                <c:pt idx="162">
                  <c:v>0.1072</c:v>
                </c:pt>
                <c:pt idx="163">
                  <c:v>0.1082</c:v>
                </c:pt>
                <c:pt idx="164">
                  <c:v>0.10929999999999999</c:v>
                </c:pt>
                <c:pt idx="165">
                  <c:v>0.1103</c:v>
                </c:pt>
                <c:pt idx="166">
                  <c:v>0.1114</c:v>
                </c:pt>
                <c:pt idx="167">
                  <c:v>0.1124</c:v>
                </c:pt>
                <c:pt idx="168">
                  <c:v>0.1135</c:v>
                </c:pt>
                <c:pt idx="169">
                  <c:v>0.1145</c:v>
                </c:pt>
                <c:pt idx="170">
                  <c:v>0.11550000000000001</c:v>
                </c:pt>
                <c:pt idx="171">
                  <c:v>0.1166</c:v>
                </c:pt>
                <c:pt idx="172">
                  <c:v>0.1176</c:v>
                </c:pt>
                <c:pt idx="173">
                  <c:v>0.1187</c:v>
                </c:pt>
                <c:pt idx="174">
                  <c:v>0.1197</c:v>
                </c:pt>
                <c:pt idx="175">
                  <c:v>0.1207</c:v>
                </c:pt>
                <c:pt idx="176">
                  <c:v>0.12180000000000001</c:v>
                </c:pt>
                <c:pt idx="177">
                  <c:v>0.12280000000000001</c:v>
                </c:pt>
                <c:pt idx="178">
                  <c:v>0.1239</c:v>
                </c:pt>
                <c:pt idx="179">
                  <c:v>0.1249</c:v>
                </c:pt>
                <c:pt idx="180">
                  <c:v>0.126</c:v>
                </c:pt>
                <c:pt idx="181">
                  <c:v>0.127</c:v>
                </c:pt>
                <c:pt idx="182">
                  <c:v>0.128</c:v>
                </c:pt>
                <c:pt idx="183">
                  <c:v>0.12909999999999999</c:v>
                </c:pt>
                <c:pt idx="184">
                  <c:v>0.13009999999999999</c:v>
                </c:pt>
                <c:pt idx="185">
                  <c:v>0.13120000000000001</c:v>
                </c:pt>
                <c:pt idx="186">
                  <c:v>0.13220000000000001</c:v>
                </c:pt>
                <c:pt idx="187">
                  <c:v>0.1333</c:v>
                </c:pt>
                <c:pt idx="188">
                  <c:v>0.1343</c:v>
                </c:pt>
                <c:pt idx="189">
                  <c:v>0.1353</c:v>
                </c:pt>
                <c:pt idx="190">
                  <c:v>0.13639999999999999</c:v>
                </c:pt>
                <c:pt idx="191">
                  <c:v>0.13739999999999999</c:v>
                </c:pt>
                <c:pt idx="192">
                  <c:v>0.13850000000000001</c:v>
                </c:pt>
                <c:pt idx="193">
                  <c:v>0.13950000000000001</c:v>
                </c:pt>
                <c:pt idx="194">
                  <c:v>0.14050000000000001</c:v>
                </c:pt>
                <c:pt idx="195">
                  <c:v>0.1416</c:v>
                </c:pt>
                <c:pt idx="196">
                  <c:v>0.1426</c:v>
                </c:pt>
                <c:pt idx="197">
                  <c:v>0.14369999999999999</c:v>
                </c:pt>
                <c:pt idx="198">
                  <c:v>0.1447</c:v>
                </c:pt>
                <c:pt idx="199">
                  <c:v>0.14580000000000001</c:v>
                </c:pt>
                <c:pt idx="200">
                  <c:v>0.14680000000000001</c:v>
                </c:pt>
                <c:pt idx="201">
                  <c:v>0.14779999999999999</c:v>
                </c:pt>
                <c:pt idx="202">
                  <c:v>0.1489</c:v>
                </c:pt>
                <c:pt idx="203">
                  <c:v>0.14990000000000001</c:v>
                </c:pt>
                <c:pt idx="204">
                  <c:v>0.151</c:v>
                </c:pt>
                <c:pt idx="205">
                  <c:v>0.152</c:v>
                </c:pt>
                <c:pt idx="206">
                  <c:v>0.15310000000000001</c:v>
                </c:pt>
                <c:pt idx="207">
                  <c:v>0.15409999999999999</c:v>
                </c:pt>
                <c:pt idx="208">
                  <c:v>0.15509999999999999</c:v>
                </c:pt>
                <c:pt idx="209">
                  <c:v>0.15620000000000001</c:v>
                </c:pt>
                <c:pt idx="210">
                  <c:v>0.15720000000000001</c:v>
                </c:pt>
                <c:pt idx="211">
                  <c:v>0.1583</c:v>
                </c:pt>
                <c:pt idx="212">
                  <c:v>0.1593</c:v>
                </c:pt>
                <c:pt idx="213">
                  <c:v>0.1603</c:v>
                </c:pt>
                <c:pt idx="214">
                  <c:v>0.16139999999999999</c:v>
                </c:pt>
                <c:pt idx="215">
                  <c:v>0.16239999999999999</c:v>
                </c:pt>
                <c:pt idx="216">
                  <c:v>0.16350000000000001</c:v>
                </c:pt>
                <c:pt idx="217">
                  <c:v>0.16450000000000001</c:v>
                </c:pt>
                <c:pt idx="218">
                  <c:v>0.1656</c:v>
                </c:pt>
                <c:pt idx="219">
                  <c:v>0.1666</c:v>
                </c:pt>
                <c:pt idx="220">
                  <c:v>0.1676</c:v>
                </c:pt>
                <c:pt idx="221">
                  <c:v>0.16869999999999999</c:v>
                </c:pt>
                <c:pt idx="222">
                  <c:v>0.16969999999999999</c:v>
                </c:pt>
                <c:pt idx="223">
                  <c:v>0.17080000000000001</c:v>
                </c:pt>
                <c:pt idx="224">
                  <c:v>0.17180000000000001</c:v>
                </c:pt>
                <c:pt idx="225">
                  <c:v>0.1729</c:v>
                </c:pt>
                <c:pt idx="226">
                  <c:v>0.1739</c:v>
                </c:pt>
                <c:pt idx="227">
                  <c:v>0.1749</c:v>
                </c:pt>
                <c:pt idx="228">
                  <c:v>0.17599999999999999</c:v>
                </c:pt>
                <c:pt idx="229">
                  <c:v>0.17699999999999999</c:v>
                </c:pt>
                <c:pt idx="230">
                  <c:v>0.17810000000000001</c:v>
                </c:pt>
                <c:pt idx="231">
                  <c:v>0.17910000000000001</c:v>
                </c:pt>
                <c:pt idx="232">
                  <c:v>0.18010000000000001</c:v>
                </c:pt>
                <c:pt idx="233">
                  <c:v>0.1812</c:v>
                </c:pt>
                <c:pt idx="234">
                  <c:v>0.1822</c:v>
                </c:pt>
                <c:pt idx="235">
                  <c:v>0.18329999999999999</c:v>
                </c:pt>
                <c:pt idx="236">
                  <c:v>0.18429999999999999</c:v>
                </c:pt>
                <c:pt idx="237">
                  <c:v>0.18540000000000001</c:v>
                </c:pt>
                <c:pt idx="238">
                  <c:v>0.18640000000000001</c:v>
                </c:pt>
                <c:pt idx="239">
                  <c:v>0.18740000000000001</c:v>
                </c:pt>
                <c:pt idx="240">
                  <c:v>0.1885</c:v>
                </c:pt>
                <c:pt idx="241">
                  <c:v>0.1895</c:v>
                </c:pt>
                <c:pt idx="242">
                  <c:v>0.19059999999999999</c:v>
                </c:pt>
                <c:pt idx="243">
                  <c:v>0.19159999999999999</c:v>
                </c:pt>
                <c:pt idx="244">
                  <c:v>0.19270000000000001</c:v>
                </c:pt>
                <c:pt idx="245">
                  <c:v>0.19370000000000001</c:v>
                </c:pt>
                <c:pt idx="246">
                  <c:v>0.19470000000000001</c:v>
                </c:pt>
                <c:pt idx="247">
                  <c:v>0.1958</c:v>
                </c:pt>
                <c:pt idx="248">
                  <c:v>0.1968</c:v>
                </c:pt>
                <c:pt idx="249">
                  <c:v>0.19789999999999999</c:v>
                </c:pt>
                <c:pt idx="250">
                  <c:v>0.19889999999999999</c:v>
                </c:pt>
                <c:pt idx="251">
                  <c:v>0.19989999999999999</c:v>
                </c:pt>
                <c:pt idx="252">
                  <c:v>0.20100000000000001</c:v>
                </c:pt>
                <c:pt idx="253">
                  <c:v>0.20200000000000001</c:v>
                </c:pt>
                <c:pt idx="254">
                  <c:v>0.2031</c:v>
                </c:pt>
                <c:pt idx="255">
                  <c:v>0.2041</c:v>
                </c:pt>
                <c:pt idx="256">
                  <c:v>0.20519999999999999</c:v>
                </c:pt>
                <c:pt idx="257">
                  <c:v>0.20619999999999999</c:v>
                </c:pt>
                <c:pt idx="258">
                  <c:v>0.2072</c:v>
                </c:pt>
                <c:pt idx="259">
                  <c:v>0.20830000000000001</c:v>
                </c:pt>
                <c:pt idx="260">
                  <c:v>0.20930000000000001</c:v>
                </c:pt>
                <c:pt idx="261">
                  <c:v>0.2104</c:v>
                </c:pt>
                <c:pt idx="262">
                  <c:v>0.2114</c:v>
                </c:pt>
                <c:pt idx="263">
                  <c:v>0.21249999999999999</c:v>
                </c:pt>
                <c:pt idx="264">
                  <c:v>0.2135</c:v>
                </c:pt>
                <c:pt idx="265">
                  <c:v>0.2145</c:v>
                </c:pt>
                <c:pt idx="266">
                  <c:v>0.21560000000000001</c:v>
                </c:pt>
                <c:pt idx="267">
                  <c:v>0.21659999999999999</c:v>
                </c:pt>
                <c:pt idx="268">
                  <c:v>0.2177</c:v>
                </c:pt>
                <c:pt idx="269">
                  <c:v>0.21870000000000001</c:v>
                </c:pt>
                <c:pt idx="270">
                  <c:v>0.21970000000000001</c:v>
                </c:pt>
                <c:pt idx="271">
                  <c:v>0.2208</c:v>
                </c:pt>
                <c:pt idx="272">
                  <c:v>0.2218</c:v>
                </c:pt>
                <c:pt idx="273">
                  <c:v>0.22289999999999999</c:v>
                </c:pt>
                <c:pt idx="274">
                  <c:v>0.22389999999999999</c:v>
                </c:pt>
                <c:pt idx="275">
                  <c:v>0.22500000000000001</c:v>
                </c:pt>
                <c:pt idx="276">
                  <c:v>0.22600000000000001</c:v>
                </c:pt>
                <c:pt idx="277">
                  <c:v>0.22700000000000001</c:v>
                </c:pt>
                <c:pt idx="278">
                  <c:v>0.2281</c:v>
                </c:pt>
                <c:pt idx="279">
                  <c:v>0.2291</c:v>
                </c:pt>
                <c:pt idx="280">
                  <c:v>0.23019999999999999</c:v>
                </c:pt>
                <c:pt idx="281">
                  <c:v>0.23119999999999999</c:v>
                </c:pt>
                <c:pt idx="282">
                  <c:v>0.23230000000000001</c:v>
                </c:pt>
                <c:pt idx="283">
                  <c:v>0.23330000000000001</c:v>
                </c:pt>
                <c:pt idx="284">
                  <c:v>0.23430000000000001</c:v>
                </c:pt>
                <c:pt idx="285">
                  <c:v>0.2354</c:v>
                </c:pt>
                <c:pt idx="286">
                  <c:v>0.2364</c:v>
                </c:pt>
                <c:pt idx="287">
                  <c:v>0.23749999999999999</c:v>
                </c:pt>
                <c:pt idx="288">
                  <c:v>0.23849999999999999</c:v>
                </c:pt>
                <c:pt idx="289">
                  <c:v>0.23949999999999999</c:v>
                </c:pt>
                <c:pt idx="290">
                  <c:v>0.24060000000000001</c:v>
                </c:pt>
                <c:pt idx="291">
                  <c:v>0.24160000000000001</c:v>
                </c:pt>
                <c:pt idx="292">
                  <c:v>0.2427</c:v>
                </c:pt>
                <c:pt idx="293">
                  <c:v>0.2437</c:v>
                </c:pt>
                <c:pt idx="294">
                  <c:v>0.24479999999999999</c:v>
                </c:pt>
                <c:pt idx="295">
                  <c:v>0.24579999999999999</c:v>
                </c:pt>
                <c:pt idx="296">
                  <c:v>0.24679999999999999</c:v>
                </c:pt>
                <c:pt idx="297">
                  <c:v>0.24790000000000001</c:v>
                </c:pt>
                <c:pt idx="298">
                  <c:v>0.24890000000000001</c:v>
                </c:pt>
                <c:pt idx="299">
                  <c:v>0.25</c:v>
                </c:pt>
                <c:pt idx="300">
                  <c:v>0.251</c:v>
                </c:pt>
                <c:pt idx="301">
                  <c:v>0.25209999999999999</c:v>
                </c:pt>
                <c:pt idx="302">
                  <c:v>0.25309999999999999</c:v>
                </c:pt>
                <c:pt idx="303">
                  <c:v>0.25409999999999999</c:v>
                </c:pt>
                <c:pt idx="304">
                  <c:v>0.25519999999999998</c:v>
                </c:pt>
                <c:pt idx="305">
                  <c:v>0.25619999999999998</c:v>
                </c:pt>
                <c:pt idx="306">
                  <c:v>0.25729999999999997</c:v>
                </c:pt>
                <c:pt idx="307">
                  <c:v>0.25829999999999997</c:v>
                </c:pt>
                <c:pt idx="308">
                  <c:v>0.25940000000000002</c:v>
                </c:pt>
                <c:pt idx="309">
                  <c:v>0.26040000000000002</c:v>
                </c:pt>
                <c:pt idx="310">
                  <c:v>0.26140000000000002</c:v>
                </c:pt>
                <c:pt idx="311">
                  <c:v>0.26250000000000001</c:v>
                </c:pt>
                <c:pt idx="312">
                  <c:v>0.26350000000000001</c:v>
                </c:pt>
                <c:pt idx="313">
                  <c:v>0.2646</c:v>
                </c:pt>
                <c:pt idx="314">
                  <c:v>0.2656</c:v>
                </c:pt>
                <c:pt idx="315">
                  <c:v>0.2666</c:v>
                </c:pt>
                <c:pt idx="316">
                  <c:v>0.26769999999999999</c:v>
                </c:pt>
                <c:pt idx="317">
                  <c:v>0.26869999999999999</c:v>
                </c:pt>
                <c:pt idx="318">
                  <c:v>0.26979999999999998</c:v>
                </c:pt>
                <c:pt idx="319">
                  <c:v>0.27079999999999999</c:v>
                </c:pt>
                <c:pt idx="320">
                  <c:v>0.27189999999999998</c:v>
                </c:pt>
                <c:pt idx="321">
                  <c:v>0.27289999999999998</c:v>
                </c:pt>
                <c:pt idx="322">
                  <c:v>0.27389999999999998</c:v>
                </c:pt>
                <c:pt idx="323">
                  <c:v>0.27500000000000002</c:v>
                </c:pt>
                <c:pt idx="324">
                  <c:v>0.27600000000000002</c:v>
                </c:pt>
                <c:pt idx="325">
                  <c:v>0.27710000000000001</c:v>
                </c:pt>
                <c:pt idx="326">
                  <c:v>0.27810000000000001</c:v>
                </c:pt>
                <c:pt idx="327">
                  <c:v>0.2792</c:v>
                </c:pt>
                <c:pt idx="328">
                  <c:v>0.2802</c:v>
                </c:pt>
                <c:pt idx="329">
                  <c:v>0.28120000000000001</c:v>
                </c:pt>
                <c:pt idx="330">
                  <c:v>0.2823</c:v>
                </c:pt>
                <c:pt idx="331">
                  <c:v>0.2833</c:v>
                </c:pt>
                <c:pt idx="332">
                  <c:v>0.28439999999999999</c:v>
                </c:pt>
                <c:pt idx="333">
                  <c:v>0.28539999999999999</c:v>
                </c:pt>
                <c:pt idx="334">
                  <c:v>0.28639999999999999</c:v>
                </c:pt>
                <c:pt idx="335">
                  <c:v>0.28749999999999998</c:v>
                </c:pt>
                <c:pt idx="336">
                  <c:v>0.28849999999999998</c:v>
                </c:pt>
                <c:pt idx="337">
                  <c:v>0.28960000000000002</c:v>
                </c:pt>
                <c:pt idx="338">
                  <c:v>0.29060000000000002</c:v>
                </c:pt>
                <c:pt idx="339">
                  <c:v>0.29170000000000001</c:v>
                </c:pt>
                <c:pt idx="340">
                  <c:v>0.29270000000000002</c:v>
                </c:pt>
                <c:pt idx="341">
                  <c:v>0.29370000000000002</c:v>
                </c:pt>
                <c:pt idx="342">
                  <c:v>0.29480000000000001</c:v>
                </c:pt>
                <c:pt idx="343">
                  <c:v>0.29580000000000001</c:v>
                </c:pt>
                <c:pt idx="344">
                  <c:v>0.2969</c:v>
                </c:pt>
                <c:pt idx="345">
                  <c:v>0.2979</c:v>
                </c:pt>
                <c:pt idx="346">
                  <c:v>0.29899999999999999</c:v>
                </c:pt>
                <c:pt idx="347">
                  <c:v>0.3</c:v>
                </c:pt>
                <c:pt idx="348">
                  <c:v>0.30099999999999999</c:v>
                </c:pt>
                <c:pt idx="349">
                  <c:v>0.30209999999999998</c:v>
                </c:pt>
                <c:pt idx="350">
                  <c:v>0.30309999999999998</c:v>
                </c:pt>
                <c:pt idx="351">
                  <c:v>0.30420000000000003</c:v>
                </c:pt>
                <c:pt idx="352">
                  <c:v>0.30520000000000003</c:v>
                </c:pt>
                <c:pt idx="353">
                  <c:v>0.30620000000000003</c:v>
                </c:pt>
                <c:pt idx="354">
                  <c:v>0.30730000000000002</c:v>
                </c:pt>
                <c:pt idx="355">
                  <c:v>0.30830000000000002</c:v>
                </c:pt>
                <c:pt idx="356">
                  <c:v>0.30940000000000001</c:v>
                </c:pt>
                <c:pt idx="357">
                  <c:v>0.31040000000000001</c:v>
                </c:pt>
                <c:pt idx="358">
                  <c:v>0.3115</c:v>
                </c:pt>
                <c:pt idx="359">
                  <c:v>0.3125</c:v>
                </c:pt>
                <c:pt idx="360">
                  <c:v>0.3135</c:v>
                </c:pt>
                <c:pt idx="361">
                  <c:v>0.31459999999999999</c:v>
                </c:pt>
                <c:pt idx="362">
                  <c:v>0.31559999999999999</c:v>
                </c:pt>
                <c:pt idx="363">
                  <c:v>0.31669999999999998</c:v>
                </c:pt>
                <c:pt idx="364">
                  <c:v>0.31769999999999998</c:v>
                </c:pt>
                <c:pt idx="365">
                  <c:v>0.31879999999999997</c:v>
                </c:pt>
                <c:pt idx="366">
                  <c:v>0.31979999999999997</c:v>
                </c:pt>
                <c:pt idx="367">
                  <c:v>0.32079999999999997</c:v>
                </c:pt>
                <c:pt idx="368">
                  <c:v>0.32190000000000002</c:v>
                </c:pt>
                <c:pt idx="369">
                  <c:v>0.32290000000000002</c:v>
                </c:pt>
                <c:pt idx="370">
                  <c:v>0.32400000000000001</c:v>
                </c:pt>
                <c:pt idx="371">
                  <c:v>0.32500000000000001</c:v>
                </c:pt>
                <c:pt idx="372">
                  <c:v>0.32600000000000001</c:v>
                </c:pt>
                <c:pt idx="373">
                  <c:v>0.3271</c:v>
                </c:pt>
                <c:pt idx="374">
                  <c:v>0.3281</c:v>
                </c:pt>
                <c:pt idx="375">
                  <c:v>0.32919999999999999</c:v>
                </c:pt>
                <c:pt idx="376">
                  <c:v>0.33019999999999999</c:v>
                </c:pt>
                <c:pt idx="377">
                  <c:v>0.33129999999999998</c:v>
                </c:pt>
                <c:pt idx="378">
                  <c:v>0.33229999999999998</c:v>
                </c:pt>
                <c:pt idx="379">
                  <c:v>0.33329999999999999</c:v>
                </c:pt>
                <c:pt idx="380">
                  <c:v>0.33439999999999998</c:v>
                </c:pt>
                <c:pt idx="381">
                  <c:v>0.33539999999999998</c:v>
                </c:pt>
                <c:pt idx="382">
                  <c:v>0.33650000000000002</c:v>
                </c:pt>
                <c:pt idx="383">
                  <c:v>0.33750000000000002</c:v>
                </c:pt>
                <c:pt idx="384">
                  <c:v>0.33860000000000001</c:v>
                </c:pt>
                <c:pt idx="385">
                  <c:v>0.33960000000000001</c:v>
                </c:pt>
                <c:pt idx="386">
                  <c:v>0.34060000000000001</c:v>
                </c:pt>
                <c:pt idx="387">
                  <c:v>0.3417</c:v>
                </c:pt>
                <c:pt idx="388">
                  <c:v>0.3427</c:v>
                </c:pt>
                <c:pt idx="389">
                  <c:v>0.34379999999999999</c:v>
                </c:pt>
                <c:pt idx="390">
                  <c:v>0.3448</c:v>
                </c:pt>
                <c:pt idx="391">
                  <c:v>0.3458</c:v>
                </c:pt>
                <c:pt idx="392">
                  <c:v>0.34689999999999999</c:v>
                </c:pt>
                <c:pt idx="393">
                  <c:v>0.34789999999999999</c:v>
                </c:pt>
                <c:pt idx="394">
                  <c:v>0.34899999999999998</c:v>
                </c:pt>
                <c:pt idx="395">
                  <c:v>0.35</c:v>
                </c:pt>
                <c:pt idx="396">
                  <c:v>0.35110000000000002</c:v>
                </c:pt>
                <c:pt idx="397">
                  <c:v>0.35210000000000002</c:v>
                </c:pt>
                <c:pt idx="398">
                  <c:v>0.35310000000000002</c:v>
                </c:pt>
                <c:pt idx="399">
                  <c:v>0.35420000000000001</c:v>
                </c:pt>
                <c:pt idx="400">
                  <c:v>0.35520000000000002</c:v>
                </c:pt>
                <c:pt idx="401">
                  <c:v>0.35630000000000001</c:v>
                </c:pt>
                <c:pt idx="402">
                  <c:v>0.35730000000000001</c:v>
                </c:pt>
                <c:pt idx="403">
                  <c:v>0.3584</c:v>
                </c:pt>
                <c:pt idx="404">
                  <c:v>0.3594</c:v>
                </c:pt>
                <c:pt idx="405">
                  <c:v>0.3604</c:v>
                </c:pt>
                <c:pt idx="406">
                  <c:v>0.36149999999999999</c:v>
                </c:pt>
                <c:pt idx="407">
                  <c:v>0.36249999999999999</c:v>
                </c:pt>
                <c:pt idx="408">
                  <c:v>0.36359999999999998</c:v>
                </c:pt>
                <c:pt idx="409">
                  <c:v>0.36459999999999998</c:v>
                </c:pt>
                <c:pt idx="410">
                  <c:v>0.36559999999999998</c:v>
                </c:pt>
                <c:pt idx="411">
                  <c:v>0.36670000000000003</c:v>
                </c:pt>
                <c:pt idx="412">
                  <c:v>0.36770000000000003</c:v>
                </c:pt>
                <c:pt idx="413">
                  <c:v>0.36880000000000002</c:v>
                </c:pt>
                <c:pt idx="414">
                  <c:v>0.36980000000000002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0.374</c:v>
                </c:pt>
                <c:pt idx="419">
                  <c:v>0.375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0.37819999999999998</c:v>
                </c:pt>
                <c:pt idx="423">
                  <c:v>0.37919999999999998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0.38229999999999997</c:v>
                </c:pt>
                <c:pt idx="427">
                  <c:v>0.38340000000000002</c:v>
                </c:pt>
                <c:pt idx="428">
                  <c:v>0.38440000000000002</c:v>
                </c:pt>
                <c:pt idx="429">
                  <c:v>0.38540000000000002</c:v>
                </c:pt>
                <c:pt idx="430">
                  <c:v>0.38650000000000001</c:v>
                </c:pt>
                <c:pt idx="431">
                  <c:v>0.38750000000000001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0.4032</c:v>
                </c:pt>
                <c:pt idx="447">
                  <c:v>0.4042</c:v>
                </c:pt>
                <c:pt idx="448">
                  <c:v>0.4052</c:v>
                </c:pt>
                <c:pt idx="449">
                  <c:v>0.40629999999999999</c:v>
                </c:pt>
                <c:pt idx="450">
                  <c:v>0.4073</c:v>
                </c:pt>
                <c:pt idx="451">
                  <c:v>0.40839999999999999</c:v>
                </c:pt>
                <c:pt idx="452">
                  <c:v>0.40939999999999999</c:v>
                </c:pt>
                <c:pt idx="453">
                  <c:v>0.41049999999999998</c:v>
                </c:pt>
                <c:pt idx="454">
                  <c:v>0.41149999999999998</c:v>
                </c:pt>
                <c:pt idx="455">
                  <c:v>0.41249999999999998</c:v>
                </c:pt>
                <c:pt idx="456">
                  <c:v>0.41360000000000002</c:v>
                </c:pt>
                <c:pt idx="457">
                  <c:v>0.41460000000000002</c:v>
                </c:pt>
                <c:pt idx="458">
                  <c:v>0.41570000000000001</c:v>
                </c:pt>
                <c:pt idx="459">
                  <c:v>0.41670000000000001</c:v>
                </c:pt>
                <c:pt idx="460">
                  <c:v>0.4178</c:v>
                </c:pt>
                <c:pt idx="461">
                  <c:v>0.41880000000000001</c:v>
                </c:pt>
                <c:pt idx="462">
                  <c:v>0.41980000000000001</c:v>
                </c:pt>
                <c:pt idx="463">
                  <c:v>0.4209</c:v>
                </c:pt>
                <c:pt idx="464">
                  <c:v>0.4219</c:v>
                </c:pt>
                <c:pt idx="465">
                  <c:v>0.42299999999999999</c:v>
                </c:pt>
                <c:pt idx="466">
                  <c:v>0.42399999999999999</c:v>
                </c:pt>
                <c:pt idx="467">
                  <c:v>0.42499999999999999</c:v>
                </c:pt>
                <c:pt idx="468">
                  <c:v>0.42609999999999998</c:v>
                </c:pt>
                <c:pt idx="469">
                  <c:v>0.42709999999999998</c:v>
                </c:pt>
                <c:pt idx="470">
                  <c:v>0.42820000000000003</c:v>
                </c:pt>
                <c:pt idx="471">
                  <c:v>0.42920000000000003</c:v>
                </c:pt>
                <c:pt idx="472">
                  <c:v>0.43030000000000002</c:v>
                </c:pt>
                <c:pt idx="473">
                  <c:v>0.43130000000000002</c:v>
                </c:pt>
                <c:pt idx="474">
                  <c:v>0.43230000000000002</c:v>
                </c:pt>
                <c:pt idx="475">
                  <c:v>0.43340000000000001</c:v>
                </c:pt>
                <c:pt idx="476">
                  <c:v>0.43440000000000001</c:v>
                </c:pt>
                <c:pt idx="477">
                  <c:v>0.4355</c:v>
                </c:pt>
                <c:pt idx="478">
                  <c:v>0.4365</c:v>
                </c:pt>
                <c:pt idx="479">
                  <c:v>0.43759999999999999</c:v>
                </c:pt>
                <c:pt idx="480">
                  <c:v>0.43859999999999999</c:v>
                </c:pt>
                <c:pt idx="481">
                  <c:v>0.43959999999999999</c:v>
                </c:pt>
                <c:pt idx="482">
                  <c:v>0.44069999999999998</c:v>
                </c:pt>
                <c:pt idx="483">
                  <c:v>0.44169999999999998</c:v>
                </c:pt>
                <c:pt idx="484">
                  <c:v>0.44280000000000003</c:v>
                </c:pt>
                <c:pt idx="485">
                  <c:v>0.44379999999999997</c:v>
                </c:pt>
                <c:pt idx="486">
                  <c:v>0.44479999999999997</c:v>
                </c:pt>
                <c:pt idx="487">
                  <c:v>0.44590000000000002</c:v>
                </c:pt>
                <c:pt idx="488">
                  <c:v>0.44690000000000002</c:v>
                </c:pt>
                <c:pt idx="489">
                  <c:v>0.44800000000000001</c:v>
                </c:pt>
                <c:pt idx="490">
                  <c:v>0.44900000000000001</c:v>
                </c:pt>
                <c:pt idx="491">
                  <c:v>0.4501</c:v>
                </c:pt>
                <c:pt idx="492">
                  <c:v>0.4511</c:v>
                </c:pt>
                <c:pt idx="493">
                  <c:v>0.4521</c:v>
                </c:pt>
                <c:pt idx="494">
                  <c:v>0.45319999999999999</c:v>
                </c:pt>
                <c:pt idx="495">
                  <c:v>0.45419999999999999</c:v>
                </c:pt>
                <c:pt idx="496">
                  <c:v>0.45529999999999998</c:v>
                </c:pt>
                <c:pt idx="497">
                  <c:v>0.45629999999999998</c:v>
                </c:pt>
                <c:pt idx="498">
                  <c:v>0.45739999999999997</c:v>
                </c:pt>
                <c:pt idx="499">
                  <c:v>0.45839999999999997</c:v>
                </c:pt>
                <c:pt idx="500">
                  <c:v>0.45939999999999998</c:v>
                </c:pt>
                <c:pt idx="501">
                  <c:v>0.46050000000000002</c:v>
                </c:pt>
                <c:pt idx="502">
                  <c:v>0.46150000000000002</c:v>
                </c:pt>
                <c:pt idx="503">
                  <c:v>0.46260000000000001</c:v>
                </c:pt>
                <c:pt idx="504">
                  <c:v>0.46360000000000001</c:v>
                </c:pt>
                <c:pt idx="505">
                  <c:v>0.46460000000000001</c:v>
                </c:pt>
                <c:pt idx="506">
                  <c:v>0.4657</c:v>
                </c:pt>
                <c:pt idx="507">
                  <c:v>0.4667</c:v>
                </c:pt>
                <c:pt idx="508">
                  <c:v>0.46779999999999999</c:v>
                </c:pt>
                <c:pt idx="509">
                  <c:v>0.46879999999999999</c:v>
                </c:pt>
                <c:pt idx="510">
                  <c:v>0.46989999999999998</c:v>
                </c:pt>
                <c:pt idx="511">
                  <c:v>0.47089999999999999</c:v>
                </c:pt>
                <c:pt idx="512">
                  <c:v>0.47189999999999999</c:v>
                </c:pt>
                <c:pt idx="513">
                  <c:v>0.47299999999999998</c:v>
                </c:pt>
                <c:pt idx="514">
                  <c:v>0.47399999999999998</c:v>
                </c:pt>
                <c:pt idx="515">
                  <c:v>0.47510000000000002</c:v>
                </c:pt>
                <c:pt idx="516">
                  <c:v>0.47610000000000002</c:v>
                </c:pt>
                <c:pt idx="517">
                  <c:v>0.47720000000000001</c:v>
                </c:pt>
                <c:pt idx="518">
                  <c:v>0.47820000000000001</c:v>
                </c:pt>
                <c:pt idx="519">
                  <c:v>0.47920000000000001</c:v>
                </c:pt>
                <c:pt idx="520">
                  <c:v>0.4803</c:v>
                </c:pt>
                <c:pt idx="521">
                  <c:v>0.48130000000000001</c:v>
                </c:pt>
                <c:pt idx="522">
                  <c:v>0.4824</c:v>
                </c:pt>
                <c:pt idx="523">
                  <c:v>0.4834</c:v>
                </c:pt>
                <c:pt idx="524">
                  <c:v>0.4844</c:v>
                </c:pt>
                <c:pt idx="525">
                  <c:v>0.48549999999999999</c:v>
                </c:pt>
                <c:pt idx="526">
                  <c:v>0.48649999999999999</c:v>
                </c:pt>
                <c:pt idx="527">
                  <c:v>0.48759999999999998</c:v>
                </c:pt>
                <c:pt idx="528">
                  <c:v>0.48859999999999998</c:v>
                </c:pt>
                <c:pt idx="529">
                  <c:v>0.48970000000000002</c:v>
                </c:pt>
                <c:pt idx="530">
                  <c:v>0.49070000000000003</c:v>
                </c:pt>
                <c:pt idx="531">
                  <c:v>0.49170000000000003</c:v>
                </c:pt>
                <c:pt idx="532">
                  <c:v>0.49280000000000002</c:v>
                </c:pt>
                <c:pt idx="533">
                  <c:v>0.49380000000000002</c:v>
                </c:pt>
                <c:pt idx="534">
                  <c:v>0.49490000000000001</c:v>
                </c:pt>
                <c:pt idx="535">
                  <c:v>0.49590000000000001</c:v>
                </c:pt>
                <c:pt idx="536">
                  <c:v>0.497</c:v>
                </c:pt>
                <c:pt idx="537">
                  <c:v>0.498</c:v>
                </c:pt>
                <c:pt idx="538">
                  <c:v>0.499</c:v>
                </c:pt>
                <c:pt idx="539">
                  <c:v>0.50009999999999999</c:v>
                </c:pt>
                <c:pt idx="540">
                  <c:v>0.50109999999999999</c:v>
                </c:pt>
                <c:pt idx="541">
                  <c:v>0.50219999999999998</c:v>
                </c:pt>
                <c:pt idx="542">
                  <c:v>0.50319999999999998</c:v>
                </c:pt>
                <c:pt idx="543">
                  <c:v>0.50429999999999997</c:v>
                </c:pt>
                <c:pt idx="544">
                  <c:v>0.50529999999999997</c:v>
                </c:pt>
                <c:pt idx="545">
                  <c:v>0.50629999999999997</c:v>
                </c:pt>
                <c:pt idx="546">
                  <c:v>0.50739999999999996</c:v>
                </c:pt>
                <c:pt idx="547">
                  <c:v>0.50839999999999996</c:v>
                </c:pt>
                <c:pt idx="548">
                  <c:v>0.50949999999999995</c:v>
                </c:pt>
                <c:pt idx="549">
                  <c:v>0.51049999999999995</c:v>
                </c:pt>
                <c:pt idx="550">
                  <c:v>0.51149999999999995</c:v>
                </c:pt>
                <c:pt idx="551">
                  <c:v>0.51259999999999994</c:v>
                </c:pt>
                <c:pt idx="552">
                  <c:v>0.51359999999999995</c:v>
                </c:pt>
                <c:pt idx="553">
                  <c:v>0.51470000000000005</c:v>
                </c:pt>
                <c:pt idx="554">
                  <c:v>0.51570000000000005</c:v>
                </c:pt>
                <c:pt idx="555">
                  <c:v>0.51680000000000004</c:v>
                </c:pt>
                <c:pt idx="556">
                  <c:v>0.51780000000000004</c:v>
                </c:pt>
                <c:pt idx="557">
                  <c:v>0.51880000000000004</c:v>
                </c:pt>
                <c:pt idx="558">
                  <c:v>0.51990000000000003</c:v>
                </c:pt>
                <c:pt idx="559">
                  <c:v>0.52090000000000003</c:v>
                </c:pt>
                <c:pt idx="560">
                  <c:v>0.52200000000000002</c:v>
                </c:pt>
                <c:pt idx="561">
                  <c:v>0.52300000000000002</c:v>
                </c:pt>
                <c:pt idx="562">
                  <c:v>0.52410000000000001</c:v>
                </c:pt>
                <c:pt idx="563">
                  <c:v>0.52510000000000001</c:v>
                </c:pt>
                <c:pt idx="564">
                  <c:v>0.52610000000000001</c:v>
                </c:pt>
                <c:pt idx="565">
                  <c:v>0.5272</c:v>
                </c:pt>
                <c:pt idx="566">
                  <c:v>0.5282</c:v>
                </c:pt>
                <c:pt idx="567">
                  <c:v>0.52929999999999999</c:v>
                </c:pt>
                <c:pt idx="568">
                  <c:v>0.53029999999999999</c:v>
                </c:pt>
                <c:pt idx="569">
                  <c:v>0.53129999999999999</c:v>
                </c:pt>
                <c:pt idx="570">
                  <c:v>0.53239999999999998</c:v>
                </c:pt>
                <c:pt idx="571">
                  <c:v>0.53339999999999999</c:v>
                </c:pt>
                <c:pt idx="572">
                  <c:v>0.53449999999999998</c:v>
                </c:pt>
                <c:pt idx="573">
                  <c:v>0.53549999999999998</c:v>
                </c:pt>
                <c:pt idx="574">
                  <c:v>0.53659999999999997</c:v>
                </c:pt>
                <c:pt idx="575">
                  <c:v>0.53759999999999997</c:v>
                </c:pt>
                <c:pt idx="576">
                  <c:v>0.53859999999999997</c:v>
                </c:pt>
                <c:pt idx="577">
                  <c:v>0.53969999999999996</c:v>
                </c:pt>
                <c:pt idx="578">
                  <c:v>0.54069999999999996</c:v>
                </c:pt>
                <c:pt idx="579">
                  <c:v>0.54179999999999995</c:v>
                </c:pt>
                <c:pt idx="580">
                  <c:v>0.54279999999999995</c:v>
                </c:pt>
                <c:pt idx="581">
                  <c:v>0.54390000000000005</c:v>
                </c:pt>
                <c:pt idx="582">
                  <c:v>0.54490000000000005</c:v>
                </c:pt>
                <c:pt idx="583">
                  <c:v>0.54590000000000005</c:v>
                </c:pt>
                <c:pt idx="584">
                  <c:v>0.54700000000000004</c:v>
                </c:pt>
                <c:pt idx="585">
                  <c:v>0.54800000000000004</c:v>
                </c:pt>
                <c:pt idx="586">
                  <c:v>0.54910000000000003</c:v>
                </c:pt>
                <c:pt idx="587">
                  <c:v>0.55010000000000003</c:v>
                </c:pt>
                <c:pt idx="588">
                  <c:v>0.55110000000000003</c:v>
                </c:pt>
                <c:pt idx="589">
                  <c:v>0.55220000000000002</c:v>
                </c:pt>
                <c:pt idx="590">
                  <c:v>0.55320000000000003</c:v>
                </c:pt>
                <c:pt idx="591">
                  <c:v>0.55430000000000001</c:v>
                </c:pt>
                <c:pt idx="592">
                  <c:v>0.55530000000000002</c:v>
                </c:pt>
                <c:pt idx="593">
                  <c:v>0.55640000000000001</c:v>
                </c:pt>
                <c:pt idx="594">
                  <c:v>0.55740000000000001</c:v>
                </c:pt>
                <c:pt idx="595">
                  <c:v>0.55840000000000001</c:v>
                </c:pt>
                <c:pt idx="596">
                  <c:v>0.5595</c:v>
                </c:pt>
                <c:pt idx="597">
                  <c:v>0.5605</c:v>
                </c:pt>
                <c:pt idx="598">
                  <c:v>0.56159999999999999</c:v>
                </c:pt>
                <c:pt idx="599">
                  <c:v>0.56259999999999999</c:v>
                </c:pt>
                <c:pt idx="600">
                  <c:v>0.56369999999999998</c:v>
                </c:pt>
                <c:pt idx="601">
                  <c:v>0.56469999999999998</c:v>
                </c:pt>
                <c:pt idx="602">
                  <c:v>0.56569999999999998</c:v>
                </c:pt>
                <c:pt idx="603">
                  <c:v>0.56679999999999997</c:v>
                </c:pt>
                <c:pt idx="604">
                  <c:v>0.56779999999999997</c:v>
                </c:pt>
                <c:pt idx="605">
                  <c:v>0.56889999999999996</c:v>
                </c:pt>
                <c:pt idx="606">
                  <c:v>0.56989999999999996</c:v>
                </c:pt>
                <c:pt idx="607">
                  <c:v>0.57089999999999996</c:v>
                </c:pt>
                <c:pt idx="608">
                  <c:v>0.57199999999999995</c:v>
                </c:pt>
                <c:pt idx="609">
                  <c:v>0.57299999999999995</c:v>
                </c:pt>
                <c:pt idx="610">
                  <c:v>0.57410000000000005</c:v>
                </c:pt>
                <c:pt idx="611">
                  <c:v>0.57509999999999994</c:v>
                </c:pt>
                <c:pt idx="612">
                  <c:v>0.57620000000000005</c:v>
                </c:pt>
                <c:pt idx="613">
                  <c:v>0.57720000000000005</c:v>
                </c:pt>
                <c:pt idx="614">
                  <c:v>0.57820000000000005</c:v>
                </c:pt>
                <c:pt idx="615">
                  <c:v>0.57930000000000004</c:v>
                </c:pt>
                <c:pt idx="616">
                  <c:v>0.58030000000000004</c:v>
                </c:pt>
                <c:pt idx="617">
                  <c:v>0.58140000000000003</c:v>
                </c:pt>
                <c:pt idx="618">
                  <c:v>0.58240000000000003</c:v>
                </c:pt>
                <c:pt idx="619">
                  <c:v>0.58350000000000002</c:v>
                </c:pt>
                <c:pt idx="620">
                  <c:v>0.58450000000000002</c:v>
                </c:pt>
                <c:pt idx="621">
                  <c:v>0.58550000000000002</c:v>
                </c:pt>
                <c:pt idx="622">
                  <c:v>0.58660000000000001</c:v>
                </c:pt>
                <c:pt idx="623">
                  <c:v>0.58760000000000001</c:v>
                </c:pt>
                <c:pt idx="624">
                  <c:v>0.5887</c:v>
                </c:pt>
                <c:pt idx="625">
                  <c:v>0.5897</c:v>
                </c:pt>
                <c:pt idx="626">
                  <c:v>0.5907</c:v>
                </c:pt>
                <c:pt idx="627">
                  <c:v>0.59179999999999999</c:v>
                </c:pt>
                <c:pt idx="628">
                  <c:v>0.59279999999999999</c:v>
                </c:pt>
                <c:pt idx="629">
                  <c:v>0.59389999999999998</c:v>
                </c:pt>
                <c:pt idx="630">
                  <c:v>0.59489999999999998</c:v>
                </c:pt>
                <c:pt idx="631">
                  <c:v>0.59599999999999997</c:v>
                </c:pt>
                <c:pt idx="632">
                  <c:v>0.59699999999999998</c:v>
                </c:pt>
                <c:pt idx="633">
                  <c:v>0.59799999999999998</c:v>
                </c:pt>
                <c:pt idx="634">
                  <c:v>0.59909999999999997</c:v>
                </c:pt>
                <c:pt idx="635">
                  <c:v>0.60009999999999997</c:v>
                </c:pt>
                <c:pt idx="636">
                  <c:v>0.60119999999999996</c:v>
                </c:pt>
                <c:pt idx="637">
                  <c:v>0.60219999999999996</c:v>
                </c:pt>
                <c:pt idx="638">
                  <c:v>0.60329999999999995</c:v>
                </c:pt>
                <c:pt idx="639">
                  <c:v>0.60429999999999995</c:v>
                </c:pt>
                <c:pt idx="640">
                  <c:v>0.60529999999999995</c:v>
                </c:pt>
                <c:pt idx="641">
                  <c:v>0.60640000000000005</c:v>
                </c:pt>
                <c:pt idx="642">
                  <c:v>0.60740000000000005</c:v>
                </c:pt>
                <c:pt idx="643">
                  <c:v>0.60850000000000004</c:v>
                </c:pt>
                <c:pt idx="644">
                  <c:v>0.60950000000000004</c:v>
                </c:pt>
                <c:pt idx="645">
                  <c:v>0.61050000000000004</c:v>
                </c:pt>
                <c:pt idx="646">
                  <c:v>0.61160000000000003</c:v>
                </c:pt>
                <c:pt idx="647">
                  <c:v>0.61260000000000003</c:v>
                </c:pt>
                <c:pt idx="648">
                  <c:v>0.61370000000000002</c:v>
                </c:pt>
                <c:pt idx="649">
                  <c:v>0.61470000000000002</c:v>
                </c:pt>
                <c:pt idx="650">
                  <c:v>0.61580000000000001</c:v>
                </c:pt>
                <c:pt idx="651">
                  <c:v>0.61680000000000001</c:v>
                </c:pt>
                <c:pt idx="652">
                  <c:v>0.61780000000000002</c:v>
                </c:pt>
                <c:pt idx="653">
                  <c:v>0.61890000000000001</c:v>
                </c:pt>
                <c:pt idx="654">
                  <c:v>0.61990000000000001</c:v>
                </c:pt>
                <c:pt idx="655">
                  <c:v>0.621</c:v>
                </c:pt>
                <c:pt idx="656">
                  <c:v>0.622</c:v>
                </c:pt>
                <c:pt idx="657">
                  <c:v>0.62309999999999999</c:v>
                </c:pt>
                <c:pt idx="658">
                  <c:v>0.62409999999999999</c:v>
                </c:pt>
                <c:pt idx="659">
                  <c:v>0.62509999999999999</c:v>
                </c:pt>
                <c:pt idx="660">
                  <c:v>0.62619999999999998</c:v>
                </c:pt>
                <c:pt idx="661">
                  <c:v>0.62719999999999998</c:v>
                </c:pt>
                <c:pt idx="662">
                  <c:v>0.62829999999999997</c:v>
                </c:pt>
                <c:pt idx="663">
                  <c:v>0.62929999999999997</c:v>
                </c:pt>
                <c:pt idx="664">
                  <c:v>0.63029999999999997</c:v>
                </c:pt>
                <c:pt idx="665">
                  <c:v>0.63139999999999996</c:v>
                </c:pt>
                <c:pt idx="666">
                  <c:v>0.63239999999999996</c:v>
                </c:pt>
                <c:pt idx="667">
                  <c:v>0.63349999999999995</c:v>
                </c:pt>
                <c:pt idx="668">
                  <c:v>0.63449999999999995</c:v>
                </c:pt>
                <c:pt idx="669">
                  <c:v>0.63560000000000005</c:v>
                </c:pt>
                <c:pt idx="670">
                  <c:v>0.63660000000000005</c:v>
                </c:pt>
                <c:pt idx="671">
                  <c:v>0.63759999999999994</c:v>
                </c:pt>
                <c:pt idx="672">
                  <c:v>0.63870000000000005</c:v>
                </c:pt>
                <c:pt idx="673">
                  <c:v>0.63970000000000005</c:v>
                </c:pt>
                <c:pt idx="674">
                  <c:v>0.64080000000000004</c:v>
                </c:pt>
                <c:pt idx="675">
                  <c:v>0.64180000000000004</c:v>
                </c:pt>
                <c:pt idx="676">
                  <c:v>0.64290000000000003</c:v>
                </c:pt>
                <c:pt idx="677">
                  <c:v>0.64390000000000003</c:v>
                </c:pt>
                <c:pt idx="678">
                  <c:v>0.64490000000000003</c:v>
                </c:pt>
                <c:pt idx="679">
                  <c:v>0.64600000000000002</c:v>
                </c:pt>
                <c:pt idx="680">
                  <c:v>0.64700000000000002</c:v>
                </c:pt>
                <c:pt idx="681">
                  <c:v>0.64810000000000001</c:v>
                </c:pt>
                <c:pt idx="682">
                  <c:v>0.64910000000000001</c:v>
                </c:pt>
                <c:pt idx="683">
                  <c:v>0.65010000000000001</c:v>
                </c:pt>
                <c:pt idx="684">
                  <c:v>0.6512</c:v>
                </c:pt>
                <c:pt idx="685">
                  <c:v>0.6522</c:v>
                </c:pt>
                <c:pt idx="686">
                  <c:v>0.65329999999999999</c:v>
                </c:pt>
                <c:pt idx="687">
                  <c:v>0.65429999999999999</c:v>
                </c:pt>
                <c:pt idx="688">
                  <c:v>0.65539999999999998</c:v>
                </c:pt>
                <c:pt idx="689">
                  <c:v>0.65639999999999998</c:v>
                </c:pt>
                <c:pt idx="690">
                  <c:v>0.65739999999999998</c:v>
                </c:pt>
                <c:pt idx="691">
                  <c:v>0.65849999999999997</c:v>
                </c:pt>
                <c:pt idx="692">
                  <c:v>0.65949999999999998</c:v>
                </c:pt>
                <c:pt idx="693">
                  <c:v>0.66059999999999997</c:v>
                </c:pt>
                <c:pt idx="694">
                  <c:v>0.66159999999999997</c:v>
                </c:pt>
                <c:pt idx="695">
                  <c:v>0.66269999999999996</c:v>
                </c:pt>
                <c:pt idx="696">
                  <c:v>0.66369999999999996</c:v>
                </c:pt>
                <c:pt idx="697">
                  <c:v>0.66469999999999996</c:v>
                </c:pt>
                <c:pt idx="698">
                  <c:v>0.66579999999999995</c:v>
                </c:pt>
                <c:pt idx="699">
                  <c:v>0.66679999999999995</c:v>
                </c:pt>
                <c:pt idx="700">
                  <c:v>0.66790000000000005</c:v>
                </c:pt>
                <c:pt idx="701">
                  <c:v>0.66890000000000005</c:v>
                </c:pt>
                <c:pt idx="702">
                  <c:v>0.66990000000000005</c:v>
                </c:pt>
                <c:pt idx="703">
                  <c:v>0.67100000000000004</c:v>
                </c:pt>
                <c:pt idx="704">
                  <c:v>0.67200000000000004</c:v>
                </c:pt>
                <c:pt idx="705">
                  <c:v>0.67310000000000003</c:v>
                </c:pt>
                <c:pt idx="706">
                  <c:v>0.67410000000000003</c:v>
                </c:pt>
                <c:pt idx="707">
                  <c:v>0.67520000000000002</c:v>
                </c:pt>
                <c:pt idx="708">
                  <c:v>0.67620000000000002</c:v>
                </c:pt>
                <c:pt idx="709">
                  <c:v>0.67720000000000002</c:v>
                </c:pt>
                <c:pt idx="710">
                  <c:v>0.67830000000000001</c:v>
                </c:pt>
                <c:pt idx="711">
                  <c:v>0.67930000000000001</c:v>
                </c:pt>
                <c:pt idx="712">
                  <c:v>0.6804</c:v>
                </c:pt>
                <c:pt idx="713">
                  <c:v>0.68140000000000001</c:v>
                </c:pt>
                <c:pt idx="714">
                  <c:v>0.6825</c:v>
                </c:pt>
                <c:pt idx="715">
                  <c:v>0.6835</c:v>
                </c:pt>
                <c:pt idx="716">
                  <c:v>0.6845</c:v>
                </c:pt>
                <c:pt idx="717">
                  <c:v>0.68559999999999999</c:v>
                </c:pt>
                <c:pt idx="718">
                  <c:v>0.68659999999999999</c:v>
                </c:pt>
                <c:pt idx="719">
                  <c:v>0.68769999999999998</c:v>
                </c:pt>
                <c:pt idx="720">
                  <c:v>0.68869999999999998</c:v>
                </c:pt>
                <c:pt idx="721">
                  <c:v>0.68969999999999998</c:v>
                </c:pt>
                <c:pt idx="722">
                  <c:v>0.69079999999999997</c:v>
                </c:pt>
                <c:pt idx="723">
                  <c:v>0.69179999999999997</c:v>
                </c:pt>
                <c:pt idx="724">
                  <c:v>0.69289999999999996</c:v>
                </c:pt>
                <c:pt idx="725">
                  <c:v>0.69389999999999996</c:v>
                </c:pt>
                <c:pt idx="726">
                  <c:v>0.69499999999999995</c:v>
                </c:pt>
                <c:pt idx="727">
                  <c:v>0.69599999999999995</c:v>
                </c:pt>
                <c:pt idx="728">
                  <c:v>0.69699999999999995</c:v>
                </c:pt>
                <c:pt idx="729">
                  <c:v>0.69810000000000005</c:v>
                </c:pt>
                <c:pt idx="730">
                  <c:v>0.69910000000000005</c:v>
                </c:pt>
                <c:pt idx="731">
                  <c:v>0.70020000000000004</c:v>
                </c:pt>
                <c:pt idx="732">
                  <c:v>0.70120000000000005</c:v>
                </c:pt>
                <c:pt idx="733">
                  <c:v>0.70230000000000004</c:v>
                </c:pt>
                <c:pt idx="734">
                  <c:v>0.70330000000000004</c:v>
                </c:pt>
                <c:pt idx="735">
                  <c:v>0.70430000000000004</c:v>
                </c:pt>
                <c:pt idx="736">
                  <c:v>0.70540000000000003</c:v>
                </c:pt>
                <c:pt idx="737">
                  <c:v>0.70640000000000003</c:v>
                </c:pt>
                <c:pt idx="738">
                  <c:v>0.70750000000000002</c:v>
                </c:pt>
                <c:pt idx="739">
                  <c:v>0.70850000000000002</c:v>
                </c:pt>
                <c:pt idx="740">
                  <c:v>0.70950000000000002</c:v>
                </c:pt>
                <c:pt idx="741">
                  <c:v>0.71060000000000001</c:v>
                </c:pt>
                <c:pt idx="742">
                  <c:v>0.71160000000000001</c:v>
                </c:pt>
                <c:pt idx="743">
                  <c:v>0.7127</c:v>
                </c:pt>
                <c:pt idx="744">
                  <c:v>0.7137</c:v>
                </c:pt>
                <c:pt idx="745">
                  <c:v>0.71479999999999999</c:v>
                </c:pt>
                <c:pt idx="746">
                  <c:v>0.71579999999999999</c:v>
                </c:pt>
                <c:pt idx="747">
                  <c:v>0.71679999999999999</c:v>
                </c:pt>
                <c:pt idx="748">
                  <c:v>0.71789999999999998</c:v>
                </c:pt>
                <c:pt idx="749">
                  <c:v>0.71889999999999998</c:v>
                </c:pt>
                <c:pt idx="750">
                  <c:v>0.72</c:v>
                </c:pt>
                <c:pt idx="751">
                  <c:v>0.72099999999999997</c:v>
                </c:pt>
                <c:pt idx="752">
                  <c:v>0.72209999999999996</c:v>
                </c:pt>
                <c:pt idx="753">
                  <c:v>0.72309999999999997</c:v>
                </c:pt>
                <c:pt idx="754">
                  <c:v>0.72409999999999997</c:v>
                </c:pt>
                <c:pt idx="755">
                  <c:v>0.72519999999999996</c:v>
                </c:pt>
                <c:pt idx="756">
                  <c:v>0.72619999999999996</c:v>
                </c:pt>
                <c:pt idx="757">
                  <c:v>0.72729999999999995</c:v>
                </c:pt>
                <c:pt idx="758">
                  <c:v>0.72829999999999995</c:v>
                </c:pt>
                <c:pt idx="759">
                  <c:v>0.72929999999999995</c:v>
                </c:pt>
                <c:pt idx="760">
                  <c:v>0.73040000000000005</c:v>
                </c:pt>
                <c:pt idx="761">
                  <c:v>0.73140000000000005</c:v>
                </c:pt>
                <c:pt idx="762">
                  <c:v>0.73250000000000004</c:v>
                </c:pt>
                <c:pt idx="763">
                  <c:v>0.73350000000000004</c:v>
                </c:pt>
                <c:pt idx="764">
                  <c:v>0.73460000000000003</c:v>
                </c:pt>
                <c:pt idx="765">
                  <c:v>0.73560000000000003</c:v>
                </c:pt>
                <c:pt idx="766">
                  <c:v>0.73660000000000003</c:v>
                </c:pt>
                <c:pt idx="767">
                  <c:v>0.73770000000000002</c:v>
                </c:pt>
                <c:pt idx="768">
                  <c:v>0.73870000000000002</c:v>
                </c:pt>
                <c:pt idx="769">
                  <c:v>0.73980000000000001</c:v>
                </c:pt>
                <c:pt idx="770">
                  <c:v>0.74080000000000001</c:v>
                </c:pt>
                <c:pt idx="771">
                  <c:v>0.7419</c:v>
                </c:pt>
                <c:pt idx="772">
                  <c:v>0.7429</c:v>
                </c:pt>
                <c:pt idx="773">
                  <c:v>0.74390000000000001</c:v>
                </c:pt>
                <c:pt idx="774">
                  <c:v>0.745</c:v>
                </c:pt>
                <c:pt idx="775">
                  <c:v>0.746</c:v>
                </c:pt>
                <c:pt idx="776">
                  <c:v>0.74709999999999999</c:v>
                </c:pt>
                <c:pt idx="777">
                  <c:v>0.74809999999999999</c:v>
                </c:pt>
                <c:pt idx="778">
                  <c:v>0.74919999999999998</c:v>
                </c:pt>
                <c:pt idx="779">
                  <c:v>0.75019999999999998</c:v>
                </c:pt>
                <c:pt idx="780">
                  <c:v>0.75119999999999998</c:v>
                </c:pt>
                <c:pt idx="781">
                  <c:v>0.75229999999999997</c:v>
                </c:pt>
                <c:pt idx="782">
                  <c:v>0.75329999999999997</c:v>
                </c:pt>
                <c:pt idx="783">
                  <c:v>0.75439999999999996</c:v>
                </c:pt>
                <c:pt idx="784">
                  <c:v>0.75539999999999996</c:v>
                </c:pt>
                <c:pt idx="785">
                  <c:v>0.75639999999999996</c:v>
                </c:pt>
                <c:pt idx="786">
                  <c:v>0.75749999999999995</c:v>
                </c:pt>
                <c:pt idx="787">
                  <c:v>0.75849999999999995</c:v>
                </c:pt>
                <c:pt idx="788">
                  <c:v>0.75960000000000005</c:v>
                </c:pt>
                <c:pt idx="789">
                  <c:v>0.76060000000000005</c:v>
                </c:pt>
                <c:pt idx="790">
                  <c:v>0.76170000000000004</c:v>
                </c:pt>
                <c:pt idx="791">
                  <c:v>0.76270000000000004</c:v>
                </c:pt>
                <c:pt idx="792">
                  <c:v>0.76370000000000005</c:v>
                </c:pt>
                <c:pt idx="793">
                  <c:v>0.76480000000000004</c:v>
                </c:pt>
                <c:pt idx="794">
                  <c:v>0.76580000000000004</c:v>
                </c:pt>
                <c:pt idx="795">
                  <c:v>0.76690000000000003</c:v>
                </c:pt>
                <c:pt idx="796">
                  <c:v>0.76790000000000003</c:v>
                </c:pt>
                <c:pt idx="797">
                  <c:v>0.76900000000000002</c:v>
                </c:pt>
                <c:pt idx="798">
                  <c:v>0.77</c:v>
                </c:pt>
                <c:pt idx="799">
                  <c:v>0.77100000000000002</c:v>
                </c:pt>
                <c:pt idx="800">
                  <c:v>0.77210000000000001</c:v>
                </c:pt>
                <c:pt idx="801">
                  <c:v>0.77310000000000001</c:v>
                </c:pt>
                <c:pt idx="802">
                  <c:v>0.7742</c:v>
                </c:pt>
                <c:pt idx="803">
                  <c:v>0.7752</c:v>
                </c:pt>
                <c:pt idx="804">
                  <c:v>0.7762</c:v>
                </c:pt>
                <c:pt idx="805">
                  <c:v>0.77729999999999999</c:v>
                </c:pt>
                <c:pt idx="806">
                  <c:v>0.77829999999999999</c:v>
                </c:pt>
                <c:pt idx="807">
                  <c:v>0.77939999999999998</c:v>
                </c:pt>
                <c:pt idx="808">
                  <c:v>0.78039999999999998</c:v>
                </c:pt>
                <c:pt idx="809">
                  <c:v>0.78149999999999997</c:v>
                </c:pt>
                <c:pt idx="810">
                  <c:v>0.78249999999999997</c:v>
                </c:pt>
                <c:pt idx="811">
                  <c:v>0.78349999999999997</c:v>
                </c:pt>
                <c:pt idx="812">
                  <c:v>0.78459999999999996</c:v>
                </c:pt>
                <c:pt idx="813">
                  <c:v>0.78559999999999997</c:v>
                </c:pt>
                <c:pt idx="814">
                  <c:v>0.78669999999999995</c:v>
                </c:pt>
                <c:pt idx="815">
                  <c:v>0.78769999999999996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0.79079999999999995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0.79920000000000002</c:v>
                </c:pt>
                <c:pt idx="827">
                  <c:v>0.80020000000000002</c:v>
                </c:pt>
                <c:pt idx="828">
                  <c:v>0.80130000000000001</c:v>
                </c:pt>
                <c:pt idx="829">
                  <c:v>0.80230000000000001</c:v>
                </c:pt>
                <c:pt idx="830">
                  <c:v>0.80330000000000001</c:v>
                </c:pt>
                <c:pt idx="831">
                  <c:v>0.8044</c:v>
                </c:pt>
                <c:pt idx="832">
                  <c:v>0.8054</c:v>
                </c:pt>
                <c:pt idx="833">
                  <c:v>0.80649999999999999</c:v>
                </c:pt>
                <c:pt idx="834">
                  <c:v>0.8075</c:v>
                </c:pt>
                <c:pt idx="835">
                  <c:v>0.80859999999999999</c:v>
                </c:pt>
                <c:pt idx="836">
                  <c:v>0.80959999999999999</c:v>
                </c:pt>
                <c:pt idx="837">
                  <c:v>0.81059999999999999</c:v>
                </c:pt>
                <c:pt idx="838">
                  <c:v>0.81169999999999998</c:v>
                </c:pt>
                <c:pt idx="839">
                  <c:v>0.81269999999999998</c:v>
                </c:pt>
                <c:pt idx="840">
                  <c:v>0.81379999999999997</c:v>
                </c:pt>
                <c:pt idx="841">
                  <c:v>0.81479999999999997</c:v>
                </c:pt>
                <c:pt idx="842">
                  <c:v>0.81579999999999997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0.82110000000000005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0.82420000000000004</c:v>
                </c:pt>
                <c:pt idx="851">
                  <c:v>0.82520000000000004</c:v>
                </c:pt>
                <c:pt idx="852">
                  <c:v>0.82630000000000003</c:v>
                </c:pt>
                <c:pt idx="853">
                  <c:v>0.82730000000000004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0.83360000000000001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0.8367</c:v>
                </c:pt>
                <c:pt idx="863">
                  <c:v>0.8377</c:v>
                </c:pt>
                <c:pt idx="864">
                  <c:v>0.83879999999999999</c:v>
                </c:pt>
                <c:pt idx="865">
                  <c:v>0.83979999999999999</c:v>
                </c:pt>
                <c:pt idx="866">
                  <c:v>0.84089999999999998</c:v>
                </c:pt>
                <c:pt idx="867">
                  <c:v>0.84189999999999998</c:v>
                </c:pt>
              </c:numCache>
            </c:numRef>
          </c:xVal>
          <c:yVal>
            <c:numRef>
              <c:f>NEMI!$B$3:$B$870</c:f>
              <c:numCache>
                <c:formatCode>0.00E+00</c:formatCode>
                <c:ptCount val="868"/>
                <c:pt idx="0">
                  <c:v>8.9999999999999999E-8</c:v>
                </c:pt>
                <c:pt idx="1">
                  <c:v>9.013E-8</c:v>
                </c:pt>
                <c:pt idx="2">
                  <c:v>9.0149999999999997E-8</c:v>
                </c:pt>
                <c:pt idx="3">
                  <c:v>9.0149999999999997E-8</c:v>
                </c:pt>
                <c:pt idx="4">
                  <c:v>9.0149999999999997E-8</c:v>
                </c:pt>
                <c:pt idx="5">
                  <c:v>9.0159999999999995E-8</c:v>
                </c:pt>
                <c:pt idx="6">
                  <c:v>9.0180000000000004E-8</c:v>
                </c:pt>
                <c:pt idx="7">
                  <c:v>9.02E-8</c:v>
                </c:pt>
                <c:pt idx="8">
                  <c:v>9.0219999999999997E-8</c:v>
                </c:pt>
                <c:pt idx="9">
                  <c:v>9.0250000000000004E-8</c:v>
                </c:pt>
                <c:pt idx="10">
                  <c:v>9.0289999999999997E-8</c:v>
                </c:pt>
                <c:pt idx="11">
                  <c:v>9.0330000000000002E-8</c:v>
                </c:pt>
                <c:pt idx="12">
                  <c:v>9.0390000000000004E-8</c:v>
                </c:pt>
                <c:pt idx="13">
                  <c:v>9.0450000000000006E-8</c:v>
                </c:pt>
                <c:pt idx="14">
                  <c:v>9.0520000000000006E-8</c:v>
                </c:pt>
                <c:pt idx="15">
                  <c:v>9.0600000000000004E-8</c:v>
                </c:pt>
                <c:pt idx="16">
                  <c:v>9.0680000000000002E-8</c:v>
                </c:pt>
                <c:pt idx="17">
                  <c:v>9.0750000000000002E-8</c:v>
                </c:pt>
                <c:pt idx="18">
                  <c:v>9.083E-8</c:v>
                </c:pt>
                <c:pt idx="19">
                  <c:v>9.0919999999999996E-8</c:v>
                </c:pt>
                <c:pt idx="20">
                  <c:v>9.1010000000000006E-8</c:v>
                </c:pt>
                <c:pt idx="21">
                  <c:v>9.1119999999999998E-8</c:v>
                </c:pt>
                <c:pt idx="22">
                  <c:v>9.125E-8</c:v>
                </c:pt>
                <c:pt idx="23">
                  <c:v>9.1419999999999994E-8</c:v>
                </c:pt>
                <c:pt idx="24">
                  <c:v>9.1609999999999998E-8</c:v>
                </c:pt>
                <c:pt idx="25">
                  <c:v>9.1780000000000005E-8</c:v>
                </c:pt>
                <c:pt idx="26">
                  <c:v>9.1899999999999996E-8</c:v>
                </c:pt>
                <c:pt idx="27">
                  <c:v>9.1959999999999998E-8</c:v>
                </c:pt>
                <c:pt idx="28">
                  <c:v>9.1959999999999998E-8</c:v>
                </c:pt>
                <c:pt idx="29">
                  <c:v>9.1949999999999999E-8</c:v>
                </c:pt>
                <c:pt idx="30">
                  <c:v>9.1940000000000001E-8</c:v>
                </c:pt>
                <c:pt idx="31">
                  <c:v>9.1930000000000003E-8</c:v>
                </c:pt>
                <c:pt idx="32">
                  <c:v>9.1940000000000001E-8</c:v>
                </c:pt>
                <c:pt idx="33">
                  <c:v>9.1949999999999999E-8</c:v>
                </c:pt>
                <c:pt idx="34">
                  <c:v>9.1979999999999994E-8</c:v>
                </c:pt>
                <c:pt idx="35">
                  <c:v>9.2010000000000001E-8</c:v>
                </c:pt>
                <c:pt idx="36">
                  <c:v>9.2019999999999999E-8</c:v>
                </c:pt>
                <c:pt idx="37">
                  <c:v>9.1969999999999996E-8</c:v>
                </c:pt>
                <c:pt idx="38">
                  <c:v>9.188E-8</c:v>
                </c:pt>
                <c:pt idx="39">
                  <c:v>9.1759999999999996E-8</c:v>
                </c:pt>
                <c:pt idx="40">
                  <c:v>9.1660000000000002E-8</c:v>
                </c:pt>
                <c:pt idx="41">
                  <c:v>9.1580000000000003E-8</c:v>
                </c:pt>
                <c:pt idx="42">
                  <c:v>9.1520000000000002E-8</c:v>
                </c:pt>
                <c:pt idx="43">
                  <c:v>9.1469999999999998E-8</c:v>
                </c:pt>
                <c:pt idx="44">
                  <c:v>9.1430000000000005E-8</c:v>
                </c:pt>
                <c:pt idx="45">
                  <c:v>9.1399999999999998E-8</c:v>
                </c:pt>
                <c:pt idx="46">
                  <c:v>9.1370000000000004E-8</c:v>
                </c:pt>
                <c:pt idx="47">
                  <c:v>9.1339999999999996E-8</c:v>
                </c:pt>
                <c:pt idx="48">
                  <c:v>9.1339999999999996E-8</c:v>
                </c:pt>
                <c:pt idx="49">
                  <c:v>9.1339999999999996E-8</c:v>
                </c:pt>
                <c:pt idx="50">
                  <c:v>9.1360000000000005E-8</c:v>
                </c:pt>
                <c:pt idx="51">
                  <c:v>9.1339999999999996E-8</c:v>
                </c:pt>
                <c:pt idx="52">
                  <c:v>9.1279999999999994E-8</c:v>
                </c:pt>
                <c:pt idx="53">
                  <c:v>9.1199999999999996E-8</c:v>
                </c:pt>
                <c:pt idx="54">
                  <c:v>9.1150000000000006E-8</c:v>
                </c:pt>
                <c:pt idx="55">
                  <c:v>9.1139999999999994E-8</c:v>
                </c:pt>
                <c:pt idx="56">
                  <c:v>9.111E-8</c:v>
                </c:pt>
                <c:pt idx="57">
                  <c:v>9.1030000000000002E-8</c:v>
                </c:pt>
                <c:pt idx="58">
                  <c:v>9.097E-8</c:v>
                </c:pt>
                <c:pt idx="59">
                  <c:v>9.097E-8</c:v>
                </c:pt>
                <c:pt idx="60">
                  <c:v>9.0989999999999996E-8</c:v>
                </c:pt>
                <c:pt idx="61">
                  <c:v>9.0960000000000002E-8</c:v>
                </c:pt>
                <c:pt idx="62">
                  <c:v>9.0859999999999994E-8</c:v>
                </c:pt>
                <c:pt idx="63">
                  <c:v>9.0789999999999994E-8</c:v>
                </c:pt>
                <c:pt idx="64">
                  <c:v>9.0779999999999996E-8</c:v>
                </c:pt>
                <c:pt idx="65">
                  <c:v>9.0789999999999994E-8</c:v>
                </c:pt>
                <c:pt idx="66">
                  <c:v>9.0769999999999998E-8</c:v>
                </c:pt>
                <c:pt idx="67">
                  <c:v>9.0730000000000006E-8</c:v>
                </c:pt>
                <c:pt idx="68">
                  <c:v>9.0719999999999994E-8</c:v>
                </c:pt>
                <c:pt idx="69">
                  <c:v>9.0750000000000002E-8</c:v>
                </c:pt>
                <c:pt idx="70">
                  <c:v>9.0779999999999996E-8</c:v>
                </c:pt>
                <c:pt idx="71">
                  <c:v>9.076E-8</c:v>
                </c:pt>
                <c:pt idx="72">
                  <c:v>9.0719999999999994E-8</c:v>
                </c:pt>
                <c:pt idx="73">
                  <c:v>9.069E-8</c:v>
                </c:pt>
                <c:pt idx="74">
                  <c:v>9.069E-8</c:v>
                </c:pt>
                <c:pt idx="75">
                  <c:v>9.069E-8</c:v>
                </c:pt>
                <c:pt idx="76">
                  <c:v>9.0680000000000002E-8</c:v>
                </c:pt>
                <c:pt idx="77">
                  <c:v>9.0660000000000006E-8</c:v>
                </c:pt>
                <c:pt idx="78">
                  <c:v>9.0639999999999996E-8</c:v>
                </c:pt>
                <c:pt idx="79">
                  <c:v>9.062E-8</c:v>
                </c:pt>
                <c:pt idx="80">
                  <c:v>9.0610000000000002E-8</c:v>
                </c:pt>
                <c:pt idx="81">
                  <c:v>9.0610000000000002E-8</c:v>
                </c:pt>
                <c:pt idx="82">
                  <c:v>9.0610000000000002E-8</c:v>
                </c:pt>
                <c:pt idx="83">
                  <c:v>9.0610000000000002E-8</c:v>
                </c:pt>
                <c:pt idx="84">
                  <c:v>9.0600000000000004E-8</c:v>
                </c:pt>
                <c:pt idx="85">
                  <c:v>9.0600000000000004E-8</c:v>
                </c:pt>
                <c:pt idx="86">
                  <c:v>9.0600000000000004E-8</c:v>
                </c:pt>
                <c:pt idx="87">
                  <c:v>9.0600000000000004E-8</c:v>
                </c:pt>
                <c:pt idx="88">
                  <c:v>9.0590000000000006E-8</c:v>
                </c:pt>
                <c:pt idx="89">
                  <c:v>9.0590000000000006E-8</c:v>
                </c:pt>
                <c:pt idx="90">
                  <c:v>9.0590000000000006E-8</c:v>
                </c:pt>
                <c:pt idx="91">
                  <c:v>9.0590000000000006E-8</c:v>
                </c:pt>
                <c:pt idx="92">
                  <c:v>9.0590000000000006E-8</c:v>
                </c:pt>
                <c:pt idx="93">
                  <c:v>9.0590000000000006E-8</c:v>
                </c:pt>
                <c:pt idx="94">
                  <c:v>9.0590000000000006E-8</c:v>
                </c:pt>
                <c:pt idx="95">
                  <c:v>9.0590000000000006E-8</c:v>
                </c:pt>
                <c:pt idx="96">
                  <c:v>9.0590000000000006E-8</c:v>
                </c:pt>
                <c:pt idx="97">
                  <c:v>9.0600000000000004E-8</c:v>
                </c:pt>
                <c:pt idx="98">
                  <c:v>9.0610000000000002E-8</c:v>
                </c:pt>
                <c:pt idx="99">
                  <c:v>9.062E-8</c:v>
                </c:pt>
                <c:pt idx="100">
                  <c:v>9.0629999999999998E-8</c:v>
                </c:pt>
                <c:pt idx="101">
                  <c:v>9.062E-8</c:v>
                </c:pt>
                <c:pt idx="102">
                  <c:v>9.0610000000000002E-8</c:v>
                </c:pt>
                <c:pt idx="103">
                  <c:v>9.0600000000000004E-8</c:v>
                </c:pt>
                <c:pt idx="104">
                  <c:v>9.0600000000000004E-8</c:v>
                </c:pt>
                <c:pt idx="105">
                  <c:v>9.0600000000000004E-8</c:v>
                </c:pt>
                <c:pt idx="106">
                  <c:v>9.0600000000000004E-8</c:v>
                </c:pt>
                <c:pt idx="107">
                  <c:v>9.0600000000000004E-8</c:v>
                </c:pt>
                <c:pt idx="108">
                  <c:v>9.0600000000000004E-8</c:v>
                </c:pt>
                <c:pt idx="109">
                  <c:v>9.0680000000000002E-8</c:v>
                </c:pt>
                <c:pt idx="110">
                  <c:v>9.0820000000000002E-8</c:v>
                </c:pt>
                <c:pt idx="111">
                  <c:v>9.0870000000000006E-8</c:v>
                </c:pt>
                <c:pt idx="112">
                  <c:v>9.0730000000000006E-8</c:v>
                </c:pt>
                <c:pt idx="113">
                  <c:v>9.0600000000000004E-8</c:v>
                </c:pt>
                <c:pt idx="114">
                  <c:v>9.0590000000000006E-8</c:v>
                </c:pt>
                <c:pt idx="115">
                  <c:v>9.062E-8</c:v>
                </c:pt>
                <c:pt idx="116">
                  <c:v>9.0649999999999994E-8</c:v>
                </c:pt>
                <c:pt idx="117">
                  <c:v>9.0680000000000002E-8</c:v>
                </c:pt>
                <c:pt idx="118">
                  <c:v>9.0699999999999998E-8</c:v>
                </c:pt>
                <c:pt idx="119">
                  <c:v>9.0709999999999996E-8</c:v>
                </c:pt>
                <c:pt idx="120">
                  <c:v>9.069E-8</c:v>
                </c:pt>
                <c:pt idx="121">
                  <c:v>9.0670000000000004E-8</c:v>
                </c:pt>
                <c:pt idx="122">
                  <c:v>9.0649999999999994E-8</c:v>
                </c:pt>
                <c:pt idx="123">
                  <c:v>9.0639999999999996E-8</c:v>
                </c:pt>
                <c:pt idx="124">
                  <c:v>9.0670000000000004E-8</c:v>
                </c:pt>
                <c:pt idx="125">
                  <c:v>9.0699999999999998E-8</c:v>
                </c:pt>
                <c:pt idx="126">
                  <c:v>9.0670000000000004E-8</c:v>
                </c:pt>
                <c:pt idx="127">
                  <c:v>9.0590000000000006E-8</c:v>
                </c:pt>
                <c:pt idx="128">
                  <c:v>9.0530000000000004E-8</c:v>
                </c:pt>
                <c:pt idx="129">
                  <c:v>9.0499999999999996E-8</c:v>
                </c:pt>
                <c:pt idx="130">
                  <c:v>9.0489999999999998E-8</c:v>
                </c:pt>
                <c:pt idx="131">
                  <c:v>9.048E-8</c:v>
                </c:pt>
                <c:pt idx="132">
                  <c:v>9.0489999999999998E-8</c:v>
                </c:pt>
                <c:pt idx="133">
                  <c:v>9.048E-8</c:v>
                </c:pt>
                <c:pt idx="134">
                  <c:v>9.048E-8</c:v>
                </c:pt>
                <c:pt idx="135">
                  <c:v>9.048E-8</c:v>
                </c:pt>
                <c:pt idx="136">
                  <c:v>9.048E-8</c:v>
                </c:pt>
                <c:pt idx="137">
                  <c:v>9.048E-8</c:v>
                </c:pt>
                <c:pt idx="138">
                  <c:v>9.0489999999999998E-8</c:v>
                </c:pt>
                <c:pt idx="139">
                  <c:v>9.048E-8</c:v>
                </c:pt>
                <c:pt idx="140">
                  <c:v>9.048E-8</c:v>
                </c:pt>
                <c:pt idx="141">
                  <c:v>9.048E-8</c:v>
                </c:pt>
                <c:pt idx="142">
                  <c:v>9.048E-8</c:v>
                </c:pt>
                <c:pt idx="143">
                  <c:v>9.048E-8</c:v>
                </c:pt>
                <c:pt idx="144">
                  <c:v>9.048E-8</c:v>
                </c:pt>
                <c:pt idx="145">
                  <c:v>9.048E-8</c:v>
                </c:pt>
                <c:pt idx="146">
                  <c:v>9.048E-8</c:v>
                </c:pt>
                <c:pt idx="147">
                  <c:v>9.048E-8</c:v>
                </c:pt>
                <c:pt idx="148">
                  <c:v>9.048E-8</c:v>
                </c:pt>
                <c:pt idx="149">
                  <c:v>9.048E-8</c:v>
                </c:pt>
                <c:pt idx="150">
                  <c:v>9.048E-8</c:v>
                </c:pt>
                <c:pt idx="151">
                  <c:v>9.048E-8</c:v>
                </c:pt>
                <c:pt idx="152">
                  <c:v>9.048E-8</c:v>
                </c:pt>
                <c:pt idx="153">
                  <c:v>9.048E-8</c:v>
                </c:pt>
                <c:pt idx="154">
                  <c:v>9.048E-8</c:v>
                </c:pt>
                <c:pt idx="155">
                  <c:v>9.048E-8</c:v>
                </c:pt>
                <c:pt idx="156">
                  <c:v>9.048E-8</c:v>
                </c:pt>
                <c:pt idx="157">
                  <c:v>9.048E-8</c:v>
                </c:pt>
                <c:pt idx="158">
                  <c:v>9.048E-8</c:v>
                </c:pt>
                <c:pt idx="159">
                  <c:v>9.048E-8</c:v>
                </c:pt>
                <c:pt idx="160">
                  <c:v>9.048E-8</c:v>
                </c:pt>
                <c:pt idx="161">
                  <c:v>9.048E-8</c:v>
                </c:pt>
                <c:pt idx="162">
                  <c:v>9.048E-8</c:v>
                </c:pt>
                <c:pt idx="163">
                  <c:v>9.048E-8</c:v>
                </c:pt>
                <c:pt idx="164">
                  <c:v>9.048E-8</c:v>
                </c:pt>
                <c:pt idx="165">
                  <c:v>9.048E-8</c:v>
                </c:pt>
                <c:pt idx="166">
                  <c:v>9.048E-8</c:v>
                </c:pt>
                <c:pt idx="167">
                  <c:v>9.048E-8</c:v>
                </c:pt>
                <c:pt idx="168">
                  <c:v>9.048E-8</c:v>
                </c:pt>
                <c:pt idx="169">
                  <c:v>9.048E-8</c:v>
                </c:pt>
                <c:pt idx="170">
                  <c:v>9.048E-8</c:v>
                </c:pt>
                <c:pt idx="171">
                  <c:v>9.048E-8</c:v>
                </c:pt>
                <c:pt idx="172">
                  <c:v>9.048E-8</c:v>
                </c:pt>
                <c:pt idx="173">
                  <c:v>9.048E-8</c:v>
                </c:pt>
                <c:pt idx="174">
                  <c:v>9.048E-8</c:v>
                </c:pt>
                <c:pt idx="175">
                  <c:v>9.048E-8</c:v>
                </c:pt>
                <c:pt idx="176">
                  <c:v>9.048E-8</c:v>
                </c:pt>
                <c:pt idx="177">
                  <c:v>9.048E-8</c:v>
                </c:pt>
                <c:pt idx="178">
                  <c:v>9.048E-8</c:v>
                </c:pt>
                <c:pt idx="179">
                  <c:v>9.048E-8</c:v>
                </c:pt>
                <c:pt idx="180">
                  <c:v>9.048E-8</c:v>
                </c:pt>
                <c:pt idx="181">
                  <c:v>9.048E-8</c:v>
                </c:pt>
                <c:pt idx="182">
                  <c:v>9.048E-8</c:v>
                </c:pt>
                <c:pt idx="183">
                  <c:v>9.048E-8</c:v>
                </c:pt>
                <c:pt idx="184">
                  <c:v>9.048E-8</c:v>
                </c:pt>
                <c:pt idx="185">
                  <c:v>9.048E-8</c:v>
                </c:pt>
                <c:pt idx="186">
                  <c:v>9.048E-8</c:v>
                </c:pt>
                <c:pt idx="187">
                  <c:v>9.048E-8</c:v>
                </c:pt>
                <c:pt idx="188">
                  <c:v>9.048E-8</c:v>
                </c:pt>
                <c:pt idx="189">
                  <c:v>9.048E-8</c:v>
                </c:pt>
                <c:pt idx="190">
                  <c:v>9.048E-8</c:v>
                </c:pt>
                <c:pt idx="191">
                  <c:v>9.048E-8</c:v>
                </c:pt>
                <c:pt idx="192">
                  <c:v>9.048E-8</c:v>
                </c:pt>
                <c:pt idx="193">
                  <c:v>9.048E-8</c:v>
                </c:pt>
                <c:pt idx="194">
                  <c:v>9.048E-8</c:v>
                </c:pt>
                <c:pt idx="195">
                  <c:v>9.048E-8</c:v>
                </c:pt>
                <c:pt idx="196">
                  <c:v>9.048E-8</c:v>
                </c:pt>
                <c:pt idx="197">
                  <c:v>9.048E-8</c:v>
                </c:pt>
                <c:pt idx="198">
                  <c:v>9.048E-8</c:v>
                </c:pt>
                <c:pt idx="199">
                  <c:v>9.048E-8</c:v>
                </c:pt>
                <c:pt idx="200">
                  <c:v>9.048E-8</c:v>
                </c:pt>
                <c:pt idx="201">
                  <c:v>9.048E-8</c:v>
                </c:pt>
                <c:pt idx="202">
                  <c:v>9.048E-8</c:v>
                </c:pt>
                <c:pt idx="203">
                  <c:v>9.048E-8</c:v>
                </c:pt>
                <c:pt idx="204">
                  <c:v>9.048E-8</c:v>
                </c:pt>
                <c:pt idx="205">
                  <c:v>9.048E-8</c:v>
                </c:pt>
                <c:pt idx="206">
                  <c:v>9.048E-8</c:v>
                </c:pt>
                <c:pt idx="207">
                  <c:v>9.048E-8</c:v>
                </c:pt>
                <c:pt idx="208">
                  <c:v>9.048E-8</c:v>
                </c:pt>
                <c:pt idx="209">
                  <c:v>9.048E-8</c:v>
                </c:pt>
                <c:pt idx="210">
                  <c:v>9.048E-8</c:v>
                </c:pt>
                <c:pt idx="211">
                  <c:v>9.048E-8</c:v>
                </c:pt>
                <c:pt idx="212">
                  <c:v>9.048E-8</c:v>
                </c:pt>
                <c:pt idx="213">
                  <c:v>9.048E-8</c:v>
                </c:pt>
                <c:pt idx="214">
                  <c:v>9.048E-8</c:v>
                </c:pt>
                <c:pt idx="215">
                  <c:v>9.048E-8</c:v>
                </c:pt>
                <c:pt idx="216">
                  <c:v>9.048E-8</c:v>
                </c:pt>
                <c:pt idx="217">
                  <c:v>9.048E-8</c:v>
                </c:pt>
                <c:pt idx="218">
                  <c:v>9.048E-8</c:v>
                </c:pt>
                <c:pt idx="219">
                  <c:v>9.048E-8</c:v>
                </c:pt>
                <c:pt idx="220">
                  <c:v>9.048E-8</c:v>
                </c:pt>
                <c:pt idx="221">
                  <c:v>9.048E-8</c:v>
                </c:pt>
                <c:pt idx="222">
                  <c:v>9.048E-8</c:v>
                </c:pt>
                <c:pt idx="223">
                  <c:v>9.048E-8</c:v>
                </c:pt>
                <c:pt idx="224">
                  <c:v>9.048E-8</c:v>
                </c:pt>
                <c:pt idx="225">
                  <c:v>9.048E-8</c:v>
                </c:pt>
                <c:pt idx="226">
                  <c:v>9.048E-8</c:v>
                </c:pt>
                <c:pt idx="227">
                  <c:v>9.048E-8</c:v>
                </c:pt>
                <c:pt idx="228">
                  <c:v>9.048E-8</c:v>
                </c:pt>
                <c:pt idx="229">
                  <c:v>9.048E-8</c:v>
                </c:pt>
                <c:pt idx="230">
                  <c:v>9.048E-8</c:v>
                </c:pt>
                <c:pt idx="231">
                  <c:v>9.048E-8</c:v>
                </c:pt>
                <c:pt idx="232">
                  <c:v>9.048E-8</c:v>
                </c:pt>
                <c:pt idx="233">
                  <c:v>9.048E-8</c:v>
                </c:pt>
                <c:pt idx="234">
                  <c:v>9.048E-8</c:v>
                </c:pt>
                <c:pt idx="235">
                  <c:v>9.048E-8</c:v>
                </c:pt>
                <c:pt idx="236">
                  <c:v>9.048E-8</c:v>
                </c:pt>
                <c:pt idx="237">
                  <c:v>9.048E-8</c:v>
                </c:pt>
                <c:pt idx="238">
                  <c:v>9.048E-8</c:v>
                </c:pt>
                <c:pt idx="239">
                  <c:v>9.048E-8</c:v>
                </c:pt>
                <c:pt idx="240">
                  <c:v>9.048E-8</c:v>
                </c:pt>
                <c:pt idx="241">
                  <c:v>9.048E-8</c:v>
                </c:pt>
                <c:pt idx="242">
                  <c:v>9.048E-8</c:v>
                </c:pt>
                <c:pt idx="243">
                  <c:v>9.048E-8</c:v>
                </c:pt>
                <c:pt idx="244">
                  <c:v>9.048E-8</c:v>
                </c:pt>
                <c:pt idx="245">
                  <c:v>9.048E-8</c:v>
                </c:pt>
                <c:pt idx="246">
                  <c:v>9.048E-8</c:v>
                </c:pt>
                <c:pt idx="247">
                  <c:v>9.048E-8</c:v>
                </c:pt>
                <c:pt idx="248">
                  <c:v>9.048E-8</c:v>
                </c:pt>
                <c:pt idx="249">
                  <c:v>9.048E-8</c:v>
                </c:pt>
                <c:pt idx="250">
                  <c:v>9.048E-8</c:v>
                </c:pt>
                <c:pt idx="251">
                  <c:v>9.048E-8</c:v>
                </c:pt>
                <c:pt idx="252">
                  <c:v>9.048E-8</c:v>
                </c:pt>
                <c:pt idx="253">
                  <c:v>9.048E-8</c:v>
                </c:pt>
                <c:pt idx="254">
                  <c:v>9.048E-8</c:v>
                </c:pt>
                <c:pt idx="255">
                  <c:v>9.048E-8</c:v>
                </c:pt>
                <c:pt idx="256">
                  <c:v>9.048E-8</c:v>
                </c:pt>
                <c:pt idx="257">
                  <c:v>9.048E-8</c:v>
                </c:pt>
                <c:pt idx="258">
                  <c:v>9.048E-8</c:v>
                </c:pt>
                <c:pt idx="259">
                  <c:v>9.048E-8</c:v>
                </c:pt>
                <c:pt idx="260">
                  <c:v>9.048E-8</c:v>
                </c:pt>
                <c:pt idx="261">
                  <c:v>9.048E-8</c:v>
                </c:pt>
                <c:pt idx="262">
                  <c:v>9.048E-8</c:v>
                </c:pt>
                <c:pt idx="263">
                  <c:v>9.048E-8</c:v>
                </c:pt>
                <c:pt idx="264">
                  <c:v>9.048E-8</c:v>
                </c:pt>
                <c:pt idx="265">
                  <c:v>9.048E-8</c:v>
                </c:pt>
                <c:pt idx="266">
                  <c:v>9.048E-8</c:v>
                </c:pt>
                <c:pt idx="267">
                  <c:v>9.048E-8</c:v>
                </c:pt>
                <c:pt idx="268">
                  <c:v>9.048E-8</c:v>
                </c:pt>
                <c:pt idx="269">
                  <c:v>9.048E-8</c:v>
                </c:pt>
                <c:pt idx="270">
                  <c:v>9.048E-8</c:v>
                </c:pt>
                <c:pt idx="271">
                  <c:v>9.048E-8</c:v>
                </c:pt>
                <c:pt idx="272">
                  <c:v>9.048E-8</c:v>
                </c:pt>
                <c:pt idx="273">
                  <c:v>9.048E-8</c:v>
                </c:pt>
                <c:pt idx="274">
                  <c:v>9.048E-8</c:v>
                </c:pt>
                <c:pt idx="275">
                  <c:v>9.048E-8</c:v>
                </c:pt>
                <c:pt idx="276">
                  <c:v>9.048E-8</c:v>
                </c:pt>
                <c:pt idx="277">
                  <c:v>9.048E-8</c:v>
                </c:pt>
                <c:pt idx="278">
                  <c:v>9.048E-8</c:v>
                </c:pt>
                <c:pt idx="279">
                  <c:v>9.048E-8</c:v>
                </c:pt>
                <c:pt idx="280">
                  <c:v>9.048E-8</c:v>
                </c:pt>
                <c:pt idx="281">
                  <c:v>9.048E-8</c:v>
                </c:pt>
                <c:pt idx="282">
                  <c:v>9.048E-8</c:v>
                </c:pt>
                <c:pt idx="283">
                  <c:v>9.048E-8</c:v>
                </c:pt>
                <c:pt idx="284">
                  <c:v>9.048E-8</c:v>
                </c:pt>
                <c:pt idx="285">
                  <c:v>9.048E-8</c:v>
                </c:pt>
                <c:pt idx="286">
                  <c:v>9.048E-8</c:v>
                </c:pt>
                <c:pt idx="287">
                  <c:v>9.048E-8</c:v>
                </c:pt>
                <c:pt idx="288">
                  <c:v>9.048E-8</c:v>
                </c:pt>
                <c:pt idx="289">
                  <c:v>9.048E-8</c:v>
                </c:pt>
                <c:pt idx="290">
                  <c:v>9.048E-8</c:v>
                </c:pt>
                <c:pt idx="291">
                  <c:v>9.048E-8</c:v>
                </c:pt>
                <c:pt idx="292">
                  <c:v>9.048E-8</c:v>
                </c:pt>
                <c:pt idx="293">
                  <c:v>9.048E-8</c:v>
                </c:pt>
                <c:pt idx="294">
                  <c:v>9.048E-8</c:v>
                </c:pt>
                <c:pt idx="295">
                  <c:v>9.048E-8</c:v>
                </c:pt>
                <c:pt idx="296">
                  <c:v>9.048E-8</c:v>
                </c:pt>
                <c:pt idx="297">
                  <c:v>9.048E-8</c:v>
                </c:pt>
                <c:pt idx="298">
                  <c:v>9.048E-8</c:v>
                </c:pt>
                <c:pt idx="299">
                  <c:v>9.048E-8</c:v>
                </c:pt>
                <c:pt idx="300">
                  <c:v>9.048E-8</c:v>
                </c:pt>
                <c:pt idx="301">
                  <c:v>9.048E-8</c:v>
                </c:pt>
                <c:pt idx="302">
                  <c:v>9.048E-8</c:v>
                </c:pt>
                <c:pt idx="303">
                  <c:v>9.048E-8</c:v>
                </c:pt>
                <c:pt idx="304">
                  <c:v>9.048E-8</c:v>
                </c:pt>
                <c:pt idx="305">
                  <c:v>9.048E-8</c:v>
                </c:pt>
                <c:pt idx="306">
                  <c:v>9.048E-8</c:v>
                </c:pt>
                <c:pt idx="307">
                  <c:v>9.048E-8</c:v>
                </c:pt>
                <c:pt idx="308">
                  <c:v>9.048E-8</c:v>
                </c:pt>
                <c:pt idx="309">
                  <c:v>9.048E-8</c:v>
                </c:pt>
                <c:pt idx="310">
                  <c:v>9.048E-8</c:v>
                </c:pt>
                <c:pt idx="311">
                  <c:v>9.048E-8</c:v>
                </c:pt>
                <c:pt idx="312">
                  <c:v>9.048E-8</c:v>
                </c:pt>
                <c:pt idx="313">
                  <c:v>9.048E-8</c:v>
                </c:pt>
                <c:pt idx="314">
                  <c:v>9.048E-8</c:v>
                </c:pt>
                <c:pt idx="315">
                  <c:v>9.048E-8</c:v>
                </c:pt>
                <c:pt idx="316">
                  <c:v>9.048E-8</c:v>
                </c:pt>
                <c:pt idx="317">
                  <c:v>9.048E-8</c:v>
                </c:pt>
                <c:pt idx="318">
                  <c:v>9.048E-8</c:v>
                </c:pt>
                <c:pt idx="319">
                  <c:v>9.048E-8</c:v>
                </c:pt>
                <c:pt idx="320">
                  <c:v>9.048E-8</c:v>
                </c:pt>
                <c:pt idx="321">
                  <c:v>9.048E-8</c:v>
                </c:pt>
                <c:pt idx="322">
                  <c:v>9.048E-8</c:v>
                </c:pt>
                <c:pt idx="323">
                  <c:v>9.048E-8</c:v>
                </c:pt>
                <c:pt idx="324">
                  <c:v>9.048E-8</c:v>
                </c:pt>
                <c:pt idx="325">
                  <c:v>9.048E-8</c:v>
                </c:pt>
                <c:pt idx="326">
                  <c:v>9.048E-8</c:v>
                </c:pt>
                <c:pt idx="327">
                  <c:v>9.048E-8</c:v>
                </c:pt>
                <c:pt idx="328">
                  <c:v>9.048E-8</c:v>
                </c:pt>
                <c:pt idx="329">
                  <c:v>9.048E-8</c:v>
                </c:pt>
                <c:pt idx="330">
                  <c:v>9.048E-8</c:v>
                </c:pt>
                <c:pt idx="331">
                  <c:v>9.048E-8</c:v>
                </c:pt>
                <c:pt idx="332">
                  <c:v>9.048E-8</c:v>
                </c:pt>
                <c:pt idx="333">
                  <c:v>9.048E-8</c:v>
                </c:pt>
                <c:pt idx="334">
                  <c:v>9.048E-8</c:v>
                </c:pt>
                <c:pt idx="335">
                  <c:v>9.048E-8</c:v>
                </c:pt>
                <c:pt idx="336">
                  <c:v>9.048E-8</c:v>
                </c:pt>
                <c:pt idx="337">
                  <c:v>9.048E-8</c:v>
                </c:pt>
                <c:pt idx="338">
                  <c:v>9.048E-8</c:v>
                </c:pt>
                <c:pt idx="339">
                  <c:v>9.048E-8</c:v>
                </c:pt>
                <c:pt idx="340">
                  <c:v>9.048E-8</c:v>
                </c:pt>
                <c:pt idx="341">
                  <c:v>9.048E-8</c:v>
                </c:pt>
                <c:pt idx="342">
                  <c:v>9.048E-8</c:v>
                </c:pt>
                <c:pt idx="343">
                  <c:v>9.048E-8</c:v>
                </c:pt>
                <c:pt idx="344">
                  <c:v>9.048E-8</c:v>
                </c:pt>
                <c:pt idx="345">
                  <c:v>9.048E-8</c:v>
                </c:pt>
                <c:pt idx="346">
                  <c:v>9.048E-8</c:v>
                </c:pt>
                <c:pt idx="347">
                  <c:v>9.048E-8</c:v>
                </c:pt>
                <c:pt idx="348">
                  <c:v>9.048E-8</c:v>
                </c:pt>
                <c:pt idx="349">
                  <c:v>9.048E-8</c:v>
                </c:pt>
                <c:pt idx="350">
                  <c:v>9.048E-8</c:v>
                </c:pt>
                <c:pt idx="351">
                  <c:v>9.048E-8</c:v>
                </c:pt>
                <c:pt idx="352">
                  <c:v>9.048E-8</c:v>
                </c:pt>
                <c:pt idx="353">
                  <c:v>9.048E-8</c:v>
                </c:pt>
                <c:pt idx="354">
                  <c:v>9.048E-8</c:v>
                </c:pt>
                <c:pt idx="355">
                  <c:v>9.048E-8</c:v>
                </c:pt>
                <c:pt idx="356">
                  <c:v>9.048E-8</c:v>
                </c:pt>
                <c:pt idx="357">
                  <c:v>9.048E-8</c:v>
                </c:pt>
                <c:pt idx="358">
                  <c:v>9.048E-8</c:v>
                </c:pt>
                <c:pt idx="359">
                  <c:v>9.048E-8</c:v>
                </c:pt>
                <c:pt idx="360">
                  <c:v>9.048E-8</c:v>
                </c:pt>
                <c:pt idx="361">
                  <c:v>9.048E-8</c:v>
                </c:pt>
                <c:pt idx="362">
                  <c:v>9.048E-8</c:v>
                </c:pt>
                <c:pt idx="363">
                  <c:v>9.048E-8</c:v>
                </c:pt>
                <c:pt idx="364">
                  <c:v>9.048E-8</c:v>
                </c:pt>
                <c:pt idx="365">
                  <c:v>9.048E-8</c:v>
                </c:pt>
                <c:pt idx="366">
                  <c:v>9.048E-8</c:v>
                </c:pt>
                <c:pt idx="367">
                  <c:v>9.048E-8</c:v>
                </c:pt>
                <c:pt idx="368">
                  <c:v>9.048E-8</c:v>
                </c:pt>
                <c:pt idx="369">
                  <c:v>9.048E-8</c:v>
                </c:pt>
                <c:pt idx="370">
                  <c:v>9.048E-8</c:v>
                </c:pt>
                <c:pt idx="371">
                  <c:v>9.048E-8</c:v>
                </c:pt>
                <c:pt idx="372">
                  <c:v>9.048E-8</c:v>
                </c:pt>
                <c:pt idx="373">
                  <c:v>9.048E-8</c:v>
                </c:pt>
                <c:pt idx="374">
                  <c:v>9.048E-8</c:v>
                </c:pt>
                <c:pt idx="375">
                  <c:v>9.048E-8</c:v>
                </c:pt>
                <c:pt idx="376">
                  <c:v>9.048E-8</c:v>
                </c:pt>
                <c:pt idx="377">
                  <c:v>9.048E-8</c:v>
                </c:pt>
                <c:pt idx="378">
                  <c:v>9.048E-8</c:v>
                </c:pt>
                <c:pt idx="379">
                  <c:v>9.048E-8</c:v>
                </c:pt>
                <c:pt idx="380">
                  <c:v>9.048E-8</c:v>
                </c:pt>
                <c:pt idx="381">
                  <c:v>9.048E-8</c:v>
                </c:pt>
                <c:pt idx="382">
                  <c:v>9.048E-8</c:v>
                </c:pt>
                <c:pt idx="383">
                  <c:v>9.048E-8</c:v>
                </c:pt>
                <c:pt idx="384">
                  <c:v>9.048E-8</c:v>
                </c:pt>
                <c:pt idx="385">
                  <c:v>9.048E-8</c:v>
                </c:pt>
                <c:pt idx="386">
                  <c:v>9.048E-8</c:v>
                </c:pt>
                <c:pt idx="387">
                  <c:v>9.048E-8</c:v>
                </c:pt>
                <c:pt idx="388">
                  <c:v>9.048E-8</c:v>
                </c:pt>
                <c:pt idx="389">
                  <c:v>9.048E-8</c:v>
                </c:pt>
                <c:pt idx="390">
                  <c:v>9.048E-8</c:v>
                </c:pt>
                <c:pt idx="391">
                  <c:v>9.048E-8</c:v>
                </c:pt>
                <c:pt idx="392">
                  <c:v>9.048E-8</c:v>
                </c:pt>
                <c:pt idx="393">
                  <c:v>9.048E-8</c:v>
                </c:pt>
                <c:pt idx="394">
                  <c:v>9.048E-8</c:v>
                </c:pt>
                <c:pt idx="395">
                  <c:v>9.048E-8</c:v>
                </c:pt>
                <c:pt idx="396">
                  <c:v>9.048E-8</c:v>
                </c:pt>
                <c:pt idx="397">
                  <c:v>9.048E-8</c:v>
                </c:pt>
                <c:pt idx="398">
                  <c:v>9.048E-8</c:v>
                </c:pt>
                <c:pt idx="399">
                  <c:v>9.048E-8</c:v>
                </c:pt>
                <c:pt idx="400">
                  <c:v>9.048E-8</c:v>
                </c:pt>
                <c:pt idx="401">
                  <c:v>9.048E-8</c:v>
                </c:pt>
                <c:pt idx="402">
                  <c:v>9.048E-8</c:v>
                </c:pt>
                <c:pt idx="403">
                  <c:v>9.048E-8</c:v>
                </c:pt>
                <c:pt idx="404">
                  <c:v>9.048E-8</c:v>
                </c:pt>
                <c:pt idx="405">
                  <c:v>9.048E-8</c:v>
                </c:pt>
                <c:pt idx="406">
                  <c:v>9.048E-8</c:v>
                </c:pt>
                <c:pt idx="407">
                  <c:v>9.048E-8</c:v>
                </c:pt>
                <c:pt idx="408">
                  <c:v>9.048E-8</c:v>
                </c:pt>
                <c:pt idx="409">
                  <c:v>9.048E-8</c:v>
                </c:pt>
                <c:pt idx="410">
                  <c:v>9.048E-8</c:v>
                </c:pt>
                <c:pt idx="411">
                  <c:v>9.048E-8</c:v>
                </c:pt>
                <c:pt idx="412">
                  <c:v>9.048E-8</c:v>
                </c:pt>
                <c:pt idx="413">
                  <c:v>9.048E-8</c:v>
                </c:pt>
                <c:pt idx="414">
                  <c:v>9.048E-8</c:v>
                </c:pt>
                <c:pt idx="415">
                  <c:v>9.048E-8</c:v>
                </c:pt>
                <c:pt idx="416">
                  <c:v>9.048E-8</c:v>
                </c:pt>
                <c:pt idx="417">
                  <c:v>9.048E-8</c:v>
                </c:pt>
                <c:pt idx="418">
                  <c:v>9.048E-8</c:v>
                </c:pt>
                <c:pt idx="419">
                  <c:v>9.048E-8</c:v>
                </c:pt>
                <c:pt idx="420">
                  <c:v>9.048E-8</c:v>
                </c:pt>
                <c:pt idx="421">
                  <c:v>9.048E-8</c:v>
                </c:pt>
                <c:pt idx="422">
                  <c:v>9.048E-8</c:v>
                </c:pt>
                <c:pt idx="423">
                  <c:v>9.048E-8</c:v>
                </c:pt>
                <c:pt idx="424">
                  <c:v>9.048E-8</c:v>
                </c:pt>
                <c:pt idx="425">
                  <c:v>9.048E-8</c:v>
                </c:pt>
                <c:pt idx="426">
                  <c:v>9.048E-8</c:v>
                </c:pt>
                <c:pt idx="427">
                  <c:v>9.048E-8</c:v>
                </c:pt>
                <c:pt idx="428">
                  <c:v>9.048E-8</c:v>
                </c:pt>
                <c:pt idx="429">
                  <c:v>9.048E-8</c:v>
                </c:pt>
                <c:pt idx="430">
                  <c:v>9.048E-8</c:v>
                </c:pt>
                <c:pt idx="431">
                  <c:v>9.048E-8</c:v>
                </c:pt>
                <c:pt idx="432">
                  <c:v>9.048E-8</c:v>
                </c:pt>
                <c:pt idx="433">
                  <c:v>9.048E-8</c:v>
                </c:pt>
                <c:pt idx="434">
                  <c:v>9.048E-8</c:v>
                </c:pt>
                <c:pt idx="435">
                  <c:v>9.048E-8</c:v>
                </c:pt>
                <c:pt idx="436">
                  <c:v>9.048E-8</c:v>
                </c:pt>
                <c:pt idx="437">
                  <c:v>9.048E-8</c:v>
                </c:pt>
                <c:pt idx="438">
                  <c:v>9.048E-8</c:v>
                </c:pt>
                <c:pt idx="439">
                  <c:v>9.048E-8</c:v>
                </c:pt>
                <c:pt idx="440">
                  <c:v>9.048E-8</c:v>
                </c:pt>
                <c:pt idx="441">
                  <c:v>9.048E-8</c:v>
                </c:pt>
                <c:pt idx="442">
                  <c:v>9.048E-8</c:v>
                </c:pt>
                <c:pt idx="443">
                  <c:v>9.048E-8</c:v>
                </c:pt>
                <c:pt idx="444">
                  <c:v>9.048E-8</c:v>
                </c:pt>
                <c:pt idx="445">
                  <c:v>9.048E-8</c:v>
                </c:pt>
                <c:pt idx="446">
                  <c:v>9.048E-8</c:v>
                </c:pt>
                <c:pt idx="447">
                  <c:v>9.048E-8</c:v>
                </c:pt>
                <c:pt idx="448">
                  <c:v>9.048E-8</c:v>
                </c:pt>
                <c:pt idx="449">
                  <c:v>9.048E-8</c:v>
                </c:pt>
                <c:pt idx="450">
                  <c:v>9.048E-8</c:v>
                </c:pt>
                <c:pt idx="451">
                  <c:v>9.048E-8</c:v>
                </c:pt>
                <c:pt idx="452">
                  <c:v>9.048E-8</c:v>
                </c:pt>
                <c:pt idx="453">
                  <c:v>9.048E-8</c:v>
                </c:pt>
                <c:pt idx="454">
                  <c:v>9.048E-8</c:v>
                </c:pt>
                <c:pt idx="455">
                  <c:v>9.048E-8</c:v>
                </c:pt>
                <c:pt idx="456">
                  <c:v>9.048E-8</c:v>
                </c:pt>
                <c:pt idx="457">
                  <c:v>9.048E-8</c:v>
                </c:pt>
                <c:pt idx="458">
                  <c:v>9.048E-8</c:v>
                </c:pt>
                <c:pt idx="459">
                  <c:v>9.048E-8</c:v>
                </c:pt>
                <c:pt idx="460">
                  <c:v>9.048E-8</c:v>
                </c:pt>
                <c:pt idx="461">
                  <c:v>9.048E-8</c:v>
                </c:pt>
                <c:pt idx="462">
                  <c:v>9.048E-8</c:v>
                </c:pt>
                <c:pt idx="463">
                  <c:v>9.048E-8</c:v>
                </c:pt>
                <c:pt idx="464">
                  <c:v>9.048E-8</c:v>
                </c:pt>
                <c:pt idx="465">
                  <c:v>9.048E-8</c:v>
                </c:pt>
                <c:pt idx="466">
                  <c:v>9.048E-8</c:v>
                </c:pt>
                <c:pt idx="467">
                  <c:v>9.048E-8</c:v>
                </c:pt>
                <c:pt idx="468">
                  <c:v>9.048E-8</c:v>
                </c:pt>
                <c:pt idx="469">
                  <c:v>9.048E-8</c:v>
                </c:pt>
                <c:pt idx="470">
                  <c:v>9.048E-8</c:v>
                </c:pt>
                <c:pt idx="471">
                  <c:v>9.048E-8</c:v>
                </c:pt>
                <c:pt idx="472">
                  <c:v>9.048E-8</c:v>
                </c:pt>
                <c:pt idx="473">
                  <c:v>9.048E-8</c:v>
                </c:pt>
                <c:pt idx="474">
                  <c:v>9.048E-8</c:v>
                </c:pt>
                <c:pt idx="475">
                  <c:v>9.048E-8</c:v>
                </c:pt>
                <c:pt idx="476">
                  <c:v>9.048E-8</c:v>
                </c:pt>
                <c:pt idx="477">
                  <c:v>9.048E-8</c:v>
                </c:pt>
                <c:pt idx="478">
                  <c:v>9.048E-8</c:v>
                </c:pt>
                <c:pt idx="479">
                  <c:v>9.048E-8</c:v>
                </c:pt>
                <c:pt idx="480">
                  <c:v>9.048E-8</c:v>
                </c:pt>
                <c:pt idx="481">
                  <c:v>9.048E-8</c:v>
                </c:pt>
                <c:pt idx="482">
                  <c:v>9.048E-8</c:v>
                </c:pt>
                <c:pt idx="483">
                  <c:v>9.048E-8</c:v>
                </c:pt>
                <c:pt idx="484">
                  <c:v>9.048E-8</c:v>
                </c:pt>
                <c:pt idx="485">
                  <c:v>9.048E-8</c:v>
                </c:pt>
                <c:pt idx="486">
                  <c:v>9.048E-8</c:v>
                </c:pt>
                <c:pt idx="487">
                  <c:v>9.048E-8</c:v>
                </c:pt>
                <c:pt idx="488">
                  <c:v>9.048E-8</c:v>
                </c:pt>
                <c:pt idx="489">
                  <c:v>9.048E-8</c:v>
                </c:pt>
                <c:pt idx="490">
                  <c:v>9.048E-8</c:v>
                </c:pt>
                <c:pt idx="491">
                  <c:v>9.048E-8</c:v>
                </c:pt>
                <c:pt idx="492">
                  <c:v>9.048E-8</c:v>
                </c:pt>
                <c:pt idx="493">
                  <c:v>9.048E-8</c:v>
                </c:pt>
                <c:pt idx="494">
                  <c:v>9.048E-8</c:v>
                </c:pt>
                <c:pt idx="495">
                  <c:v>9.048E-8</c:v>
                </c:pt>
                <c:pt idx="496">
                  <c:v>9.048E-8</c:v>
                </c:pt>
                <c:pt idx="497">
                  <c:v>9.048E-8</c:v>
                </c:pt>
                <c:pt idx="498">
                  <c:v>9.048E-8</c:v>
                </c:pt>
                <c:pt idx="499">
                  <c:v>9.048E-8</c:v>
                </c:pt>
                <c:pt idx="500">
                  <c:v>9.048E-8</c:v>
                </c:pt>
                <c:pt idx="501">
                  <c:v>9.048E-8</c:v>
                </c:pt>
                <c:pt idx="502">
                  <c:v>9.048E-8</c:v>
                </c:pt>
                <c:pt idx="503">
                  <c:v>9.048E-8</c:v>
                </c:pt>
                <c:pt idx="504">
                  <c:v>9.048E-8</c:v>
                </c:pt>
                <c:pt idx="505">
                  <c:v>9.048E-8</c:v>
                </c:pt>
                <c:pt idx="506">
                  <c:v>9.048E-8</c:v>
                </c:pt>
                <c:pt idx="507">
                  <c:v>9.048E-8</c:v>
                </c:pt>
                <c:pt idx="508">
                  <c:v>9.048E-8</c:v>
                </c:pt>
                <c:pt idx="509">
                  <c:v>9.048E-8</c:v>
                </c:pt>
                <c:pt idx="510">
                  <c:v>9.048E-8</c:v>
                </c:pt>
                <c:pt idx="511">
                  <c:v>9.048E-8</c:v>
                </c:pt>
                <c:pt idx="512">
                  <c:v>9.048E-8</c:v>
                </c:pt>
                <c:pt idx="513">
                  <c:v>9.048E-8</c:v>
                </c:pt>
                <c:pt idx="514">
                  <c:v>9.048E-8</c:v>
                </c:pt>
                <c:pt idx="515">
                  <c:v>9.048E-8</c:v>
                </c:pt>
                <c:pt idx="516">
                  <c:v>9.048E-8</c:v>
                </c:pt>
                <c:pt idx="517">
                  <c:v>9.048E-8</c:v>
                </c:pt>
                <c:pt idx="518">
                  <c:v>9.048E-8</c:v>
                </c:pt>
                <c:pt idx="519">
                  <c:v>9.048E-8</c:v>
                </c:pt>
                <c:pt idx="520">
                  <c:v>9.048E-8</c:v>
                </c:pt>
                <c:pt idx="521">
                  <c:v>9.048E-8</c:v>
                </c:pt>
                <c:pt idx="522">
                  <c:v>9.048E-8</c:v>
                </c:pt>
                <c:pt idx="523">
                  <c:v>9.048E-8</c:v>
                </c:pt>
                <c:pt idx="524">
                  <c:v>9.048E-8</c:v>
                </c:pt>
                <c:pt idx="525">
                  <c:v>9.048E-8</c:v>
                </c:pt>
                <c:pt idx="526">
                  <c:v>9.048E-8</c:v>
                </c:pt>
                <c:pt idx="527">
                  <c:v>9.048E-8</c:v>
                </c:pt>
                <c:pt idx="528">
                  <c:v>9.048E-8</c:v>
                </c:pt>
                <c:pt idx="529">
                  <c:v>9.048E-8</c:v>
                </c:pt>
                <c:pt idx="530">
                  <c:v>9.048E-8</c:v>
                </c:pt>
                <c:pt idx="531">
                  <c:v>9.048E-8</c:v>
                </c:pt>
                <c:pt idx="532">
                  <c:v>9.048E-8</c:v>
                </c:pt>
                <c:pt idx="533">
                  <c:v>9.048E-8</c:v>
                </c:pt>
                <c:pt idx="534">
                  <c:v>9.048E-8</c:v>
                </c:pt>
                <c:pt idx="535">
                  <c:v>9.048E-8</c:v>
                </c:pt>
                <c:pt idx="536">
                  <c:v>9.048E-8</c:v>
                </c:pt>
                <c:pt idx="537">
                  <c:v>9.048E-8</c:v>
                </c:pt>
                <c:pt idx="538">
                  <c:v>9.048E-8</c:v>
                </c:pt>
                <c:pt idx="539">
                  <c:v>9.048E-8</c:v>
                </c:pt>
                <c:pt idx="540">
                  <c:v>9.048E-8</c:v>
                </c:pt>
                <c:pt idx="541">
                  <c:v>9.048E-8</c:v>
                </c:pt>
                <c:pt idx="542">
                  <c:v>9.048E-8</c:v>
                </c:pt>
                <c:pt idx="543">
                  <c:v>9.048E-8</c:v>
                </c:pt>
                <c:pt idx="544">
                  <c:v>9.048E-8</c:v>
                </c:pt>
                <c:pt idx="545">
                  <c:v>9.048E-8</c:v>
                </c:pt>
                <c:pt idx="546">
                  <c:v>9.048E-8</c:v>
                </c:pt>
                <c:pt idx="547">
                  <c:v>9.048E-8</c:v>
                </c:pt>
                <c:pt idx="548">
                  <c:v>9.048E-8</c:v>
                </c:pt>
                <c:pt idx="549">
                  <c:v>9.048E-8</c:v>
                </c:pt>
                <c:pt idx="550">
                  <c:v>9.048E-8</c:v>
                </c:pt>
                <c:pt idx="551">
                  <c:v>9.048E-8</c:v>
                </c:pt>
                <c:pt idx="552">
                  <c:v>9.048E-8</c:v>
                </c:pt>
                <c:pt idx="553">
                  <c:v>9.048E-8</c:v>
                </c:pt>
                <c:pt idx="554">
                  <c:v>9.048E-8</c:v>
                </c:pt>
                <c:pt idx="555">
                  <c:v>9.048E-8</c:v>
                </c:pt>
                <c:pt idx="556">
                  <c:v>9.048E-8</c:v>
                </c:pt>
                <c:pt idx="557">
                  <c:v>9.048E-8</c:v>
                </c:pt>
                <c:pt idx="558">
                  <c:v>9.048E-8</c:v>
                </c:pt>
                <c:pt idx="559">
                  <c:v>9.048E-8</c:v>
                </c:pt>
                <c:pt idx="560">
                  <c:v>9.048E-8</c:v>
                </c:pt>
                <c:pt idx="561">
                  <c:v>9.048E-8</c:v>
                </c:pt>
                <c:pt idx="562">
                  <c:v>9.048E-8</c:v>
                </c:pt>
                <c:pt idx="563">
                  <c:v>9.048E-8</c:v>
                </c:pt>
                <c:pt idx="564">
                  <c:v>9.048E-8</c:v>
                </c:pt>
                <c:pt idx="565">
                  <c:v>9.048E-8</c:v>
                </c:pt>
                <c:pt idx="566">
                  <c:v>9.048E-8</c:v>
                </c:pt>
                <c:pt idx="567">
                  <c:v>9.048E-8</c:v>
                </c:pt>
                <c:pt idx="568">
                  <c:v>9.048E-8</c:v>
                </c:pt>
                <c:pt idx="569">
                  <c:v>9.048E-8</c:v>
                </c:pt>
                <c:pt idx="570">
                  <c:v>9.048E-8</c:v>
                </c:pt>
                <c:pt idx="571">
                  <c:v>9.048E-8</c:v>
                </c:pt>
                <c:pt idx="572">
                  <c:v>9.048E-8</c:v>
                </c:pt>
                <c:pt idx="573">
                  <c:v>9.048E-8</c:v>
                </c:pt>
                <c:pt idx="574">
                  <c:v>9.048E-8</c:v>
                </c:pt>
                <c:pt idx="575">
                  <c:v>9.048E-8</c:v>
                </c:pt>
                <c:pt idx="576">
                  <c:v>9.048E-8</c:v>
                </c:pt>
                <c:pt idx="577">
                  <c:v>9.048E-8</c:v>
                </c:pt>
                <c:pt idx="578">
                  <c:v>9.048E-8</c:v>
                </c:pt>
                <c:pt idx="579">
                  <c:v>9.048E-8</c:v>
                </c:pt>
                <c:pt idx="580">
                  <c:v>9.048E-8</c:v>
                </c:pt>
                <c:pt idx="581">
                  <c:v>9.048E-8</c:v>
                </c:pt>
                <c:pt idx="582">
                  <c:v>9.048E-8</c:v>
                </c:pt>
                <c:pt idx="583">
                  <c:v>9.048E-8</c:v>
                </c:pt>
                <c:pt idx="584">
                  <c:v>9.048E-8</c:v>
                </c:pt>
                <c:pt idx="585">
                  <c:v>9.048E-8</c:v>
                </c:pt>
                <c:pt idx="586">
                  <c:v>9.048E-8</c:v>
                </c:pt>
                <c:pt idx="587">
                  <c:v>9.048E-8</c:v>
                </c:pt>
                <c:pt idx="588">
                  <c:v>9.048E-8</c:v>
                </c:pt>
                <c:pt idx="589">
                  <c:v>9.048E-8</c:v>
                </c:pt>
                <c:pt idx="590">
                  <c:v>9.048E-8</c:v>
                </c:pt>
                <c:pt idx="591">
                  <c:v>9.048E-8</c:v>
                </c:pt>
                <c:pt idx="592">
                  <c:v>9.048E-8</c:v>
                </c:pt>
                <c:pt idx="593">
                  <c:v>9.048E-8</c:v>
                </c:pt>
                <c:pt idx="594">
                  <c:v>9.048E-8</c:v>
                </c:pt>
                <c:pt idx="595">
                  <c:v>9.048E-8</c:v>
                </c:pt>
                <c:pt idx="596">
                  <c:v>9.048E-8</c:v>
                </c:pt>
                <c:pt idx="597">
                  <c:v>9.048E-8</c:v>
                </c:pt>
                <c:pt idx="598">
                  <c:v>9.048E-8</c:v>
                </c:pt>
                <c:pt idx="599">
                  <c:v>9.048E-8</c:v>
                </c:pt>
                <c:pt idx="600">
                  <c:v>9.048E-8</c:v>
                </c:pt>
                <c:pt idx="601">
                  <c:v>9.048E-8</c:v>
                </c:pt>
                <c:pt idx="602">
                  <c:v>9.048E-8</c:v>
                </c:pt>
                <c:pt idx="603">
                  <c:v>9.048E-8</c:v>
                </c:pt>
                <c:pt idx="604">
                  <c:v>9.048E-8</c:v>
                </c:pt>
                <c:pt idx="605">
                  <c:v>9.048E-8</c:v>
                </c:pt>
                <c:pt idx="606">
                  <c:v>9.048E-8</c:v>
                </c:pt>
                <c:pt idx="607">
                  <c:v>9.048E-8</c:v>
                </c:pt>
                <c:pt idx="608">
                  <c:v>9.048E-8</c:v>
                </c:pt>
                <c:pt idx="609">
                  <c:v>9.048E-8</c:v>
                </c:pt>
                <c:pt idx="610">
                  <c:v>9.048E-8</c:v>
                </c:pt>
                <c:pt idx="611">
                  <c:v>9.048E-8</c:v>
                </c:pt>
                <c:pt idx="612">
                  <c:v>9.048E-8</c:v>
                </c:pt>
                <c:pt idx="613">
                  <c:v>9.048E-8</c:v>
                </c:pt>
                <c:pt idx="614">
                  <c:v>9.048E-8</c:v>
                </c:pt>
                <c:pt idx="615">
                  <c:v>9.048E-8</c:v>
                </c:pt>
                <c:pt idx="616">
                  <c:v>9.048E-8</c:v>
                </c:pt>
                <c:pt idx="617">
                  <c:v>9.048E-8</c:v>
                </c:pt>
                <c:pt idx="618">
                  <c:v>9.048E-8</c:v>
                </c:pt>
                <c:pt idx="619">
                  <c:v>9.048E-8</c:v>
                </c:pt>
                <c:pt idx="620">
                  <c:v>9.048E-8</c:v>
                </c:pt>
                <c:pt idx="621">
                  <c:v>9.048E-8</c:v>
                </c:pt>
                <c:pt idx="622">
                  <c:v>9.048E-8</c:v>
                </c:pt>
                <c:pt idx="623">
                  <c:v>9.048E-8</c:v>
                </c:pt>
                <c:pt idx="624">
                  <c:v>9.048E-8</c:v>
                </c:pt>
                <c:pt idx="625">
                  <c:v>9.048E-8</c:v>
                </c:pt>
                <c:pt idx="626">
                  <c:v>9.048E-8</c:v>
                </c:pt>
                <c:pt idx="627">
                  <c:v>9.048E-8</c:v>
                </c:pt>
                <c:pt idx="628">
                  <c:v>9.048E-8</c:v>
                </c:pt>
                <c:pt idx="629">
                  <c:v>9.048E-8</c:v>
                </c:pt>
                <c:pt idx="630">
                  <c:v>9.048E-8</c:v>
                </c:pt>
                <c:pt idx="631">
                  <c:v>9.048E-8</c:v>
                </c:pt>
                <c:pt idx="632">
                  <c:v>9.048E-8</c:v>
                </c:pt>
                <c:pt idx="633">
                  <c:v>9.048E-8</c:v>
                </c:pt>
                <c:pt idx="634">
                  <c:v>9.048E-8</c:v>
                </c:pt>
                <c:pt idx="635">
                  <c:v>9.048E-8</c:v>
                </c:pt>
                <c:pt idx="636">
                  <c:v>9.048E-8</c:v>
                </c:pt>
                <c:pt idx="637">
                  <c:v>9.048E-8</c:v>
                </c:pt>
                <c:pt idx="638">
                  <c:v>9.048E-8</c:v>
                </c:pt>
                <c:pt idx="639">
                  <c:v>9.048E-8</c:v>
                </c:pt>
                <c:pt idx="640">
                  <c:v>9.048E-8</c:v>
                </c:pt>
                <c:pt idx="641">
                  <c:v>9.048E-8</c:v>
                </c:pt>
                <c:pt idx="642">
                  <c:v>9.048E-8</c:v>
                </c:pt>
                <c:pt idx="643">
                  <c:v>9.048E-8</c:v>
                </c:pt>
                <c:pt idx="644">
                  <c:v>9.048E-8</c:v>
                </c:pt>
                <c:pt idx="645">
                  <c:v>9.048E-8</c:v>
                </c:pt>
                <c:pt idx="646">
                  <c:v>9.048E-8</c:v>
                </c:pt>
                <c:pt idx="647">
                  <c:v>9.048E-8</c:v>
                </c:pt>
                <c:pt idx="648">
                  <c:v>9.048E-8</c:v>
                </c:pt>
                <c:pt idx="649">
                  <c:v>9.048E-8</c:v>
                </c:pt>
                <c:pt idx="650">
                  <c:v>9.048E-8</c:v>
                </c:pt>
                <c:pt idx="651">
                  <c:v>9.048E-8</c:v>
                </c:pt>
                <c:pt idx="652">
                  <c:v>9.048E-8</c:v>
                </c:pt>
                <c:pt idx="653">
                  <c:v>9.048E-8</c:v>
                </c:pt>
                <c:pt idx="654">
                  <c:v>9.048E-8</c:v>
                </c:pt>
                <c:pt idx="655">
                  <c:v>9.048E-8</c:v>
                </c:pt>
                <c:pt idx="656">
                  <c:v>9.048E-8</c:v>
                </c:pt>
                <c:pt idx="657">
                  <c:v>9.048E-8</c:v>
                </c:pt>
                <c:pt idx="658">
                  <c:v>9.048E-8</c:v>
                </c:pt>
                <c:pt idx="659">
                  <c:v>9.048E-8</c:v>
                </c:pt>
                <c:pt idx="660">
                  <c:v>9.048E-8</c:v>
                </c:pt>
                <c:pt idx="661">
                  <c:v>9.048E-8</c:v>
                </c:pt>
                <c:pt idx="662">
                  <c:v>9.048E-8</c:v>
                </c:pt>
                <c:pt idx="663">
                  <c:v>9.048E-8</c:v>
                </c:pt>
                <c:pt idx="664">
                  <c:v>9.048E-8</c:v>
                </c:pt>
                <c:pt idx="665">
                  <c:v>9.048E-8</c:v>
                </c:pt>
                <c:pt idx="666">
                  <c:v>9.048E-8</c:v>
                </c:pt>
                <c:pt idx="667">
                  <c:v>9.048E-8</c:v>
                </c:pt>
                <c:pt idx="668">
                  <c:v>9.048E-8</c:v>
                </c:pt>
                <c:pt idx="669">
                  <c:v>9.048E-8</c:v>
                </c:pt>
                <c:pt idx="670">
                  <c:v>9.048E-8</c:v>
                </c:pt>
                <c:pt idx="671">
                  <c:v>9.048E-8</c:v>
                </c:pt>
                <c:pt idx="672">
                  <c:v>9.048E-8</c:v>
                </c:pt>
                <c:pt idx="673">
                  <c:v>9.048E-8</c:v>
                </c:pt>
                <c:pt idx="674">
                  <c:v>9.048E-8</c:v>
                </c:pt>
                <c:pt idx="675">
                  <c:v>9.048E-8</c:v>
                </c:pt>
                <c:pt idx="676">
                  <c:v>9.048E-8</c:v>
                </c:pt>
                <c:pt idx="677">
                  <c:v>9.048E-8</c:v>
                </c:pt>
                <c:pt idx="678">
                  <c:v>9.048E-8</c:v>
                </c:pt>
                <c:pt idx="679">
                  <c:v>9.048E-8</c:v>
                </c:pt>
                <c:pt idx="680">
                  <c:v>9.048E-8</c:v>
                </c:pt>
                <c:pt idx="681">
                  <c:v>9.048E-8</c:v>
                </c:pt>
                <c:pt idx="682">
                  <c:v>9.048E-8</c:v>
                </c:pt>
                <c:pt idx="683">
                  <c:v>9.048E-8</c:v>
                </c:pt>
                <c:pt idx="684">
                  <c:v>9.048E-8</c:v>
                </c:pt>
                <c:pt idx="685">
                  <c:v>9.048E-8</c:v>
                </c:pt>
                <c:pt idx="686">
                  <c:v>9.048E-8</c:v>
                </c:pt>
                <c:pt idx="687">
                  <c:v>9.048E-8</c:v>
                </c:pt>
                <c:pt idx="688">
                  <c:v>9.048E-8</c:v>
                </c:pt>
                <c:pt idx="689">
                  <c:v>9.048E-8</c:v>
                </c:pt>
                <c:pt idx="690">
                  <c:v>9.048E-8</c:v>
                </c:pt>
                <c:pt idx="691">
                  <c:v>9.048E-8</c:v>
                </c:pt>
                <c:pt idx="692">
                  <c:v>9.048E-8</c:v>
                </c:pt>
                <c:pt idx="693">
                  <c:v>9.048E-8</c:v>
                </c:pt>
                <c:pt idx="694">
                  <c:v>9.048E-8</c:v>
                </c:pt>
                <c:pt idx="695">
                  <c:v>9.048E-8</c:v>
                </c:pt>
                <c:pt idx="696">
                  <c:v>9.048E-8</c:v>
                </c:pt>
                <c:pt idx="697">
                  <c:v>9.048E-8</c:v>
                </c:pt>
                <c:pt idx="698">
                  <c:v>9.048E-8</c:v>
                </c:pt>
                <c:pt idx="699">
                  <c:v>9.048E-8</c:v>
                </c:pt>
                <c:pt idx="700">
                  <c:v>9.048E-8</c:v>
                </c:pt>
                <c:pt idx="701">
                  <c:v>9.048E-8</c:v>
                </c:pt>
                <c:pt idx="702">
                  <c:v>9.048E-8</c:v>
                </c:pt>
                <c:pt idx="703">
                  <c:v>9.048E-8</c:v>
                </c:pt>
                <c:pt idx="704">
                  <c:v>9.048E-8</c:v>
                </c:pt>
                <c:pt idx="705">
                  <c:v>9.048E-8</c:v>
                </c:pt>
                <c:pt idx="706">
                  <c:v>9.048E-8</c:v>
                </c:pt>
                <c:pt idx="707">
                  <c:v>9.048E-8</c:v>
                </c:pt>
                <c:pt idx="708">
                  <c:v>9.048E-8</c:v>
                </c:pt>
                <c:pt idx="709">
                  <c:v>9.048E-8</c:v>
                </c:pt>
                <c:pt idx="710">
                  <c:v>9.048E-8</c:v>
                </c:pt>
                <c:pt idx="711">
                  <c:v>9.048E-8</c:v>
                </c:pt>
                <c:pt idx="712">
                  <c:v>9.048E-8</c:v>
                </c:pt>
                <c:pt idx="713">
                  <c:v>9.048E-8</c:v>
                </c:pt>
                <c:pt idx="714">
                  <c:v>9.048E-8</c:v>
                </c:pt>
                <c:pt idx="715">
                  <c:v>9.048E-8</c:v>
                </c:pt>
                <c:pt idx="716">
                  <c:v>9.048E-8</c:v>
                </c:pt>
                <c:pt idx="717">
                  <c:v>9.048E-8</c:v>
                </c:pt>
                <c:pt idx="718">
                  <c:v>9.048E-8</c:v>
                </c:pt>
                <c:pt idx="719">
                  <c:v>9.048E-8</c:v>
                </c:pt>
                <c:pt idx="720">
                  <c:v>9.048E-8</c:v>
                </c:pt>
                <c:pt idx="721">
                  <c:v>9.048E-8</c:v>
                </c:pt>
                <c:pt idx="722">
                  <c:v>9.048E-8</c:v>
                </c:pt>
                <c:pt idx="723">
                  <c:v>9.048E-8</c:v>
                </c:pt>
                <c:pt idx="724">
                  <c:v>9.048E-8</c:v>
                </c:pt>
                <c:pt idx="725">
                  <c:v>9.048E-8</c:v>
                </c:pt>
                <c:pt idx="726">
                  <c:v>9.048E-8</c:v>
                </c:pt>
                <c:pt idx="727">
                  <c:v>9.048E-8</c:v>
                </c:pt>
                <c:pt idx="728">
                  <c:v>9.048E-8</c:v>
                </c:pt>
                <c:pt idx="729">
                  <c:v>9.048E-8</c:v>
                </c:pt>
                <c:pt idx="730">
                  <c:v>9.048E-8</c:v>
                </c:pt>
                <c:pt idx="731">
                  <c:v>9.048E-8</c:v>
                </c:pt>
                <c:pt idx="732">
                  <c:v>9.048E-8</c:v>
                </c:pt>
                <c:pt idx="733">
                  <c:v>9.048E-8</c:v>
                </c:pt>
                <c:pt idx="734">
                  <c:v>9.048E-8</c:v>
                </c:pt>
                <c:pt idx="735">
                  <c:v>9.048E-8</c:v>
                </c:pt>
                <c:pt idx="736">
                  <c:v>9.048E-8</c:v>
                </c:pt>
                <c:pt idx="737">
                  <c:v>9.048E-8</c:v>
                </c:pt>
                <c:pt idx="738">
                  <c:v>9.048E-8</c:v>
                </c:pt>
                <c:pt idx="739">
                  <c:v>9.048E-8</c:v>
                </c:pt>
                <c:pt idx="740">
                  <c:v>9.048E-8</c:v>
                </c:pt>
                <c:pt idx="741">
                  <c:v>9.048E-8</c:v>
                </c:pt>
                <c:pt idx="742">
                  <c:v>9.048E-8</c:v>
                </c:pt>
                <c:pt idx="743">
                  <c:v>9.048E-8</c:v>
                </c:pt>
                <c:pt idx="744">
                  <c:v>9.048E-8</c:v>
                </c:pt>
                <c:pt idx="745">
                  <c:v>9.048E-8</c:v>
                </c:pt>
                <c:pt idx="746">
                  <c:v>9.048E-8</c:v>
                </c:pt>
                <c:pt idx="747">
                  <c:v>9.048E-8</c:v>
                </c:pt>
                <c:pt idx="748">
                  <c:v>9.048E-8</c:v>
                </c:pt>
                <c:pt idx="749">
                  <c:v>9.048E-8</c:v>
                </c:pt>
                <c:pt idx="750">
                  <c:v>9.048E-8</c:v>
                </c:pt>
                <c:pt idx="751">
                  <c:v>9.048E-8</c:v>
                </c:pt>
                <c:pt idx="752">
                  <c:v>9.048E-8</c:v>
                </c:pt>
                <c:pt idx="753">
                  <c:v>9.048E-8</c:v>
                </c:pt>
                <c:pt idx="754">
                  <c:v>9.048E-8</c:v>
                </c:pt>
                <c:pt idx="755">
                  <c:v>9.048E-8</c:v>
                </c:pt>
                <c:pt idx="756">
                  <c:v>9.048E-8</c:v>
                </c:pt>
                <c:pt idx="757">
                  <c:v>9.048E-8</c:v>
                </c:pt>
                <c:pt idx="758">
                  <c:v>9.048E-8</c:v>
                </c:pt>
                <c:pt idx="759">
                  <c:v>9.048E-8</c:v>
                </c:pt>
                <c:pt idx="760">
                  <c:v>9.048E-8</c:v>
                </c:pt>
                <c:pt idx="761">
                  <c:v>9.048E-8</c:v>
                </c:pt>
                <c:pt idx="762">
                  <c:v>9.048E-8</c:v>
                </c:pt>
                <c:pt idx="763">
                  <c:v>9.048E-8</c:v>
                </c:pt>
                <c:pt idx="764">
                  <c:v>9.048E-8</c:v>
                </c:pt>
                <c:pt idx="765">
                  <c:v>9.048E-8</c:v>
                </c:pt>
                <c:pt idx="766">
                  <c:v>9.048E-8</c:v>
                </c:pt>
                <c:pt idx="767">
                  <c:v>9.048E-8</c:v>
                </c:pt>
                <c:pt idx="768">
                  <c:v>9.048E-8</c:v>
                </c:pt>
                <c:pt idx="769">
                  <c:v>9.048E-8</c:v>
                </c:pt>
                <c:pt idx="770">
                  <c:v>9.048E-8</c:v>
                </c:pt>
                <c:pt idx="771">
                  <c:v>9.048E-8</c:v>
                </c:pt>
                <c:pt idx="772">
                  <c:v>9.048E-8</c:v>
                </c:pt>
                <c:pt idx="773">
                  <c:v>9.048E-8</c:v>
                </c:pt>
                <c:pt idx="774">
                  <c:v>9.048E-8</c:v>
                </c:pt>
                <c:pt idx="775">
                  <c:v>9.048E-8</c:v>
                </c:pt>
                <c:pt idx="776">
                  <c:v>9.048E-8</c:v>
                </c:pt>
                <c:pt idx="777">
                  <c:v>9.048E-8</c:v>
                </c:pt>
                <c:pt idx="778">
                  <c:v>9.048E-8</c:v>
                </c:pt>
                <c:pt idx="779">
                  <c:v>9.048E-8</c:v>
                </c:pt>
                <c:pt idx="780">
                  <c:v>9.048E-8</c:v>
                </c:pt>
                <c:pt idx="781">
                  <c:v>9.048E-8</c:v>
                </c:pt>
                <c:pt idx="782">
                  <c:v>9.048E-8</c:v>
                </c:pt>
                <c:pt idx="783">
                  <c:v>9.048E-8</c:v>
                </c:pt>
                <c:pt idx="784">
                  <c:v>9.048E-8</c:v>
                </c:pt>
                <c:pt idx="785">
                  <c:v>9.048E-8</c:v>
                </c:pt>
                <c:pt idx="786">
                  <c:v>9.048E-8</c:v>
                </c:pt>
                <c:pt idx="787">
                  <c:v>9.048E-8</c:v>
                </c:pt>
                <c:pt idx="788">
                  <c:v>9.048E-8</c:v>
                </c:pt>
                <c:pt idx="789">
                  <c:v>9.048E-8</c:v>
                </c:pt>
                <c:pt idx="790">
                  <c:v>9.048E-8</c:v>
                </c:pt>
                <c:pt idx="791">
                  <c:v>9.048E-8</c:v>
                </c:pt>
                <c:pt idx="792">
                  <c:v>9.048E-8</c:v>
                </c:pt>
                <c:pt idx="793">
                  <c:v>9.048E-8</c:v>
                </c:pt>
                <c:pt idx="794">
                  <c:v>9.048E-8</c:v>
                </c:pt>
                <c:pt idx="795">
                  <c:v>9.048E-8</c:v>
                </c:pt>
                <c:pt idx="796">
                  <c:v>9.048E-8</c:v>
                </c:pt>
                <c:pt idx="797">
                  <c:v>9.048E-8</c:v>
                </c:pt>
                <c:pt idx="798">
                  <c:v>9.048E-8</c:v>
                </c:pt>
                <c:pt idx="799">
                  <c:v>9.048E-8</c:v>
                </c:pt>
                <c:pt idx="800">
                  <c:v>9.048E-8</c:v>
                </c:pt>
                <c:pt idx="801">
                  <c:v>9.048E-8</c:v>
                </c:pt>
                <c:pt idx="802">
                  <c:v>9.048E-8</c:v>
                </c:pt>
                <c:pt idx="803">
                  <c:v>9.048E-8</c:v>
                </c:pt>
                <c:pt idx="804">
                  <c:v>9.048E-8</c:v>
                </c:pt>
                <c:pt idx="805">
                  <c:v>9.048E-8</c:v>
                </c:pt>
                <c:pt idx="806">
                  <c:v>9.048E-8</c:v>
                </c:pt>
                <c:pt idx="807">
                  <c:v>9.048E-8</c:v>
                </c:pt>
                <c:pt idx="808">
                  <c:v>9.048E-8</c:v>
                </c:pt>
                <c:pt idx="809">
                  <c:v>9.048E-8</c:v>
                </c:pt>
                <c:pt idx="810">
                  <c:v>9.048E-8</c:v>
                </c:pt>
                <c:pt idx="811">
                  <c:v>9.048E-8</c:v>
                </c:pt>
                <c:pt idx="812">
                  <c:v>9.048E-8</c:v>
                </c:pt>
                <c:pt idx="813">
                  <c:v>9.048E-8</c:v>
                </c:pt>
                <c:pt idx="814">
                  <c:v>9.048E-8</c:v>
                </c:pt>
                <c:pt idx="815">
                  <c:v>9.048E-8</c:v>
                </c:pt>
                <c:pt idx="816">
                  <c:v>9.048E-8</c:v>
                </c:pt>
                <c:pt idx="817">
                  <c:v>9.048E-8</c:v>
                </c:pt>
                <c:pt idx="818">
                  <c:v>9.048E-8</c:v>
                </c:pt>
                <c:pt idx="819">
                  <c:v>9.048E-8</c:v>
                </c:pt>
                <c:pt idx="820">
                  <c:v>9.048E-8</c:v>
                </c:pt>
                <c:pt idx="821">
                  <c:v>9.048E-8</c:v>
                </c:pt>
                <c:pt idx="822">
                  <c:v>9.048E-8</c:v>
                </c:pt>
                <c:pt idx="823">
                  <c:v>9.048E-8</c:v>
                </c:pt>
                <c:pt idx="824">
                  <c:v>9.048E-8</c:v>
                </c:pt>
                <c:pt idx="825">
                  <c:v>9.048E-8</c:v>
                </c:pt>
                <c:pt idx="826">
                  <c:v>9.048E-8</c:v>
                </c:pt>
                <c:pt idx="827">
                  <c:v>9.048E-8</c:v>
                </c:pt>
                <c:pt idx="828">
                  <c:v>9.048E-8</c:v>
                </c:pt>
                <c:pt idx="829">
                  <c:v>9.048E-8</c:v>
                </c:pt>
                <c:pt idx="830">
                  <c:v>9.048E-8</c:v>
                </c:pt>
                <c:pt idx="831">
                  <c:v>9.048E-8</c:v>
                </c:pt>
                <c:pt idx="832">
                  <c:v>9.048E-8</c:v>
                </c:pt>
                <c:pt idx="833">
                  <c:v>9.048E-8</c:v>
                </c:pt>
                <c:pt idx="834">
                  <c:v>9.048E-8</c:v>
                </c:pt>
                <c:pt idx="835">
                  <c:v>9.048E-8</c:v>
                </c:pt>
                <c:pt idx="836">
                  <c:v>9.048E-8</c:v>
                </c:pt>
                <c:pt idx="837">
                  <c:v>9.048E-8</c:v>
                </c:pt>
                <c:pt idx="838">
                  <c:v>9.048E-8</c:v>
                </c:pt>
                <c:pt idx="839">
                  <c:v>9.048E-8</c:v>
                </c:pt>
                <c:pt idx="840">
                  <c:v>9.048E-8</c:v>
                </c:pt>
                <c:pt idx="841">
                  <c:v>9.048E-8</c:v>
                </c:pt>
                <c:pt idx="842">
                  <c:v>9.048E-8</c:v>
                </c:pt>
                <c:pt idx="843">
                  <c:v>9.048E-8</c:v>
                </c:pt>
                <c:pt idx="844">
                  <c:v>9.048E-8</c:v>
                </c:pt>
                <c:pt idx="845">
                  <c:v>9.048E-8</c:v>
                </c:pt>
                <c:pt idx="846">
                  <c:v>9.048E-8</c:v>
                </c:pt>
                <c:pt idx="847">
                  <c:v>9.048E-8</c:v>
                </c:pt>
                <c:pt idx="848">
                  <c:v>9.048E-8</c:v>
                </c:pt>
                <c:pt idx="849">
                  <c:v>9.048E-8</c:v>
                </c:pt>
                <c:pt idx="850">
                  <c:v>9.048E-8</c:v>
                </c:pt>
                <c:pt idx="851">
                  <c:v>9.048E-8</c:v>
                </c:pt>
                <c:pt idx="852">
                  <c:v>9.048E-8</c:v>
                </c:pt>
                <c:pt idx="853">
                  <c:v>9.048E-8</c:v>
                </c:pt>
                <c:pt idx="854">
                  <c:v>9.048E-8</c:v>
                </c:pt>
                <c:pt idx="855">
                  <c:v>9.048E-8</c:v>
                </c:pt>
                <c:pt idx="856">
                  <c:v>9.048E-8</c:v>
                </c:pt>
                <c:pt idx="857">
                  <c:v>9.048E-8</c:v>
                </c:pt>
                <c:pt idx="858">
                  <c:v>9.048E-8</c:v>
                </c:pt>
                <c:pt idx="859">
                  <c:v>9.048E-8</c:v>
                </c:pt>
                <c:pt idx="860">
                  <c:v>9.048E-8</c:v>
                </c:pt>
                <c:pt idx="861">
                  <c:v>9.048E-8</c:v>
                </c:pt>
                <c:pt idx="862">
                  <c:v>9.048E-8</c:v>
                </c:pt>
                <c:pt idx="863">
                  <c:v>9.048E-8</c:v>
                </c:pt>
                <c:pt idx="864">
                  <c:v>9.048E-8</c:v>
                </c:pt>
                <c:pt idx="865">
                  <c:v>9.048E-8</c:v>
                </c:pt>
                <c:pt idx="866">
                  <c:v>9.048E-8</c:v>
                </c:pt>
                <c:pt idx="867">
                  <c:v>9.048E-8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E0-427D-9E89-94535239ACD0}"/>
            </c:ext>
          </c:extLst>
        </c:ser>
        <c:ser>
          <c:idx val="1"/>
          <c:order val="1"/>
          <c:tx>
            <c:strRef>
              <c:f>NEMI!$G$1</c:f>
              <c:strCache>
                <c:ptCount val="1"/>
                <c:pt idx="0">
                  <c:v>-2.5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497"/>
              <c:layout>
                <c:manualLayout>
                  <c:x val="4.1072200605274459E-2"/>
                  <c:y val="-0.1540957015409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E0-427D-9E89-94535239ACD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NEMI!$L$3:$L$870</c:f>
              <c:numCache>
                <c:formatCode>0.00E+00</c:formatCode>
                <c:ptCount val="868"/>
                <c:pt idx="0">
                  <c:v>8.6060000000000003E-6</c:v>
                </c:pt>
                <c:pt idx="1">
                  <c:v>1.6540000000000001E-5</c:v>
                </c:pt>
                <c:pt idx="2">
                  <c:v>2.7039999999999999E-5</c:v>
                </c:pt>
                <c:pt idx="3">
                  <c:v>4.4079999999999998E-5</c:v>
                </c:pt>
                <c:pt idx="4">
                  <c:v>7.1509999999999998E-5</c:v>
                </c:pt>
                <c:pt idx="5">
                  <c:v>1.066E-4</c:v>
                </c:pt>
                <c:pt idx="6">
                  <c:v>1.495E-4</c:v>
                </c:pt>
                <c:pt idx="7">
                  <c:v>2.0010000000000001E-4</c:v>
                </c:pt>
                <c:pt idx="8">
                  <c:v>2.5839999999999999E-4</c:v>
                </c:pt>
                <c:pt idx="9">
                  <c:v>3.2440000000000002E-4</c:v>
                </c:pt>
                <c:pt idx="10">
                  <c:v>3.9819999999999998E-4</c:v>
                </c:pt>
                <c:pt idx="11">
                  <c:v>4.797E-4</c:v>
                </c:pt>
                <c:pt idx="12">
                  <c:v>5.6899999999999995E-4</c:v>
                </c:pt>
                <c:pt idx="13">
                  <c:v>6.6609999999999998E-4</c:v>
                </c:pt>
                <c:pt idx="14">
                  <c:v>7.7090000000000004E-4</c:v>
                </c:pt>
                <c:pt idx="15">
                  <c:v>8.8360000000000001E-4</c:v>
                </c:pt>
                <c:pt idx="16">
                  <c:v>1.0039999999999999E-3</c:v>
                </c:pt>
                <c:pt idx="17">
                  <c:v>1.132E-3</c:v>
                </c:pt>
                <c:pt idx="18">
                  <c:v>1.2689999999999999E-3</c:v>
                </c:pt>
                <c:pt idx="19">
                  <c:v>1.413E-3</c:v>
                </c:pt>
                <c:pt idx="20">
                  <c:v>1.565E-3</c:v>
                </c:pt>
                <c:pt idx="21">
                  <c:v>1.7240000000000001E-3</c:v>
                </c:pt>
                <c:pt idx="22">
                  <c:v>1.892E-3</c:v>
                </c:pt>
                <c:pt idx="23">
                  <c:v>2.068E-3</c:v>
                </c:pt>
                <c:pt idx="24">
                  <c:v>2.2520000000000001E-3</c:v>
                </c:pt>
                <c:pt idx="25">
                  <c:v>2.444E-3</c:v>
                </c:pt>
                <c:pt idx="26">
                  <c:v>2.6440000000000001E-3</c:v>
                </c:pt>
                <c:pt idx="27">
                  <c:v>2.8519999999999999E-3</c:v>
                </c:pt>
                <c:pt idx="28">
                  <c:v>3.0690000000000001E-3</c:v>
                </c:pt>
                <c:pt idx="29">
                  <c:v>3.2940000000000001E-3</c:v>
                </c:pt>
                <c:pt idx="30">
                  <c:v>3.5270000000000002E-3</c:v>
                </c:pt>
                <c:pt idx="31">
                  <c:v>3.7690000000000002E-3</c:v>
                </c:pt>
                <c:pt idx="32">
                  <c:v>4.0200000000000001E-3</c:v>
                </c:pt>
                <c:pt idx="33">
                  <c:v>4.2789999999999998E-3</c:v>
                </c:pt>
                <c:pt idx="34">
                  <c:v>4.5469999999999998E-3</c:v>
                </c:pt>
                <c:pt idx="35">
                  <c:v>4.8240000000000002E-3</c:v>
                </c:pt>
                <c:pt idx="36">
                  <c:v>5.1110000000000001E-3</c:v>
                </c:pt>
                <c:pt idx="37">
                  <c:v>5.4060000000000002E-3</c:v>
                </c:pt>
                <c:pt idx="38">
                  <c:v>5.7099999999999998E-3</c:v>
                </c:pt>
                <c:pt idx="39">
                  <c:v>6.0239999999999998E-3</c:v>
                </c:pt>
                <c:pt idx="40">
                  <c:v>6.3480000000000003E-3</c:v>
                </c:pt>
                <c:pt idx="41">
                  <c:v>6.6810000000000003E-3</c:v>
                </c:pt>
                <c:pt idx="42">
                  <c:v>7.0239999999999999E-3</c:v>
                </c:pt>
                <c:pt idx="43">
                  <c:v>7.3769999999999999E-3</c:v>
                </c:pt>
                <c:pt idx="44">
                  <c:v>7.7390000000000002E-3</c:v>
                </c:pt>
                <c:pt idx="45">
                  <c:v>8.1119999999999994E-3</c:v>
                </c:pt>
                <c:pt idx="46">
                  <c:v>8.4950000000000008E-3</c:v>
                </c:pt>
                <c:pt idx="47">
                  <c:v>8.8889999999999993E-3</c:v>
                </c:pt>
                <c:pt idx="48">
                  <c:v>9.2929999999999992E-3</c:v>
                </c:pt>
                <c:pt idx="49">
                  <c:v>9.7070000000000004E-3</c:v>
                </c:pt>
                <c:pt idx="50">
                  <c:v>1.013E-2</c:v>
                </c:pt>
                <c:pt idx="51">
                  <c:v>1.057E-2</c:v>
                </c:pt>
                <c:pt idx="52">
                  <c:v>1.1010000000000001E-2</c:v>
                </c:pt>
                <c:pt idx="53">
                  <c:v>1.1469999999999999E-2</c:v>
                </c:pt>
                <c:pt idx="54">
                  <c:v>1.1939999999999999E-2</c:v>
                </c:pt>
                <c:pt idx="55">
                  <c:v>1.242E-2</c:v>
                </c:pt>
                <c:pt idx="56">
                  <c:v>1.291E-2</c:v>
                </c:pt>
                <c:pt idx="57">
                  <c:v>1.341E-2</c:v>
                </c:pt>
                <c:pt idx="58">
                  <c:v>1.392E-2</c:v>
                </c:pt>
                <c:pt idx="59">
                  <c:v>1.4449999999999999E-2</c:v>
                </c:pt>
                <c:pt idx="60">
                  <c:v>1.498E-2</c:v>
                </c:pt>
                <c:pt idx="61">
                  <c:v>1.553E-2</c:v>
                </c:pt>
                <c:pt idx="62">
                  <c:v>1.609E-2</c:v>
                </c:pt>
                <c:pt idx="63">
                  <c:v>1.6660000000000001E-2</c:v>
                </c:pt>
                <c:pt idx="64">
                  <c:v>1.7239999999999998E-2</c:v>
                </c:pt>
                <c:pt idx="65">
                  <c:v>1.7829999999999999E-2</c:v>
                </c:pt>
                <c:pt idx="66">
                  <c:v>1.8429999999999998E-2</c:v>
                </c:pt>
                <c:pt idx="67">
                  <c:v>1.9050000000000001E-2</c:v>
                </c:pt>
                <c:pt idx="68">
                  <c:v>1.967E-2</c:v>
                </c:pt>
                <c:pt idx="69">
                  <c:v>2.0310000000000002E-2</c:v>
                </c:pt>
                <c:pt idx="70">
                  <c:v>2.0959999999999999E-2</c:v>
                </c:pt>
                <c:pt idx="71">
                  <c:v>2.1610000000000001E-2</c:v>
                </c:pt>
                <c:pt idx="72">
                  <c:v>2.2280000000000001E-2</c:v>
                </c:pt>
                <c:pt idx="73">
                  <c:v>2.2960000000000001E-2</c:v>
                </c:pt>
                <c:pt idx="74">
                  <c:v>2.3650000000000001E-2</c:v>
                </c:pt>
                <c:pt idx="75">
                  <c:v>2.435E-2</c:v>
                </c:pt>
                <c:pt idx="76">
                  <c:v>2.5069999999999999E-2</c:v>
                </c:pt>
                <c:pt idx="77">
                  <c:v>2.579E-2</c:v>
                </c:pt>
                <c:pt idx="78">
                  <c:v>2.6519999999999998E-2</c:v>
                </c:pt>
                <c:pt idx="79">
                  <c:v>2.726E-2</c:v>
                </c:pt>
                <c:pt idx="80">
                  <c:v>2.802E-2</c:v>
                </c:pt>
                <c:pt idx="81">
                  <c:v>2.878E-2</c:v>
                </c:pt>
                <c:pt idx="82">
                  <c:v>2.955E-2</c:v>
                </c:pt>
                <c:pt idx="83">
                  <c:v>3.0329999999999999E-2</c:v>
                </c:pt>
                <c:pt idx="84">
                  <c:v>3.1130000000000001E-2</c:v>
                </c:pt>
                <c:pt idx="85">
                  <c:v>3.193E-2</c:v>
                </c:pt>
                <c:pt idx="86">
                  <c:v>3.2739999999999998E-2</c:v>
                </c:pt>
                <c:pt idx="87">
                  <c:v>3.356E-2</c:v>
                </c:pt>
                <c:pt idx="88">
                  <c:v>3.4389999999999997E-2</c:v>
                </c:pt>
                <c:pt idx="89">
                  <c:v>3.5220000000000001E-2</c:v>
                </c:pt>
                <c:pt idx="90">
                  <c:v>3.6069999999999998E-2</c:v>
                </c:pt>
                <c:pt idx="91">
                  <c:v>3.6920000000000001E-2</c:v>
                </c:pt>
                <c:pt idx="92">
                  <c:v>3.7789999999999997E-2</c:v>
                </c:pt>
                <c:pt idx="93">
                  <c:v>3.866E-2</c:v>
                </c:pt>
                <c:pt idx="94">
                  <c:v>3.9539999999999999E-2</c:v>
                </c:pt>
                <c:pt idx="95">
                  <c:v>4.0430000000000001E-2</c:v>
                </c:pt>
                <c:pt idx="96">
                  <c:v>4.1320000000000003E-2</c:v>
                </c:pt>
                <c:pt idx="97">
                  <c:v>4.2229999999999997E-2</c:v>
                </c:pt>
                <c:pt idx="98">
                  <c:v>4.3139999999999998E-2</c:v>
                </c:pt>
                <c:pt idx="99">
                  <c:v>4.4060000000000002E-2</c:v>
                </c:pt>
                <c:pt idx="100">
                  <c:v>4.4990000000000002E-2</c:v>
                </c:pt>
                <c:pt idx="101">
                  <c:v>4.5920000000000002E-2</c:v>
                </c:pt>
                <c:pt idx="102">
                  <c:v>4.6859999999999999E-2</c:v>
                </c:pt>
                <c:pt idx="103">
                  <c:v>4.7809999999999998E-2</c:v>
                </c:pt>
                <c:pt idx="104">
                  <c:v>4.8770000000000001E-2</c:v>
                </c:pt>
                <c:pt idx="105">
                  <c:v>4.9730000000000003E-2</c:v>
                </c:pt>
                <c:pt idx="106">
                  <c:v>5.0700000000000002E-2</c:v>
                </c:pt>
                <c:pt idx="107">
                  <c:v>5.1670000000000001E-2</c:v>
                </c:pt>
                <c:pt idx="108">
                  <c:v>5.2659999999999998E-2</c:v>
                </c:pt>
                <c:pt idx="109">
                  <c:v>5.364E-2</c:v>
                </c:pt>
                <c:pt idx="110">
                  <c:v>5.4640000000000001E-2</c:v>
                </c:pt>
                <c:pt idx="111">
                  <c:v>5.5640000000000002E-2</c:v>
                </c:pt>
                <c:pt idx="112">
                  <c:v>5.6640000000000003E-2</c:v>
                </c:pt>
                <c:pt idx="113">
                  <c:v>5.765E-2</c:v>
                </c:pt>
                <c:pt idx="114">
                  <c:v>5.8659999999999997E-2</c:v>
                </c:pt>
                <c:pt idx="115">
                  <c:v>5.9679999999999997E-2</c:v>
                </c:pt>
                <c:pt idx="116">
                  <c:v>6.0699999999999997E-2</c:v>
                </c:pt>
                <c:pt idx="117">
                  <c:v>6.173E-2</c:v>
                </c:pt>
                <c:pt idx="118">
                  <c:v>6.2759999999999996E-2</c:v>
                </c:pt>
                <c:pt idx="119">
                  <c:v>6.3789999999999999E-2</c:v>
                </c:pt>
                <c:pt idx="120">
                  <c:v>6.4820000000000003E-2</c:v>
                </c:pt>
                <c:pt idx="121">
                  <c:v>6.5850000000000006E-2</c:v>
                </c:pt>
                <c:pt idx="122">
                  <c:v>6.6890000000000005E-2</c:v>
                </c:pt>
                <c:pt idx="123">
                  <c:v>6.7930000000000004E-2</c:v>
                </c:pt>
                <c:pt idx="124">
                  <c:v>6.8959999999999994E-2</c:v>
                </c:pt>
                <c:pt idx="125">
                  <c:v>7.0000000000000007E-2</c:v>
                </c:pt>
                <c:pt idx="126">
                  <c:v>7.1040000000000006E-2</c:v>
                </c:pt>
                <c:pt idx="127">
                  <c:v>7.2080000000000005E-2</c:v>
                </c:pt>
                <c:pt idx="128">
                  <c:v>7.3120000000000004E-2</c:v>
                </c:pt>
                <c:pt idx="129">
                  <c:v>7.4160000000000004E-2</c:v>
                </c:pt>
                <c:pt idx="130">
                  <c:v>7.5200000000000003E-2</c:v>
                </c:pt>
                <c:pt idx="131">
                  <c:v>7.6240000000000002E-2</c:v>
                </c:pt>
                <c:pt idx="132">
                  <c:v>7.7280000000000001E-2</c:v>
                </c:pt>
                <c:pt idx="133">
                  <c:v>7.8320000000000001E-2</c:v>
                </c:pt>
                <c:pt idx="134">
                  <c:v>7.9369999999999996E-2</c:v>
                </c:pt>
                <c:pt idx="135">
                  <c:v>8.0409999999999995E-2</c:v>
                </c:pt>
                <c:pt idx="136">
                  <c:v>8.1449999999999995E-2</c:v>
                </c:pt>
                <c:pt idx="137">
                  <c:v>8.2489999999999994E-2</c:v>
                </c:pt>
                <c:pt idx="138">
                  <c:v>8.3529999999999993E-2</c:v>
                </c:pt>
                <c:pt idx="139">
                  <c:v>8.4570000000000006E-2</c:v>
                </c:pt>
                <c:pt idx="140">
                  <c:v>8.5610000000000006E-2</c:v>
                </c:pt>
                <c:pt idx="141">
                  <c:v>8.6660000000000001E-2</c:v>
                </c:pt>
                <c:pt idx="142">
                  <c:v>8.77E-2</c:v>
                </c:pt>
                <c:pt idx="143">
                  <c:v>8.8739999999999999E-2</c:v>
                </c:pt>
                <c:pt idx="144">
                  <c:v>8.9779999999999999E-2</c:v>
                </c:pt>
                <c:pt idx="145">
                  <c:v>9.0819999999999998E-2</c:v>
                </c:pt>
                <c:pt idx="146">
                  <c:v>9.1859999999999997E-2</c:v>
                </c:pt>
                <c:pt idx="147">
                  <c:v>9.2910000000000006E-2</c:v>
                </c:pt>
                <c:pt idx="148">
                  <c:v>9.3950000000000006E-2</c:v>
                </c:pt>
                <c:pt idx="149">
                  <c:v>9.4990000000000005E-2</c:v>
                </c:pt>
                <c:pt idx="150">
                  <c:v>9.6030000000000004E-2</c:v>
                </c:pt>
                <c:pt idx="151">
                  <c:v>9.7070000000000004E-2</c:v>
                </c:pt>
                <c:pt idx="152">
                  <c:v>9.8119999999999999E-2</c:v>
                </c:pt>
                <c:pt idx="153">
                  <c:v>9.9159999999999998E-2</c:v>
                </c:pt>
                <c:pt idx="154">
                  <c:v>0.1002</c:v>
                </c:pt>
                <c:pt idx="155">
                  <c:v>0.1012</c:v>
                </c:pt>
                <c:pt idx="156">
                  <c:v>0.1023</c:v>
                </c:pt>
                <c:pt idx="157">
                  <c:v>0.1033</c:v>
                </c:pt>
                <c:pt idx="158">
                  <c:v>0.10440000000000001</c:v>
                </c:pt>
                <c:pt idx="159">
                  <c:v>0.10539999999999999</c:v>
                </c:pt>
                <c:pt idx="160">
                  <c:v>0.10639999999999999</c:v>
                </c:pt>
                <c:pt idx="161">
                  <c:v>0.1075</c:v>
                </c:pt>
                <c:pt idx="162">
                  <c:v>0.1085</c:v>
                </c:pt>
                <c:pt idx="163">
                  <c:v>0.1096</c:v>
                </c:pt>
                <c:pt idx="164">
                  <c:v>0.1106</c:v>
                </c:pt>
                <c:pt idx="165">
                  <c:v>0.11169999999999999</c:v>
                </c:pt>
                <c:pt idx="166">
                  <c:v>0.11269999999999999</c:v>
                </c:pt>
                <c:pt idx="167">
                  <c:v>0.1137</c:v>
                </c:pt>
                <c:pt idx="168">
                  <c:v>0.1148</c:v>
                </c:pt>
                <c:pt idx="169">
                  <c:v>0.1158</c:v>
                </c:pt>
                <c:pt idx="170">
                  <c:v>0.1169</c:v>
                </c:pt>
                <c:pt idx="171">
                  <c:v>0.1179</c:v>
                </c:pt>
                <c:pt idx="172">
                  <c:v>0.11899999999999999</c:v>
                </c:pt>
                <c:pt idx="173">
                  <c:v>0.12</c:v>
                </c:pt>
                <c:pt idx="174">
                  <c:v>0.121</c:v>
                </c:pt>
                <c:pt idx="175">
                  <c:v>0.1221</c:v>
                </c:pt>
                <c:pt idx="176">
                  <c:v>0.1231</c:v>
                </c:pt>
                <c:pt idx="177">
                  <c:v>0.1242</c:v>
                </c:pt>
                <c:pt idx="178">
                  <c:v>0.12520000000000001</c:v>
                </c:pt>
                <c:pt idx="179">
                  <c:v>0.12620000000000001</c:v>
                </c:pt>
                <c:pt idx="180">
                  <c:v>0.1273</c:v>
                </c:pt>
                <c:pt idx="181">
                  <c:v>0.1283</c:v>
                </c:pt>
                <c:pt idx="182">
                  <c:v>0.12939999999999999</c:v>
                </c:pt>
                <c:pt idx="183">
                  <c:v>0.13039999999999999</c:v>
                </c:pt>
                <c:pt idx="184">
                  <c:v>0.13150000000000001</c:v>
                </c:pt>
                <c:pt idx="185">
                  <c:v>0.13250000000000001</c:v>
                </c:pt>
                <c:pt idx="186">
                  <c:v>0.13350000000000001</c:v>
                </c:pt>
                <c:pt idx="187">
                  <c:v>0.1346</c:v>
                </c:pt>
                <c:pt idx="188">
                  <c:v>0.1356</c:v>
                </c:pt>
                <c:pt idx="189">
                  <c:v>0.13669999999999999</c:v>
                </c:pt>
                <c:pt idx="190">
                  <c:v>0.13769999999999999</c:v>
                </c:pt>
                <c:pt idx="191">
                  <c:v>0.13869999999999999</c:v>
                </c:pt>
                <c:pt idx="192">
                  <c:v>0.13980000000000001</c:v>
                </c:pt>
                <c:pt idx="193">
                  <c:v>0.14080000000000001</c:v>
                </c:pt>
                <c:pt idx="194">
                  <c:v>0.1419</c:v>
                </c:pt>
                <c:pt idx="195">
                  <c:v>0.1429</c:v>
                </c:pt>
                <c:pt idx="196">
                  <c:v>0.14399999999999999</c:v>
                </c:pt>
                <c:pt idx="197">
                  <c:v>0.14499999999999999</c:v>
                </c:pt>
                <c:pt idx="198">
                  <c:v>0.14599999999999999</c:v>
                </c:pt>
                <c:pt idx="199">
                  <c:v>0.14710000000000001</c:v>
                </c:pt>
                <c:pt idx="200">
                  <c:v>0.14810000000000001</c:v>
                </c:pt>
                <c:pt idx="201">
                  <c:v>0.1492</c:v>
                </c:pt>
                <c:pt idx="202">
                  <c:v>0.1502</c:v>
                </c:pt>
                <c:pt idx="203">
                  <c:v>0.15129999999999999</c:v>
                </c:pt>
                <c:pt idx="204">
                  <c:v>0.15229999999999999</c:v>
                </c:pt>
                <c:pt idx="205">
                  <c:v>0.15329999999999999</c:v>
                </c:pt>
                <c:pt idx="206">
                  <c:v>0.15440000000000001</c:v>
                </c:pt>
                <c:pt idx="207">
                  <c:v>0.15540000000000001</c:v>
                </c:pt>
                <c:pt idx="208">
                  <c:v>0.1565</c:v>
                </c:pt>
                <c:pt idx="209">
                  <c:v>0.1575</c:v>
                </c:pt>
                <c:pt idx="210">
                  <c:v>0.1585</c:v>
                </c:pt>
                <c:pt idx="211">
                  <c:v>0.15959999999999999</c:v>
                </c:pt>
                <c:pt idx="212">
                  <c:v>0.16059999999999999</c:v>
                </c:pt>
                <c:pt idx="213">
                  <c:v>0.16170000000000001</c:v>
                </c:pt>
                <c:pt idx="214">
                  <c:v>0.16270000000000001</c:v>
                </c:pt>
                <c:pt idx="215">
                  <c:v>0.1638</c:v>
                </c:pt>
                <c:pt idx="216">
                  <c:v>0.1648</c:v>
                </c:pt>
                <c:pt idx="217">
                  <c:v>0.1658</c:v>
                </c:pt>
                <c:pt idx="218">
                  <c:v>0.16689999999999999</c:v>
                </c:pt>
                <c:pt idx="219">
                  <c:v>0.16789999999999999</c:v>
                </c:pt>
                <c:pt idx="220">
                  <c:v>0.16900000000000001</c:v>
                </c:pt>
                <c:pt idx="221">
                  <c:v>0.17</c:v>
                </c:pt>
                <c:pt idx="222">
                  <c:v>0.1711</c:v>
                </c:pt>
                <c:pt idx="223">
                  <c:v>0.1721</c:v>
                </c:pt>
                <c:pt idx="224">
                  <c:v>0.1731</c:v>
                </c:pt>
                <c:pt idx="225">
                  <c:v>0.17419999999999999</c:v>
                </c:pt>
                <c:pt idx="226">
                  <c:v>0.17519999999999999</c:v>
                </c:pt>
                <c:pt idx="227">
                  <c:v>0.17630000000000001</c:v>
                </c:pt>
                <c:pt idx="228">
                  <c:v>0.17730000000000001</c:v>
                </c:pt>
                <c:pt idx="229">
                  <c:v>0.17829999999999999</c:v>
                </c:pt>
                <c:pt idx="230">
                  <c:v>0.1794</c:v>
                </c:pt>
                <c:pt idx="231">
                  <c:v>0.1804</c:v>
                </c:pt>
                <c:pt idx="232">
                  <c:v>0.18149999999999999</c:v>
                </c:pt>
                <c:pt idx="233">
                  <c:v>0.1825</c:v>
                </c:pt>
                <c:pt idx="234">
                  <c:v>0.18360000000000001</c:v>
                </c:pt>
                <c:pt idx="235">
                  <c:v>0.18459999999999999</c:v>
                </c:pt>
                <c:pt idx="236">
                  <c:v>0.18559999999999999</c:v>
                </c:pt>
                <c:pt idx="237">
                  <c:v>0.1867</c:v>
                </c:pt>
                <c:pt idx="238">
                  <c:v>0.18770000000000001</c:v>
                </c:pt>
                <c:pt idx="239">
                  <c:v>0.1888</c:v>
                </c:pt>
                <c:pt idx="240">
                  <c:v>0.1898</c:v>
                </c:pt>
                <c:pt idx="241">
                  <c:v>0.1908</c:v>
                </c:pt>
                <c:pt idx="242">
                  <c:v>0.19189999999999999</c:v>
                </c:pt>
                <c:pt idx="243">
                  <c:v>0.19289999999999999</c:v>
                </c:pt>
                <c:pt idx="244">
                  <c:v>0.19400000000000001</c:v>
                </c:pt>
                <c:pt idx="245">
                  <c:v>0.19500000000000001</c:v>
                </c:pt>
                <c:pt idx="246">
                  <c:v>0.1961</c:v>
                </c:pt>
                <c:pt idx="247">
                  <c:v>0.1971</c:v>
                </c:pt>
                <c:pt idx="248">
                  <c:v>0.1981</c:v>
                </c:pt>
                <c:pt idx="249">
                  <c:v>0.19919999999999999</c:v>
                </c:pt>
                <c:pt idx="250">
                  <c:v>0.20019999999999999</c:v>
                </c:pt>
                <c:pt idx="251">
                  <c:v>0.20130000000000001</c:v>
                </c:pt>
                <c:pt idx="252">
                  <c:v>0.20230000000000001</c:v>
                </c:pt>
                <c:pt idx="253">
                  <c:v>0.2034</c:v>
                </c:pt>
                <c:pt idx="254">
                  <c:v>0.2044</c:v>
                </c:pt>
                <c:pt idx="255">
                  <c:v>0.2054</c:v>
                </c:pt>
                <c:pt idx="256">
                  <c:v>0.20649999999999999</c:v>
                </c:pt>
                <c:pt idx="257">
                  <c:v>0.20749999999999999</c:v>
                </c:pt>
                <c:pt idx="258">
                  <c:v>0.20860000000000001</c:v>
                </c:pt>
                <c:pt idx="259">
                  <c:v>0.20960000000000001</c:v>
                </c:pt>
                <c:pt idx="260">
                  <c:v>0.21060000000000001</c:v>
                </c:pt>
                <c:pt idx="261">
                  <c:v>0.2117</c:v>
                </c:pt>
                <c:pt idx="262">
                  <c:v>0.2127</c:v>
                </c:pt>
                <c:pt idx="263">
                  <c:v>0.21379999999999999</c:v>
                </c:pt>
                <c:pt idx="264">
                  <c:v>0.21479999999999999</c:v>
                </c:pt>
                <c:pt idx="265">
                  <c:v>0.21590000000000001</c:v>
                </c:pt>
                <c:pt idx="266">
                  <c:v>0.21690000000000001</c:v>
                </c:pt>
                <c:pt idx="267">
                  <c:v>0.21790000000000001</c:v>
                </c:pt>
                <c:pt idx="268">
                  <c:v>0.219</c:v>
                </c:pt>
                <c:pt idx="269">
                  <c:v>0.22</c:v>
                </c:pt>
                <c:pt idx="270">
                  <c:v>0.22109999999999999</c:v>
                </c:pt>
                <c:pt idx="271">
                  <c:v>0.22209999999999999</c:v>
                </c:pt>
                <c:pt idx="272">
                  <c:v>0.22320000000000001</c:v>
                </c:pt>
                <c:pt idx="273">
                  <c:v>0.22420000000000001</c:v>
                </c:pt>
                <c:pt idx="274">
                  <c:v>0.22520000000000001</c:v>
                </c:pt>
                <c:pt idx="275">
                  <c:v>0.2263</c:v>
                </c:pt>
                <c:pt idx="276">
                  <c:v>0.2273</c:v>
                </c:pt>
                <c:pt idx="277">
                  <c:v>0.22839999999999999</c:v>
                </c:pt>
                <c:pt idx="278">
                  <c:v>0.22939999999999999</c:v>
                </c:pt>
                <c:pt idx="279">
                  <c:v>0.23039999999999999</c:v>
                </c:pt>
                <c:pt idx="280">
                  <c:v>0.23150000000000001</c:v>
                </c:pt>
                <c:pt idx="281">
                  <c:v>0.23250000000000001</c:v>
                </c:pt>
                <c:pt idx="282">
                  <c:v>0.2336</c:v>
                </c:pt>
                <c:pt idx="283">
                  <c:v>0.2346</c:v>
                </c:pt>
                <c:pt idx="284">
                  <c:v>0.23569999999999999</c:v>
                </c:pt>
                <c:pt idx="285">
                  <c:v>0.23669999999999999</c:v>
                </c:pt>
                <c:pt idx="286">
                  <c:v>0.23769999999999999</c:v>
                </c:pt>
                <c:pt idx="287">
                  <c:v>0.23880000000000001</c:v>
                </c:pt>
                <c:pt idx="288">
                  <c:v>0.23980000000000001</c:v>
                </c:pt>
                <c:pt idx="289">
                  <c:v>0.2409</c:v>
                </c:pt>
                <c:pt idx="290">
                  <c:v>0.2419</c:v>
                </c:pt>
                <c:pt idx="291">
                  <c:v>0.24299999999999999</c:v>
                </c:pt>
                <c:pt idx="292">
                  <c:v>0.24399999999999999</c:v>
                </c:pt>
                <c:pt idx="293">
                  <c:v>0.245</c:v>
                </c:pt>
                <c:pt idx="294">
                  <c:v>0.24610000000000001</c:v>
                </c:pt>
                <c:pt idx="295">
                  <c:v>0.24709999999999999</c:v>
                </c:pt>
                <c:pt idx="296">
                  <c:v>0.2482</c:v>
                </c:pt>
                <c:pt idx="297">
                  <c:v>0.2492</c:v>
                </c:pt>
                <c:pt idx="298">
                  <c:v>0.25019999999999998</c:v>
                </c:pt>
                <c:pt idx="299">
                  <c:v>0.25130000000000002</c:v>
                </c:pt>
                <c:pt idx="300">
                  <c:v>0.25230000000000002</c:v>
                </c:pt>
                <c:pt idx="301">
                  <c:v>0.25340000000000001</c:v>
                </c:pt>
                <c:pt idx="302">
                  <c:v>0.25440000000000002</c:v>
                </c:pt>
                <c:pt idx="303">
                  <c:v>0.2555</c:v>
                </c:pt>
                <c:pt idx="304">
                  <c:v>0.25650000000000001</c:v>
                </c:pt>
                <c:pt idx="305">
                  <c:v>0.25750000000000001</c:v>
                </c:pt>
                <c:pt idx="306">
                  <c:v>0.2586</c:v>
                </c:pt>
                <c:pt idx="307">
                  <c:v>0.2596</c:v>
                </c:pt>
                <c:pt idx="308">
                  <c:v>0.26069999999999999</c:v>
                </c:pt>
                <c:pt idx="309">
                  <c:v>0.26169999999999999</c:v>
                </c:pt>
                <c:pt idx="310">
                  <c:v>0.26269999999999999</c:v>
                </c:pt>
                <c:pt idx="311">
                  <c:v>0.26379999999999998</c:v>
                </c:pt>
                <c:pt idx="312">
                  <c:v>0.26479999999999998</c:v>
                </c:pt>
                <c:pt idx="313">
                  <c:v>0.26590000000000003</c:v>
                </c:pt>
                <c:pt idx="314">
                  <c:v>0.26690000000000003</c:v>
                </c:pt>
                <c:pt idx="315">
                  <c:v>0.26800000000000002</c:v>
                </c:pt>
                <c:pt idx="316">
                  <c:v>0.26900000000000002</c:v>
                </c:pt>
                <c:pt idx="317">
                  <c:v>0.27</c:v>
                </c:pt>
                <c:pt idx="318">
                  <c:v>0.27110000000000001</c:v>
                </c:pt>
                <c:pt idx="319">
                  <c:v>0.27210000000000001</c:v>
                </c:pt>
                <c:pt idx="320">
                  <c:v>0.2732</c:v>
                </c:pt>
                <c:pt idx="321">
                  <c:v>0.2742</c:v>
                </c:pt>
                <c:pt idx="322">
                  <c:v>0.27529999999999999</c:v>
                </c:pt>
                <c:pt idx="323">
                  <c:v>0.27629999999999999</c:v>
                </c:pt>
                <c:pt idx="324">
                  <c:v>0.27729999999999999</c:v>
                </c:pt>
                <c:pt idx="325">
                  <c:v>0.27839999999999998</c:v>
                </c:pt>
                <c:pt idx="326">
                  <c:v>0.27939999999999998</c:v>
                </c:pt>
                <c:pt idx="327">
                  <c:v>0.28050000000000003</c:v>
                </c:pt>
                <c:pt idx="328">
                  <c:v>0.28149999999999997</c:v>
                </c:pt>
                <c:pt idx="329">
                  <c:v>0.28249999999999997</c:v>
                </c:pt>
                <c:pt idx="330">
                  <c:v>0.28360000000000002</c:v>
                </c:pt>
                <c:pt idx="331">
                  <c:v>0.28460000000000002</c:v>
                </c:pt>
                <c:pt idx="332">
                  <c:v>0.28570000000000001</c:v>
                </c:pt>
                <c:pt idx="333">
                  <c:v>0.28670000000000001</c:v>
                </c:pt>
                <c:pt idx="334">
                  <c:v>0.2878</c:v>
                </c:pt>
                <c:pt idx="335">
                  <c:v>0.2888</c:v>
                </c:pt>
                <c:pt idx="336">
                  <c:v>0.2898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0.30959999999999999</c:v>
                </c:pt>
                <c:pt idx="356">
                  <c:v>0.31069999999999998</c:v>
                </c:pt>
                <c:pt idx="357">
                  <c:v>0.31169999999999998</c:v>
                </c:pt>
                <c:pt idx="358">
                  <c:v>0.31280000000000002</c:v>
                </c:pt>
                <c:pt idx="359">
                  <c:v>0.31380000000000002</c:v>
                </c:pt>
                <c:pt idx="360">
                  <c:v>0.31480000000000002</c:v>
                </c:pt>
                <c:pt idx="361">
                  <c:v>0.31590000000000001</c:v>
                </c:pt>
                <c:pt idx="362">
                  <c:v>0.31690000000000002</c:v>
                </c:pt>
                <c:pt idx="363">
                  <c:v>0.318</c:v>
                </c:pt>
                <c:pt idx="364">
                  <c:v>0.31900000000000001</c:v>
                </c:pt>
                <c:pt idx="365">
                  <c:v>0.3201</c:v>
                </c:pt>
                <c:pt idx="366">
                  <c:v>0.3211</c:v>
                </c:pt>
                <c:pt idx="367">
                  <c:v>0.3221</c:v>
                </c:pt>
                <c:pt idx="368">
                  <c:v>0.32319999999999999</c:v>
                </c:pt>
                <c:pt idx="369">
                  <c:v>0.32419999999999999</c:v>
                </c:pt>
                <c:pt idx="370">
                  <c:v>0.32529999999999998</c:v>
                </c:pt>
                <c:pt idx="371">
                  <c:v>0.32629999999999998</c:v>
                </c:pt>
                <c:pt idx="372">
                  <c:v>0.32740000000000002</c:v>
                </c:pt>
                <c:pt idx="373">
                  <c:v>0.32840000000000003</c:v>
                </c:pt>
                <c:pt idx="374">
                  <c:v>0.32940000000000003</c:v>
                </c:pt>
                <c:pt idx="375">
                  <c:v>0.33050000000000002</c:v>
                </c:pt>
                <c:pt idx="376">
                  <c:v>0.33150000000000002</c:v>
                </c:pt>
                <c:pt idx="377">
                  <c:v>0.33260000000000001</c:v>
                </c:pt>
                <c:pt idx="378">
                  <c:v>0.33360000000000001</c:v>
                </c:pt>
                <c:pt idx="379">
                  <c:v>0.33460000000000001</c:v>
                </c:pt>
                <c:pt idx="380">
                  <c:v>0.3357</c:v>
                </c:pt>
                <c:pt idx="381">
                  <c:v>0.3367</c:v>
                </c:pt>
                <c:pt idx="382">
                  <c:v>0.33779999999999999</c:v>
                </c:pt>
                <c:pt idx="383">
                  <c:v>0.33879999999999999</c:v>
                </c:pt>
                <c:pt idx="384">
                  <c:v>0.33989999999999998</c:v>
                </c:pt>
                <c:pt idx="385">
                  <c:v>0.34089999999999998</c:v>
                </c:pt>
                <c:pt idx="386">
                  <c:v>0.34189999999999998</c:v>
                </c:pt>
                <c:pt idx="387">
                  <c:v>0.34300000000000003</c:v>
                </c:pt>
                <c:pt idx="388">
                  <c:v>0.34399999999999997</c:v>
                </c:pt>
                <c:pt idx="389">
                  <c:v>0.34510000000000002</c:v>
                </c:pt>
                <c:pt idx="390">
                  <c:v>0.34610000000000002</c:v>
                </c:pt>
                <c:pt idx="391">
                  <c:v>0.34720000000000001</c:v>
                </c:pt>
                <c:pt idx="392">
                  <c:v>0.34820000000000001</c:v>
                </c:pt>
                <c:pt idx="393">
                  <c:v>0.34920000000000001</c:v>
                </c:pt>
                <c:pt idx="394">
                  <c:v>0.3503</c:v>
                </c:pt>
                <c:pt idx="395">
                  <c:v>0.3513</c:v>
                </c:pt>
                <c:pt idx="396">
                  <c:v>0.35239999999999999</c:v>
                </c:pt>
                <c:pt idx="397">
                  <c:v>0.35339999999999999</c:v>
                </c:pt>
                <c:pt idx="398">
                  <c:v>0.35439999999999999</c:v>
                </c:pt>
                <c:pt idx="399">
                  <c:v>0.35549999999999998</c:v>
                </c:pt>
                <c:pt idx="400">
                  <c:v>0.35649999999999998</c:v>
                </c:pt>
                <c:pt idx="401">
                  <c:v>0.35759999999999997</c:v>
                </c:pt>
                <c:pt idx="402">
                  <c:v>0.35859999999999997</c:v>
                </c:pt>
                <c:pt idx="403">
                  <c:v>0.35970000000000002</c:v>
                </c:pt>
                <c:pt idx="404">
                  <c:v>0.36070000000000002</c:v>
                </c:pt>
                <c:pt idx="405">
                  <c:v>0.36170000000000002</c:v>
                </c:pt>
                <c:pt idx="406">
                  <c:v>0.36280000000000001</c:v>
                </c:pt>
                <c:pt idx="407">
                  <c:v>0.36380000000000001</c:v>
                </c:pt>
                <c:pt idx="408">
                  <c:v>0.3649</c:v>
                </c:pt>
                <c:pt idx="409">
                  <c:v>0.3659</c:v>
                </c:pt>
                <c:pt idx="410">
                  <c:v>0.3669</c:v>
                </c:pt>
                <c:pt idx="411">
                  <c:v>0.36799999999999999</c:v>
                </c:pt>
                <c:pt idx="412">
                  <c:v>0.36899999999999999</c:v>
                </c:pt>
                <c:pt idx="413">
                  <c:v>0.37009999999999998</c:v>
                </c:pt>
                <c:pt idx="414">
                  <c:v>0.37109999999999999</c:v>
                </c:pt>
                <c:pt idx="415">
                  <c:v>0.37219999999999998</c:v>
                </c:pt>
                <c:pt idx="416">
                  <c:v>0.37319999999999998</c:v>
                </c:pt>
                <c:pt idx="417">
                  <c:v>0.37419999999999998</c:v>
                </c:pt>
                <c:pt idx="418">
                  <c:v>0.37530000000000002</c:v>
                </c:pt>
                <c:pt idx="419">
                  <c:v>0.37630000000000002</c:v>
                </c:pt>
                <c:pt idx="420">
                  <c:v>0.37740000000000001</c:v>
                </c:pt>
                <c:pt idx="421">
                  <c:v>0.37840000000000001</c:v>
                </c:pt>
                <c:pt idx="422">
                  <c:v>0.3795</c:v>
                </c:pt>
                <c:pt idx="423">
                  <c:v>0.3805</c:v>
                </c:pt>
                <c:pt idx="424">
                  <c:v>0.38150000000000001</c:v>
                </c:pt>
                <c:pt idx="425">
                  <c:v>0.3826</c:v>
                </c:pt>
                <c:pt idx="426">
                  <c:v>0.3836</c:v>
                </c:pt>
                <c:pt idx="427">
                  <c:v>0.38469999999999999</c:v>
                </c:pt>
                <c:pt idx="428">
                  <c:v>0.38569999999999999</c:v>
                </c:pt>
                <c:pt idx="429">
                  <c:v>0.38669999999999999</c:v>
                </c:pt>
                <c:pt idx="430">
                  <c:v>0.38779999999999998</c:v>
                </c:pt>
                <c:pt idx="431">
                  <c:v>0.38879999999999998</c:v>
                </c:pt>
                <c:pt idx="432">
                  <c:v>0.38990000000000002</c:v>
                </c:pt>
                <c:pt idx="433">
                  <c:v>0.39090000000000003</c:v>
                </c:pt>
                <c:pt idx="434">
                  <c:v>0.39200000000000002</c:v>
                </c:pt>
                <c:pt idx="435">
                  <c:v>0.39300000000000002</c:v>
                </c:pt>
                <c:pt idx="436">
                  <c:v>0.39400000000000002</c:v>
                </c:pt>
                <c:pt idx="437">
                  <c:v>0.39510000000000001</c:v>
                </c:pt>
                <c:pt idx="438">
                  <c:v>0.39610000000000001</c:v>
                </c:pt>
                <c:pt idx="439">
                  <c:v>0.3972</c:v>
                </c:pt>
                <c:pt idx="440">
                  <c:v>0.3982</c:v>
                </c:pt>
                <c:pt idx="441">
                  <c:v>0.39929999999999999</c:v>
                </c:pt>
                <c:pt idx="442">
                  <c:v>0.40029999999999999</c:v>
                </c:pt>
                <c:pt idx="443">
                  <c:v>0.40129999999999999</c:v>
                </c:pt>
                <c:pt idx="444">
                  <c:v>0.40239999999999998</c:v>
                </c:pt>
                <c:pt idx="445">
                  <c:v>0.40339999999999998</c:v>
                </c:pt>
                <c:pt idx="446">
                  <c:v>0.40450000000000003</c:v>
                </c:pt>
                <c:pt idx="447">
                  <c:v>0.40550000000000003</c:v>
                </c:pt>
                <c:pt idx="448">
                  <c:v>0.40649999999999997</c:v>
                </c:pt>
                <c:pt idx="449">
                  <c:v>0.40760000000000002</c:v>
                </c:pt>
                <c:pt idx="450">
                  <c:v>0.40860000000000002</c:v>
                </c:pt>
                <c:pt idx="451">
                  <c:v>0.40970000000000001</c:v>
                </c:pt>
                <c:pt idx="452">
                  <c:v>0.41070000000000001</c:v>
                </c:pt>
                <c:pt idx="453">
                  <c:v>0.4118</c:v>
                </c:pt>
                <c:pt idx="454">
                  <c:v>0.4128</c:v>
                </c:pt>
                <c:pt idx="455">
                  <c:v>0.4138</c:v>
                </c:pt>
                <c:pt idx="456">
                  <c:v>0.41489999999999999</c:v>
                </c:pt>
                <c:pt idx="457">
                  <c:v>0.41589999999999999</c:v>
                </c:pt>
                <c:pt idx="458">
                  <c:v>0.41699999999999998</c:v>
                </c:pt>
                <c:pt idx="459">
                  <c:v>0.41799999999999998</c:v>
                </c:pt>
                <c:pt idx="460">
                  <c:v>0.41899999999999998</c:v>
                </c:pt>
                <c:pt idx="461">
                  <c:v>0.42009999999999997</c:v>
                </c:pt>
                <c:pt idx="462">
                  <c:v>0.42109999999999997</c:v>
                </c:pt>
                <c:pt idx="463">
                  <c:v>0.42220000000000002</c:v>
                </c:pt>
                <c:pt idx="464">
                  <c:v>0.42320000000000002</c:v>
                </c:pt>
                <c:pt idx="465">
                  <c:v>0.42430000000000001</c:v>
                </c:pt>
                <c:pt idx="466">
                  <c:v>0.42530000000000001</c:v>
                </c:pt>
                <c:pt idx="467">
                  <c:v>0.42630000000000001</c:v>
                </c:pt>
                <c:pt idx="468">
                  <c:v>0.4274</c:v>
                </c:pt>
                <c:pt idx="469">
                  <c:v>0.4284</c:v>
                </c:pt>
                <c:pt idx="470">
                  <c:v>0.42949999999999999</c:v>
                </c:pt>
                <c:pt idx="471">
                  <c:v>0.43049999999999999</c:v>
                </c:pt>
                <c:pt idx="472">
                  <c:v>0.43159999999999998</c:v>
                </c:pt>
                <c:pt idx="473">
                  <c:v>0.43259999999999998</c:v>
                </c:pt>
                <c:pt idx="474">
                  <c:v>0.43359999999999999</c:v>
                </c:pt>
                <c:pt idx="475">
                  <c:v>0.43469999999999998</c:v>
                </c:pt>
                <c:pt idx="476">
                  <c:v>0.43569999999999998</c:v>
                </c:pt>
                <c:pt idx="477">
                  <c:v>0.43680000000000002</c:v>
                </c:pt>
                <c:pt idx="478">
                  <c:v>0.43780000000000002</c:v>
                </c:pt>
                <c:pt idx="479">
                  <c:v>0.43880000000000002</c:v>
                </c:pt>
                <c:pt idx="480">
                  <c:v>0.43990000000000001</c:v>
                </c:pt>
                <c:pt idx="481">
                  <c:v>0.44090000000000001</c:v>
                </c:pt>
                <c:pt idx="482">
                  <c:v>0.442</c:v>
                </c:pt>
                <c:pt idx="483">
                  <c:v>0.443</c:v>
                </c:pt>
                <c:pt idx="484">
                  <c:v>0.44409999999999999</c:v>
                </c:pt>
                <c:pt idx="485">
                  <c:v>0.4451</c:v>
                </c:pt>
                <c:pt idx="486">
                  <c:v>0.4461</c:v>
                </c:pt>
                <c:pt idx="487">
                  <c:v>0.44719999999999999</c:v>
                </c:pt>
                <c:pt idx="488">
                  <c:v>0.44819999999999999</c:v>
                </c:pt>
                <c:pt idx="489">
                  <c:v>0.44929999999999998</c:v>
                </c:pt>
                <c:pt idx="490">
                  <c:v>0.45029999999999998</c:v>
                </c:pt>
                <c:pt idx="491">
                  <c:v>0.45140000000000002</c:v>
                </c:pt>
                <c:pt idx="492">
                  <c:v>0.45240000000000002</c:v>
                </c:pt>
                <c:pt idx="493">
                  <c:v>0.45340000000000003</c:v>
                </c:pt>
                <c:pt idx="494">
                  <c:v>0.45450000000000002</c:v>
                </c:pt>
                <c:pt idx="495">
                  <c:v>0.45550000000000002</c:v>
                </c:pt>
                <c:pt idx="496">
                  <c:v>0.45660000000000001</c:v>
                </c:pt>
                <c:pt idx="497">
                  <c:v>0.45760000000000001</c:v>
                </c:pt>
                <c:pt idx="498">
                  <c:v>0.45860000000000001</c:v>
                </c:pt>
                <c:pt idx="499">
                  <c:v>0.4597</c:v>
                </c:pt>
                <c:pt idx="500">
                  <c:v>0.4607</c:v>
                </c:pt>
                <c:pt idx="501">
                  <c:v>0.46179999999999999</c:v>
                </c:pt>
                <c:pt idx="502">
                  <c:v>0.46279999999999999</c:v>
                </c:pt>
                <c:pt idx="503">
                  <c:v>0.46389999999999998</c:v>
                </c:pt>
                <c:pt idx="504">
                  <c:v>0.46489999999999998</c:v>
                </c:pt>
                <c:pt idx="505">
                  <c:v>0.46589999999999998</c:v>
                </c:pt>
                <c:pt idx="506">
                  <c:v>0.46700000000000003</c:v>
                </c:pt>
                <c:pt idx="507">
                  <c:v>0.46800000000000003</c:v>
                </c:pt>
                <c:pt idx="508">
                  <c:v>0.46910000000000002</c:v>
                </c:pt>
                <c:pt idx="509">
                  <c:v>0.47010000000000002</c:v>
                </c:pt>
                <c:pt idx="510">
                  <c:v>0.47110000000000002</c:v>
                </c:pt>
                <c:pt idx="511">
                  <c:v>0.47220000000000001</c:v>
                </c:pt>
                <c:pt idx="512">
                  <c:v>0.47320000000000001</c:v>
                </c:pt>
                <c:pt idx="513">
                  <c:v>0.4743</c:v>
                </c:pt>
                <c:pt idx="514">
                  <c:v>0.4753</c:v>
                </c:pt>
                <c:pt idx="515">
                  <c:v>0.47639999999999999</c:v>
                </c:pt>
                <c:pt idx="516">
                  <c:v>0.47739999999999999</c:v>
                </c:pt>
                <c:pt idx="517">
                  <c:v>0.47839999999999999</c:v>
                </c:pt>
                <c:pt idx="518">
                  <c:v>0.47949999999999998</c:v>
                </c:pt>
                <c:pt idx="519">
                  <c:v>0.48049999999999998</c:v>
                </c:pt>
                <c:pt idx="520">
                  <c:v>0.48159999999999997</c:v>
                </c:pt>
                <c:pt idx="521">
                  <c:v>0.48259999999999997</c:v>
                </c:pt>
                <c:pt idx="522">
                  <c:v>0.48370000000000002</c:v>
                </c:pt>
                <c:pt idx="523">
                  <c:v>0.48470000000000002</c:v>
                </c:pt>
                <c:pt idx="524">
                  <c:v>0.48570000000000002</c:v>
                </c:pt>
                <c:pt idx="525">
                  <c:v>0.48680000000000001</c:v>
                </c:pt>
                <c:pt idx="526">
                  <c:v>0.48780000000000001</c:v>
                </c:pt>
                <c:pt idx="527">
                  <c:v>0.4889</c:v>
                </c:pt>
                <c:pt idx="528">
                  <c:v>0.4899</c:v>
                </c:pt>
                <c:pt idx="529">
                  <c:v>0.4909</c:v>
                </c:pt>
                <c:pt idx="530">
                  <c:v>0.49199999999999999</c:v>
                </c:pt>
                <c:pt idx="531">
                  <c:v>0.49299999999999999</c:v>
                </c:pt>
                <c:pt idx="532">
                  <c:v>0.49409999999999998</c:v>
                </c:pt>
                <c:pt idx="533">
                  <c:v>0.49509999999999998</c:v>
                </c:pt>
                <c:pt idx="534">
                  <c:v>0.49619999999999997</c:v>
                </c:pt>
                <c:pt idx="535">
                  <c:v>0.49719999999999998</c:v>
                </c:pt>
                <c:pt idx="536">
                  <c:v>0.49819999999999998</c:v>
                </c:pt>
                <c:pt idx="537">
                  <c:v>0.49930000000000002</c:v>
                </c:pt>
                <c:pt idx="538">
                  <c:v>0.50029999999999997</c:v>
                </c:pt>
                <c:pt idx="539">
                  <c:v>0.50139999999999996</c:v>
                </c:pt>
                <c:pt idx="540">
                  <c:v>0.50239999999999996</c:v>
                </c:pt>
                <c:pt idx="541">
                  <c:v>0.50349999999999995</c:v>
                </c:pt>
                <c:pt idx="542">
                  <c:v>0.50449999999999995</c:v>
                </c:pt>
                <c:pt idx="543">
                  <c:v>0.50549999999999995</c:v>
                </c:pt>
                <c:pt idx="544">
                  <c:v>0.50660000000000005</c:v>
                </c:pt>
                <c:pt idx="545">
                  <c:v>0.50760000000000005</c:v>
                </c:pt>
                <c:pt idx="546">
                  <c:v>0.50870000000000004</c:v>
                </c:pt>
                <c:pt idx="547">
                  <c:v>0.50970000000000004</c:v>
                </c:pt>
                <c:pt idx="548">
                  <c:v>0.51070000000000004</c:v>
                </c:pt>
                <c:pt idx="549">
                  <c:v>0.51180000000000003</c:v>
                </c:pt>
                <c:pt idx="550">
                  <c:v>0.51280000000000003</c:v>
                </c:pt>
                <c:pt idx="551">
                  <c:v>0.51390000000000002</c:v>
                </c:pt>
                <c:pt idx="552">
                  <c:v>0.51490000000000002</c:v>
                </c:pt>
                <c:pt idx="553">
                  <c:v>0.51600000000000001</c:v>
                </c:pt>
                <c:pt idx="554">
                  <c:v>0.51700000000000002</c:v>
                </c:pt>
                <c:pt idx="555">
                  <c:v>0.51800000000000002</c:v>
                </c:pt>
                <c:pt idx="556">
                  <c:v>0.51910000000000001</c:v>
                </c:pt>
                <c:pt idx="557">
                  <c:v>0.52010000000000001</c:v>
                </c:pt>
                <c:pt idx="558">
                  <c:v>0.5212</c:v>
                </c:pt>
                <c:pt idx="559">
                  <c:v>0.5222</c:v>
                </c:pt>
                <c:pt idx="560">
                  <c:v>0.52329999999999999</c:v>
                </c:pt>
                <c:pt idx="561">
                  <c:v>0.52429999999999999</c:v>
                </c:pt>
                <c:pt idx="562">
                  <c:v>0.52529999999999999</c:v>
                </c:pt>
                <c:pt idx="563">
                  <c:v>0.52639999999999998</c:v>
                </c:pt>
                <c:pt idx="564">
                  <c:v>0.52739999999999998</c:v>
                </c:pt>
                <c:pt idx="565">
                  <c:v>0.52849999999999997</c:v>
                </c:pt>
                <c:pt idx="566">
                  <c:v>0.52949999999999997</c:v>
                </c:pt>
                <c:pt idx="567">
                  <c:v>0.53049999999999997</c:v>
                </c:pt>
                <c:pt idx="568">
                  <c:v>0.53159999999999996</c:v>
                </c:pt>
                <c:pt idx="569">
                  <c:v>0.53259999999999996</c:v>
                </c:pt>
                <c:pt idx="570">
                  <c:v>0.53369999999999995</c:v>
                </c:pt>
                <c:pt idx="571">
                  <c:v>0.53469999999999995</c:v>
                </c:pt>
                <c:pt idx="572">
                  <c:v>0.53580000000000005</c:v>
                </c:pt>
                <c:pt idx="573">
                  <c:v>0.53680000000000005</c:v>
                </c:pt>
                <c:pt idx="574">
                  <c:v>0.53779999999999994</c:v>
                </c:pt>
                <c:pt idx="575">
                  <c:v>0.53890000000000005</c:v>
                </c:pt>
                <c:pt idx="576">
                  <c:v>0.53990000000000005</c:v>
                </c:pt>
                <c:pt idx="577">
                  <c:v>0.54100000000000004</c:v>
                </c:pt>
                <c:pt idx="578">
                  <c:v>0.54200000000000004</c:v>
                </c:pt>
                <c:pt idx="579">
                  <c:v>0.54300000000000004</c:v>
                </c:pt>
                <c:pt idx="580">
                  <c:v>0.54410000000000003</c:v>
                </c:pt>
                <c:pt idx="581">
                  <c:v>0.54510000000000003</c:v>
                </c:pt>
                <c:pt idx="582">
                  <c:v>0.54620000000000002</c:v>
                </c:pt>
                <c:pt idx="583">
                  <c:v>0.54720000000000002</c:v>
                </c:pt>
                <c:pt idx="584">
                  <c:v>0.54830000000000001</c:v>
                </c:pt>
                <c:pt idx="585">
                  <c:v>0.54930000000000001</c:v>
                </c:pt>
                <c:pt idx="586">
                  <c:v>0.55030000000000001</c:v>
                </c:pt>
                <c:pt idx="587">
                  <c:v>0.5514</c:v>
                </c:pt>
                <c:pt idx="588">
                  <c:v>0.5524</c:v>
                </c:pt>
                <c:pt idx="589">
                  <c:v>0.55349999999999999</c:v>
                </c:pt>
                <c:pt idx="590">
                  <c:v>0.55449999999999999</c:v>
                </c:pt>
                <c:pt idx="591">
                  <c:v>0.55559999999999998</c:v>
                </c:pt>
                <c:pt idx="592">
                  <c:v>0.55659999999999998</c:v>
                </c:pt>
                <c:pt idx="593">
                  <c:v>0.55759999999999998</c:v>
                </c:pt>
                <c:pt idx="594">
                  <c:v>0.55869999999999997</c:v>
                </c:pt>
                <c:pt idx="595">
                  <c:v>0.55969999999999998</c:v>
                </c:pt>
                <c:pt idx="596">
                  <c:v>0.56079999999999997</c:v>
                </c:pt>
                <c:pt idx="597">
                  <c:v>0.56179999999999997</c:v>
                </c:pt>
                <c:pt idx="598">
                  <c:v>0.56279999999999997</c:v>
                </c:pt>
                <c:pt idx="599">
                  <c:v>0.56389999999999996</c:v>
                </c:pt>
                <c:pt idx="600">
                  <c:v>0.56489999999999996</c:v>
                </c:pt>
                <c:pt idx="601">
                  <c:v>0.56599999999999995</c:v>
                </c:pt>
                <c:pt idx="602">
                  <c:v>0.56699999999999995</c:v>
                </c:pt>
                <c:pt idx="603">
                  <c:v>0.56810000000000005</c:v>
                </c:pt>
                <c:pt idx="604">
                  <c:v>0.56910000000000005</c:v>
                </c:pt>
                <c:pt idx="605">
                  <c:v>0.57010000000000005</c:v>
                </c:pt>
                <c:pt idx="606">
                  <c:v>0.57120000000000004</c:v>
                </c:pt>
                <c:pt idx="607">
                  <c:v>0.57220000000000004</c:v>
                </c:pt>
                <c:pt idx="608">
                  <c:v>0.57330000000000003</c:v>
                </c:pt>
                <c:pt idx="609">
                  <c:v>0.57430000000000003</c:v>
                </c:pt>
                <c:pt idx="610">
                  <c:v>0.57540000000000002</c:v>
                </c:pt>
                <c:pt idx="611">
                  <c:v>0.57640000000000002</c:v>
                </c:pt>
                <c:pt idx="612">
                  <c:v>0.57740000000000002</c:v>
                </c:pt>
                <c:pt idx="613">
                  <c:v>0.57850000000000001</c:v>
                </c:pt>
                <c:pt idx="614">
                  <c:v>0.57950000000000002</c:v>
                </c:pt>
                <c:pt idx="615">
                  <c:v>0.5806</c:v>
                </c:pt>
                <c:pt idx="616">
                  <c:v>0.58160000000000001</c:v>
                </c:pt>
                <c:pt idx="617">
                  <c:v>0.58260000000000001</c:v>
                </c:pt>
                <c:pt idx="618">
                  <c:v>0.5837</c:v>
                </c:pt>
                <c:pt idx="619">
                  <c:v>0.5847</c:v>
                </c:pt>
                <c:pt idx="620">
                  <c:v>0.58579999999999999</c:v>
                </c:pt>
                <c:pt idx="621">
                  <c:v>0.58679999999999999</c:v>
                </c:pt>
                <c:pt idx="622">
                  <c:v>0.58789999999999998</c:v>
                </c:pt>
                <c:pt idx="623">
                  <c:v>0.58889999999999998</c:v>
                </c:pt>
                <c:pt idx="624">
                  <c:v>0.58989999999999998</c:v>
                </c:pt>
                <c:pt idx="625">
                  <c:v>0.59099999999999997</c:v>
                </c:pt>
                <c:pt idx="626">
                  <c:v>0.59199999999999997</c:v>
                </c:pt>
                <c:pt idx="627">
                  <c:v>0.59309999999999996</c:v>
                </c:pt>
                <c:pt idx="628">
                  <c:v>0.59409999999999996</c:v>
                </c:pt>
                <c:pt idx="629">
                  <c:v>0.59509999999999996</c:v>
                </c:pt>
                <c:pt idx="630">
                  <c:v>0.59619999999999995</c:v>
                </c:pt>
                <c:pt idx="631">
                  <c:v>0.59719999999999995</c:v>
                </c:pt>
                <c:pt idx="632">
                  <c:v>0.59830000000000005</c:v>
                </c:pt>
                <c:pt idx="633">
                  <c:v>0.59930000000000005</c:v>
                </c:pt>
                <c:pt idx="634">
                  <c:v>0.60040000000000004</c:v>
                </c:pt>
                <c:pt idx="635">
                  <c:v>0.60140000000000005</c:v>
                </c:pt>
                <c:pt idx="636">
                  <c:v>0.60240000000000005</c:v>
                </c:pt>
                <c:pt idx="637">
                  <c:v>0.60350000000000004</c:v>
                </c:pt>
                <c:pt idx="638">
                  <c:v>0.60450000000000004</c:v>
                </c:pt>
                <c:pt idx="639">
                  <c:v>0.60560000000000003</c:v>
                </c:pt>
                <c:pt idx="640">
                  <c:v>0.60660000000000003</c:v>
                </c:pt>
                <c:pt idx="641">
                  <c:v>0.60770000000000002</c:v>
                </c:pt>
                <c:pt idx="642">
                  <c:v>0.60870000000000002</c:v>
                </c:pt>
                <c:pt idx="643">
                  <c:v>0.60970000000000002</c:v>
                </c:pt>
                <c:pt idx="644">
                  <c:v>0.61080000000000001</c:v>
                </c:pt>
                <c:pt idx="645">
                  <c:v>0.61180000000000001</c:v>
                </c:pt>
                <c:pt idx="646">
                  <c:v>0.6129</c:v>
                </c:pt>
                <c:pt idx="647">
                  <c:v>0.6139</c:v>
                </c:pt>
                <c:pt idx="648">
                  <c:v>0.6149</c:v>
                </c:pt>
                <c:pt idx="649">
                  <c:v>0.61599999999999999</c:v>
                </c:pt>
                <c:pt idx="650">
                  <c:v>0.61699999999999999</c:v>
                </c:pt>
                <c:pt idx="651">
                  <c:v>0.61809999999999998</c:v>
                </c:pt>
                <c:pt idx="652">
                  <c:v>0.61909999999999998</c:v>
                </c:pt>
                <c:pt idx="653">
                  <c:v>0.62019999999999997</c:v>
                </c:pt>
                <c:pt idx="654">
                  <c:v>0.62119999999999997</c:v>
                </c:pt>
                <c:pt idx="655">
                  <c:v>0.62219999999999998</c:v>
                </c:pt>
                <c:pt idx="656">
                  <c:v>0.62329999999999997</c:v>
                </c:pt>
                <c:pt idx="657">
                  <c:v>0.62429999999999997</c:v>
                </c:pt>
                <c:pt idx="658">
                  <c:v>0.62539999999999996</c:v>
                </c:pt>
                <c:pt idx="659">
                  <c:v>0.62639999999999996</c:v>
                </c:pt>
                <c:pt idx="660">
                  <c:v>0.62749999999999995</c:v>
                </c:pt>
                <c:pt idx="661">
                  <c:v>0.62849999999999995</c:v>
                </c:pt>
                <c:pt idx="662">
                  <c:v>0.62949999999999995</c:v>
                </c:pt>
                <c:pt idx="663">
                  <c:v>0.63060000000000005</c:v>
                </c:pt>
                <c:pt idx="664">
                  <c:v>0.63160000000000005</c:v>
                </c:pt>
                <c:pt idx="665">
                  <c:v>0.63270000000000004</c:v>
                </c:pt>
                <c:pt idx="666">
                  <c:v>0.63370000000000004</c:v>
                </c:pt>
                <c:pt idx="667">
                  <c:v>0.63470000000000004</c:v>
                </c:pt>
                <c:pt idx="668">
                  <c:v>0.63580000000000003</c:v>
                </c:pt>
                <c:pt idx="669">
                  <c:v>0.63680000000000003</c:v>
                </c:pt>
                <c:pt idx="670">
                  <c:v>0.63790000000000002</c:v>
                </c:pt>
                <c:pt idx="671">
                  <c:v>0.63890000000000002</c:v>
                </c:pt>
                <c:pt idx="672">
                  <c:v>0.64</c:v>
                </c:pt>
                <c:pt idx="673">
                  <c:v>0.64100000000000001</c:v>
                </c:pt>
                <c:pt idx="674">
                  <c:v>0.64200000000000002</c:v>
                </c:pt>
                <c:pt idx="675">
                  <c:v>0.6431</c:v>
                </c:pt>
                <c:pt idx="676">
                  <c:v>0.64410000000000001</c:v>
                </c:pt>
                <c:pt idx="677">
                  <c:v>0.6452</c:v>
                </c:pt>
                <c:pt idx="678">
                  <c:v>0.6462</c:v>
                </c:pt>
                <c:pt idx="679">
                  <c:v>0.6472</c:v>
                </c:pt>
                <c:pt idx="680">
                  <c:v>0.64829999999999999</c:v>
                </c:pt>
                <c:pt idx="681">
                  <c:v>0.64929999999999999</c:v>
                </c:pt>
                <c:pt idx="682">
                  <c:v>0.65039999999999998</c:v>
                </c:pt>
                <c:pt idx="683">
                  <c:v>0.65139999999999998</c:v>
                </c:pt>
                <c:pt idx="684">
                  <c:v>0.65249999999999997</c:v>
                </c:pt>
                <c:pt idx="685">
                  <c:v>0.65349999999999997</c:v>
                </c:pt>
                <c:pt idx="686">
                  <c:v>0.65449999999999997</c:v>
                </c:pt>
                <c:pt idx="687">
                  <c:v>0.65559999999999996</c:v>
                </c:pt>
                <c:pt idx="688">
                  <c:v>0.65659999999999996</c:v>
                </c:pt>
                <c:pt idx="689">
                  <c:v>0.65769999999999995</c:v>
                </c:pt>
                <c:pt idx="690">
                  <c:v>0.65869999999999995</c:v>
                </c:pt>
                <c:pt idx="691">
                  <c:v>0.65980000000000005</c:v>
                </c:pt>
                <c:pt idx="692">
                  <c:v>0.66080000000000005</c:v>
                </c:pt>
                <c:pt idx="693">
                  <c:v>0.66180000000000005</c:v>
                </c:pt>
                <c:pt idx="694">
                  <c:v>0.66290000000000004</c:v>
                </c:pt>
                <c:pt idx="695">
                  <c:v>0.66390000000000005</c:v>
                </c:pt>
                <c:pt idx="696">
                  <c:v>0.66500000000000004</c:v>
                </c:pt>
                <c:pt idx="697">
                  <c:v>0.66600000000000004</c:v>
                </c:pt>
                <c:pt idx="698">
                  <c:v>0.66700000000000004</c:v>
                </c:pt>
                <c:pt idx="699">
                  <c:v>0.66810000000000003</c:v>
                </c:pt>
                <c:pt idx="700">
                  <c:v>0.66910000000000003</c:v>
                </c:pt>
                <c:pt idx="701">
                  <c:v>0.67020000000000002</c:v>
                </c:pt>
                <c:pt idx="702">
                  <c:v>0.67120000000000002</c:v>
                </c:pt>
                <c:pt idx="703">
                  <c:v>0.67230000000000001</c:v>
                </c:pt>
                <c:pt idx="704">
                  <c:v>0.67330000000000001</c:v>
                </c:pt>
                <c:pt idx="705">
                  <c:v>0.67430000000000001</c:v>
                </c:pt>
                <c:pt idx="706">
                  <c:v>0.6754</c:v>
                </c:pt>
                <c:pt idx="707">
                  <c:v>0.6764</c:v>
                </c:pt>
                <c:pt idx="708">
                  <c:v>0.67749999999999999</c:v>
                </c:pt>
                <c:pt idx="709">
                  <c:v>0.67849999999999999</c:v>
                </c:pt>
                <c:pt idx="710">
                  <c:v>0.67959999999999998</c:v>
                </c:pt>
                <c:pt idx="711">
                  <c:v>0.68059999999999998</c:v>
                </c:pt>
                <c:pt idx="712">
                  <c:v>0.68159999999999998</c:v>
                </c:pt>
                <c:pt idx="713">
                  <c:v>0.68269999999999997</c:v>
                </c:pt>
                <c:pt idx="714">
                  <c:v>0.68369999999999997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0.69</c:v>
                </c:pt>
                <c:pt idx="721">
                  <c:v>0.69099999999999995</c:v>
                </c:pt>
                <c:pt idx="722">
                  <c:v>0.69210000000000005</c:v>
                </c:pt>
                <c:pt idx="723">
                  <c:v>0.69310000000000005</c:v>
                </c:pt>
                <c:pt idx="724">
                  <c:v>0.69410000000000005</c:v>
                </c:pt>
                <c:pt idx="725">
                  <c:v>0.69520000000000004</c:v>
                </c:pt>
                <c:pt idx="726">
                  <c:v>0.69620000000000004</c:v>
                </c:pt>
                <c:pt idx="727">
                  <c:v>0.69730000000000003</c:v>
                </c:pt>
                <c:pt idx="728">
                  <c:v>0.69830000000000003</c:v>
                </c:pt>
                <c:pt idx="729">
                  <c:v>0.69930000000000003</c:v>
                </c:pt>
                <c:pt idx="730">
                  <c:v>0.70040000000000002</c:v>
                </c:pt>
                <c:pt idx="731">
                  <c:v>0.70140000000000002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0.7077</c:v>
                </c:pt>
                <c:pt idx="738">
                  <c:v>0.7087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0.71499999999999997</c:v>
                </c:pt>
                <c:pt idx="745">
                  <c:v>0.71599999999999997</c:v>
                </c:pt>
                <c:pt idx="746">
                  <c:v>0.71709999999999996</c:v>
                </c:pt>
                <c:pt idx="747">
                  <c:v>0.71809999999999996</c:v>
                </c:pt>
                <c:pt idx="748">
                  <c:v>0.71909999999999996</c:v>
                </c:pt>
                <c:pt idx="749">
                  <c:v>0.72019999999999995</c:v>
                </c:pt>
                <c:pt idx="750">
                  <c:v>0.72119999999999995</c:v>
                </c:pt>
                <c:pt idx="751">
                  <c:v>0.72230000000000005</c:v>
                </c:pt>
                <c:pt idx="752">
                  <c:v>0.72330000000000005</c:v>
                </c:pt>
                <c:pt idx="753">
                  <c:v>0.72440000000000004</c:v>
                </c:pt>
                <c:pt idx="754">
                  <c:v>0.72540000000000004</c:v>
                </c:pt>
                <c:pt idx="755">
                  <c:v>0.72640000000000005</c:v>
                </c:pt>
                <c:pt idx="756">
                  <c:v>0.72750000000000004</c:v>
                </c:pt>
                <c:pt idx="757">
                  <c:v>0.72850000000000004</c:v>
                </c:pt>
                <c:pt idx="758">
                  <c:v>0.72960000000000003</c:v>
                </c:pt>
                <c:pt idx="759">
                  <c:v>0.73060000000000003</c:v>
                </c:pt>
                <c:pt idx="760">
                  <c:v>0.73170000000000002</c:v>
                </c:pt>
                <c:pt idx="761">
                  <c:v>0.73270000000000002</c:v>
                </c:pt>
                <c:pt idx="762">
                  <c:v>0.73370000000000002</c:v>
                </c:pt>
                <c:pt idx="763">
                  <c:v>0.73480000000000001</c:v>
                </c:pt>
                <c:pt idx="764">
                  <c:v>0.73580000000000001</c:v>
                </c:pt>
                <c:pt idx="765">
                  <c:v>0.7369</c:v>
                </c:pt>
                <c:pt idx="766">
                  <c:v>0.7379</c:v>
                </c:pt>
                <c:pt idx="767">
                  <c:v>0.7389</c:v>
                </c:pt>
                <c:pt idx="768">
                  <c:v>0.74</c:v>
                </c:pt>
                <c:pt idx="769">
                  <c:v>0.74099999999999999</c:v>
                </c:pt>
                <c:pt idx="770">
                  <c:v>0.74209999999999998</c:v>
                </c:pt>
                <c:pt idx="771">
                  <c:v>0.74309999999999998</c:v>
                </c:pt>
                <c:pt idx="772">
                  <c:v>0.74419999999999997</c:v>
                </c:pt>
                <c:pt idx="773">
                  <c:v>0.74519999999999997</c:v>
                </c:pt>
                <c:pt idx="774">
                  <c:v>0.74619999999999997</c:v>
                </c:pt>
                <c:pt idx="775">
                  <c:v>0.74729999999999996</c:v>
                </c:pt>
                <c:pt idx="776">
                  <c:v>0.74829999999999997</c:v>
                </c:pt>
                <c:pt idx="777">
                  <c:v>0.74939999999999996</c:v>
                </c:pt>
                <c:pt idx="778">
                  <c:v>0.75039999999999996</c:v>
                </c:pt>
                <c:pt idx="779">
                  <c:v>0.75139999999999996</c:v>
                </c:pt>
                <c:pt idx="780">
                  <c:v>0.75249999999999995</c:v>
                </c:pt>
                <c:pt idx="781">
                  <c:v>0.75349999999999995</c:v>
                </c:pt>
                <c:pt idx="782">
                  <c:v>0.75460000000000005</c:v>
                </c:pt>
                <c:pt idx="783">
                  <c:v>0.75560000000000005</c:v>
                </c:pt>
                <c:pt idx="784">
                  <c:v>0.75670000000000004</c:v>
                </c:pt>
                <c:pt idx="785">
                  <c:v>0.75770000000000004</c:v>
                </c:pt>
                <c:pt idx="786">
                  <c:v>0.75870000000000004</c:v>
                </c:pt>
                <c:pt idx="787">
                  <c:v>0.75980000000000003</c:v>
                </c:pt>
                <c:pt idx="788">
                  <c:v>0.76080000000000003</c:v>
                </c:pt>
                <c:pt idx="789">
                  <c:v>0.76190000000000002</c:v>
                </c:pt>
                <c:pt idx="790">
                  <c:v>0.76290000000000002</c:v>
                </c:pt>
                <c:pt idx="791">
                  <c:v>0.76400000000000001</c:v>
                </c:pt>
                <c:pt idx="792">
                  <c:v>0.76500000000000001</c:v>
                </c:pt>
                <c:pt idx="793">
                  <c:v>0.76600000000000001</c:v>
                </c:pt>
                <c:pt idx="794">
                  <c:v>0.7671</c:v>
                </c:pt>
                <c:pt idx="795">
                  <c:v>0.7681</c:v>
                </c:pt>
                <c:pt idx="796">
                  <c:v>0.76919999999999999</c:v>
                </c:pt>
                <c:pt idx="797">
                  <c:v>0.7702</c:v>
                </c:pt>
                <c:pt idx="798">
                  <c:v>0.7712</c:v>
                </c:pt>
                <c:pt idx="799">
                  <c:v>0.77229999999999999</c:v>
                </c:pt>
                <c:pt idx="800">
                  <c:v>0.77329999999999999</c:v>
                </c:pt>
                <c:pt idx="801">
                  <c:v>0.77439999999999998</c:v>
                </c:pt>
                <c:pt idx="802">
                  <c:v>0.77539999999999998</c:v>
                </c:pt>
                <c:pt idx="803">
                  <c:v>0.77649999999999997</c:v>
                </c:pt>
                <c:pt idx="804">
                  <c:v>0.77749999999999997</c:v>
                </c:pt>
                <c:pt idx="805">
                  <c:v>0.77849999999999997</c:v>
                </c:pt>
                <c:pt idx="806">
                  <c:v>0.77959999999999996</c:v>
                </c:pt>
                <c:pt idx="807">
                  <c:v>0.78059999999999996</c:v>
                </c:pt>
                <c:pt idx="808">
                  <c:v>0.78169999999999995</c:v>
                </c:pt>
                <c:pt idx="809">
                  <c:v>0.78269999999999995</c:v>
                </c:pt>
                <c:pt idx="810">
                  <c:v>0.78380000000000005</c:v>
                </c:pt>
                <c:pt idx="811">
                  <c:v>0.78480000000000005</c:v>
                </c:pt>
                <c:pt idx="812">
                  <c:v>0.78580000000000005</c:v>
                </c:pt>
                <c:pt idx="813">
                  <c:v>0.78690000000000004</c:v>
                </c:pt>
                <c:pt idx="814">
                  <c:v>0.78790000000000004</c:v>
                </c:pt>
                <c:pt idx="815">
                  <c:v>0.78900000000000003</c:v>
                </c:pt>
                <c:pt idx="816">
                  <c:v>0.79</c:v>
                </c:pt>
                <c:pt idx="817">
                  <c:v>0.79100000000000004</c:v>
                </c:pt>
                <c:pt idx="818">
                  <c:v>0.79210000000000003</c:v>
                </c:pt>
                <c:pt idx="819">
                  <c:v>0.79310000000000003</c:v>
                </c:pt>
                <c:pt idx="820">
                  <c:v>0.79420000000000002</c:v>
                </c:pt>
                <c:pt idx="821">
                  <c:v>0.79520000000000002</c:v>
                </c:pt>
                <c:pt idx="822">
                  <c:v>0.79630000000000001</c:v>
                </c:pt>
                <c:pt idx="823">
                  <c:v>0.79730000000000001</c:v>
                </c:pt>
                <c:pt idx="824">
                  <c:v>0.79830000000000001</c:v>
                </c:pt>
                <c:pt idx="825">
                  <c:v>0.7994</c:v>
                </c:pt>
                <c:pt idx="826">
                  <c:v>0.8004</c:v>
                </c:pt>
                <c:pt idx="827">
                  <c:v>0.80149999999999999</c:v>
                </c:pt>
                <c:pt idx="828">
                  <c:v>0.80249999999999999</c:v>
                </c:pt>
                <c:pt idx="829">
                  <c:v>0.80359999999999998</c:v>
                </c:pt>
                <c:pt idx="830">
                  <c:v>0.80459999999999998</c:v>
                </c:pt>
                <c:pt idx="831">
                  <c:v>0.80559999999999998</c:v>
                </c:pt>
                <c:pt idx="832">
                  <c:v>0.80669999999999997</c:v>
                </c:pt>
                <c:pt idx="833">
                  <c:v>0.80769999999999997</c:v>
                </c:pt>
                <c:pt idx="834">
                  <c:v>0.80879999999999996</c:v>
                </c:pt>
                <c:pt idx="835">
                  <c:v>0.80979999999999996</c:v>
                </c:pt>
                <c:pt idx="836">
                  <c:v>0.81079999999999997</c:v>
                </c:pt>
                <c:pt idx="837">
                  <c:v>0.81189999999999996</c:v>
                </c:pt>
                <c:pt idx="838">
                  <c:v>0.81289999999999996</c:v>
                </c:pt>
                <c:pt idx="839">
                  <c:v>0.81399999999999995</c:v>
                </c:pt>
                <c:pt idx="840">
                  <c:v>0.81499999999999995</c:v>
                </c:pt>
                <c:pt idx="841">
                  <c:v>0.81610000000000005</c:v>
                </c:pt>
                <c:pt idx="842">
                  <c:v>0.81710000000000005</c:v>
                </c:pt>
                <c:pt idx="843">
                  <c:v>0.81810000000000005</c:v>
                </c:pt>
                <c:pt idx="844">
                  <c:v>0.81920000000000004</c:v>
                </c:pt>
                <c:pt idx="845">
                  <c:v>0.82020000000000004</c:v>
                </c:pt>
                <c:pt idx="846">
                  <c:v>0.82130000000000003</c:v>
                </c:pt>
                <c:pt idx="847">
                  <c:v>0.82230000000000003</c:v>
                </c:pt>
                <c:pt idx="848">
                  <c:v>0.82330000000000003</c:v>
                </c:pt>
                <c:pt idx="849">
                  <c:v>0.82440000000000002</c:v>
                </c:pt>
                <c:pt idx="850">
                  <c:v>0.82540000000000002</c:v>
                </c:pt>
                <c:pt idx="851">
                  <c:v>0.82650000000000001</c:v>
                </c:pt>
                <c:pt idx="852">
                  <c:v>0.82750000000000001</c:v>
                </c:pt>
                <c:pt idx="853">
                  <c:v>0.8286</c:v>
                </c:pt>
                <c:pt idx="854">
                  <c:v>0.8296</c:v>
                </c:pt>
                <c:pt idx="855">
                  <c:v>0.8306</c:v>
                </c:pt>
                <c:pt idx="856">
                  <c:v>0.83169999999999999</c:v>
                </c:pt>
                <c:pt idx="857">
                  <c:v>0.8327</c:v>
                </c:pt>
                <c:pt idx="858">
                  <c:v>0.83379999999999999</c:v>
                </c:pt>
                <c:pt idx="859">
                  <c:v>0.83479999999999999</c:v>
                </c:pt>
                <c:pt idx="860">
                  <c:v>0.83589999999999998</c:v>
                </c:pt>
                <c:pt idx="861">
                  <c:v>0.83689999999999998</c:v>
                </c:pt>
                <c:pt idx="862">
                  <c:v>0.83789999999999998</c:v>
                </c:pt>
                <c:pt idx="863">
                  <c:v>0.83899999999999997</c:v>
                </c:pt>
                <c:pt idx="864">
                  <c:v>0.84</c:v>
                </c:pt>
                <c:pt idx="865">
                  <c:v>0.84109999999999996</c:v>
                </c:pt>
                <c:pt idx="866">
                  <c:v>0.84209999999999996</c:v>
                </c:pt>
                <c:pt idx="867">
                  <c:v>0.84309999999999996</c:v>
                </c:pt>
              </c:numCache>
            </c:numRef>
          </c:xVal>
          <c:yVal>
            <c:numRef>
              <c:f>NEMI!$H$3:$H$870</c:f>
              <c:numCache>
                <c:formatCode>0.00E+00</c:formatCode>
                <c:ptCount val="868"/>
                <c:pt idx="0">
                  <c:v>8.9999999999999999E-8</c:v>
                </c:pt>
                <c:pt idx="1">
                  <c:v>9.0120000000000002E-8</c:v>
                </c:pt>
                <c:pt idx="2">
                  <c:v>9.013E-8</c:v>
                </c:pt>
                <c:pt idx="3">
                  <c:v>9.013E-8</c:v>
                </c:pt>
                <c:pt idx="4">
                  <c:v>9.013E-8</c:v>
                </c:pt>
                <c:pt idx="5">
                  <c:v>9.0139999999999999E-8</c:v>
                </c:pt>
                <c:pt idx="6">
                  <c:v>9.0159999999999995E-8</c:v>
                </c:pt>
                <c:pt idx="7">
                  <c:v>9.0190000000000002E-8</c:v>
                </c:pt>
                <c:pt idx="8">
                  <c:v>9.0229999999999995E-8</c:v>
                </c:pt>
                <c:pt idx="9">
                  <c:v>9.0299999999999995E-8</c:v>
                </c:pt>
                <c:pt idx="10">
                  <c:v>9.0390000000000004E-8</c:v>
                </c:pt>
                <c:pt idx="11">
                  <c:v>9.0509999999999995E-8</c:v>
                </c:pt>
                <c:pt idx="12">
                  <c:v>9.0680000000000002E-8</c:v>
                </c:pt>
                <c:pt idx="13">
                  <c:v>9.0890000000000002E-8</c:v>
                </c:pt>
                <c:pt idx="14">
                  <c:v>9.1150000000000006E-8</c:v>
                </c:pt>
                <c:pt idx="15">
                  <c:v>9.1450000000000002E-8</c:v>
                </c:pt>
                <c:pt idx="16">
                  <c:v>9.1780000000000005E-8</c:v>
                </c:pt>
                <c:pt idx="17">
                  <c:v>9.2099999999999998E-8</c:v>
                </c:pt>
                <c:pt idx="18">
                  <c:v>9.2410000000000005E-8</c:v>
                </c:pt>
                <c:pt idx="19">
                  <c:v>9.2659999999999997E-8</c:v>
                </c:pt>
                <c:pt idx="20">
                  <c:v>9.2850000000000001E-8</c:v>
                </c:pt>
                <c:pt idx="21">
                  <c:v>9.2970000000000005E-8</c:v>
                </c:pt>
                <c:pt idx="22">
                  <c:v>9.3019999999999995E-8</c:v>
                </c:pt>
                <c:pt idx="23">
                  <c:v>9.3040000000000005E-8</c:v>
                </c:pt>
                <c:pt idx="24">
                  <c:v>9.3019999999999995E-8</c:v>
                </c:pt>
                <c:pt idx="25">
                  <c:v>9.3009999999999997E-8</c:v>
                </c:pt>
                <c:pt idx="26">
                  <c:v>9.3030000000000007E-8</c:v>
                </c:pt>
                <c:pt idx="27">
                  <c:v>9.3110000000000005E-8</c:v>
                </c:pt>
                <c:pt idx="28">
                  <c:v>9.3240000000000006E-8</c:v>
                </c:pt>
                <c:pt idx="29">
                  <c:v>9.3400000000000003E-8</c:v>
                </c:pt>
                <c:pt idx="30">
                  <c:v>9.3569999999999997E-8</c:v>
                </c:pt>
                <c:pt idx="31">
                  <c:v>9.3750000000000002E-8</c:v>
                </c:pt>
                <c:pt idx="32">
                  <c:v>9.39E-8</c:v>
                </c:pt>
                <c:pt idx="33">
                  <c:v>9.3989999999999997E-8</c:v>
                </c:pt>
                <c:pt idx="34">
                  <c:v>9.3999999999999995E-8</c:v>
                </c:pt>
                <c:pt idx="35">
                  <c:v>9.3960000000000002E-8</c:v>
                </c:pt>
                <c:pt idx="36">
                  <c:v>9.39E-8</c:v>
                </c:pt>
                <c:pt idx="37">
                  <c:v>9.3839999999999999E-8</c:v>
                </c:pt>
                <c:pt idx="38">
                  <c:v>9.3769999999999999E-8</c:v>
                </c:pt>
                <c:pt idx="39">
                  <c:v>9.3699999999999999E-8</c:v>
                </c:pt>
                <c:pt idx="40">
                  <c:v>9.3629999999999999E-8</c:v>
                </c:pt>
                <c:pt idx="41">
                  <c:v>9.3550000000000001E-8</c:v>
                </c:pt>
                <c:pt idx="42">
                  <c:v>9.3460000000000004E-8</c:v>
                </c:pt>
                <c:pt idx="43">
                  <c:v>9.3380000000000006E-8</c:v>
                </c:pt>
                <c:pt idx="44">
                  <c:v>9.3299999999999995E-8</c:v>
                </c:pt>
                <c:pt idx="45">
                  <c:v>9.3229999999999995E-8</c:v>
                </c:pt>
                <c:pt idx="46">
                  <c:v>9.3149999999999997E-8</c:v>
                </c:pt>
                <c:pt idx="47">
                  <c:v>9.3069999999999999E-8</c:v>
                </c:pt>
                <c:pt idx="48">
                  <c:v>9.2960000000000007E-8</c:v>
                </c:pt>
                <c:pt idx="49">
                  <c:v>9.2859999999999999E-8</c:v>
                </c:pt>
                <c:pt idx="50">
                  <c:v>9.2789999999999999E-8</c:v>
                </c:pt>
                <c:pt idx="51">
                  <c:v>9.2739999999999995E-8</c:v>
                </c:pt>
                <c:pt idx="52">
                  <c:v>9.2669999999999995E-8</c:v>
                </c:pt>
                <c:pt idx="53">
                  <c:v>9.2550000000000005E-8</c:v>
                </c:pt>
                <c:pt idx="54">
                  <c:v>9.2389999999999995E-8</c:v>
                </c:pt>
                <c:pt idx="55">
                  <c:v>9.2210000000000003E-8</c:v>
                </c:pt>
                <c:pt idx="56">
                  <c:v>9.2049999999999994E-8</c:v>
                </c:pt>
                <c:pt idx="57">
                  <c:v>9.1940000000000001E-8</c:v>
                </c:pt>
                <c:pt idx="58">
                  <c:v>9.188E-8</c:v>
                </c:pt>
                <c:pt idx="59">
                  <c:v>9.188E-8</c:v>
                </c:pt>
                <c:pt idx="60">
                  <c:v>9.1930000000000003E-8</c:v>
                </c:pt>
                <c:pt idx="61">
                  <c:v>9.2019999999999999E-8</c:v>
                </c:pt>
                <c:pt idx="62">
                  <c:v>9.2140000000000003E-8</c:v>
                </c:pt>
                <c:pt idx="63">
                  <c:v>9.2210000000000003E-8</c:v>
                </c:pt>
                <c:pt idx="64">
                  <c:v>9.2200000000000005E-8</c:v>
                </c:pt>
                <c:pt idx="65">
                  <c:v>9.2119999999999994E-8</c:v>
                </c:pt>
                <c:pt idx="66">
                  <c:v>9.2019999999999999E-8</c:v>
                </c:pt>
                <c:pt idx="67">
                  <c:v>9.1930000000000003E-8</c:v>
                </c:pt>
                <c:pt idx="68">
                  <c:v>9.188E-8</c:v>
                </c:pt>
                <c:pt idx="69">
                  <c:v>9.1860000000000003E-8</c:v>
                </c:pt>
                <c:pt idx="70">
                  <c:v>9.1819999999999998E-8</c:v>
                </c:pt>
                <c:pt idx="71">
                  <c:v>9.1749999999999998E-8</c:v>
                </c:pt>
                <c:pt idx="72">
                  <c:v>9.1660000000000002E-8</c:v>
                </c:pt>
                <c:pt idx="73">
                  <c:v>9.1619999999999996E-8</c:v>
                </c:pt>
                <c:pt idx="74">
                  <c:v>9.1619999999999996E-8</c:v>
                </c:pt>
                <c:pt idx="75">
                  <c:v>9.1619999999999996E-8</c:v>
                </c:pt>
                <c:pt idx="76">
                  <c:v>9.16E-8</c:v>
                </c:pt>
                <c:pt idx="77">
                  <c:v>9.1580000000000003E-8</c:v>
                </c:pt>
                <c:pt idx="78">
                  <c:v>9.1570000000000005E-8</c:v>
                </c:pt>
                <c:pt idx="79">
                  <c:v>9.1559999999999994E-8</c:v>
                </c:pt>
                <c:pt idx="80">
                  <c:v>9.1559999999999994E-8</c:v>
                </c:pt>
                <c:pt idx="81">
                  <c:v>9.1549999999999996E-8</c:v>
                </c:pt>
                <c:pt idx="82">
                  <c:v>9.1549999999999996E-8</c:v>
                </c:pt>
                <c:pt idx="83">
                  <c:v>9.1539999999999998E-8</c:v>
                </c:pt>
                <c:pt idx="84">
                  <c:v>9.1539999999999998E-8</c:v>
                </c:pt>
                <c:pt idx="85">
                  <c:v>9.153E-8</c:v>
                </c:pt>
                <c:pt idx="86">
                  <c:v>9.153E-8</c:v>
                </c:pt>
                <c:pt idx="87">
                  <c:v>9.153E-8</c:v>
                </c:pt>
                <c:pt idx="88">
                  <c:v>9.153E-8</c:v>
                </c:pt>
                <c:pt idx="89">
                  <c:v>9.153E-8</c:v>
                </c:pt>
                <c:pt idx="90">
                  <c:v>9.153E-8</c:v>
                </c:pt>
                <c:pt idx="91">
                  <c:v>9.153E-8</c:v>
                </c:pt>
                <c:pt idx="92">
                  <c:v>9.153E-8</c:v>
                </c:pt>
                <c:pt idx="93">
                  <c:v>9.153E-8</c:v>
                </c:pt>
                <c:pt idx="94">
                  <c:v>9.153E-8</c:v>
                </c:pt>
                <c:pt idx="95">
                  <c:v>9.153E-8</c:v>
                </c:pt>
                <c:pt idx="96">
                  <c:v>9.153E-8</c:v>
                </c:pt>
                <c:pt idx="97">
                  <c:v>9.1539999999999998E-8</c:v>
                </c:pt>
                <c:pt idx="98">
                  <c:v>9.1559999999999994E-8</c:v>
                </c:pt>
                <c:pt idx="99">
                  <c:v>9.1580000000000003E-8</c:v>
                </c:pt>
                <c:pt idx="100">
                  <c:v>9.16E-8</c:v>
                </c:pt>
                <c:pt idx="101">
                  <c:v>9.1609999999999998E-8</c:v>
                </c:pt>
                <c:pt idx="102">
                  <c:v>9.1609999999999998E-8</c:v>
                </c:pt>
                <c:pt idx="103">
                  <c:v>9.1580000000000003E-8</c:v>
                </c:pt>
                <c:pt idx="104">
                  <c:v>9.1559999999999994E-8</c:v>
                </c:pt>
                <c:pt idx="105">
                  <c:v>9.153E-8</c:v>
                </c:pt>
                <c:pt idx="106">
                  <c:v>9.1510000000000003E-8</c:v>
                </c:pt>
                <c:pt idx="107">
                  <c:v>9.1500000000000005E-8</c:v>
                </c:pt>
                <c:pt idx="108">
                  <c:v>9.1489999999999994E-8</c:v>
                </c:pt>
                <c:pt idx="109">
                  <c:v>9.1479999999999996E-8</c:v>
                </c:pt>
                <c:pt idx="110">
                  <c:v>9.1500000000000005E-8</c:v>
                </c:pt>
                <c:pt idx="111">
                  <c:v>9.153E-8</c:v>
                </c:pt>
                <c:pt idx="112">
                  <c:v>9.1539999999999998E-8</c:v>
                </c:pt>
                <c:pt idx="113">
                  <c:v>9.1549999999999996E-8</c:v>
                </c:pt>
                <c:pt idx="114">
                  <c:v>9.1609999999999998E-8</c:v>
                </c:pt>
                <c:pt idx="115">
                  <c:v>9.1660000000000002E-8</c:v>
                </c:pt>
                <c:pt idx="116">
                  <c:v>9.1660000000000002E-8</c:v>
                </c:pt>
                <c:pt idx="117">
                  <c:v>9.1629999999999994E-8</c:v>
                </c:pt>
                <c:pt idx="118">
                  <c:v>9.1590000000000002E-8</c:v>
                </c:pt>
                <c:pt idx="119">
                  <c:v>9.1609999999999998E-8</c:v>
                </c:pt>
                <c:pt idx="120">
                  <c:v>9.1710000000000005E-8</c:v>
                </c:pt>
                <c:pt idx="121">
                  <c:v>9.1749999999999998E-8</c:v>
                </c:pt>
                <c:pt idx="122">
                  <c:v>9.1679999999999998E-8</c:v>
                </c:pt>
                <c:pt idx="123">
                  <c:v>9.1549999999999996E-8</c:v>
                </c:pt>
                <c:pt idx="124">
                  <c:v>9.1469999999999998E-8</c:v>
                </c:pt>
                <c:pt idx="125">
                  <c:v>9.146E-8</c:v>
                </c:pt>
                <c:pt idx="126">
                  <c:v>9.1450000000000002E-8</c:v>
                </c:pt>
                <c:pt idx="127">
                  <c:v>9.1440000000000004E-8</c:v>
                </c:pt>
                <c:pt idx="128">
                  <c:v>9.1430000000000005E-8</c:v>
                </c:pt>
                <c:pt idx="129">
                  <c:v>9.1419999999999994E-8</c:v>
                </c:pt>
                <c:pt idx="130">
                  <c:v>9.1419999999999994E-8</c:v>
                </c:pt>
                <c:pt idx="131">
                  <c:v>9.1419999999999994E-8</c:v>
                </c:pt>
                <c:pt idx="132">
                  <c:v>9.1419999999999994E-8</c:v>
                </c:pt>
                <c:pt idx="133">
                  <c:v>9.1409999999999996E-8</c:v>
                </c:pt>
                <c:pt idx="134">
                  <c:v>9.1409999999999996E-8</c:v>
                </c:pt>
                <c:pt idx="135">
                  <c:v>9.1409999999999996E-8</c:v>
                </c:pt>
                <c:pt idx="136">
                  <c:v>9.1409999999999996E-8</c:v>
                </c:pt>
                <c:pt idx="137">
                  <c:v>9.1409999999999996E-8</c:v>
                </c:pt>
                <c:pt idx="138">
                  <c:v>9.1409999999999996E-8</c:v>
                </c:pt>
                <c:pt idx="139">
                  <c:v>9.1409999999999996E-8</c:v>
                </c:pt>
                <c:pt idx="140">
                  <c:v>9.1409999999999996E-8</c:v>
                </c:pt>
                <c:pt idx="141">
                  <c:v>9.1409999999999996E-8</c:v>
                </c:pt>
                <c:pt idx="142">
                  <c:v>9.1409999999999996E-8</c:v>
                </c:pt>
                <c:pt idx="143">
                  <c:v>9.1409999999999996E-8</c:v>
                </c:pt>
                <c:pt idx="144">
                  <c:v>9.1409999999999996E-8</c:v>
                </c:pt>
                <c:pt idx="145">
                  <c:v>9.1409999999999996E-8</c:v>
                </c:pt>
                <c:pt idx="146">
                  <c:v>9.1409999999999996E-8</c:v>
                </c:pt>
                <c:pt idx="147">
                  <c:v>9.1409999999999996E-8</c:v>
                </c:pt>
                <c:pt idx="148">
                  <c:v>9.1409999999999996E-8</c:v>
                </c:pt>
                <c:pt idx="149">
                  <c:v>9.1409999999999996E-8</c:v>
                </c:pt>
                <c:pt idx="150">
                  <c:v>9.1409999999999996E-8</c:v>
                </c:pt>
                <c:pt idx="151">
                  <c:v>9.1409999999999996E-8</c:v>
                </c:pt>
                <c:pt idx="152">
                  <c:v>9.1409999999999996E-8</c:v>
                </c:pt>
                <c:pt idx="153">
                  <c:v>9.1409999999999996E-8</c:v>
                </c:pt>
                <c:pt idx="154">
                  <c:v>9.1409999999999996E-8</c:v>
                </c:pt>
                <c:pt idx="155">
                  <c:v>9.1409999999999996E-8</c:v>
                </c:pt>
                <c:pt idx="156">
                  <c:v>9.1409999999999996E-8</c:v>
                </c:pt>
                <c:pt idx="157">
                  <c:v>9.1409999999999996E-8</c:v>
                </c:pt>
                <c:pt idx="158">
                  <c:v>9.1409999999999996E-8</c:v>
                </c:pt>
                <c:pt idx="159">
                  <c:v>9.1409999999999996E-8</c:v>
                </c:pt>
                <c:pt idx="160">
                  <c:v>9.1409999999999996E-8</c:v>
                </c:pt>
                <c:pt idx="161">
                  <c:v>9.1409999999999996E-8</c:v>
                </c:pt>
                <c:pt idx="162">
                  <c:v>9.1409999999999996E-8</c:v>
                </c:pt>
                <c:pt idx="163">
                  <c:v>9.1409999999999996E-8</c:v>
                </c:pt>
                <c:pt idx="164">
                  <c:v>9.1409999999999996E-8</c:v>
                </c:pt>
                <c:pt idx="165">
                  <c:v>9.1409999999999996E-8</c:v>
                </c:pt>
                <c:pt idx="166">
                  <c:v>9.1409999999999996E-8</c:v>
                </c:pt>
                <c:pt idx="167">
                  <c:v>9.1409999999999996E-8</c:v>
                </c:pt>
                <c:pt idx="168">
                  <c:v>9.1409999999999996E-8</c:v>
                </c:pt>
                <c:pt idx="169">
                  <c:v>9.1409999999999996E-8</c:v>
                </c:pt>
                <c:pt idx="170">
                  <c:v>9.1409999999999996E-8</c:v>
                </c:pt>
                <c:pt idx="171">
                  <c:v>9.1409999999999996E-8</c:v>
                </c:pt>
                <c:pt idx="172">
                  <c:v>9.1409999999999996E-8</c:v>
                </c:pt>
                <c:pt idx="173">
                  <c:v>9.1409999999999996E-8</c:v>
                </c:pt>
                <c:pt idx="174">
                  <c:v>9.1409999999999996E-8</c:v>
                </c:pt>
                <c:pt idx="175">
                  <c:v>9.1409999999999996E-8</c:v>
                </c:pt>
                <c:pt idx="176">
                  <c:v>9.1409999999999996E-8</c:v>
                </c:pt>
                <c:pt idx="177">
                  <c:v>9.1409999999999996E-8</c:v>
                </c:pt>
                <c:pt idx="178">
                  <c:v>9.1409999999999996E-8</c:v>
                </c:pt>
                <c:pt idx="179">
                  <c:v>9.1409999999999996E-8</c:v>
                </c:pt>
                <c:pt idx="180">
                  <c:v>9.1409999999999996E-8</c:v>
                </c:pt>
                <c:pt idx="181">
                  <c:v>9.1409999999999996E-8</c:v>
                </c:pt>
                <c:pt idx="182">
                  <c:v>9.1409999999999996E-8</c:v>
                </c:pt>
                <c:pt idx="183">
                  <c:v>9.1409999999999996E-8</c:v>
                </c:pt>
                <c:pt idx="184">
                  <c:v>9.1409999999999996E-8</c:v>
                </c:pt>
                <c:pt idx="185">
                  <c:v>9.1409999999999996E-8</c:v>
                </c:pt>
                <c:pt idx="186">
                  <c:v>9.1409999999999996E-8</c:v>
                </c:pt>
                <c:pt idx="187">
                  <c:v>9.1409999999999996E-8</c:v>
                </c:pt>
                <c:pt idx="188">
                  <c:v>9.1409999999999996E-8</c:v>
                </c:pt>
                <c:pt idx="189">
                  <c:v>9.1409999999999996E-8</c:v>
                </c:pt>
                <c:pt idx="190">
                  <c:v>9.1409999999999996E-8</c:v>
                </c:pt>
                <c:pt idx="191">
                  <c:v>9.1409999999999996E-8</c:v>
                </c:pt>
                <c:pt idx="192">
                  <c:v>9.1409999999999996E-8</c:v>
                </c:pt>
                <c:pt idx="193">
                  <c:v>9.1409999999999996E-8</c:v>
                </c:pt>
                <c:pt idx="194">
                  <c:v>9.1409999999999996E-8</c:v>
                </c:pt>
                <c:pt idx="195">
                  <c:v>9.1409999999999996E-8</c:v>
                </c:pt>
                <c:pt idx="196">
                  <c:v>9.1409999999999996E-8</c:v>
                </c:pt>
                <c:pt idx="197">
                  <c:v>9.1409999999999996E-8</c:v>
                </c:pt>
                <c:pt idx="198">
                  <c:v>9.1409999999999996E-8</c:v>
                </c:pt>
                <c:pt idx="199">
                  <c:v>9.1409999999999996E-8</c:v>
                </c:pt>
                <c:pt idx="200">
                  <c:v>9.1409999999999996E-8</c:v>
                </c:pt>
                <c:pt idx="201">
                  <c:v>9.1409999999999996E-8</c:v>
                </c:pt>
                <c:pt idx="202">
                  <c:v>9.1409999999999996E-8</c:v>
                </c:pt>
                <c:pt idx="203">
                  <c:v>9.1409999999999996E-8</c:v>
                </c:pt>
                <c:pt idx="204">
                  <c:v>9.1409999999999996E-8</c:v>
                </c:pt>
                <c:pt idx="205">
                  <c:v>9.1409999999999996E-8</c:v>
                </c:pt>
                <c:pt idx="206">
                  <c:v>9.1409999999999996E-8</c:v>
                </c:pt>
                <c:pt idx="207">
                  <c:v>9.1409999999999996E-8</c:v>
                </c:pt>
                <c:pt idx="208">
                  <c:v>9.1409999999999996E-8</c:v>
                </c:pt>
                <c:pt idx="209">
                  <c:v>9.1409999999999996E-8</c:v>
                </c:pt>
                <c:pt idx="210">
                  <c:v>9.1409999999999996E-8</c:v>
                </c:pt>
                <c:pt idx="211">
                  <c:v>9.1409999999999996E-8</c:v>
                </c:pt>
                <c:pt idx="212">
                  <c:v>9.1409999999999996E-8</c:v>
                </c:pt>
                <c:pt idx="213">
                  <c:v>9.1409999999999996E-8</c:v>
                </c:pt>
                <c:pt idx="214">
                  <c:v>9.1409999999999996E-8</c:v>
                </c:pt>
                <c:pt idx="215">
                  <c:v>9.1409999999999996E-8</c:v>
                </c:pt>
                <c:pt idx="216">
                  <c:v>9.1409999999999996E-8</c:v>
                </c:pt>
                <c:pt idx="217">
                  <c:v>9.1409999999999996E-8</c:v>
                </c:pt>
                <c:pt idx="218">
                  <c:v>9.1409999999999996E-8</c:v>
                </c:pt>
                <c:pt idx="219">
                  <c:v>9.1409999999999996E-8</c:v>
                </c:pt>
                <c:pt idx="220">
                  <c:v>9.1409999999999996E-8</c:v>
                </c:pt>
                <c:pt idx="221">
                  <c:v>9.1409999999999996E-8</c:v>
                </c:pt>
                <c:pt idx="222">
                  <c:v>9.1409999999999996E-8</c:v>
                </c:pt>
                <c:pt idx="223">
                  <c:v>9.1409999999999996E-8</c:v>
                </c:pt>
                <c:pt idx="224">
                  <c:v>9.1409999999999996E-8</c:v>
                </c:pt>
                <c:pt idx="225">
                  <c:v>9.1409999999999996E-8</c:v>
                </c:pt>
                <c:pt idx="226">
                  <c:v>9.1409999999999996E-8</c:v>
                </c:pt>
                <c:pt idx="227">
                  <c:v>9.1409999999999996E-8</c:v>
                </c:pt>
                <c:pt idx="228">
                  <c:v>9.1409999999999996E-8</c:v>
                </c:pt>
                <c:pt idx="229">
                  <c:v>9.1409999999999996E-8</c:v>
                </c:pt>
                <c:pt idx="230">
                  <c:v>9.1409999999999996E-8</c:v>
                </c:pt>
                <c:pt idx="231">
                  <c:v>9.1409999999999996E-8</c:v>
                </c:pt>
                <c:pt idx="232">
                  <c:v>9.1409999999999996E-8</c:v>
                </c:pt>
                <c:pt idx="233">
                  <c:v>9.1409999999999996E-8</c:v>
                </c:pt>
                <c:pt idx="234">
                  <c:v>9.1409999999999996E-8</c:v>
                </c:pt>
                <c:pt idx="235">
                  <c:v>9.1409999999999996E-8</c:v>
                </c:pt>
                <c:pt idx="236">
                  <c:v>9.1409999999999996E-8</c:v>
                </c:pt>
                <c:pt idx="237">
                  <c:v>9.1409999999999996E-8</c:v>
                </c:pt>
                <c:pt idx="238">
                  <c:v>9.1409999999999996E-8</c:v>
                </c:pt>
                <c:pt idx="239">
                  <c:v>9.1409999999999996E-8</c:v>
                </c:pt>
                <c:pt idx="240">
                  <c:v>9.1409999999999996E-8</c:v>
                </c:pt>
                <c:pt idx="241">
                  <c:v>9.1409999999999996E-8</c:v>
                </c:pt>
                <c:pt idx="242">
                  <c:v>9.1409999999999996E-8</c:v>
                </c:pt>
                <c:pt idx="243">
                  <c:v>9.1409999999999996E-8</c:v>
                </c:pt>
                <c:pt idx="244">
                  <c:v>9.1409999999999996E-8</c:v>
                </c:pt>
                <c:pt idx="245">
                  <c:v>9.1409999999999996E-8</c:v>
                </c:pt>
                <c:pt idx="246">
                  <c:v>9.1409999999999996E-8</c:v>
                </c:pt>
                <c:pt idx="247">
                  <c:v>9.1409999999999996E-8</c:v>
                </c:pt>
                <c:pt idx="248">
                  <c:v>9.1409999999999996E-8</c:v>
                </c:pt>
                <c:pt idx="249">
                  <c:v>9.1409999999999996E-8</c:v>
                </c:pt>
                <c:pt idx="250">
                  <c:v>9.1409999999999996E-8</c:v>
                </c:pt>
                <c:pt idx="251">
                  <c:v>9.1409999999999996E-8</c:v>
                </c:pt>
                <c:pt idx="252">
                  <c:v>9.1409999999999996E-8</c:v>
                </c:pt>
                <c:pt idx="253">
                  <c:v>9.1409999999999996E-8</c:v>
                </c:pt>
                <c:pt idx="254">
                  <c:v>9.1409999999999996E-8</c:v>
                </c:pt>
                <c:pt idx="255">
                  <c:v>9.1409999999999996E-8</c:v>
                </c:pt>
                <c:pt idx="256">
                  <c:v>9.1409999999999996E-8</c:v>
                </c:pt>
                <c:pt idx="257">
                  <c:v>9.1409999999999996E-8</c:v>
                </c:pt>
                <c:pt idx="258">
                  <c:v>9.1409999999999996E-8</c:v>
                </c:pt>
                <c:pt idx="259">
                  <c:v>9.1409999999999996E-8</c:v>
                </c:pt>
                <c:pt idx="260">
                  <c:v>9.1409999999999996E-8</c:v>
                </c:pt>
                <c:pt idx="261">
                  <c:v>9.1409999999999996E-8</c:v>
                </c:pt>
                <c:pt idx="262">
                  <c:v>9.1409999999999996E-8</c:v>
                </c:pt>
                <c:pt idx="263">
                  <c:v>9.1409999999999996E-8</c:v>
                </c:pt>
                <c:pt idx="264">
                  <c:v>9.1409999999999996E-8</c:v>
                </c:pt>
                <c:pt idx="265">
                  <c:v>9.1409999999999996E-8</c:v>
                </c:pt>
                <c:pt idx="266">
                  <c:v>9.1409999999999996E-8</c:v>
                </c:pt>
                <c:pt idx="267">
                  <c:v>9.1409999999999996E-8</c:v>
                </c:pt>
                <c:pt idx="268">
                  <c:v>9.1409999999999996E-8</c:v>
                </c:pt>
                <c:pt idx="269">
                  <c:v>9.1409999999999996E-8</c:v>
                </c:pt>
                <c:pt idx="270">
                  <c:v>9.1409999999999996E-8</c:v>
                </c:pt>
                <c:pt idx="271">
                  <c:v>9.1409999999999996E-8</c:v>
                </c:pt>
                <c:pt idx="272">
                  <c:v>9.1409999999999996E-8</c:v>
                </c:pt>
                <c:pt idx="273">
                  <c:v>9.1409999999999996E-8</c:v>
                </c:pt>
                <c:pt idx="274">
                  <c:v>9.1409999999999996E-8</c:v>
                </c:pt>
                <c:pt idx="275">
                  <c:v>9.1409999999999996E-8</c:v>
                </c:pt>
                <c:pt idx="276">
                  <c:v>9.1409999999999996E-8</c:v>
                </c:pt>
                <c:pt idx="277">
                  <c:v>9.1409999999999996E-8</c:v>
                </c:pt>
                <c:pt idx="278">
                  <c:v>9.1409999999999996E-8</c:v>
                </c:pt>
                <c:pt idx="279">
                  <c:v>9.1409999999999996E-8</c:v>
                </c:pt>
                <c:pt idx="280">
                  <c:v>9.1409999999999996E-8</c:v>
                </c:pt>
                <c:pt idx="281">
                  <c:v>9.1409999999999996E-8</c:v>
                </c:pt>
                <c:pt idx="282">
                  <c:v>9.1409999999999996E-8</c:v>
                </c:pt>
                <c:pt idx="283">
                  <c:v>9.1409999999999996E-8</c:v>
                </c:pt>
                <c:pt idx="284">
                  <c:v>9.1409999999999996E-8</c:v>
                </c:pt>
                <c:pt idx="285">
                  <c:v>9.1409999999999996E-8</c:v>
                </c:pt>
                <c:pt idx="286">
                  <c:v>9.1409999999999996E-8</c:v>
                </c:pt>
                <c:pt idx="287">
                  <c:v>9.1409999999999996E-8</c:v>
                </c:pt>
                <c:pt idx="288">
                  <c:v>9.1409999999999996E-8</c:v>
                </c:pt>
                <c:pt idx="289">
                  <c:v>9.1409999999999996E-8</c:v>
                </c:pt>
                <c:pt idx="290">
                  <c:v>9.1409999999999996E-8</c:v>
                </c:pt>
                <c:pt idx="291">
                  <c:v>9.1409999999999996E-8</c:v>
                </c:pt>
                <c:pt idx="292">
                  <c:v>9.1409999999999996E-8</c:v>
                </c:pt>
                <c:pt idx="293">
                  <c:v>9.1409999999999996E-8</c:v>
                </c:pt>
                <c:pt idx="294">
                  <c:v>9.1409999999999996E-8</c:v>
                </c:pt>
                <c:pt idx="295">
                  <c:v>9.1409999999999996E-8</c:v>
                </c:pt>
                <c:pt idx="296">
                  <c:v>9.1409999999999996E-8</c:v>
                </c:pt>
                <c:pt idx="297">
                  <c:v>9.1409999999999996E-8</c:v>
                </c:pt>
                <c:pt idx="298">
                  <c:v>9.1409999999999996E-8</c:v>
                </c:pt>
                <c:pt idx="299">
                  <c:v>9.1409999999999996E-8</c:v>
                </c:pt>
                <c:pt idx="300">
                  <c:v>9.1409999999999996E-8</c:v>
                </c:pt>
                <c:pt idx="301">
                  <c:v>9.1409999999999996E-8</c:v>
                </c:pt>
                <c:pt idx="302">
                  <c:v>9.1409999999999996E-8</c:v>
                </c:pt>
                <c:pt idx="303">
                  <c:v>9.1409999999999996E-8</c:v>
                </c:pt>
                <c:pt idx="304">
                  <c:v>9.1409999999999996E-8</c:v>
                </c:pt>
                <c:pt idx="305">
                  <c:v>9.1409999999999996E-8</c:v>
                </c:pt>
                <c:pt idx="306">
                  <c:v>9.1409999999999996E-8</c:v>
                </c:pt>
                <c:pt idx="307">
                  <c:v>9.1409999999999996E-8</c:v>
                </c:pt>
                <c:pt idx="308">
                  <c:v>9.1409999999999996E-8</c:v>
                </c:pt>
                <c:pt idx="309">
                  <c:v>9.1409999999999996E-8</c:v>
                </c:pt>
                <c:pt idx="310">
                  <c:v>9.1409999999999996E-8</c:v>
                </c:pt>
                <c:pt idx="311">
                  <c:v>9.1409999999999996E-8</c:v>
                </c:pt>
                <c:pt idx="312">
                  <c:v>9.1409999999999996E-8</c:v>
                </c:pt>
                <c:pt idx="313">
                  <c:v>9.1409999999999996E-8</c:v>
                </c:pt>
                <c:pt idx="314">
                  <c:v>9.1409999999999996E-8</c:v>
                </c:pt>
                <c:pt idx="315">
                  <c:v>9.1409999999999996E-8</c:v>
                </c:pt>
                <c:pt idx="316">
                  <c:v>9.1409999999999996E-8</c:v>
                </c:pt>
                <c:pt idx="317">
                  <c:v>9.1409999999999996E-8</c:v>
                </c:pt>
                <c:pt idx="318">
                  <c:v>9.1409999999999996E-8</c:v>
                </c:pt>
                <c:pt idx="319">
                  <c:v>9.1409999999999996E-8</c:v>
                </c:pt>
                <c:pt idx="320">
                  <c:v>9.1409999999999996E-8</c:v>
                </c:pt>
                <c:pt idx="321">
                  <c:v>9.1409999999999996E-8</c:v>
                </c:pt>
                <c:pt idx="322">
                  <c:v>9.1409999999999996E-8</c:v>
                </c:pt>
                <c:pt idx="323">
                  <c:v>9.1409999999999996E-8</c:v>
                </c:pt>
                <c:pt idx="324">
                  <c:v>9.1409999999999996E-8</c:v>
                </c:pt>
                <c:pt idx="325">
                  <c:v>9.1409999999999996E-8</c:v>
                </c:pt>
                <c:pt idx="326">
                  <c:v>9.1409999999999996E-8</c:v>
                </c:pt>
                <c:pt idx="327">
                  <c:v>9.1409999999999996E-8</c:v>
                </c:pt>
                <c:pt idx="328">
                  <c:v>9.1409999999999996E-8</c:v>
                </c:pt>
                <c:pt idx="329">
                  <c:v>9.1409999999999996E-8</c:v>
                </c:pt>
                <c:pt idx="330">
                  <c:v>9.1409999999999996E-8</c:v>
                </c:pt>
                <c:pt idx="331">
                  <c:v>9.1409999999999996E-8</c:v>
                </c:pt>
                <c:pt idx="332">
                  <c:v>9.1409999999999996E-8</c:v>
                </c:pt>
                <c:pt idx="333">
                  <c:v>9.1409999999999996E-8</c:v>
                </c:pt>
                <c:pt idx="334">
                  <c:v>9.1409999999999996E-8</c:v>
                </c:pt>
                <c:pt idx="335">
                  <c:v>9.1409999999999996E-8</c:v>
                </c:pt>
                <c:pt idx="336">
                  <c:v>9.1409999999999996E-8</c:v>
                </c:pt>
                <c:pt idx="337">
                  <c:v>9.1409999999999996E-8</c:v>
                </c:pt>
                <c:pt idx="338">
                  <c:v>9.1409999999999996E-8</c:v>
                </c:pt>
                <c:pt idx="339">
                  <c:v>9.1409999999999996E-8</c:v>
                </c:pt>
                <c:pt idx="340">
                  <c:v>9.1409999999999996E-8</c:v>
                </c:pt>
                <c:pt idx="341">
                  <c:v>9.1409999999999996E-8</c:v>
                </c:pt>
                <c:pt idx="342">
                  <c:v>9.1409999999999996E-8</c:v>
                </c:pt>
                <c:pt idx="343">
                  <c:v>9.1409999999999996E-8</c:v>
                </c:pt>
                <c:pt idx="344">
                  <c:v>9.1409999999999996E-8</c:v>
                </c:pt>
                <c:pt idx="345">
                  <c:v>9.1409999999999996E-8</c:v>
                </c:pt>
                <c:pt idx="346">
                  <c:v>9.1409999999999996E-8</c:v>
                </c:pt>
                <c:pt idx="347">
                  <c:v>9.1409999999999996E-8</c:v>
                </c:pt>
                <c:pt idx="348">
                  <c:v>9.1409999999999996E-8</c:v>
                </c:pt>
                <c:pt idx="349">
                  <c:v>9.1409999999999996E-8</c:v>
                </c:pt>
                <c:pt idx="350">
                  <c:v>9.1409999999999996E-8</c:v>
                </c:pt>
                <c:pt idx="351">
                  <c:v>9.1409999999999996E-8</c:v>
                </c:pt>
                <c:pt idx="352">
                  <c:v>9.1409999999999996E-8</c:v>
                </c:pt>
                <c:pt idx="353">
                  <c:v>9.1409999999999996E-8</c:v>
                </c:pt>
                <c:pt idx="354">
                  <c:v>9.1409999999999996E-8</c:v>
                </c:pt>
                <c:pt idx="355">
                  <c:v>9.1409999999999996E-8</c:v>
                </c:pt>
                <c:pt idx="356">
                  <c:v>9.1409999999999996E-8</c:v>
                </c:pt>
                <c:pt idx="357">
                  <c:v>9.1409999999999996E-8</c:v>
                </c:pt>
                <c:pt idx="358">
                  <c:v>9.1409999999999996E-8</c:v>
                </c:pt>
                <c:pt idx="359">
                  <c:v>9.1409999999999996E-8</c:v>
                </c:pt>
                <c:pt idx="360">
                  <c:v>9.1409999999999996E-8</c:v>
                </c:pt>
                <c:pt idx="361">
                  <c:v>9.1409999999999996E-8</c:v>
                </c:pt>
                <c:pt idx="362">
                  <c:v>9.1409999999999996E-8</c:v>
                </c:pt>
                <c:pt idx="363">
                  <c:v>9.1409999999999996E-8</c:v>
                </c:pt>
                <c:pt idx="364">
                  <c:v>9.1409999999999996E-8</c:v>
                </c:pt>
                <c:pt idx="365">
                  <c:v>9.1409999999999996E-8</c:v>
                </c:pt>
                <c:pt idx="366">
                  <c:v>9.1409999999999996E-8</c:v>
                </c:pt>
                <c:pt idx="367">
                  <c:v>9.1409999999999996E-8</c:v>
                </c:pt>
                <c:pt idx="368">
                  <c:v>9.1409999999999996E-8</c:v>
                </c:pt>
                <c:pt idx="369">
                  <c:v>9.1409999999999996E-8</c:v>
                </c:pt>
                <c:pt idx="370">
                  <c:v>9.1409999999999996E-8</c:v>
                </c:pt>
                <c:pt idx="371">
                  <c:v>9.1409999999999996E-8</c:v>
                </c:pt>
                <c:pt idx="372">
                  <c:v>9.1409999999999996E-8</c:v>
                </c:pt>
                <c:pt idx="373">
                  <c:v>9.1409999999999996E-8</c:v>
                </c:pt>
                <c:pt idx="374">
                  <c:v>9.1409999999999996E-8</c:v>
                </c:pt>
                <c:pt idx="375">
                  <c:v>9.1409999999999996E-8</c:v>
                </c:pt>
                <c:pt idx="376">
                  <c:v>9.1409999999999996E-8</c:v>
                </c:pt>
                <c:pt idx="377">
                  <c:v>9.1409999999999996E-8</c:v>
                </c:pt>
                <c:pt idx="378">
                  <c:v>9.1409999999999996E-8</c:v>
                </c:pt>
                <c:pt idx="379">
                  <c:v>9.1409999999999996E-8</c:v>
                </c:pt>
                <c:pt idx="380">
                  <c:v>9.1409999999999996E-8</c:v>
                </c:pt>
                <c:pt idx="381">
                  <c:v>9.1409999999999996E-8</c:v>
                </c:pt>
                <c:pt idx="382">
                  <c:v>9.1409999999999996E-8</c:v>
                </c:pt>
                <c:pt idx="383">
                  <c:v>9.1409999999999996E-8</c:v>
                </c:pt>
                <c:pt idx="384">
                  <c:v>9.1409999999999996E-8</c:v>
                </c:pt>
                <c:pt idx="385">
                  <c:v>9.1409999999999996E-8</c:v>
                </c:pt>
                <c:pt idx="386">
                  <c:v>9.1409999999999996E-8</c:v>
                </c:pt>
                <c:pt idx="387">
                  <c:v>9.1409999999999996E-8</c:v>
                </c:pt>
                <c:pt idx="388">
                  <c:v>9.1409999999999996E-8</c:v>
                </c:pt>
                <c:pt idx="389">
                  <c:v>9.1409999999999996E-8</c:v>
                </c:pt>
                <c:pt idx="390">
                  <c:v>9.1409999999999996E-8</c:v>
                </c:pt>
                <c:pt idx="391">
                  <c:v>9.1409999999999996E-8</c:v>
                </c:pt>
                <c:pt idx="392">
                  <c:v>9.1409999999999996E-8</c:v>
                </c:pt>
                <c:pt idx="393">
                  <c:v>9.1409999999999996E-8</c:v>
                </c:pt>
                <c:pt idx="394">
                  <c:v>9.1409999999999996E-8</c:v>
                </c:pt>
                <c:pt idx="395">
                  <c:v>9.1409999999999996E-8</c:v>
                </c:pt>
                <c:pt idx="396">
                  <c:v>9.1409999999999996E-8</c:v>
                </c:pt>
                <c:pt idx="397">
                  <c:v>9.1409999999999996E-8</c:v>
                </c:pt>
                <c:pt idx="398">
                  <c:v>9.1409999999999996E-8</c:v>
                </c:pt>
                <c:pt idx="399">
                  <c:v>9.1409999999999996E-8</c:v>
                </c:pt>
                <c:pt idx="400">
                  <c:v>9.1409999999999996E-8</c:v>
                </c:pt>
                <c:pt idx="401">
                  <c:v>9.1409999999999996E-8</c:v>
                </c:pt>
                <c:pt idx="402">
                  <c:v>9.1409999999999996E-8</c:v>
                </c:pt>
                <c:pt idx="403">
                  <c:v>9.1409999999999996E-8</c:v>
                </c:pt>
                <c:pt idx="404">
                  <c:v>9.1409999999999996E-8</c:v>
                </c:pt>
                <c:pt idx="405">
                  <c:v>9.1409999999999996E-8</c:v>
                </c:pt>
                <c:pt idx="406">
                  <c:v>9.1409999999999996E-8</c:v>
                </c:pt>
                <c:pt idx="407">
                  <c:v>9.1409999999999996E-8</c:v>
                </c:pt>
                <c:pt idx="408">
                  <c:v>9.1409999999999996E-8</c:v>
                </c:pt>
                <c:pt idx="409">
                  <c:v>9.1409999999999996E-8</c:v>
                </c:pt>
                <c:pt idx="410">
                  <c:v>9.1409999999999996E-8</c:v>
                </c:pt>
                <c:pt idx="411">
                  <c:v>9.1409999999999996E-8</c:v>
                </c:pt>
                <c:pt idx="412">
                  <c:v>9.1409999999999996E-8</c:v>
                </c:pt>
                <c:pt idx="413">
                  <c:v>9.1409999999999996E-8</c:v>
                </c:pt>
                <c:pt idx="414">
                  <c:v>9.1409999999999996E-8</c:v>
                </c:pt>
                <c:pt idx="415">
                  <c:v>9.1409999999999996E-8</c:v>
                </c:pt>
                <c:pt idx="416">
                  <c:v>9.1409999999999996E-8</c:v>
                </c:pt>
                <c:pt idx="417">
                  <c:v>9.1409999999999996E-8</c:v>
                </c:pt>
                <c:pt idx="418">
                  <c:v>9.1409999999999996E-8</c:v>
                </c:pt>
                <c:pt idx="419">
                  <c:v>9.1409999999999996E-8</c:v>
                </c:pt>
                <c:pt idx="420">
                  <c:v>9.1409999999999996E-8</c:v>
                </c:pt>
                <c:pt idx="421">
                  <c:v>9.1409999999999996E-8</c:v>
                </c:pt>
                <c:pt idx="422">
                  <c:v>9.1409999999999996E-8</c:v>
                </c:pt>
                <c:pt idx="423">
                  <c:v>9.1409999999999996E-8</c:v>
                </c:pt>
                <c:pt idx="424">
                  <c:v>9.1409999999999996E-8</c:v>
                </c:pt>
                <c:pt idx="425">
                  <c:v>9.1409999999999996E-8</c:v>
                </c:pt>
                <c:pt idx="426">
                  <c:v>9.1409999999999996E-8</c:v>
                </c:pt>
                <c:pt idx="427">
                  <c:v>9.1409999999999996E-8</c:v>
                </c:pt>
                <c:pt idx="428">
                  <c:v>9.1409999999999996E-8</c:v>
                </c:pt>
                <c:pt idx="429">
                  <c:v>9.1409999999999996E-8</c:v>
                </c:pt>
                <c:pt idx="430">
                  <c:v>9.1409999999999996E-8</c:v>
                </c:pt>
                <c:pt idx="431">
                  <c:v>9.1409999999999996E-8</c:v>
                </c:pt>
                <c:pt idx="432">
                  <c:v>9.1409999999999996E-8</c:v>
                </c:pt>
                <c:pt idx="433">
                  <c:v>9.1409999999999996E-8</c:v>
                </c:pt>
                <c:pt idx="434">
                  <c:v>9.1409999999999996E-8</c:v>
                </c:pt>
                <c:pt idx="435">
                  <c:v>9.1409999999999996E-8</c:v>
                </c:pt>
                <c:pt idx="436">
                  <c:v>9.1409999999999996E-8</c:v>
                </c:pt>
                <c:pt idx="437">
                  <c:v>9.1409999999999996E-8</c:v>
                </c:pt>
                <c:pt idx="438">
                  <c:v>9.1409999999999996E-8</c:v>
                </c:pt>
                <c:pt idx="439">
                  <c:v>9.1409999999999996E-8</c:v>
                </c:pt>
                <c:pt idx="440">
                  <c:v>9.1409999999999996E-8</c:v>
                </c:pt>
                <c:pt idx="441">
                  <c:v>9.1409999999999996E-8</c:v>
                </c:pt>
                <c:pt idx="442">
                  <c:v>9.1409999999999996E-8</c:v>
                </c:pt>
                <c:pt idx="443">
                  <c:v>9.1409999999999996E-8</c:v>
                </c:pt>
                <c:pt idx="444">
                  <c:v>9.1409999999999996E-8</c:v>
                </c:pt>
                <c:pt idx="445">
                  <c:v>9.1409999999999996E-8</c:v>
                </c:pt>
                <c:pt idx="446">
                  <c:v>9.1409999999999996E-8</c:v>
                </c:pt>
                <c:pt idx="447">
                  <c:v>9.1409999999999996E-8</c:v>
                </c:pt>
                <c:pt idx="448">
                  <c:v>9.1409999999999996E-8</c:v>
                </c:pt>
                <c:pt idx="449">
                  <c:v>9.1409999999999996E-8</c:v>
                </c:pt>
                <c:pt idx="450">
                  <c:v>9.1409999999999996E-8</c:v>
                </c:pt>
                <c:pt idx="451">
                  <c:v>9.1409999999999996E-8</c:v>
                </c:pt>
                <c:pt idx="452">
                  <c:v>9.1409999999999996E-8</c:v>
                </c:pt>
                <c:pt idx="453">
                  <c:v>9.1409999999999996E-8</c:v>
                </c:pt>
                <c:pt idx="454">
                  <c:v>9.1409999999999996E-8</c:v>
                </c:pt>
                <c:pt idx="455">
                  <c:v>9.1409999999999996E-8</c:v>
                </c:pt>
                <c:pt idx="456">
                  <c:v>9.1409999999999996E-8</c:v>
                </c:pt>
                <c:pt idx="457">
                  <c:v>9.1409999999999996E-8</c:v>
                </c:pt>
                <c:pt idx="458">
                  <c:v>9.1409999999999996E-8</c:v>
                </c:pt>
                <c:pt idx="459">
                  <c:v>9.1409999999999996E-8</c:v>
                </c:pt>
                <c:pt idx="460">
                  <c:v>9.1409999999999996E-8</c:v>
                </c:pt>
                <c:pt idx="461">
                  <c:v>9.1409999999999996E-8</c:v>
                </c:pt>
                <c:pt idx="462">
                  <c:v>9.1409999999999996E-8</c:v>
                </c:pt>
                <c:pt idx="463">
                  <c:v>9.1409999999999996E-8</c:v>
                </c:pt>
                <c:pt idx="464">
                  <c:v>9.1409999999999996E-8</c:v>
                </c:pt>
                <c:pt idx="465">
                  <c:v>9.1409999999999996E-8</c:v>
                </c:pt>
                <c:pt idx="466">
                  <c:v>9.1409999999999996E-8</c:v>
                </c:pt>
                <c:pt idx="467">
                  <c:v>9.1409999999999996E-8</c:v>
                </c:pt>
                <c:pt idx="468">
                  <c:v>9.1409999999999996E-8</c:v>
                </c:pt>
                <c:pt idx="469">
                  <c:v>9.1409999999999996E-8</c:v>
                </c:pt>
                <c:pt idx="470">
                  <c:v>9.1409999999999996E-8</c:v>
                </c:pt>
                <c:pt idx="471">
                  <c:v>9.1409999999999996E-8</c:v>
                </c:pt>
                <c:pt idx="472">
                  <c:v>9.1409999999999996E-8</c:v>
                </c:pt>
                <c:pt idx="473">
                  <c:v>9.1409999999999996E-8</c:v>
                </c:pt>
                <c:pt idx="474">
                  <c:v>9.1409999999999996E-8</c:v>
                </c:pt>
                <c:pt idx="475">
                  <c:v>9.1409999999999996E-8</c:v>
                </c:pt>
                <c:pt idx="476">
                  <c:v>9.1409999999999996E-8</c:v>
                </c:pt>
                <c:pt idx="477">
                  <c:v>9.1409999999999996E-8</c:v>
                </c:pt>
                <c:pt idx="478">
                  <c:v>9.1409999999999996E-8</c:v>
                </c:pt>
                <c:pt idx="479">
                  <c:v>9.1409999999999996E-8</c:v>
                </c:pt>
                <c:pt idx="480">
                  <c:v>9.1409999999999996E-8</c:v>
                </c:pt>
                <c:pt idx="481">
                  <c:v>9.1409999999999996E-8</c:v>
                </c:pt>
                <c:pt idx="482">
                  <c:v>9.1409999999999996E-8</c:v>
                </c:pt>
                <c:pt idx="483">
                  <c:v>9.1409999999999996E-8</c:v>
                </c:pt>
                <c:pt idx="484">
                  <c:v>9.1409999999999996E-8</c:v>
                </c:pt>
                <c:pt idx="485">
                  <c:v>9.1409999999999996E-8</c:v>
                </c:pt>
                <c:pt idx="486">
                  <c:v>9.1409999999999996E-8</c:v>
                </c:pt>
                <c:pt idx="487">
                  <c:v>9.1409999999999996E-8</c:v>
                </c:pt>
                <c:pt idx="488">
                  <c:v>9.1409999999999996E-8</c:v>
                </c:pt>
                <c:pt idx="489">
                  <c:v>9.1409999999999996E-8</c:v>
                </c:pt>
                <c:pt idx="490">
                  <c:v>9.1409999999999996E-8</c:v>
                </c:pt>
                <c:pt idx="491">
                  <c:v>9.1409999999999996E-8</c:v>
                </c:pt>
                <c:pt idx="492">
                  <c:v>9.1409999999999996E-8</c:v>
                </c:pt>
                <c:pt idx="493">
                  <c:v>9.1409999999999996E-8</c:v>
                </c:pt>
                <c:pt idx="494">
                  <c:v>9.1409999999999996E-8</c:v>
                </c:pt>
                <c:pt idx="495">
                  <c:v>9.1409999999999996E-8</c:v>
                </c:pt>
                <c:pt idx="496">
                  <c:v>9.1409999999999996E-8</c:v>
                </c:pt>
                <c:pt idx="497">
                  <c:v>9.1409999999999996E-8</c:v>
                </c:pt>
                <c:pt idx="498">
                  <c:v>9.1409999999999996E-8</c:v>
                </c:pt>
                <c:pt idx="499">
                  <c:v>9.1409999999999996E-8</c:v>
                </c:pt>
                <c:pt idx="500">
                  <c:v>9.1409999999999996E-8</c:v>
                </c:pt>
                <c:pt idx="501">
                  <c:v>9.1409999999999996E-8</c:v>
                </c:pt>
                <c:pt idx="502">
                  <c:v>9.1409999999999996E-8</c:v>
                </c:pt>
                <c:pt idx="503">
                  <c:v>9.1409999999999996E-8</c:v>
                </c:pt>
                <c:pt idx="504">
                  <c:v>9.1409999999999996E-8</c:v>
                </c:pt>
                <c:pt idx="505">
                  <c:v>9.1409999999999996E-8</c:v>
                </c:pt>
                <c:pt idx="506">
                  <c:v>9.1409999999999996E-8</c:v>
                </c:pt>
                <c:pt idx="507">
                  <c:v>9.1409999999999996E-8</c:v>
                </c:pt>
                <c:pt idx="508">
                  <c:v>9.1409999999999996E-8</c:v>
                </c:pt>
                <c:pt idx="509">
                  <c:v>9.1409999999999996E-8</c:v>
                </c:pt>
                <c:pt idx="510">
                  <c:v>9.1409999999999996E-8</c:v>
                </c:pt>
                <c:pt idx="511">
                  <c:v>9.1409999999999996E-8</c:v>
                </c:pt>
                <c:pt idx="512">
                  <c:v>9.1409999999999996E-8</c:v>
                </c:pt>
                <c:pt idx="513">
                  <c:v>9.1409999999999996E-8</c:v>
                </c:pt>
                <c:pt idx="514">
                  <c:v>9.1409999999999996E-8</c:v>
                </c:pt>
                <c:pt idx="515">
                  <c:v>9.1409999999999996E-8</c:v>
                </c:pt>
                <c:pt idx="516">
                  <c:v>9.1409999999999996E-8</c:v>
                </c:pt>
                <c:pt idx="517">
                  <c:v>9.1409999999999996E-8</c:v>
                </c:pt>
                <c:pt idx="518">
                  <c:v>9.1409999999999996E-8</c:v>
                </c:pt>
                <c:pt idx="519">
                  <c:v>9.1409999999999996E-8</c:v>
                </c:pt>
                <c:pt idx="520">
                  <c:v>9.1409999999999996E-8</c:v>
                </c:pt>
                <c:pt idx="521">
                  <c:v>9.1409999999999996E-8</c:v>
                </c:pt>
                <c:pt idx="522">
                  <c:v>9.1409999999999996E-8</c:v>
                </c:pt>
                <c:pt idx="523">
                  <c:v>9.1409999999999996E-8</c:v>
                </c:pt>
                <c:pt idx="524">
                  <c:v>9.1409999999999996E-8</c:v>
                </c:pt>
                <c:pt idx="525">
                  <c:v>9.1409999999999996E-8</c:v>
                </c:pt>
                <c:pt idx="526">
                  <c:v>9.1409999999999996E-8</c:v>
                </c:pt>
                <c:pt idx="527">
                  <c:v>9.1409999999999996E-8</c:v>
                </c:pt>
                <c:pt idx="528">
                  <c:v>9.1409999999999996E-8</c:v>
                </c:pt>
                <c:pt idx="529">
                  <c:v>9.1409999999999996E-8</c:v>
                </c:pt>
                <c:pt idx="530">
                  <c:v>9.1409999999999996E-8</c:v>
                </c:pt>
                <c:pt idx="531">
                  <c:v>9.1409999999999996E-8</c:v>
                </c:pt>
                <c:pt idx="532">
                  <c:v>9.1409999999999996E-8</c:v>
                </c:pt>
                <c:pt idx="533">
                  <c:v>9.1409999999999996E-8</c:v>
                </c:pt>
                <c:pt idx="534">
                  <c:v>9.1409999999999996E-8</c:v>
                </c:pt>
                <c:pt idx="535">
                  <c:v>9.1409999999999996E-8</c:v>
                </c:pt>
                <c:pt idx="536">
                  <c:v>9.1409999999999996E-8</c:v>
                </c:pt>
                <c:pt idx="537">
                  <c:v>9.1409999999999996E-8</c:v>
                </c:pt>
                <c:pt idx="538">
                  <c:v>9.1409999999999996E-8</c:v>
                </c:pt>
                <c:pt idx="539">
                  <c:v>9.1409999999999996E-8</c:v>
                </c:pt>
                <c:pt idx="540">
                  <c:v>9.1409999999999996E-8</c:v>
                </c:pt>
                <c:pt idx="541">
                  <c:v>9.1409999999999996E-8</c:v>
                </c:pt>
                <c:pt idx="542">
                  <c:v>9.1409999999999996E-8</c:v>
                </c:pt>
                <c:pt idx="543">
                  <c:v>9.1409999999999996E-8</c:v>
                </c:pt>
                <c:pt idx="544">
                  <c:v>9.1409999999999996E-8</c:v>
                </c:pt>
                <c:pt idx="545">
                  <c:v>9.1409999999999996E-8</c:v>
                </c:pt>
                <c:pt idx="546">
                  <c:v>9.1409999999999996E-8</c:v>
                </c:pt>
                <c:pt idx="547">
                  <c:v>9.1409999999999996E-8</c:v>
                </c:pt>
                <c:pt idx="548">
                  <c:v>9.1409999999999996E-8</c:v>
                </c:pt>
                <c:pt idx="549">
                  <c:v>9.1409999999999996E-8</c:v>
                </c:pt>
                <c:pt idx="550">
                  <c:v>9.1409999999999996E-8</c:v>
                </c:pt>
                <c:pt idx="551">
                  <c:v>9.1409999999999996E-8</c:v>
                </c:pt>
                <c:pt idx="552">
                  <c:v>9.1409999999999996E-8</c:v>
                </c:pt>
                <c:pt idx="553">
                  <c:v>9.1409999999999996E-8</c:v>
                </c:pt>
                <c:pt idx="554">
                  <c:v>9.1409999999999996E-8</c:v>
                </c:pt>
                <c:pt idx="555">
                  <c:v>9.1409999999999996E-8</c:v>
                </c:pt>
                <c:pt idx="556">
                  <c:v>9.1409999999999996E-8</c:v>
                </c:pt>
                <c:pt idx="557">
                  <c:v>9.1409999999999996E-8</c:v>
                </c:pt>
                <c:pt idx="558">
                  <c:v>9.1409999999999996E-8</c:v>
                </c:pt>
                <c:pt idx="559">
                  <c:v>9.1409999999999996E-8</c:v>
                </c:pt>
                <c:pt idx="560">
                  <c:v>9.1409999999999996E-8</c:v>
                </c:pt>
                <c:pt idx="561">
                  <c:v>9.1409999999999996E-8</c:v>
                </c:pt>
                <c:pt idx="562">
                  <c:v>9.1409999999999996E-8</c:v>
                </c:pt>
                <c:pt idx="563">
                  <c:v>9.1409999999999996E-8</c:v>
                </c:pt>
                <c:pt idx="564">
                  <c:v>9.1409999999999996E-8</c:v>
                </c:pt>
                <c:pt idx="565">
                  <c:v>9.1409999999999996E-8</c:v>
                </c:pt>
                <c:pt idx="566">
                  <c:v>9.1409999999999996E-8</c:v>
                </c:pt>
                <c:pt idx="567">
                  <c:v>9.1409999999999996E-8</c:v>
                </c:pt>
                <c:pt idx="568">
                  <c:v>9.1409999999999996E-8</c:v>
                </c:pt>
                <c:pt idx="569">
                  <c:v>9.1409999999999996E-8</c:v>
                </c:pt>
                <c:pt idx="570">
                  <c:v>9.1409999999999996E-8</c:v>
                </c:pt>
                <c:pt idx="571">
                  <c:v>9.1409999999999996E-8</c:v>
                </c:pt>
                <c:pt idx="572">
                  <c:v>9.1409999999999996E-8</c:v>
                </c:pt>
                <c:pt idx="573">
                  <c:v>9.1409999999999996E-8</c:v>
                </c:pt>
                <c:pt idx="574">
                  <c:v>9.1409999999999996E-8</c:v>
                </c:pt>
                <c:pt idx="575">
                  <c:v>9.1409999999999996E-8</c:v>
                </c:pt>
                <c:pt idx="576">
                  <c:v>9.1409999999999996E-8</c:v>
                </c:pt>
                <c:pt idx="577">
                  <c:v>9.1409999999999996E-8</c:v>
                </c:pt>
                <c:pt idx="578">
                  <c:v>9.1409999999999996E-8</c:v>
                </c:pt>
                <c:pt idx="579">
                  <c:v>9.1409999999999996E-8</c:v>
                </c:pt>
                <c:pt idx="580">
                  <c:v>9.1409999999999996E-8</c:v>
                </c:pt>
                <c:pt idx="581">
                  <c:v>9.1409999999999996E-8</c:v>
                </c:pt>
                <c:pt idx="582">
                  <c:v>9.1409999999999996E-8</c:v>
                </c:pt>
                <c:pt idx="583">
                  <c:v>9.1409999999999996E-8</c:v>
                </c:pt>
                <c:pt idx="584">
                  <c:v>9.1409999999999996E-8</c:v>
                </c:pt>
                <c:pt idx="585">
                  <c:v>9.1409999999999996E-8</c:v>
                </c:pt>
                <c:pt idx="586">
                  <c:v>9.1409999999999996E-8</c:v>
                </c:pt>
                <c:pt idx="587">
                  <c:v>9.1409999999999996E-8</c:v>
                </c:pt>
                <c:pt idx="588">
                  <c:v>9.1409999999999996E-8</c:v>
                </c:pt>
                <c:pt idx="589">
                  <c:v>9.1409999999999996E-8</c:v>
                </c:pt>
                <c:pt idx="590">
                  <c:v>9.1409999999999996E-8</c:v>
                </c:pt>
                <c:pt idx="591">
                  <c:v>9.1409999999999996E-8</c:v>
                </c:pt>
                <c:pt idx="592">
                  <c:v>9.1409999999999996E-8</c:v>
                </c:pt>
                <c:pt idx="593">
                  <c:v>9.1409999999999996E-8</c:v>
                </c:pt>
                <c:pt idx="594">
                  <c:v>9.1409999999999996E-8</c:v>
                </c:pt>
                <c:pt idx="595">
                  <c:v>9.1409999999999996E-8</c:v>
                </c:pt>
                <c:pt idx="596">
                  <c:v>9.1409999999999996E-8</c:v>
                </c:pt>
                <c:pt idx="597">
                  <c:v>9.1409999999999996E-8</c:v>
                </c:pt>
                <c:pt idx="598">
                  <c:v>9.1409999999999996E-8</c:v>
                </c:pt>
                <c:pt idx="599">
                  <c:v>9.1409999999999996E-8</c:v>
                </c:pt>
                <c:pt idx="600">
                  <c:v>9.1409999999999996E-8</c:v>
                </c:pt>
                <c:pt idx="601">
                  <c:v>9.1409999999999996E-8</c:v>
                </c:pt>
                <c:pt idx="602">
                  <c:v>9.1409999999999996E-8</c:v>
                </c:pt>
                <c:pt idx="603">
                  <c:v>9.1409999999999996E-8</c:v>
                </c:pt>
                <c:pt idx="604">
                  <c:v>9.1409999999999996E-8</c:v>
                </c:pt>
                <c:pt idx="605">
                  <c:v>9.1409999999999996E-8</c:v>
                </c:pt>
                <c:pt idx="606">
                  <c:v>9.1409999999999996E-8</c:v>
                </c:pt>
                <c:pt idx="607">
                  <c:v>9.1409999999999996E-8</c:v>
                </c:pt>
                <c:pt idx="608">
                  <c:v>9.1409999999999996E-8</c:v>
                </c:pt>
                <c:pt idx="609">
                  <c:v>9.1409999999999996E-8</c:v>
                </c:pt>
                <c:pt idx="610">
                  <c:v>9.1409999999999996E-8</c:v>
                </c:pt>
                <c:pt idx="611">
                  <c:v>9.1409999999999996E-8</c:v>
                </c:pt>
                <c:pt idx="612">
                  <c:v>9.1409999999999996E-8</c:v>
                </c:pt>
                <c:pt idx="613">
                  <c:v>9.1409999999999996E-8</c:v>
                </c:pt>
                <c:pt idx="614">
                  <c:v>9.1409999999999996E-8</c:v>
                </c:pt>
                <c:pt idx="615">
                  <c:v>9.1409999999999996E-8</c:v>
                </c:pt>
                <c:pt idx="616">
                  <c:v>9.1409999999999996E-8</c:v>
                </c:pt>
                <c:pt idx="617">
                  <c:v>9.1409999999999996E-8</c:v>
                </c:pt>
                <c:pt idx="618">
                  <c:v>9.1409999999999996E-8</c:v>
                </c:pt>
                <c:pt idx="619">
                  <c:v>9.1409999999999996E-8</c:v>
                </c:pt>
                <c:pt idx="620">
                  <c:v>9.1409999999999996E-8</c:v>
                </c:pt>
                <c:pt idx="621">
                  <c:v>9.1409999999999996E-8</c:v>
                </c:pt>
                <c:pt idx="622">
                  <c:v>9.1409999999999996E-8</c:v>
                </c:pt>
                <c:pt idx="623">
                  <c:v>9.1409999999999996E-8</c:v>
                </c:pt>
                <c:pt idx="624">
                  <c:v>9.1409999999999996E-8</c:v>
                </c:pt>
                <c:pt idx="625">
                  <c:v>9.1409999999999996E-8</c:v>
                </c:pt>
                <c:pt idx="626">
                  <c:v>9.1409999999999996E-8</c:v>
                </c:pt>
                <c:pt idx="627">
                  <c:v>9.1409999999999996E-8</c:v>
                </c:pt>
                <c:pt idx="628">
                  <c:v>9.1409999999999996E-8</c:v>
                </c:pt>
                <c:pt idx="629">
                  <c:v>9.1409999999999996E-8</c:v>
                </c:pt>
                <c:pt idx="630">
                  <c:v>9.1409999999999996E-8</c:v>
                </c:pt>
                <c:pt idx="631">
                  <c:v>9.1409999999999996E-8</c:v>
                </c:pt>
                <c:pt idx="632">
                  <c:v>9.1409999999999996E-8</c:v>
                </c:pt>
                <c:pt idx="633">
                  <c:v>9.1409999999999996E-8</c:v>
                </c:pt>
                <c:pt idx="634">
                  <c:v>9.1409999999999996E-8</c:v>
                </c:pt>
                <c:pt idx="635">
                  <c:v>9.1409999999999996E-8</c:v>
                </c:pt>
                <c:pt idx="636">
                  <c:v>9.1409999999999996E-8</c:v>
                </c:pt>
                <c:pt idx="637">
                  <c:v>9.1409999999999996E-8</c:v>
                </c:pt>
                <c:pt idx="638">
                  <c:v>9.1409999999999996E-8</c:v>
                </c:pt>
                <c:pt idx="639">
                  <c:v>9.1409999999999996E-8</c:v>
                </c:pt>
                <c:pt idx="640">
                  <c:v>9.1409999999999996E-8</c:v>
                </c:pt>
                <c:pt idx="641">
                  <c:v>9.1409999999999996E-8</c:v>
                </c:pt>
                <c:pt idx="642">
                  <c:v>9.1409999999999996E-8</c:v>
                </c:pt>
                <c:pt idx="643">
                  <c:v>9.1409999999999996E-8</c:v>
                </c:pt>
                <c:pt idx="644">
                  <c:v>9.1409999999999996E-8</c:v>
                </c:pt>
                <c:pt idx="645">
                  <c:v>9.1409999999999996E-8</c:v>
                </c:pt>
                <c:pt idx="646">
                  <c:v>9.1409999999999996E-8</c:v>
                </c:pt>
                <c:pt idx="647">
                  <c:v>9.1409999999999996E-8</c:v>
                </c:pt>
                <c:pt idx="648">
                  <c:v>9.1409999999999996E-8</c:v>
                </c:pt>
                <c:pt idx="649">
                  <c:v>9.1409999999999996E-8</c:v>
                </c:pt>
                <c:pt idx="650">
                  <c:v>9.1409999999999996E-8</c:v>
                </c:pt>
                <c:pt idx="651">
                  <c:v>9.1409999999999996E-8</c:v>
                </c:pt>
                <c:pt idx="652">
                  <c:v>9.1409999999999996E-8</c:v>
                </c:pt>
                <c:pt idx="653">
                  <c:v>9.1409999999999996E-8</c:v>
                </c:pt>
                <c:pt idx="654">
                  <c:v>9.1409999999999996E-8</c:v>
                </c:pt>
                <c:pt idx="655">
                  <c:v>9.1409999999999996E-8</c:v>
                </c:pt>
                <c:pt idx="656">
                  <c:v>9.1409999999999996E-8</c:v>
                </c:pt>
                <c:pt idx="657">
                  <c:v>9.1409999999999996E-8</c:v>
                </c:pt>
                <c:pt idx="658">
                  <c:v>9.1409999999999996E-8</c:v>
                </c:pt>
                <c:pt idx="659">
                  <c:v>9.1409999999999996E-8</c:v>
                </c:pt>
                <c:pt idx="660">
                  <c:v>9.1409999999999996E-8</c:v>
                </c:pt>
                <c:pt idx="661">
                  <c:v>9.1409999999999996E-8</c:v>
                </c:pt>
                <c:pt idx="662">
                  <c:v>9.1409999999999996E-8</c:v>
                </c:pt>
                <c:pt idx="663">
                  <c:v>9.1409999999999996E-8</c:v>
                </c:pt>
                <c:pt idx="664">
                  <c:v>9.1409999999999996E-8</c:v>
                </c:pt>
                <c:pt idx="665">
                  <c:v>9.1409999999999996E-8</c:v>
                </c:pt>
                <c:pt idx="666">
                  <c:v>9.1409999999999996E-8</c:v>
                </c:pt>
                <c:pt idx="667">
                  <c:v>9.1409999999999996E-8</c:v>
                </c:pt>
                <c:pt idx="668">
                  <c:v>9.1409999999999996E-8</c:v>
                </c:pt>
                <c:pt idx="669">
                  <c:v>9.1409999999999996E-8</c:v>
                </c:pt>
                <c:pt idx="670">
                  <c:v>9.1409999999999996E-8</c:v>
                </c:pt>
                <c:pt idx="671">
                  <c:v>9.1409999999999996E-8</c:v>
                </c:pt>
                <c:pt idx="672">
                  <c:v>9.1409999999999996E-8</c:v>
                </c:pt>
                <c:pt idx="673">
                  <c:v>9.1409999999999996E-8</c:v>
                </c:pt>
                <c:pt idx="674">
                  <c:v>9.1409999999999996E-8</c:v>
                </c:pt>
                <c:pt idx="675">
                  <c:v>9.1409999999999996E-8</c:v>
                </c:pt>
                <c:pt idx="676">
                  <c:v>9.1409999999999996E-8</c:v>
                </c:pt>
                <c:pt idx="677">
                  <c:v>9.1409999999999996E-8</c:v>
                </c:pt>
                <c:pt idx="678">
                  <c:v>9.1409999999999996E-8</c:v>
                </c:pt>
                <c:pt idx="679">
                  <c:v>9.1409999999999996E-8</c:v>
                </c:pt>
                <c:pt idx="680">
                  <c:v>9.1409999999999996E-8</c:v>
                </c:pt>
                <c:pt idx="681">
                  <c:v>9.1409999999999996E-8</c:v>
                </c:pt>
                <c:pt idx="682">
                  <c:v>9.1409999999999996E-8</c:v>
                </c:pt>
                <c:pt idx="683">
                  <c:v>9.1409999999999996E-8</c:v>
                </c:pt>
                <c:pt idx="684">
                  <c:v>9.1409999999999996E-8</c:v>
                </c:pt>
                <c:pt idx="685">
                  <c:v>9.1409999999999996E-8</c:v>
                </c:pt>
                <c:pt idx="686">
                  <c:v>9.1409999999999996E-8</c:v>
                </c:pt>
                <c:pt idx="687">
                  <c:v>9.1409999999999996E-8</c:v>
                </c:pt>
                <c:pt idx="688">
                  <c:v>9.1409999999999996E-8</c:v>
                </c:pt>
                <c:pt idx="689">
                  <c:v>9.1409999999999996E-8</c:v>
                </c:pt>
                <c:pt idx="690">
                  <c:v>9.1409999999999996E-8</c:v>
                </c:pt>
                <c:pt idx="691">
                  <c:v>9.1409999999999996E-8</c:v>
                </c:pt>
                <c:pt idx="692">
                  <c:v>9.1409999999999996E-8</c:v>
                </c:pt>
                <c:pt idx="693">
                  <c:v>9.1409999999999996E-8</c:v>
                </c:pt>
                <c:pt idx="694">
                  <c:v>9.1409999999999996E-8</c:v>
                </c:pt>
                <c:pt idx="695">
                  <c:v>9.1409999999999996E-8</c:v>
                </c:pt>
                <c:pt idx="696">
                  <c:v>9.1409999999999996E-8</c:v>
                </c:pt>
                <c:pt idx="697">
                  <c:v>9.1409999999999996E-8</c:v>
                </c:pt>
                <c:pt idx="698">
                  <c:v>9.1409999999999996E-8</c:v>
                </c:pt>
                <c:pt idx="699">
                  <c:v>9.1409999999999996E-8</c:v>
                </c:pt>
                <c:pt idx="700">
                  <c:v>9.1409999999999996E-8</c:v>
                </c:pt>
                <c:pt idx="701">
                  <c:v>9.1409999999999996E-8</c:v>
                </c:pt>
                <c:pt idx="702">
                  <c:v>9.1409999999999996E-8</c:v>
                </c:pt>
                <c:pt idx="703">
                  <c:v>9.1409999999999996E-8</c:v>
                </c:pt>
                <c:pt idx="704">
                  <c:v>9.1409999999999996E-8</c:v>
                </c:pt>
                <c:pt idx="705">
                  <c:v>9.1409999999999996E-8</c:v>
                </c:pt>
                <c:pt idx="706">
                  <c:v>9.1409999999999996E-8</c:v>
                </c:pt>
                <c:pt idx="707">
                  <c:v>9.1409999999999996E-8</c:v>
                </c:pt>
                <c:pt idx="708">
                  <c:v>9.1409999999999996E-8</c:v>
                </c:pt>
                <c:pt idx="709">
                  <c:v>9.1409999999999996E-8</c:v>
                </c:pt>
                <c:pt idx="710">
                  <c:v>9.1409999999999996E-8</c:v>
                </c:pt>
                <c:pt idx="711">
                  <c:v>9.1409999999999996E-8</c:v>
                </c:pt>
                <c:pt idx="712">
                  <c:v>9.1409999999999996E-8</c:v>
                </c:pt>
                <c:pt idx="713">
                  <c:v>9.1409999999999996E-8</c:v>
                </c:pt>
                <c:pt idx="714">
                  <c:v>9.1409999999999996E-8</c:v>
                </c:pt>
                <c:pt idx="715">
                  <c:v>9.1409999999999996E-8</c:v>
                </c:pt>
                <c:pt idx="716">
                  <c:v>9.1409999999999996E-8</c:v>
                </c:pt>
                <c:pt idx="717">
                  <c:v>9.1409999999999996E-8</c:v>
                </c:pt>
                <c:pt idx="718">
                  <c:v>9.1409999999999996E-8</c:v>
                </c:pt>
                <c:pt idx="719">
                  <c:v>9.1409999999999996E-8</c:v>
                </c:pt>
                <c:pt idx="720">
                  <c:v>9.1409999999999996E-8</c:v>
                </c:pt>
                <c:pt idx="721">
                  <c:v>9.1409999999999996E-8</c:v>
                </c:pt>
                <c:pt idx="722">
                  <c:v>9.1409999999999996E-8</c:v>
                </c:pt>
                <c:pt idx="723">
                  <c:v>9.1409999999999996E-8</c:v>
                </c:pt>
                <c:pt idx="724">
                  <c:v>9.1409999999999996E-8</c:v>
                </c:pt>
                <c:pt idx="725">
                  <c:v>9.1409999999999996E-8</c:v>
                </c:pt>
                <c:pt idx="726">
                  <c:v>9.1409999999999996E-8</c:v>
                </c:pt>
                <c:pt idx="727">
                  <c:v>9.1409999999999996E-8</c:v>
                </c:pt>
                <c:pt idx="728">
                  <c:v>9.1409999999999996E-8</c:v>
                </c:pt>
                <c:pt idx="729">
                  <c:v>9.1409999999999996E-8</c:v>
                </c:pt>
                <c:pt idx="730">
                  <c:v>9.1409999999999996E-8</c:v>
                </c:pt>
                <c:pt idx="731">
                  <c:v>9.1409999999999996E-8</c:v>
                </c:pt>
                <c:pt idx="732">
                  <c:v>9.1409999999999996E-8</c:v>
                </c:pt>
                <c:pt idx="733">
                  <c:v>9.1409999999999996E-8</c:v>
                </c:pt>
                <c:pt idx="734">
                  <c:v>9.1409999999999996E-8</c:v>
                </c:pt>
                <c:pt idx="735">
                  <c:v>9.1409999999999996E-8</c:v>
                </c:pt>
                <c:pt idx="736">
                  <c:v>9.1409999999999996E-8</c:v>
                </c:pt>
                <c:pt idx="737">
                  <c:v>9.1409999999999996E-8</c:v>
                </c:pt>
                <c:pt idx="738">
                  <c:v>9.1409999999999996E-8</c:v>
                </c:pt>
                <c:pt idx="739">
                  <c:v>9.1409999999999996E-8</c:v>
                </c:pt>
                <c:pt idx="740">
                  <c:v>9.1409999999999996E-8</c:v>
                </c:pt>
                <c:pt idx="741">
                  <c:v>9.1409999999999996E-8</c:v>
                </c:pt>
                <c:pt idx="742">
                  <c:v>9.1409999999999996E-8</c:v>
                </c:pt>
                <c:pt idx="743">
                  <c:v>9.1409999999999996E-8</c:v>
                </c:pt>
                <c:pt idx="744">
                  <c:v>9.1409999999999996E-8</c:v>
                </c:pt>
                <c:pt idx="745">
                  <c:v>9.1409999999999996E-8</c:v>
                </c:pt>
                <c:pt idx="746">
                  <c:v>9.1409999999999996E-8</c:v>
                </c:pt>
                <c:pt idx="747">
                  <c:v>9.1409999999999996E-8</c:v>
                </c:pt>
                <c:pt idx="748">
                  <c:v>9.1409999999999996E-8</c:v>
                </c:pt>
                <c:pt idx="749">
                  <c:v>9.1409999999999996E-8</c:v>
                </c:pt>
                <c:pt idx="750">
                  <c:v>9.1409999999999996E-8</c:v>
                </c:pt>
                <c:pt idx="751">
                  <c:v>9.1409999999999996E-8</c:v>
                </c:pt>
                <c:pt idx="752">
                  <c:v>9.1409999999999996E-8</c:v>
                </c:pt>
                <c:pt idx="753">
                  <c:v>9.1409999999999996E-8</c:v>
                </c:pt>
                <c:pt idx="754">
                  <c:v>9.1409999999999996E-8</c:v>
                </c:pt>
                <c:pt idx="755">
                  <c:v>9.1409999999999996E-8</c:v>
                </c:pt>
                <c:pt idx="756">
                  <c:v>9.1409999999999996E-8</c:v>
                </c:pt>
                <c:pt idx="757">
                  <c:v>9.1409999999999996E-8</c:v>
                </c:pt>
                <c:pt idx="758">
                  <c:v>9.1409999999999996E-8</c:v>
                </c:pt>
                <c:pt idx="759">
                  <c:v>9.1409999999999996E-8</c:v>
                </c:pt>
                <c:pt idx="760">
                  <c:v>9.1409999999999996E-8</c:v>
                </c:pt>
                <c:pt idx="761">
                  <c:v>9.1409999999999996E-8</c:v>
                </c:pt>
                <c:pt idx="762">
                  <c:v>9.1409999999999996E-8</c:v>
                </c:pt>
                <c:pt idx="763">
                  <c:v>9.1409999999999996E-8</c:v>
                </c:pt>
                <c:pt idx="764">
                  <c:v>9.1409999999999996E-8</c:v>
                </c:pt>
                <c:pt idx="765">
                  <c:v>9.1409999999999996E-8</c:v>
                </c:pt>
                <c:pt idx="766">
                  <c:v>9.1409999999999996E-8</c:v>
                </c:pt>
                <c:pt idx="767">
                  <c:v>9.1409999999999996E-8</c:v>
                </c:pt>
                <c:pt idx="768">
                  <c:v>9.1409999999999996E-8</c:v>
                </c:pt>
                <c:pt idx="769">
                  <c:v>9.1409999999999996E-8</c:v>
                </c:pt>
                <c:pt idx="770">
                  <c:v>9.1409999999999996E-8</c:v>
                </c:pt>
                <c:pt idx="771">
                  <c:v>9.1409999999999996E-8</c:v>
                </c:pt>
                <c:pt idx="772">
                  <c:v>9.1409999999999996E-8</c:v>
                </c:pt>
                <c:pt idx="773">
                  <c:v>9.1409999999999996E-8</c:v>
                </c:pt>
                <c:pt idx="774">
                  <c:v>9.1409999999999996E-8</c:v>
                </c:pt>
                <c:pt idx="775">
                  <c:v>9.1409999999999996E-8</c:v>
                </c:pt>
                <c:pt idx="776">
                  <c:v>9.1409999999999996E-8</c:v>
                </c:pt>
                <c:pt idx="777">
                  <c:v>9.1409999999999996E-8</c:v>
                </c:pt>
                <c:pt idx="778">
                  <c:v>9.1409999999999996E-8</c:v>
                </c:pt>
                <c:pt idx="779">
                  <c:v>9.1409999999999996E-8</c:v>
                </c:pt>
                <c:pt idx="780">
                  <c:v>9.1409999999999996E-8</c:v>
                </c:pt>
                <c:pt idx="781">
                  <c:v>9.1409999999999996E-8</c:v>
                </c:pt>
                <c:pt idx="782">
                  <c:v>9.1409999999999996E-8</c:v>
                </c:pt>
                <c:pt idx="783">
                  <c:v>9.1409999999999996E-8</c:v>
                </c:pt>
                <c:pt idx="784">
                  <c:v>9.1409999999999996E-8</c:v>
                </c:pt>
                <c:pt idx="785">
                  <c:v>9.1409999999999996E-8</c:v>
                </c:pt>
                <c:pt idx="786">
                  <c:v>9.1409999999999996E-8</c:v>
                </c:pt>
                <c:pt idx="787">
                  <c:v>9.1409999999999996E-8</c:v>
                </c:pt>
                <c:pt idx="788">
                  <c:v>9.1409999999999996E-8</c:v>
                </c:pt>
                <c:pt idx="789">
                  <c:v>9.1409999999999996E-8</c:v>
                </c:pt>
                <c:pt idx="790">
                  <c:v>9.1409999999999996E-8</c:v>
                </c:pt>
                <c:pt idx="791">
                  <c:v>9.1409999999999996E-8</c:v>
                </c:pt>
                <c:pt idx="792">
                  <c:v>9.1409999999999996E-8</c:v>
                </c:pt>
                <c:pt idx="793">
                  <c:v>9.1409999999999996E-8</c:v>
                </c:pt>
                <c:pt idx="794">
                  <c:v>9.1409999999999996E-8</c:v>
                </c:pt>
                <c:pt idx="795">
                  <c:v>9.1409999999999996E-8</c:v>
                </c:pt>
                <c:pt idx="796">
                  <c:v>9.1409999999999996E-8</c:v>
                </c:pt>
                <c:pt idx="797">
                  <c:v>9.1409999999999996E-8</c:v>
                </c:pt>
                <c:pt idx="798">
                  <c:v>9.1409999999999996E-8</c:v>
                </c:pt>
                <c:pt idx="799">
                  <c:v>9.1409999999999996E-8</c:v>
                </c:pt>
                <c:pt idx="800">
                  <c:v>9.1409999999999996E-8</c:v>
                </c:pt>
                <c:pt idx="801">
                  <c:v>9.1409999999999996E-8</c:v>
                </c:pt>
                <c:pt idx="802">
                  <c:v>9.1409999999999996E-8</c:v>
                </c:pt>
                <c:pt idx="803">
                  <c:v>9.1409999999999996E-8</c:v>
                </c:pt>
                <c:pt idx="804">
                  <c:v>9.1409999999999996E-8</c:v>
                </c:pt>
                <c:pt idx="805">
                  <c:v>9.1409999999999996E-8</c:v>
                </c:pt>
                <c:pt idx="806">
                  <c:v>9.1409999999999996E-8</c:v>
                </c:pt>
                <c:pt idx="807">
                  <c:v>9.1409999999999996E-8</c:v>
                </c:pt>
                <c:pt idx="808">
                  <c:v>9.1409999999999996E-8</c:v>
                </c:pt>
                <c:pt idx="809">
                  <c:v>9.1409999999999996E-8</c:v>
                </c:pt>
                <c:pt idx="810">
                  <c:v>9.1409999999999996E-8</c:v>
                </c:pt>
                <c:pt idx="811">
                  <c:v>9.1409999999999996E-8</c:v>
                </c:pt>
                <c:pt idx="812">
                  <c:v>9.1409999999999996E-8</c:v>
                </c:pt>
                <c:pt idx="813">
                  <c:v>9.1409999999999996E-8</c:v>
                </c:pt>
                <c:pt idx="814">
                  <c:v>9.1409999999999996E-8</c:v>
                </c:pt>
                <c:pt idx="815">
                  <c:v>9.1409999999999996E-8</c:v>
                </c:pt>
                <c:pt idx="816">
                  <c:v>9.1409999999999996E-8</c:v>
                </c:pt>
                <c:pt idx="817">
                  <c:v>9.1409999999999996E-8</c:v>
                </c:pt>
                <c:pt idx="818">
                  <c:v>9.1409999999999996E-8</c:v>
                </c:pt>
                <c:pt idx="819">
                  <c:v>9.1409999999999996E-8</c:v>
                </c:pt>
                <c:pt idx="820">
                  <c:v>9.1409999999999996E-8</c:v>
                </c:pt>
                <c:pt idx="821">
                  <c:v>9.1409999999999996E-8</c:v>
                </c:pt>
                <c:pt idx="822">
                  <c:v>9.1409999999999996E-8</c:v>
                </c:pt>
                <c:pt idx="823">
                  <c:v>9.1409999999999996E-8</c:v>
                </c:pt>
                <c:pt idx="824">
                  <c:v>9.1409999999999996E-8</c:v>
                </c:pt>
                <c:pt idx="825">
                  <c:v>9.1409999999999996E-8</c:v>
                </c:pt>
                <c:pt idx="826">
                  <c:v>9.1409999999999996E-8</c:v>
                </c:pt>
                <c:pt idx="827">
                  <c:v>9.1409999999999996E-8</c:v>
                </c:pt>
                <c:pt idx="828">
                  <c:v>9.1409999999999996E-8</c:v>
                </c:pt>
                <c:pt idx="829">
                  <c:v>9.1409999999999996E-8</c:v>
                </c:pt>
                <c:pt idx="830">
                  <c:v>9.1409999999999996E-8</c:v>
                </c:pt>
                <c:pt idx="831">
                  <c:v>9.1409999999999996E-8</c:v>
                </c:pt>
                <c:pt idx="832">
                  <c:v>9.1409999999999996E-8</c:v>
                </c:pt>
                <c:pt idx="833">
                  <c:v>9.1409999999999996E-8</c:v>
                </c:pt>
                <c:pt idx="834">
                  <c:v>9.1409999999999996E-8</c:v>
                </c:pt>
                <c:pt idx="835">
                  <c:v>9.1409999999999996E-8</c:v>
                </c:pt>
                <c:pt idx="836">
                  <c:v>9.1409999999999996E-8</c:v>
                </c:pt>
                <c:pt idx="837">
                  <c:v>9.1409999999999996E-8</c:v>
                </c:pt>
                <c:pt idx="838">
                  <c:v>9.1409999999999996E-8</c:v>
                </c:pt>
                <c:pt idx="839">
                  <c:v>9.1409999999999996E-8</c:v>
                </c:pt>
                <c:pt idx="840">
                  <c:v>9.1409999999999996E-8</c:v>
                </c:pt>
                <c:pt idx="841">
                  <c:v>9.1409999999999996E-8</c:v>
                </c:pt>
                <c:pt idx="842">
                  <c:v>9.1409999999999996E-8</c:v>
                </c:pt>
                <c:pt idx="843">
                  <c:v>9.1409999999999996E-8</c:v>
                </c:pt>
                <c:pt idx="844">
                  <c:v>9.1409999999999996E-8</c:v>
                </c:pt>
                <c:pt idx="845">
                  <c:v>9.1409999999999996E-8</c:v>
                </c:pt>
                <c:pt idx="846">
                  <c:v>9.1409999999999996E-8</c:v>
                </c:pt>
                <c:pt idx="847">
                  <c:v>9.1409999999999996E-8</c:v>
                </c:pt>
                <c:pt idx="848">
                  <c:v>9.1409999999999996E-8</c:v>
                </c:pt>
                <c:pt idx="849">
                  <c:v>9.1409999999999996E-8</c:v>
                </c:pt>
                <c:pt idx="850">
                  <c:v>9.1409999999999996E-8</c:v>
                </c:pt>
                <c:pt idx="851">
                  <c:v>9.1409999999999996E-8</c:v>
                </c:pt>
                <c:pt idx="852">
                  <c:v>9.1409999999999996E-8</c:v>
                </c:pt>
                <c:pt idx="853">
                  <c:v>9.1409999999999996E-8</c:v>
                </c:pt>
                <c:pt idx="854">
                  <c:v>9.1409999999999996E-8</c:v>
                </c:pt>
                <c:pt idx="855">
                  <c:v>9.1409999999999996E-8</c:v>
                </c:pt>
                <c:pt idx="856">
                  <c:v>9.1409999999999996E-8</c:v>
                </c:pt>
                <c:pt idx="857">
                  <c:v>9.1409999999999996E-8</c:v>
                </c:pt>
                <c:pt idx="858">
                  <c:v>9.1409999999999996E-8</c:v>
                </c:pt>
                <c:pt idx="859">
                  <c:v>9.1409999999999996E-8</c:v>
                </c:pt>
                <c:pt idx="860">
                  <c:v>9.1409999999999996E-8</c:v>
                </c:pt>
                <c:pt idx="861">
                  <c:v>9.1409999999999996E-8</c:v>
                </c:pt>
                <c:pt idx="862">
                  <c:v>9.1409999999999996E-8</c:v>
                </c:pt>
                <c:pt idx="863">
                  <c:v>9.1409999999999996E-8</c:v>
                </c:pt>
                <c:pt idx="864">
                  <c:v>9.1409999999999996E-8</c:v>
                </c:pt>
                <c:pt idx="865">
                  <c:v>9.1409999999999996E-8</c:v>
                </c:pt>
                <c:pt idx="866">
                  <c:v>9.1409999999999996E-8</c:v>
                </c:pt>
                <c:pt idx="867">
                  <c:v>9.1409999999999996E-8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4E0-427D-9E89-94535239A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863784"/>
        <c:axId val="442865424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NEMI!$M$1</c15:sqref>
                        </c15:formulaRef>
                      </c:ext>
                    </c:extLst>
                    <c:strCache>
                      <c:ptCount val="1"/>
                      <c:pt idx="0">
                        <c:v>-5 mm y-displacement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3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NEMI!$R$3:$R$870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2.1099999999999999E-3</c:v>
                      </c:pt>
                      <c:pt idx="1">
                        <c:v>2.2599999999999999E-3</c:v>
                      </c:pt>
                      <c:pt idx="2">
                        <c:v>2.418E-3</c:v>
                      </c:pt>
                      <c:pt idx="3">
                        <c:v>2.5839999999999999E-3</c:v>
                      </c:pt>
                      <c:pt idx="4">
                        <c:v>2.761E-3</c:v>
                      </c:pt>
                      <c:pt idx="5">
                        <c:v>2.9390000000000002E-3</c:v>
                      </c:pt>
                      <c:pt idx="6">
                        <c:v>3.1259999999999999E-3</c:v>
                      </c:pt>
                      <c:pt idx="7">
                        <c:v>3.3189999999999999E-3</c:v>
                      </c:pt>
                      <c:pt idx="8">
                        <c:v>3.519E-3</c:v>
                      </c:pt>
                      <c:pt idx="9">
                        <c:v>3.7290000000000001E-3</c:v>
                      </c:pt>
                      <c:pt idx="10">
                        <c:v>3.9410000000000001E-3</c:v>
                      </c:pt>
                      <c:pt idx="11">
                        <c:v>4.1650000000000003E-3</c:v>
                      </c:pt>
                      <c:pt idx="12">
                        <c:v>4.3969999999999999E-3</c:v>
                      </c:pt>
                      <c:pt idx="13">
                        <c:v>4.6360000000000004E-3</c:v>
                      </c:pt>
                      <c:pt idx="14">
                        <c:v>4.8789999999999997E-3</c:v>
                      </c:pt>
                      <c:pt idx="15">
                        <c:v>5.1269999999999996E-3</c:v>
                      </c:pt>
                      <c:pt idx="16">
                        <c:v>5.385E-3</c:v>
                      </c:pt>
                      <c:pt idx="17">
                        <c:v>5.659E-3</c:v>
                      </c:pt>
                      <c:pt idx="18">
                        <c:v>5.9389999999999998E-3</c:v>
                      </c:pt>
                      <c:pt idx="19">
                        <c:v>6.2230000000000002E-3</c:v>
                      </c:pt>
                      <c:pt idx="20">
                        <c:v>6.5279999999999999E-3</c:v>
                      </c:pt>
                      <c:pt idx="21">
                        <c:v>6.8320000000000004E-3</c:v>
                      </c:pt>
                      <c:pt idx="22">
                        <c:v>7.1459999999999996E-3</c:v>
                      </c:pt>
                      <c:pt idx="23">
                        <c:v>7.4640000000000001E-3</c:v>
                      </c:pt>
                      <c:pt idx="24">
                        <c:v>7.7920000000000003E-3</c:v>
                      </c:pt>
                      <c:pt idx="25">
                        <c:v>8.1250000000000003E-3</c:v>
                      </c:pt>
                      <c:pt idx="26">
                        <c:v>8.4580000000000002E-3</c:v>
                      </c:pt>
                      <c:pt idx="27">
                        <c:v>8.8229999999999992E-3</c:v>
                      </c:pt>
                      <c:pt idx="28">
                        <c:v>9.1970000000000003E-3</c:v>
                      </c:pt>
                      <c:pt idx="29">
                        <c:v>9.5680000000000001E-3</c:v>
                      </c:pt>
                      <c:pt idx="30">
                        <c:v>9.972E-3</c:v>
                      </c:pt>
                      <c:pt idx="31">
                        <c:v>1.0359999999999999E-2</c:v>
                      </c:pt>
                      <c:pt idx="32">
                        <c:v>1.076E-2</c:v>
                      </c:pt>
                      <c:pt idx="33">
                        <c:v>1.1180000000000001E-2</c:v>
                      </c:pt>
                      <c:pt idx="34">
                        <c:v>1.159E-2</c:v>
                      </c:pt>
                      <c:pt idx="35">
                        <c:v>1.2030000000000001E-2</c:v>
                      </c:pt>
                      <c:pt idx="36">
                        <c:v>1.248E-2</c:v>
                      </c:pt>
                      <c:pt idx="37">
                        <c:v>1.2930000000000001E-2</c:v>
                      </c:pt>
                      <c:pt idx="38">
                        <c:v>1.34E-2</c:v>
                      </c:pt>
                      <c:pt idx="39">
                        <c:v>1.3860000000000001E-2</c:v>
                      </c:pt>
                      <c:pt idx="40">
                        <c:v>1.434E-2</c:v>
                      </c:pt>
                      <c:pt idx="41">
                        <c:v>1.4829999999999999E-2</c:v>
                      </c:pt>
                      <c:pt idx="42">
                        <c:v>1.533E-2</c:v>
                      </c:pt>
                      <c:pt idx="43">
                        <c:v>1.583E-2</c:v>
                      </c:pt>
                      <c:pt idx="44">
                        <c:v>1.635E-2</c:v>
                      </c:pt>
                      <c:pt idx="45">
                        <c:v>1.6879999999999999E-2</c:v>
                      </c:pt>
                      <c:pt idx="46">
                        <c:v>1.7420000000000001E-2</c:v>
                      </c:pt>
                      <c:pt idx="47">
                        <c:v>1.797E-2</c:v>
                      </c:pt>
                      <c:pt idx="48">
                        <c:v>1.8550000000000001E-2</c:v>
                      </c:pt>
                      <c:pt idx="49">
                        <c:v>1.9109999999999999E-2</c:v>
                      </c:pt>
                      <c:pt idx="50">
                        <c:v>1.967E-2</c:v>
                      </c:pt>
                      <c:pt idx="51">
                        <c:v>2.027E-2</c:v>
                      </c:pt>
                      <c:pt idx="52">
                        <c:v>2.087E-2</c:v>
                      </c:pt>
                      <c:pt idx="53">
                        <c:v>2.1479999999999999E-2</c:v>
                      </c:pt>
                      <c:pt idx="54">
                        <c:v>2.2100000000000002E-2</c:v>
                      </c:pt>
                      <c:pt idx="55">
                        <c:v>2.273E-2</c:v>
                      </c:pt>
                      <c:pt idx="56">
                        <c:v>2.3349999999999999E-2</c:v>
                      </c:pt>
                      <c:pt idx="57">
                        <c:v>2.3990000000000001E-2</c:v>
                      </c:pt>
                      <c:pt idx="58">
                        <c:v>2.4639999999999999E-2</c:v>
                      </c:pt>
                      <c:pt idx="59">
                        <c:v>2.529E-2</c:v>
                      </c:pt>
                      <c:pt idx="60">
                        <c:v>2.5930000000000002E-2</c:v>
                      </c:pt>
                      <c:pt idx="61">
                        <c:v>2.6610000000000002E-2</c:v>
                      </c:pt>
                      <c:pt idx="62">
                        <c:v>2.7300000000000001E-2</c:v>
                      </c:pt>
                      <c:pt idx="63">
                        <c:v>2.7959999999999999E-2</c:v>
                      </c:pt>
                      <c:pt idx="64">
                        <c:v>2.8660000000000001E-2</c:v>
                      </c:pt>
                      <c:pt idx="65">
                        <c:v>2.938E-2</c:v>
                      </c:pt>
                      <c:pt idx="66">
                        <c:v>3.006E-2</c:v>
                      </c:pt>
                      <c:pt idx="67">
                        <c:v>3.0779999999999998E-2</c:v>
                      </c:pt>
                      <c:pt idx="68">
                        <c:v>3.15E-2</c:v>
                      </c:pt>
                      <c:pt idx="69">
                        <c:v>3.2250000000000001E-2</c:v>
                      </c:pt>
                      <c:pt idx="70">
                        <c:v>3.2980000000000002E-2</c:v>
                      </c:pt>
                      <c:pt idx="71">
                        <c:v>3.3759999999999998E-2</c:v>
                      </c:pt>
                      <c:pt idx="72">
                        <c:v>3.4540000000000001E-2</c:v>
                      </c:pt>
                      <c:pt idx="73">
                        <c:v>3.5310000000000001E-2</c:v>
                      </c:pt>
                      <c:pt idx="74">
                        <c:v>3.6069999999999998E-2</c:v>
                      </c:pt>
                      <c:pt idx="75">
                        <c:v>3.6850000000000001E-2</c:v>
                      </c:pt>
                      <c:pt idx="76">
                        <c:v>3.7620000000000001E-2</c:v>
                      </c:pt>
                      <c:pt idx="77">
                        <c:v>3.8429999999999999E-2</c:v>
                      </c:pt>
                      <c:pt idx="78">
                        <c:v>3.9230000000000001E-2</c:v>
                      </c:pt>
                      <c:pt idx="79">
                        <c:v>4.0030000000000003E-2</c:v>
                      </c:pt>
                      <c:pt idx="80">
                        <c:v>4.0849999999999997E-2</c:v>
                      </c:pt>
                      <c:pt idx="81">
                        <c:v>4.1689999999999998E-2</c:v>
                      </c:pt>
                      <c:pt idx="82">
                        <c:v>4.249E-2</c:v>
                      </c:pt>
                      <c:pt idx="83">
                        <c:v>4.3310000000000001E-2</c:v>
                      </c:pt>
                      <c:pt idx="84">
                        <c:v>4.4130000000000003E-2</c:v>
                      </c:pt>
                      <c:pt idx="85">
                        <c:v>4.5010000000000001E-2</c:v>
                      </c:pt>
                      <c:pt idx="86">
                        <c:v>4.5859999999999998E-2</c:v>
                      </c:pt>
                      <c:pt idx="87">
                        <c:v>4.6710000000000002E-2</c:v>
                      </c:pt>
                      <c:pt idx="88">
                        <c:v>4.7579999999999997E-2</c:v>
                      </c:pt>
                      <c:pt idx="89">
                        <c:v>4.8460000000000003E-2</c:v>
                      </c:pt>
                      <c:pt idx="90">
                        <c:v>4.9340000000000002E-2</c:v>
                      </c:pt>
                      <c:pt idx="91">
                        <c:v>5.0250000000000003E-2</c:v>
                      </c:pt>
                      <c:pt idx="92">
                        <c:v>5.1150000000000001E-2</c:v>
                      </c:pt>
                      <c:pt idx="93">
                        <c:v>5.203E-2</c:v>
                      </c:pt>
                      <c:pt idx="94">
                        <c:v>5.2880000000000003E-2</c:v>
                      </c:pt>
                      <c:pt idx="95">
                        <c:v>5.3749999999999999E-2</c:v>
                      </c:pt>
                      <c:pt idx="96">
                        <c:v>5.4629999999999998E-2</c:v>
                      </c:pt>
                      <c:pt idx="97">
                        <c:v>5.552E-2</c:v>
                      </c:pt>
                      <c:pt idx="98">
                        <c:v>5.6399999999999999E-2</c:v>
                      </c:pt>
                      <c:pt idx="99">
                        <c:v>5.731E-2</c:v>
                      </c:pt>
                      <c:pt idx="100">
                        <c:v>5.8220000000000001E-2</c:v>
                      </c:pt>
                      <c:pt idx="101">
                        <c:v>5.9130000000000002E-2</c:v>
                      </c:pt>
                      <c:pt idx="102">
                        <c:v>6.0040000000000003E-2</c:v>
                      </c:pt>
                      <c:pt idx="103">
                        <c:v>6.0929999999999998E-2</c:v>
                      </c:pt>
                      <c:pt idx="104">
                        <c:v>6.1859999999999998E-2</c:v>
                      </c:pt>
                      <c:pt idx="105">
                        <c:v>6.2759999999999996E-2</c:v>
                      </c:pt>
                      <c:pt idx="106">
                        <c:v>6.3659999999999994E-2</c:v>
                      </c:pt>
                      <c:pt idx="107">
                        <c:v>6.4560000000000006E-2</c:v>
                      </c:pt>
                      <c:pt idx="108">
                        <c:v>6.5540000000000001E-2</c:v>
                      </c:pt>
                      <c:pt idx="109">
                        <c:v>6.6439999999999999E-2</c:v>
                      </c:pt>
                      <c:pt idx="110">
                        <c:v>6.7400000000000002E-2</c:v>
                      </c:pt>
                      <c:pt idx="111">
                        <c:v>6.8330000000000002E-2</c:v>
                      </c:pt>
                      <c:pt idx="112">
                        <c:v>6.9339999999999999E-2</c:v>
                      </c:pt>
                      <c:pt idx="113">
                        <c:v>7.0260000000000003E-2</c:v>
                      </c:pt>
                      <c:pt idx="114">
                        <c:v>7.1199999999999999E-2</c:v>
                      </c:pt>
                      <c:pt idx="115">
                        <c:v>7.2150000000000006E-2</c:v>
                      </c:pt>
                      <c:pt idx="116">
                        <c:v>7.306E-2</c:v>
                      </c:pt>
                      <c:pt idx="117">
                        <c:v>7.4020000000000002E-2</c:v>
                      </c:pt>
                      <c:pt idx="118">
                        <c:v>7.4950000000000003E-2</c:v>
                      </c:pt>
                      <c:pt idx="119">
                        <c:v>7.5859999999999997E-2</c:v>
                      </c:pt>
                      <c:pt idx="120">
                        <c:v>7.6780000000000001E-2</c:v>
                      </c:pt>
                      <c:pt idx="121">
                        <c:v>7.7700000000000005E-2</c:v>
                      </c:pt>
                      <c:pt idx="122">
                        <c:v>7.8600000000000003E-2</c:v>
                      </c:pt>
                      <c:pt idx="123">
                        <c:v>7.9549999999999996E-2</c:v>
                      </c:pt>
                      <c:pt idx="124">
                        <c:v>8.047E-2</c:v>
                      </c:pt>
                      <c:pt idx="125">
                        <c:v>8.1409999999999996E-2</c:v>
                      </c:pt>
                      <c:pt idx="126">
                        <c:v>8.2439999999999999E-2</c:v>
                      </c:pt>
                      <c:pt idx="127">
                        <c:v>8.337E-2</c:v>
                      </c:pt>
                      <c:pt idx="128">
                        <c:v>8.4330000000000002E-2</c:v>
                      </c:pt>
                      <c:pt idx="129">
                        <c:v>8.5239999999999996E-2</c:v>
                      </c:pt>
                      <c:pt idx="130">
                        <c:v>8.6300000000000002E-2</c:v>
                      </c:pt>
                      <c:pt idx="131">
                        <c:v>8.7230000000000002E-2</c:v>
                      </c:pt>
                      <c:pt idx="132">
                        <c:v>8.8190000000000004E-2</c:v>
                      </c:pt>
                      <c:pt idx="133">
                        <c:v>8.9160000000000003E-2</c:v>
                      </c:pt>
                      <c:pt idx="134">
                        <c:v>9.0069999999999997E-2</c:v>
                      </c:pt>
                      <c:pt idx="135">
                        <c:v>9.1050000000000006E-2</c:v>
                      </c:pt>
                      <c:pt idx="136">
                        <c:v>9.1990000000000002E-2</c:v>
                      </c:pt>
                      <c:pt idx="137">
                        <c:v>9.2920000000000003E-2</c:v>
                      </c:pt>
                      <c:pt idx="138">
                        <c:v>9.3899999999999997E-2</c:v>
                      </c:pt>
                      <c:pt idx="139">
                        <c:v>9.4839999999999994E-2</c:v>
                      </c:pt>
                      <c:pt idx="140">
                        <c:v>9.5829999999999999E-2</c:v>
                      </c:pt>
                      <c:pt idx="141">
                        <c:v>9.6790000000000001E-2</c:v>
                      </c:pt>
                      <c:pt idx="142">
                        <c:v>9.7739999999999994E-2</c:v>
                      </c:pt>
                      <c:pt idx="143">
                        <c:v>9.8720000000000002E-2</c:v>
                      </c:pt>
                      <c:pt idx="144">
                        <c:v>9.9690000000000001E-2</c:v>
                      </c:pt>
                      <c:pt idx="145">
                        <c:v>0.1007</c:v>
                      </c:pt>
                      <c:pt idx="146">
                        <c:v>0.1016</c:v>
                      </c:pt>
                      <c:pt idx="147">
                        <c:v>0.1026</c:v>
                      </c:pt>
                      <c:pt idx="148">
                        <c:v>0.10349999999999999</c:v>
                      </c:pt>
                      <c:pt idx="149">
                        <c:v>0.1045</c:v>
                      </c:pt>
                      <c:pt idx="150">
                        <c:v>0.10539999999999999</c:v>
                      </c:pt>
                      <c:pt idx="151">
                        <c:v>0.10639999999999999</c:v>
                      </c:pt>
                      <c:pt idx="152">
                        <c:v>0.10730000000000001</c:v>
                      </c:pt>
                      <c:pt idx="153">
                        <c:v>0.10829999999999999</c:v>
                      </c:pt>
                      <c:pt idx="154">
                        <c:v>0.10929999999999999</c:v>
                      </c:pt>
                      <c:pt idx="155">
                        <c:v>0.11020000000000001</c:v>
                      </c:pt>
                      <c:pt idx="156">
                        <c:v>0.11119999999999999</c:v>
                      </c:pt>
                      <c:pt idx="157">
                        <c:v>0.11210000000000001</c:v>
                      </c:pt>
                      <c:pt idx="158">
                        <c:v>0.11310000000000001</c:v>
                      </c:pt>
                      <c:pt idx="159">
                        <c:v>0.114</c:v>
                      </c:pt>
                      <c:pt idx="160">
                        <c:v>0.115</c:v>
                      </c:pt>
                      <c:pt idx="161">
                        <c:v>0.1159</c:v>
                      </c:pt>
                      <c:pt idx="162">
                        <c:v>0.1169</c:v>
                      </c:pt>
                      <c:pt idx="163">
                        <c:v>0.1178</c:v>
                      </c:pt>
                      <c:pt idx="164">
                        <c:v>0.1188</c:v>
                      </c:pt>
                      <c:pt idx="165">
                        <c:v>0.1198</c:v>
                      </c:pt>
                      <c:pt idx="166">
                        <c:v>0.1208</c:v>
                      </c:pt>
                      <c:pt idx="167">
                        <c:v>0.12180000000000001</c:v>
                      </c:pt>
                      <c:pt idx="168">
                        <c:v>0.1227</c:v>
                      </c:pt>
                      <c:pt idx="169">
                        <c:v>0.1237</c:v>
                      </c:pt>
                      <c:pt idx="170">
                        <c:v>0.12470000000000001</c:v>
                      </c:pt>
                      <c:pt idx="171">
                        <c:v>0.12559999999999999</c:v>
                      </c:pt>
                      <c:pt idx="172">
                        <c:v>0.12659999999999999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0.1326</c:v>
                      </c:pt>
                      <c:pt idx="179">
                        <c:v>0.1336</c:v>
                      </c:pt>
                      <c:pt idx="180">
                        <c:v>0.13450000000000001</c:v>
                      </c:pt>
                      <c:pt idx="181">
                        <c:v>0.13550000000000001</c:v>
                      </c:pt>
                      <c:pt idx="182">
                        <c:v>0.13650000000000001</c:v>
                      </c:pt>
                      <c:pt idx="183">
                        <c:v>0.13750000000000001</c:v>
                      </c:pt>
                      <c:pt idx="184">
                        <c:v>0.13850000000000001</c:v>
                      </c:pt>
                      <c:pt idx="185">
                        <c:v>0.13950000000000001</c:v>
                      </c:pt>
                      <c:pt idx="186">
                        <c:v>0.14050000000000001</c:v>
                      </c:pt>
                      <c:pt idx="187">
                        <c:v>0.1414</c:v>
                      </c:pt>
                      <c:pt idx="188">
                        <c:v>0.1424</c:v>
                      </c:pt>
                      <c:pt idx="189">
                        <c:v>0.1434</c:v>
                      </c:pt>
                      <c:pt idx="190">
                        <c:v>0.14430000000000001</c:v>
                      </c:pt>
                      <c:pt idx="191">
                        <c:v>0.1454</c:v>
                      </c:pt>
                      <c:pt idx="192">
                        <c:v>0.14630000000000001</c:v>
                      </c:pt>
                      <c:pt idx="193">
                        <c:v>0.14729999999999999</c:v>
                      </c:pt>
                      <c:pt idx="194">
                        <c:v>0.14829999999999999</c:v>
                      </c:pt>
                      <c:pt idx="195">
                        <c:v>0.14929999999999999</c:v>
                      </c:pt>
                      <c:pt idx="196">
                        <c:v>0.15029999999999999</c:v>
                      </c:pt>
                      <c:pt idx="197">
                        <c:v>0.1512</c:v>
                      </c:pt>
                      <c:pt idx="198">
                        <c:v>0.1522</c:v>
                      </c:pt>
                      <c:pt idx="199">
                        <c:v>0.1532</c:v>
                      </c:pt>
                      <c:pt idx="200">
                        <c:v>0.1542</c:v>
                      </c:pt>
                      <c:pt idx="201">
                        <c:v>0.15509999999999999</c:v>
                      </c:pt>
                      <c:pt idx="202">
                        <c:v>0.15620000000000001</c:v>
                      </c:pt>
                      <c:pt idx="203">
                        <c:v>0.15709999999999999</c:v>
                      </c:pt>
                      <c:pt idx="204">
                        <c:v>0.15809999999999999</c:v>
                      </c:pt>
                      <c:pt idx="205">
                        <c:v>0.15909999999999999</c:v>
                      </c:pt>
                      <c:pt idx="206">
                        <c:v>0.16</c:v>
                      </c:pt>
                      <c:pt idx="207">
                        <c:v>0.161</c:v>
                      </c:pt>
                      <c:pt idx="208">
                        <c:v>0.16189999999999999</c:v>
                      </c:pt>
                      <c:pt idx="209">
                        <c:v>0.16300000000000001</c:v>
                      </c:pt>
                      <c:pt idx="210">
                        <c:v>0.1641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0.16789999999999999</c:v>
                      </c:pt>
                      <c:pt idx="215">
                        <c:v>0.16889999999999999</c:v>
                      </c:pt>
                      <c:pt idx="216">
                        <c:v>0.1699</c:v>
                      </c:pt>
                      <c:pt idx="217">
                        <c:v>0.1709</c:v>
                      </c:pt>
                      <c:pt idx="218">
                        <c:v>0.1719</c:v>
                      </c:pt>
                      <c:pt idx="219">
                        <c:v>0.17280000000000001</c:v>
                      </c:pt>
                      <c:pt idx="220">
                        <c:v>0.17380000000000001</c:v>
                      </c:pt>
                      <c:pt idx="221">
                        <c:v>0.17469999999999999</c:v>
                      </c:pt>
                      <c:pt idx="222">
                        <c:v>0.1757</c:v>
                      </c:pt>
                      <c:pt idx="223">
                        <c:v>0.17680000000000001</c:v>
                      </c:pt>
                      <c:pt idx="224">
                        <c:v>0.17780000000000001</c:v>
                      </c:pt>
                      <c:pt idx="225">
                        <c:v>0.17879999999999999</c:v>
                      </c:pt>
                      <c:pt idx="226">
                        <c:v>0.17979999999999999</c:v>
                      </c:pt>
                      <c:pt idx="227">
                        <c:v>0.18079999999999999</c:v>
                      </c:pt>
                      <c:pt idx="228">
                        <c:v>0.1817</c:v>
                      </c:pt>
                      <c:pt idx="229">
                        <c:v>0.18279999999999999</c:v>
                      </c:pt>
                      <c:pt idx="230">
                        <c:v>0.1837</c:v>
                      </c:pt>
                      <c:pt idx="231">
                        <c:v>0.1847</c:v>
                      </c:pt>
                      <c:pt idx="232">
                        <c:v>0.1857</c:v>
                      </c:pt>
                      <c:pt idx="233">
                        <c:v>0.18659999999999999</c:v>
                      </c:pt>
                      <c:pt idx="234">
                        <c:v>0.18770000000000001</c:v>
                      </c:pt>
                      <c:pt idx="235">
                        <c:v>0.18870000000000001</c:v>
                      </c:pt>
                      <c:pt idx="236">
                        <c:v>0.18970000000000001</c:v>
                      </c:pt>
                      <c:pt idx="237">
                        <c:v>0.19070000000000001</c:v>
                      </c:pt>
                      <c:pt idx="238">
                        <c:v>0.19159999999999999</c:v>
                      </c:pt>
                      <c:pt idx="239">
                        <c:v>0.19259999999999999</c:v>
                      </c:pt>
                      <c:pt idx="240">
                        <c:v>0.19359999999999999</c:v>
                      </c:pt>
                      <c:pt idx="241">
                        <c:v>0.1946</c:v>
                      </c:pt>
                      <c:pt idx="242">
                        <c:v>0.1956</c:v>
                      </c:pt>
                      <c:pt idx="243">
                        <c:v>0.19670000000000001</c:v>
                      </c:pt>
                      <c:pt idx="244">
                        <c:v>0.19769999999999999</c:v>
                      </c:pt>
                      <c:pt idx="245">
                        <c:v>0.19869999999999999</c:v>
                      </c:pt>
                      <c:pt idx="246">
                        <c:v>0.19969999999999999</c:v>
                      </c:pt>
                      <c:pt idx="247">
                        <c:v>0.20069999999999999</c:v>
                      </c:pt>
                      <c:pt idx="248">
                        <c:v>0.2016</c:v>
                      </c:pt>
                      <c:pt idx="249">
                        <c:v>0.2026</c:v>
                      </c:pt>
                      <c:pt idx="250">
                        <c:v>0.20369999999999999</c:v>
                      </c:pt>
                      <c:pt idx="251">
                        <c:v>0.20469999999999999</c:v>
                      </c:pt>
                      <c:pt idx="252">
                        <c:v>0.20569999999999999</c:v>
                      </c:pt>
                      <c:pt idx="253">
                        <c:v>0.20669999999999999</c:v>
                      </c:pt>
                      <c:pt idx="254">
                        <c:v>0.20760000000000001</c:v>
                      </c:pt>
                      <c:pt idx="255">
                        <c:v>0.20860000000000001</c:v>
                      </c:pt>
                      <c:pt idx="256">
                        <c:v>0.20960000000000001</c:v>
                      </c:pt>
                      <c:pt idx="257">
                        <c:v>0.21060000000000001</c:v>
                      </c:pt>
                      <c:pt idx="258">
                        <c:v>0.21160000000000001</c:v>
                      </c:pt>
                      <c:pt idx="259">
                        <c:v>0.2127</c:v>
                      </c:pt>
                      <c:pt idx="260">
                        <c:v>0.21360000000000001</c:v>
                      </c:pt>
                      <c:pt idx="261">
                        <c:v>0.21460000000000001</c:v>
                      </c:pt>
                      <c:pt idx="262">
                        <c:v>0.21560000000000001</c:v>
                      </c:pt>
                      <c:pt idx="263">
                        <c:v>0.21659999999999999</c:v>
                      </c:pt>
                      <c:pt idx="264">
                        <c:v>0.21759999999999999</c:v>
                      </c:pt>
                      <c:pt idx="265">
                        <c:v>0.21859999999999999</c:v>
                      </c:pt>
                      <c:pt idx="266">
                        <c:v>0.21959999999999999</c:v>
                      </c:pt>
                      <c:pt idx="267">
                        <c:v>0.2205</c:v>
                      </c:pt>
                      <c:pt idx="268">
                        <c:v>0.2215</c:v>
                      </c:pt>
                      <c:pt idx="269">
                        <c:v>0.2225</c:v>
                      </c:pt>
                      <c:pt idx="270">
                        <c:v>0.22359999999999999</c:v>
                      </c:pt>
                      <c:pt idx="271">
                        <c:v>0.22459999999999999</c:v>
                      </c:pt>
                      <c:pt idx="272">
                        <c:v>0.22559999999999999</c:v>
                      </c:pt>
                      <c:pt idx="273">
                        <c:v>0.22650000000000001</c:v>
                      </c:pt>
                      <c:pt idx="274">
                        <c:v>0.22750000000000001</c:v>
                      </c:pt>
                      <c:pt idx="275">
                        <c:v>0.22850000000000001</c:v>
                      </c:pt>
                      <c:pt idx="276">
                        <c:v>0.2296</c:v>
                      </c:pt>
                      <c:pt idx="277">
                        <c:v>0.2306</c:v>
                      </c:pt>
                      <c:pt idx="278">
                        <c:v>0.2316</c:v>
                      </c:pt>
                      <c:pt idx="279">
                        <c:v>0.2326</c:v>
                      </c:pt>
                      <c:pt idx="280">
                        <c:v>0.23350000000000001</c:v>
                      </c:pt>
                      <c:pt idx="281">
                        <c:v>0.23449999999999999</c:v>
                      </c:pt>
                      <c:pt idx="282">
                        <c:v>0.23549999999999999</c:v>
                      </c:pt>
                      <c:pt idx="283">
                        <c:v>0.23649999999999999</c:v>
                      </c:pt>
                      <c:pt idx="284">
                        <c:v>0.23760000000000001</c:v>
                      </c:pt>
                      <c:pt idx="285">
                        <c:v>0.23849999999999999</c:v>
                      </c:pt>
                      <c:pt idx="286">
                        <c:v>0.23960000000000001</c:v>
                      </c:pt>
                      <c:pt idx="287">
                        <c:v>0.24049999999999999</c:v>
                      </c:pt>
                      <c:pt idx="288">
                        <c:v>0.24160000000000001</c:v>
                      </c:pt>
                      <c:pt idx="289">
                        <c:v>0.24260000000000001</c:v>
                      </c:pt>
                      <c:pt idx="290">
                        <c:v>0.24349999999999999</c:v>
                      </c:pt>
                      <c:pt idx="291">
                        <c:v>0.24460000000000001</c:v>
                      </c:pt>
                      <c:pt idx="292">
                        <c:v>0.24560000000000001</c:v>
                      </c:pt>
                      <c:pt idx="293">
                        <c:v>0.24660000000000001</c:v>
                      </c:pt>
                      <c:pt idx="294">
                        <c:v>0.24759999999999999</c:v>
                      </c:pt>
                      <c:pt idx="295">
                        <c:v>0.24859999999999999</c:v>
                      </c:pt>
                      <c:pt idx="296">
                        <c:v>0.24959999999999999</c:v>
                      </c:pt>
                      <c:pt idx="297">
                        <c:v>0.25059999999999999</c:v>
                      </c:pt>
                      <c:pt idx="298">
                        <c:v>0.25159999999999999</c:v>
                      </c:pt>
                      <c:pt idx="299">
                        <c:v>0.25259999999999999</c:v>
                      </c:pt>
                      <c:pt idx="300">
                        <c:v>0.25359999999999999</c:v>
                      </c:pt>
                      <c:pt idx="301">
                        <c:v>0.25469999999999998</c:v>
                      </c:pt>
                      <c:pt idx="302">
                        <c:v>0.25569999999999998</c:v>
                      </c:pt>
                      <c:pt idx="303">
                        <c:v>0.25669999999999998</c:v>
                      </c:pt>
                      <c:pt idx="304">
                        <c:v>0.25769999999999998</c:v>
                      </c:pt>
                      <c:pt idx="305">
                        <c:v>0.25869999999999999</c:v>
                      </c:pt>
                      <c:pt idx="306">
                        <c:v>0.25969999999999999</c:v>
                      </c:pt>
                      <c:pt idx="307">
                        <c:v>0.26069999999999999</c:v>
                      </c:pt>
                      <c:pt idx="308">
                        <c:v>0.26169999999999999</c:v>
                      </c:pt>
                      <c:pt idx="309">
                        <c:v>0.26279999999999998</c:v>
                      </c:pt>
                      <c:pt idx="310">
                        <c:v>0.26379999999999998</c:v>
                      </c:pt>
                      <c:pt idx="311">
                        <c:v>0.26479999999999998</c:v>
                      </c:pt>
                      <c:pt idx="312">
                        <c:v>0.26579999999999998</c:v>
                      </c:pt>
                      <c:pt idx="313">
                        <c:v>0.26679999999999998</c:v>
                      </c:pt>
                      <c:pt idx="314">
                        <c:v>0.26790000000000003</c:v>
                      </c:pt>
                      <c:pt idx="315">
                        <c:v>0.26889999999999997</c:v>
                      </c:pt>
                      <c:pt idx="316">
                        <c:v>0.26979999999999998</c:v>
                      </c:pt>
                      <c:pt idx="317">
                        <c:v>0.27079999999999999</c:v>
                      </c:pt>
                      <c:pt idx="318">
                        <c:v>0.27179999999999999</c:v>
                      </c:pt>
                      <c:pt idx="319">
                        <c:v>0.27279999999999999</c:v>
                      </c:pt>
                      <c:pt idx="320">
                        <c:v>0.27379999999999999</c:v>
                      </c:pt>
                      <c:pt idx="321">
                        <c:v>0.27479999999999999</c:v>
                      </c:pt>
                      <c:pt idx="322">
                        <c:v>0.27579999999999999</c:v>
                      </c:pt>
                      <c:pt idx="323">
                        <c:v>0.27679999999999999</c:v>
                      </c:pt>
                      <c:pt idx="324">
                        <c:v>0.27779999999999999</c:v>
                      </c:pt>
                      <c:pt idx="325">
                        <c:v>0.27879999999999999</c:v>
                      </c:pt>
                      <c:pt idx="326">
                        <c:v>0.27979999999999999</c:v>
                      </c:pt>
                      <c:pt idx="327">
                        <c:v>0.28079999999999999</c:v>
                      </c:pt>
                      <c:pt idx="328">
                        <c:v>0.28189999999999998</c:v>
                      </c:pt>
                      <c:pt idx="329">
                        <c:v>0.28289999999999998</c:v>
                      </c:pt>
                      <c:pt idx="330">
                        <c:v>0.28389999999999999</c:v>
                      </c:pt>
                      <c:pt idx="331">
                        <c:v>0.28489999999999999</c:v>
                      </c:pt>
                      <c:pt idx="332">
                        <c:v>0.28589999999999999</c:v>
                      </c:pt>
                      <c:pt idx="333">
                        <c:v>0.28689999999999999</c:v>
                      </c:pt>
                      <c:pt idx="334">
                        <c:v>0.2878</c:v>
                      </c:pt>
                      <c:pt idx="335">
                        <c:v>0.28889999999999999</c:v>
                      </c:pt>
                      <c:pt idx="336">
                        <c:v>0.28989999999999999</c:v>
                      </c:pt>
                      <c:pt idx="337">
                        <c:v>0.29089999999999999</c:v>
                      </c:pt>
                      <c:pt idx="338">
                        <c:v>0.29189999999999999</c:v>
                      </c:pt>
                      <c:pt idx="339">
                        <c:v>0.2928</c:v>
                      </c:pt>
                      <c:pt idx="340">
                        <c:v>0.29399999999999998</c:v>
                      </c:pt>
                      <c:pt idx="341">
                        <c:v>0.29499999999999998</c:v>
                      </c:pt>
                      <c:pt idx="342">
                        <c:v>0.29599999999999999</c:v>
                      </c:pt>
                      <c:pt idx="343">
                        <c:v>0.29699999999999999</c:v>
                      </c:pt>
                      <c:pt idx="344">
                        <c:v>0.29809999999999998</c:v>
                      </c:pt>
                      <c:pt idx="345">
                        <c:v>0.29899999999999999</c:v>
                      </c:pt>
                      <c:pt idx="346">
                        <c:v>0.30009999999999998</c:v>
                      </c:pt>
                      <c:pt idx="347">
                        <c:v>0.30109999999999998</c:v>
                      </c:pt>
                      <c:pt idx="348">
                        <c:v>0.30209999999999998</c:v>
                      </c:pt>
                      <c:pt idx="349">
                        <c:v>0.30330000000000001</c:v>
                      </c:pt>
                      <c:pt idx="350">
                        <c:v>0.30430000000000001</c:v>
                      </c:pt>
                      <c:pt idx="351">
                        <c:v>0.30530000000000002</c:v>
                      </c:pt>
                      <c:pt idx="352">
                        <c:v>0.30630000000000002</c:v>
                      </c:pt>
                      <c:pt idx="353">
                        <c:v>0.30730000000000002</c:v>
                      </c:pt>
                      <c:pt idx="354">
                        <c:v>0.30830000000000002</c:v>
                      </c:pt>
                      <c:pt idx="355">
                        <c:v>0.30930000000000002</c:v>
                      </c:pt>
                      <c:pt idx="356">
                        <c:v>0.31030000000000002</c:v>
                      </c:pt>
                      <c:pt idx="357">
                        <c:v>0.31130000000000002</c:v>
                      </c:pt>
                      <c:pt idx="358">
                        <c:v>0.31230000000000002</c:v>
                      </c:pt>
                      <c:pt idx="359">
                        <c:v>0.31340000000000001</c:v>
                      </c:pt>
                      <c:pt idx="360">
                        <c:v>0.3145</c:v>
                      </c:pt>
                      <c:pt idx="361">
                        <c:v>0.31540000000000001</c:v>
                      </c:pt>
                      <c:pt idx="362">
                        <c:v>0.31640000000000001</c:v>
                      </c:pt>
                      <c:pt idx="363">
                        <c:v>0.31740000000000002</c:v>
                      </c:pt>
                      <c:pt idx="364">
                        <c:v>0.31850000000000001</c:v>
                      </c:pt>
                      <c:pt idx="365">
                        <c:v>0.31950000000000001</c:v>
                      </c:pt>
                      <c:pt idx="366">
                        <c:v>0.32050000000000001</c:v>
                      </c:pt>
                      <c:pt idx="367">
                        <c:v>0.32150000000000001</c:v>
                      </c:pt>
                      <c:pt idx="368">
                        <c:v>0.32250000000000001</c:v>
                      </c:pt>
                      <c:pt idx="369">
                        <c:v>0.32350000000000001</c:v>
                      </c:pt>
                      <c:pt idx="370">
                        <c:v>0.32450000000000001</c:v>
                      </c:pt>
                      <c:pt idx="371">
                        <c:v>0.32569999999999999</c:v>
                      </c:pt>
                      <c:pt idx="372">
                        <c:v>0.32669999999999999</c:v>
                      </c:pt>
                      <c:pt idx="373">
                        <c:v>0.3276</c:v>
                      </c:pt>
                      <c:pt idx="374">
                        <c:v>0.32869999999999999</c:v>
                      </c:pt>
                      <c:pt idx="375">
                        <c:v>0.32979999999999998</c:v>
                      </c:pt>
                      <c:pt idx="376">
                        <c:v>0.33079999999999998</c:v>
                      </c:pt>
                      <c:pt idx="377">
                        <c:v>0.33179999999999998</c:v>
                      </c:pt>
                      <c:pt idx="378">
                        <c:v>0.33279999999999998</c:v>
                      </c:pt>
                      <c:pt idx="379">
                        <c:v>0.33379999999999999</c:v>
                      </c:pt>
                      <c:pt idx="380">
                        <c:v>0.33479999999999999</c:v>
                      </c:pt>
                      <c:pt idx="381">
                        <c:v>0.33579999999999999</c:v>
                      </c:pt>
                      <c:pt idx="382">
                        <c:v>0.33689999999999998</c:v>
                      </c:pt>
                      <c:pt idx="383">
                        <c:v>0.33789999999999998</c:v>
                      </c:pt>
                      <c:pt idx="384">
                        <c:v>0.33889999999999998</c:v>
                      </c:pt>
                      <c:pt idx="385">
                        <c:v>0.34</c:v>
                      </c:pt>
                      <c:pt idx="386">
                        <c:v>0.34089999999999998</c:v>
                      </c:pt>
                      <c:pt idx="387">
                        <c:v>0.34200000000000003</c:v>
                      </c:pt>
                      <c:pt idx="388">
                        <c:v>0.34320000000000001</c:v>
                      </c:pt>
                      <c:pt idx="389">
                        <c:v>0.34420000000000001</c:v>
                      </c:pt>
                      <c:pt idx="390">
                        <c:v>0.34520000000000001</c:v>
                      </c:pt>
                      <c:pt idx="391">
                        <c:v>0.34620000000000001</c:v>
                      </c:pt>
                      <c:pt idx="392">
                        <c:v>0.34720000000000001</c:v>
                      </c:pt>
                      <c:pt idx="393">
                        <c:v>0.34820000000000001</c:v>
                      </c:pt>
                      <c:pt idx="394">
                        <c:v>0.3493</c:v>
                      </c:pt>
                      <c:pt idx="395">
                        <c:v>0.3503</c:v>
                      </c:pt>
                      <c:pt idx="396">
                        <c:v>0.35139999999999999</c:v>
                      </c:pt>
                      <c:pt idx="397">
                        <c:v>0.35249999999999998</c:v>
                      </c:pt>
                      <c:pt idx="398">
                        <c:v>0.35349999999999998</c:v>
                      </c:pt>
                      <c:pt idx="399">
                        <c:v>0.35449999999999998</c:v>
                      </c:pt>
                      <c:pt idx="400">
                        <c:v>0.35549999999999998</c:v>
                      </c:pt>
                      <c:pt idx="401">
                        <c:v>0.35680000000000001</c:v>
                      </c:pt>
                      <c:pt idx="402">
                        <c:v>0.35780000000000001</c:v>
                      </c:pt>
                      <c:pt idx="403">
                        <c:v>0.35880000000000001</c:v>
                      </c:pt>
                      <c:pt idx="404">
                        <c:v>0.35980000000000001</c:v>
                      </c:pt>
                      <c:pt idx="405">
                        <c:v>0.36080000000000001</c:v>
                      </c:pt>
                      <c:pt idx="406">
                        <c:v>0.3619</c:v>
                      </c:pt>
                      <c:pt idx="407">
                        <c:v>0.3629</c:v>
                      </c:pt>
                      <c:pt idx="408">
                        <c:v>0.3639</c:v>
                      </c:pt>
                      <c:pt idx="409">
                        <c:v>0.3649</c:v>
                      </c:pt>
                      <c:pt idx="410">
                        <c:v>0.3659</c:v>
                      </c:pt>
                      <c:pt idx="411">
                        <c:v>0.3669</c:v>
                      </c:pt>
                      <c:pt idx="412">
                        <c:v>0.3679</c:v>
                      </c:pt>
                      <c:pt idx="413">
                        <c:v>0.36890000000000001</c:v>
                      </c:pt>
                      <c:pt idx="414">
                        <c:v>0.36990000000000001</c:v>
                      </c:pt>
                      <c:pt idx="415">
                        <c:v>0.37090000000000001</c:v>
                      </c:pt>
                      <c:pt idx="416">
                        <c:v>0.37190000000000001</c:v>
                      </c:pt>
                      <c:pt idx="417">
                        <c:v>0.37290000000000001</c:v>
                      </c:pt>
                      <c:pt idx="418">
                        <c:v>0.37390000000000001</c:v>
                      </c:pt>
                      <c:pt idx="419">
                        <c:v>0.37490000000000001</c:v>
                      </c:pt>
                      <c:pt idx="420">
                        <c:v>0.37609999999999999</c:v>
                      </c:pt>
                      <c:pt idx="421">
                        <c:v>0.37709999999999999</c:v>
                      </c:pt>
                      <c:pt idx="422">
                        <c:v>0.37809999999999999</c:v>
                      </c:pt>
                      <c:pt idx="423">
                        <c:v>0.37909999999999999</c:v>
                      </c:pt>
                      <c:pt idx="424">
                        <c:v>0.38019999999999998</c:v>
                      </c:pt>
                      <c:pt idx="425">
                        <c:v>0.38129999999999997</c:v>
                      </c:pt>
                      <c:pt idx="426">
                        <c:v>0.38250000000000001</c:v>
                      </c:pt>
                      <c:pt idx="427">
                        <c:v>0.38350000000000001</c:v>
                      </c:pt>
                      <c:pt idx="428">
                        <c:v>0.38450000000000001</c:v>
                      </c:pt>
                      <c:pt idx="429">
                        <c:v>0.38550000000000001</c:v>
                      </c:pt>
                      <c:pt idx="430">
                        <c:v>0.3866</c:v>
                      </c:pt>
                      <c:pt idx="431">
                        <c:v>0.3876</c:v>
                      </c:pt>
                      <c:pt idx="432">
                        <c:v>0.3886</c:v>
                      </c:pt>
                      <c:pt idx="433">
                        <c:v>0.3896</c:v>
                      </c:pt>
                      <c:pt idx="434">
                        <c:v>0.39069999999999999</c:v>
                      </c:pt>
                      <c:pt idx="435">
                        <c:v>0.39169999999999999</c:v>
                      </c:pt>
                      <c:pt idx="436">
                        <c:v>0.39279999999999998</c:v>
                      </c:pt>
                      <c:pt idx="437">
                        <c:v>0.39389999999999997</c:v>
                      </c:pt>
                      <c:pt idx="438">
                        <c:v>0.39489999999999997</c:v>
                      </c:pt>
                      <c:pt idx="439">
                        <c:v>0.39589999999999997</c:v>
                      </c:pt>
                      <c:pt idx="440">
                        <c:v>0.39689999999999998</c:v>
                      </c:pt>
                      <c:pt idx="441">
                        <c:v>0.39789999999999998</c:v>
                      </c:pt>
                      <c:pt idx="442">
                        <c:v>0.39889999999999998</c:v>
                      </c:pt>
                      <c:pt idx="443">
                        <c:v>0.39989999999999998</c:v>
                      </c:pt>
                      <c:pt idx="444">
                        <c:v>0.40089999999999998</c:v>
                      </c:pt>
                      <c:pt idx="445">
                        <c:v>0.40189999999999998</c:v>
                      </c:pt>
                      <c:pt idx="446">
                        <c:v>0.40289999999999998</c:v>
                      </c:pt>
                      <c:pt idx="447">
                        <c:v>0.40389999999999998</c:v>
                      </c:pt>
                      <c:pt idx="448">
                        <c:v>0.40489999999999998</c:v>
                      </c:pt>
                      <c:pt idx="449">
                        <c:v>0.40589999999999998</c:v>
                      </c:pt>
                      <c:pt idx="450">
                        <c:v>0.40689999999999998</c:v>
                      </c:pt>
                      <c:pt idx="451">
                        <c:v>0.40789999999999998</c:v>
                      </c:pt>
                      <c:pt idx="452">
                        <c:v>0.40889999999999999</c:v>
                      </c:pt>
                      <c:pt idx="453">
                        <c:v>0.40989999999999999</c:v>
                      </c:pt>
                      <c:pt idx="454">
                        <c:v>0.41089999999999999</c:v>
                      </c:pt>
                      <c:pt idx="455">
                        <c:v>0.41189999999999999</c:v>
                      </c:pt>
                      <c:pt idx="456">
                        <c:v>0.41289999999999999</c:v>
                      </c:pt>
                      <c:pt idx="457">
                        <c:v>0.41389999999999999</c:v>
                      </c:pt>
                      <c:pt idx="458">
                        <c:v>0.41489999999999999</c:v>
                      </c:pt>
                      <c:pt idx="459">
                        <c:v>0.41589999999999999</c:v>
                      </c:pt>
                      <c:pt idx="460">
                        <c:v>0.41699999999999998</c:v>
                      </c:pt>
                      <c:pt idx="461">
                        <c:v>0.41810000000000003</c:v>
                      </c:pt>
                      <c:pt idx="462">
                        <c:v>0.41909999999999997</c:v>
                      </c:pt>
                      <c:pt idx="463">
                        <c:v>0.42020000000000002</c:v>
                      </c:pt>
                      <c:pt idx="464">
                        <c:v>0.42120000000000002</c:v>
                      </c:pt>
                      <c:pt idx="465">
                        <c:v>0.42220000000000002</c:v>
                      </c:pt>
                      <c:pt idx="466">
                        <c:v>0.42330000000000001</c:v>
                      </c:pt>
                      <c:pt idx="467">
                        <c:v>0.42430000000000001</c:v>
                      </c:pt>
                      <c:pt idx="468">
                        <c:v>0.42530000000000001</c:v>
                      </c:pt>
                      <c:pt idx="469">
                        <c:v>0.42630000000000001</c:v>
                      </c:pt>
                      <c:pt idx="470">
                        <c:v>0.42730000000000001</c:v>
                      </c:pt>
                      <c:pt idx="471">
                        <c:v>0.4284</c:v>
                      </c:pt>
                      <c:pt idx="472">
                        <c:v>0.4294</c:v>
                      </c:pt>
                      <c:pt idx="473">
                        <c:v>0.4304</c:v>
                      </c:pt>
                      <c:pt idx="474">
                        <c:v>0.43140000000000001</c:v>
                      </c:pt>
                      <c:pt idx="475">
                        <c:v>0.43240000000000001</c:v>
                      </c:pt>
                      <c:pt idx="476">
                        <c:v>0.43340000000000001</c:v>
                      </c:pt>
                      <c:pt idx="477">
                        <c:v>0.4345</c:v>
                      </c:pt>
                      <c:pt idx="478">
                        <c:v>0.43559999999999999</c:v>
                      </c:pt>
                      <c:pt idx="479">
                        <c:v>0.43659999999999999</c:v>
                      </c:pt>
                      <c:pt idx="480">
                        <c:v>0.43759999999999999</c:v>
                      </c:pt>
                      <c:pt idx="481">
                        <c:v>0.43859999999999999</c:v>
                      </c:pt>
                      <c:pt idx="482">
                        <c:v>0.43959999999999999</c:v>
                      </c:pt>
                      <c:pt idx="483">
                        <c:v>0.44059999999999999</c:v>
                      </c:pt>
                      <c:pt idx="484">
                        <c:v>0.44159999999999999</c:v>
                      </c:pt>
                      <c:pt idx="485">
                        <c:v>0.44259999999999999</c:v>
                      </c:pt>
                      <c:pt idx="486">
                        <c:v>0.44369999999999998</c:v>
                      </c:pt>
                      <c:pt idx="487">
                        <c:v>0.44469999999999998</c:v>
                      </c:pt>
                      <c:pt idx="488">
                        <c:v>0.44579999999999997</c:v>
                      </c:pt>
                      <c:pt idx="489">
                        <c:v>0.44679999999999997</c:v>
                      </c:pt>
                      <c:pt idx="490">
                        <c:v>0.44779999999999998</c:v>
                      </c:pt>
                      <c:pt idx="491">
                        <c:v>0.44879999999999998</c:v>
                      </c:pt>
                      <c:pt idx="492">
                        <c:v>0.44979999999999998</c:v>
                      </c:pt>
                      <c:pt idx="493">
                        <c:v>0.45079999999999998</c:v>
                      </c:pt>
                      <c:pt idx="494">
                        <c:v>0.45179999999999998</c:v>
                      </c:pt>
                      <c:pt idx="495">
                        <c:v>0.45279999999999998</c:v>
                      </c:pt>
                      <c:pt idx="496">
                        <c:v>0.45400000000000001</c:v>
                      </c:pt>
                      <c:pt idx="497">
                        <c:v>0.45500000000000002</c:v>
                      </c:pt>
                      <c:pt idx="498">
                        <c:v>0.45610000000000001</c:v>
                      </c:pt>
                      <c:pt idx="499">
                        <c:v>0.4572</c:v>
                      </c:pt>
                      <c:pt idx="500">
                        <c:v>0.4582</c:v>
                      </c:pt>
                      <c:pt idx="501">
                        <c:v>0.45939999999999998</c:v>
                      </c:pt>
                      <c:pt idx="502">
                        <c:v>0.46039999999999998</c:v>
                      </c:pt>
                      <c:pt idx="503">
                        <c:v>0.46150000000000002</c:v>
                      </c:pt>
                      <c:pt idx="504">
                        <c:v>0.46250000000000002</c:v>
                      </c:pt>
                      <c:pt idx="505">
                        <c:v>0.46350000000000002</c:v>
                      </c:pt>
                      <c:pt idx="506">
                        <c:v>0.46450000000000002</c:v>
                      </c:pt>
                      <c:pt idx="507">
                        <c:v>0.46550000000000002</c:v>
                      </c:pt>
                      <c:pt idx="508">
                        <c:v>0.46650000000000003</c:v>
                      </c:pt>
                      <c:pt idx="509">
                        <c:v>0.46750000000000003</c:v>
                      </c:pt>
                      <c:pt idx="510">
                        <c:v>0.46850000000000003</c:v>
                      </c:pt>
                      <c:pt idx="511">
                        <c:v>0.46949999999999997</c:v>
                      </c:pt>
                      <c:pt idx="512">
                        <c:v>0.47060000000000002</c:v>
                      </c:pt>
                      <c:pt idx="513">
                        <c:v>0.4718</c:v>
                      </c:pt>
                      <c:pt idx="514">
                        <c:v>0.4728</c:v>
                      </c:pt>
                      <c:pt idx="515">
                        <c:v>0.4738</c:v>
                      </c:pt>
                      <c:pt idx="516">
                        <c:v>0.4748</c:v>
                      </c:pt>
                      <c:pt idx="517">
                        <c:v>0.4758</c:v>
                      </c:pt>
                      <c:pt idx="518">
                        <c:v>0.4768</c:v>
                      </c:pt>
                      <c:pt idx="519">
                        <c:v>0.4778</c:v>
                      </c:pt>
                      <c:pt idx="520">
                        <c:v>0.47889999999999999</c:v>
                      </c:pt>
                      <c:pt idx="521">
                        <c:v>0.47989999999999999</c:v>
                      </c:pt>
                      <c:pt idx="522">
                        <c:v>0.48089999999999999</c:v>
                      </c:pt>
                      <c:pt idx="523">
                        <c:v>0.48199999999999998</c:v>
                      </c:pt>
                      <c:pt idx="524">
                        <c:v>0.48309999999999997</c:v>
                      </c:pt>
                      <c:pt idx="525">
                        <c:v>0.48409999999999997</c:v>
                      </c:pt>
                      <c:pt idx="526">
                        <c:v>0.48509999999999998</c:v>
                      </c:pt>
                      <c:pt idx="527">
                        <c:v>0.48609999999999998</c:v>
                      </c:pt>
                      <c:pt idx="528">
                        <c:v>0.48709999999999998</c:v>
                      </c:pt>
                      <c:pt idx="529">
                        <c:v>0.48809999999999998</c:v>
                      </c:pt>
                      <c:pt idx="530">
                        <c:v>0.48909999999999998</c:v>
                      </c:pt>
                      <c:pt idx="531">
                        <c:v>0.49009999999999998</c:v>
                      </c:pt>
                      <c:pt idx="532">
                        <c:v>0.49109999999999998</c:v>
                      </c:pt>
                      <c:pt idx="533">
                        <c:v>0.49220000000000003</c:v>
                      </c:pt>
                      <c:pt idx="534">
                        <c:v>0.49320000000000003</c:v>
                      </c:pt>
                      <c:pt idx="535">
                        <c:v>0.49419999999999997</c:v>
                      </c:pt>
                      <c:pt idx="536">
                        <c:v>0.49519999999999997</c:v>
                      </c:pt>
                      <c:pt idx="537">
                        <c:v>0.49619999999999997</c:v>
                      </c:pt>
                      <c:pt idx="538">
                        <c:v>0.49719999999999998</c:v>
                      </c:pt>
                      <c:pt idx="539">
                        <c:v>0.49830000000000002</c:v>
                      </c:pt>
                      <c:pt idx="540">
                        <c:v>0.49930000000000002</c:v>
                      </c:pt>
                      <c:pt idx="541">
                        <c:v>0.50029999999999997</c:v>
                      </c:pt>
                      <c:pt idx="542">
                        <c:v>0.50139999999999996</c:v>
                      </c:pt>
                      <c:pt idx="543">
                        <c:v>0.50249999999999995</c:v>
                      </c:pt>
                      <c:pt idx="544">
                        <c:v>0.50349999999999995</c:v>
                      </c:pt>
                      <c:pt idx="545">
                        <c:v>0.50449999999999995</c:v>
                      </c:pt>
                      <c:pt idx="546">
                        <c:v>0.50549999999999995</c:v>
                      </c:pt>
                      <c:pt idx="547">
                        <c:v>0.50670000000000004</c:v>
                      </c:pt>
                      <c:pt idx="548">
                        <c:v>0.50780000000000003</c:v>
                      </c:pt>
                      <c:pt idx="549">
                        <c:v>0.50880000000000003</c:v>
                      </c:pt>
                      <c:pt idx="550">
                        <c:v>0.50990000000000002</c:v>
                      </c:pt>
                      <c:pt idx="551">
                        <c:v>0.51100000000000001</c:v>
                      </c:pt>
                      <c:pt idx="552">
                        <c:v>0.51200000000000001</c:v>
                      </c:pt>
                      <c:pt idx="553">
                        <c:v>0.51300000000000001</c:v>
                      </c:pt>
                      <c:pt idx="554">
                        <c:v>0.5141</c:v>
                      </c:pt>
                      <c:pt idx="555">
                        <c:v>0.5151</c:v>
                      </c:pt>
                      <c:pt idx="556">
                        <c:v>0.5161</c:v>
                      </c:pt>
                      <c:pt idx="557">
                        <c:v>0.5171</c:v>
                      </c:pt>
                      <c:pt idx="558">
                        <c:v>0.5181</c:v>
                      </c:pt>
                      <c:pt idx="559">
                        <c:v>0.51910000000000001</c:v>
                      </c:pt>
                      <c:pt idx="560">
                        <c:v>0.52010000000000001</c:v>
                      </c:pt>
                      <c:pt idx="561">
                        <c:v>0.52110000000000001</c:v>
                      </c:pt>
                      <c:pt idx="562">
                        <c:v>0.52210000000000001</c:v>
                      </c:pt>
                      <c:pt idx="563">
                        <c:v>0.52310000000000001</c:v>
                      </c:pt>
                      <c:pt idx="564">
                        <c:v>0.5242</c:v>
                      </c:pt>
                      <c:pt idx="565">
                        <c:v>0.5252</c:v>
                      </c:pt>
                      <c:pt idx="566">
                        <c:v>0.5262</c:v>
                      </c:pt>
                      <c:pt idx="567">
                        <c:v>0.52729999999999999</c:v>
                      </c:pt>
                      <c:pt idx="568">
                        <c:v>0.52829999999999999</c:v>
                      </c:pt>
                      <c:pt idx="569">
                        <c:v>0.52929999999999999</c:v>
                      </c:pt>
                      <c:pt idx="570">
                        <c:v>0.53029999999999999</c:v>
                      </c:pt>
                      <c:pt idx="571">
                        <c:v>0.53149999999999997</c:v>
                      </c:pt>
                      <c:pt idx="572">
                        <c:v>0.53249999999999997</c:v>
                      </c:pt>
                      <c:pt idx="573">
                        <c:v>0.53349999999999997</c:v>
                      </c:pt>
                      <c:pt idx="574">
                        <c:v>0.53449999999999998</c:v>
                      </c:pt>
                      <c:pt idx="575">
                        <c:v>0.53549999999999998</c:v>
                      </c:pt>
                      <c:pt idx="576">
                        <c:v>0.53649999999999998</c:v>
                      </c:pt>
                      <c:pt idx="577">
                        <c:v>0.53749999999999998</c:v>
                      </c:pt>
                      <c:pt idx="578">
                        <c:v>0.53859999999999997</c:v>
                      </c:pt>
                      <c:pt idx="579">
                        <c:v>0.53969999999999996</c:v>
                      </c:pt>
                      <c:pt idx="580">
                        <c:v>0.54079999999999995</c:v>
                      </c:pt>
                      <c:pt idx="581">
                        <c:v>0.54179999999999995</c:v>
                      </c:pt>
                      <c:pt idx="582">
                        <c:v>0.54290000000000005</c:v>
                      </c:pt>
                      <c:pt idx="583">
                        <c:v>0.54390000000000005</c:v>
                      </c:pt>
                      <c:pt idx="584">
                        <c:v>0.54490000000000005</c:v>
                      </c:pt>
                      <c:pt idx="585">
                        <c:v>0.54590000000000005</c:v>
                      </c:pt>
                      <c:pt idx="586">
                        <c:v>0.54690000000000005</c:v>
                      </c:pt>
                      <c:pt idx="587">
                        <c:v>0.54790000000000005</c:v>
                      </c:pt>
                      <c:pt idx="588">
                        <c:v>0.54890000000000005</c:v>
                      </c:pt>
                      <c:pt idx="589">
                        <c:v>0.54990000000000006</c:v>
                      </c:pt>
                      <c:pt idx="590">
                        <c:v>0.55089999999999995</c:v>
                      </c:pt>
                      <c:pt idx="591">
                        <c:v>0.55200000000000005</c:v>
                      </c:pt>
                      <c:pt idx="592">
                        <c:v>0.55300000000000005</c:v>
                      </c:pt>
                      <c:pt idx="593">
                        <c:v>0.55400000000000005</c:v>
                      </c:pt>
                      <c:pt idx="594">
                        <c:v>0.55500000000000005</c:v>
                      </c:pt>
                      <c:pt idx="595">
                        <c:v>0.55610000000000004</c:v>
                      </c:pt>
                      <c:pt idx="596">
                        <c:v>0.55710000000000004</c:v>
                      </c:pt>
                      <c:pt idx="597">
                        <c:v>0.55820000000000003</c:v>
                      </c:pt>
                      <c:pt idx="598">
                        <c:v>0.55920000000000003</c:v>
                      </c:pt>
                      <c:pt idx="599">
                        <c:v>0.56020000000000003</c:v>
                      </c:pt>
                      <c:pt idx="600">
                        <c:v>0.56130000000000002</c:v>
                      </c:pt>
                      <c:pt idx="601">
                        <c:v>0.56230000000000002</c:v>
                      </c:pt>
                      <c:pt idx="602">
                        <c:v>0.56340000000000001</c:v>
                      </c:pt>
                      <c:pt idx="603">
                        <c:v>0.56440000000000001</c:v>
                      </c:pt>
                      <c:pt idx="604">
                        <c:v>0.56540000000000001</c:v>
                      </c:pt>
                      <c:pt idx="605">
                        <c:v>0.5665</c:v>
                      </c:pt>
                      <c:pt idx="606">
                        <c:v>0.5675</c:v>
                      </c:pt>
                      <c:pt idx="607">
                        <c:v>0.56850000000000001</c:v>
                      </c:pt>
                      <c:pt idx="608">
                        <c:v>0.5696</c:v>
                      </c:pt>
                      <c:pt idx="609">
                        <c:v>0.5706</c:v>
                      </c:pt>
                      <c:pt idx="610">
                        <c:v>0.5716</c:v>
                      </c:pt>
                      <c:pt idx="611">
                        <c:v>0.5726</c:v>
                      </c:pt>
                      <c:pt idx="612">
                        <c:v>0.5736</c:v>
                      </c:pt>
                      <c:pt idx="613">
                        <c:v>0.5746</c:v>
                      </c:pt>
                      <c:pt idx="614">
                        <c:v>0.5756</c:v>
                      </c:pt>
                      <c:pt idx="615">
                        <c:v>0.57679999999999998</c:v>
                      </c:pt>
                      <c:pt idx="616">
                        <c:v>0.57779999999999998</c:v>
                      </c:pt>
                      <c:pt idx="617">
                        <c:v>0.57879999999999998</c:v>
                      </c:pt>
                      <c:pt idx="618">
                        <c:v>0.57999999999999996</c:v>
                      </c:pt>
                      <c:pt idx="619">
                        <c:v>0.58099999999999996</c:v>
                      </c:pt>
                      <c:pt idx="620">
                        <c:v>0.58209999999999995</c:v>
                      </c:pt>
                      <c:pt idx="621">
                        <c:v>0.58330000000000004</c:v>
                      </c:pt>
                      <c:pt idx="622">
                        <c:v>0.58430000000000004</c:v>
                      </c:pt>
                      <c:pt idx="623">
                        <c:v>0.58530000000000004</c:v>
                      </c:pt>
                      <c:pt idx="624">
                        <c:v>0.58630000000000004</c:v>
                      </c:pt>
                      <c:pt idx="625">
                        <c:v>0.58730000000000004</c:v>
                      </c:pt>
                      <c:pt idx="626">
                        <c:v>0.58830000000000005</c:v>
                      </c:pt>
                      <c:pt idx="627">
                        <c:v>0.58930000000000005</c:v>
                      </c:pt>
                      <c:pt idx="628">
                        <c:v>0.59040000000000004</c:v>
                      </c:pt>
                      <c:pt idx="629">
                        <c:v>0.59140000000000004</c:v>
                      </c:pt>
                      <c:pt idx="630">
                        <c:v>0.59250000000000003</c:v>
                      </c:pt>
                      <c:pt idx="631">
                        <c:v>0.59350000000000003</c:v>
                      </c:pt>
                      <c:pt idx="632">
                        <c:v>0.59460000000000002</c:v>
                      </c:pt>
                      <c:pt idx="633">
                        <c:v>0.59560000000000002</c:v>
                      </c:pt>
                      <c:pt idx="634">
                        <c:v>0.59660000000000002</c:v>
                      </c:pt>
                      <c:pt idx="635">
                        <c:v>0.59760000000000002</c:v>
                      </c:pt>
                      <c:pt idx="636">
                        <c:v>0.59860000000000002</c:v>
                      </c:pt>
                      <c:pt idx="637">
                        <c:v>0.59960000000000002</c:v>
                      </c:pt>
                      <c:pt idx="638">
                        <c:v>0.60060000000000002</c:v>
                      </c:pt>
                      <c:pt idx="639">
                        <c:v>0.6018</c:v>
                      </c:pt>
                      <c:pt idx="640">
                        <c:v>0.60309999999999997</c:v>
                      </c:pt>
                      <c:pt idx="641">
                        <c:v>0.60409999999999997</c:v>
                      </c:pt>
                      <c:pt idx="642">
                        <c:v>0.60509999999999997</c:v>
                      </c:pt>
                      <c:pt idx="643">
                        <c:v>0.60609999999999997</c:v>
                      </c:pt>
                      <c:pt idx="644">
                        <c:v>0.60729999999999995</c:v>
                      </c:pt>
                      <c:pt idx="645">
                        <c:v>0.60829999999999995</c:v>
                      </c:pt>
                      <c:pt idx="646">
                        <c:v>0.60929999999999995</c:v>
                      </c:pt>
                      <c:pt idx="647">
                        <c:v>0.61029999999999995</c:v>
                      </c:pt>
                      <c:pt idx="648">
                        <c:v>0.61129999999999995</c:v>
                      </c:pt>
                      <c:pt idx="649">
                        <c:v>0.61240000000000006</c:v>
                      </c:pt>
                      <c:pt idx="650">
                        <c:v>0.61339999999999995</c:v>
                      </c:pt>
                      <c:pt idx="651">
                        <c:v>0.61450000000000005</c:v>
                      </c:pt>
                      <c:pt idx="652">
                        <c:v>0.61570000000000003</c:v>
                      </c:pt>
                      <c:pt idx="653">
                        <c:v>0.61670000000000003</c:v>
                      </c:pt>
                      <c:pt idx="654">
                        <c:v>0.61770000000000003</c:v>
                      </c:pt>
                      <c:pt idx="655">
                        <c:v>0.61870000000000003</c:v>
                      </c:pt>
                      <c:pt idx="656">
                        <c:v>0.61980000000000002</c:v>
                      </c:pt>
                      <c:pt idx="657">
                        <c:v>0.62080000000000002</c:v>
                      </c:pt>
                      <c:pt idx="658">
                        <c:v>0.62180000000000002</c:v>
                      </c:pt>
                      <c:pt idx="659">
                        <c:v>0.62280000000000002</c:v>
                      </c:pt>
                      <c:pt idx="660">
                        <c:v>0.62380000000000002</c:v>
                      </c:pt>
                      <c:pt idx="661">
                        <c:v>0.62480000000000002</c:v>
                      </c:pt>
                      <c:pt idx="662">
                        <c:v>0.62590000000000001</c:v>
                      </c:pt>
                      <c:pt idx="663">
                        <c:v>0.62690000000000001</c:v>
                      </c:pt>
                      <c:pt idx="664">
                        <c:v>0.62790000000000001</c:v>
                      </c:pt>
                      <c:pt idx="665">
                        <c:v>0.62890000000000001</c:v>
                      </c:pt>
                      <c:pt idx="666">
                        <c:v>0.62990000000000002</c:v>
                      </c:pt>
                      <c:pt idx="667">
                        <c:v>0.63090000000000002</c:v>
                      </c:pt>
                      <c:pt idx="668">
                        <c:v>0.63190000000000002</c:v>
                      </c:pt>
                      <c:pt idx="669">
                        <c:v>0.63300000000000001</c:v>
                      </c:pt>
                      <c:pt idx="670">
                        <c:v>0.63400000000000001</c:v>
                      </c:pt>
                      <c:pt idx="671">
                        <c:v>0.63500000000000001</c:v>
                      </c:pt>
                      <c:pt idx="672">
                        <c:v>0.63600000000000001</c:v>
                      </c:pt>
                      <c:pt idx="673">
                        <c:v>0.63700000000000001</c:v>
                      </c:pt>
                      <c:pt idx="674">
                        <c:v>0.63800000000000001</c:v>
                      </c:pt>
                      <c:pt idx="675">
                        <c:v>0.6391</c:v>
                      </c:pt>
                      <c:pt idx="676">
                        <c:v>0.6401</c:v>
                      </c:pt>
                      <c:pt idx="677">
                        <c:v>0.6411</c:v>
                      </c:pt>
                      <c:pt idx="678">
                        <c:v>0.6421</c:v>
                      </c:pt>
                      <c:pt idx="679">
                        <c:v>0.64329999999999998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0.64729999999999999</c:v>
                      </c:pt>
                      <c:pt idx="684">
                        <c:v>0.64839999999999998</c:v>
                      </c:pt>
                      <c:pt idx="685">
                        <c:v>0.64949999999999997</c:v>
                      </c:pt>
                      <c:pt idx="686">
                        <c:v>0.65049999999999997</c:v>
                      </c:pt>
                      <c:pt idx="687">
                        <c:v>0.65159999999999996</c:v>
                      </c:pt>
                      <c:pt idx="688">
                        <c:v>0.65259999999999996</c:v>
                      </c:pt>
                      <c:pt idx="689">
                        <c:v>0.65359999999999996</c:v>
                      </c:pt>
                      <c:pt idx="690">
                        <c:v>0.65459999999999996</c:v>
                      </c:pt>
                      <c:pt idx="691">
                        <c:v>0.65559999999999996</c:v>
                      </c:pt>
                      <c:pt idx="692">
                        <c:v>0.65659999999999996</c:v>
                      </c:pt>
                      <c:pt idx="693">
                        <c:v>0.65769999999999995</c:v>
                      </c:pt>
                      <c:pt idx="694">
                        <c:v>0.65869999999999995</c:v>
                      </c:pt>
                      <c:pt idx="695">
                        <c:v>0.65969999999999995</c:v>
                      </c:pt>
                      <c:pt idx="696">
                        <c:v>0.66069999999999995</c:v>
                      </c:pt>
                      <c:pt idx="697">
                        <c:v>0.66169999999999995</c:v>
                      </c:pt>
                      <c:pt idx="698">
                        <c:v>0.66269999999999996</c:v>
                      </c:pt>
                      <c:pt idx="699">
                        <c:v>0.66379999999999995</c:v>
                      </c:pt>
                      <c:pt idx="700">
                        <c:v>0.66479999999999995</c:v>
                      </c:pt>
                      <c:pt idx="701">
                        <c:v>0.66579999999999995</c:v>
                      </c:pt>
                      <c:pt idx="702">
                        <c:v>0.66679999999999995</c:v>
                      </c:pt>
                      <c:pt idx="703">
                        <c:v>0.66779999999999995</c:v>
                      </c:pt>
                      <c:pt idx="704">
                        <c:v>0.66879999999999995</c:v>
                      </c:pt>
                      <c:pt idx="705">
                        <c:v>0.66990000000000005</c:v>
                      </c:pt>
                      <c:pt idx="706">
                        <c:v>0.67090000000000005</c:v>
                      </c:pt>
                      <c:pt idx="707">
                        <c:v>0.67210000000000003</c:v>
                      </c:pt>
                      <c:pt idx="708">
                        <c:v>0.67320000000000002</c:v>
                      </c:pt>
                      <c:pt idx="709">
                        <c:v>0.67420000000000002</c:v>
                      </c:pt>
                      <c:pt idx="710">
                        <c:v>0.67530000000000001</c:v>
                      </c:pt>
                      <c:pt idx="711">
                        <c:v>0.67630000000000001</c:v>
                      </c:pt>
                      <c:pt idx="712">
                        <c:v>0.67730000000000001</c:v>
                      </c:pt>
                      <c:pt idx="713">
                        <c:v>0.67830000000000001</c:v>
                      </c:pt>
                      <c:pt idx="714">
                        <c:v>0.67930000000000001</c:v>
                      </c:pt>
                      <c:pt idx="715">
                        <c:v>0.6804</c:v>
                      </c:pt>
                      <c:pt idx="716">
                        <c:v>0.68140000000000001</c:v>
                      </c:pt>
                      <c:pt idx="717">
                        <c:v>0.68269999999999997</c:v>
                      </c:pt>
                      <c:pt idx="718">
                        <c:v>0.68369999999999997</c:v>
                      </c:pt>
                      <c:pt idx="719">
                        <c:v>0.68489999999999995</c:v>
                      </c:pt>
                      <c:pt idx="720">
                        <c:v>0.68589999999999995</c:v>
                      </c:pt>
                      <c:pt idx="721">
                        <c:v>0.68689999999999996</c:v>
                      </c:pt>
                      <c:pt idx="722">
                        <c:v>0.68799999999999994</c:v>
                      </c:pt>
                      <c:pt idx="723">
                        <c:v>0.68899999999999995</c:v>
                      </c:pt>
                      <c:pt idx="724">
                        <c:v>0.69</c:v>
                      </c:pt>
                      <c:pt idx="725">
                        <c:v>0.69099999999999995</c:v>
                      </c:pt>
                      <c:pt idx="726">
                        <c:v>0.69199999999999995</c:v>
                      </c:pt>
                      <c:pt idx="727">
                        <c:v>0.69299999999999995</c:v>
                      </c:pt>
                      <c:pt idx="728">
                        <c:v>0.69410000000000005</c:v>
                      </c:pt>
                      <c:pt idx="729">
                        <c:v>0.69540000000000002</c:v>
                      </c:pt>
                      <c:pt idx="730">
                        <c:v>0.69640000000000002</c:v>
                      </c:pt>
                      <c:pt idx="731">
                        <c:v>0.69740000000000002</c:v>
                      </c:pt>
                      <c:pt idx="732">
                        <c:v>0.69850000000000001</c:v>
                      </c:pt>
                      <c:pt idx="733">
                        <c:v>0.69950000000000001</c:v>
                      </c:pt>
                      <c:pt idx="734">
                        <c:v>0.70050000000000001</c:v>
                      </c:pt>
                      <c:pt idx="735">
                        <c:v>0.70150000000000001</c:v>
                      </c:pt>
                      <c:pt idx="736">
                        <c:v>0.70250000000000001</c:v>
                      </c:pt>
                      <c:pt idx="737">
                        <c:v>0.7036</c:v>
                      </c:pt>
                      <c:pt idx="738">
                        <c:v>0.7046</c:v>
                      </c:pt>
                      <c:pt idx="739">
                        <c:v>0.70579999999999998</c:v>
                      </c:pt>
                      <c:pt idx="740">
                        <c:v>0.70679999999999998</c:v>
                      </c:pt>
                      <c:pt idx="741">
                        <c:v>0.70779999999999998</c:v>
                      </c:pt>
                      <c:pt idx="742">
                        <c:v>0.70879999999999999</c:v>
                      </c:pt>
                      <c:pt idx="743">
                        <c:v>0.71</c:v>
                      </c:pt>
                      <c:pt idx="744">
                        <c:v>0.71099999999999997</c:v>
                      </c:pt>
                      <c:pt idx="745">
                        <c:v>0.71199999999999997</c:v>
                      </c:pt>
                      <c:pt idx="746">
                        <c:v>0.71309999999999996</c:v>
                      </c:pt>
                      <c:pt idx="747">
                        <c:v>0.71409999999999996</c:v>
                      </c:pt>
                      <c:pt idx="748">
                        <c:v>0.71509999999999996</c:v>
                      </c:pt>
                      <c:pt idx="749">
                        <c:v>0.71609999999999996</c:v>
                      </c:pt>
                      <c:pt idx="750">
                        <c:v>0.71709999999999996</c:v>
                      </c:pt>
                      <c:pt idx="751">
                        <c:v>0.71819999999999995</c:v>
                      </c:pt>
                      <c:pt idx="752">
                        <c:v>0.71919999999999995</c:v>
                      </c:pt>
                      <c:pt idx="753">
                        <c:v>0.72040000000000004</c:v>
                      </c:pt>
                      <c:pt idx="754">
                        <c:v>0.72140000000000004</c:v>
                      </c:pt>
                      <c:pt idx="755">
                        <c:v>0.72240000000000004</c:v>
                      </c:pt>
                      <c:pt idx="756">
                        <c:v>0.72340000000000004</c:v>
                      </c:pt>
                      <c:pt idx="757">
                        <c:v>0.72440000000000004</c:v>
                      </c:pt>
                      <c:pt idx="758">
                        <c:v>0.72550000000000003</c:v>
                      </c:pt>
                      <c:pt idx="759">
                        <c:v>0.72650000000000003</c:v>
                      </c:pt>
                      <c:pt idx="760">
                        <c:v>0.72750000000000004</c:v>
                      </c:pt>
                      <c:pt idx="761">
                        <c:v>0.72850000000000004</c:v>
                      </c:pt>
                      <c:pt idx="762">
                        <c:v>0.72950000000000004</c:v>
                      </c:pt>
                      <c:pt idx="763">
                        <c:v>0.73060000000000003</c:v>
                      </c:pt>
                      <c:pt idx="764">
                        <c:v>0.73160000000000003</c:v>
                      </c:pt>
                      <c:pt idx="765">
                        <c:v>0.73260000000000003</c:v>
                      </c:pt>
                      <c:pt idx="766">
                        <c:v>0.73360000000000003</c:v>
                      </c:pt>
                      <c:pt idx="767">
                        <c:v>0.73460000000000003</c:v>
                      </c:pt>
                      <c:pt idx="768">
                        <c:v>0.73570000000000002</c:v>
                      </c:pt>
                      <c:pt idx="769">
                        <c:v>0.73670000000000002</c:v>
                      </c:pt>
                      <c:pt idx="770">
                        <c:v>0.73770000000000002</c:v>
                      </c:pt>
                      <c:pt idx="771">
                        <c:v>0.73870000000000002</c:v>
                      </c:pt>
                      <c:pt idx="772">
                        <c:v>0.73970000000000002</c:v>
                      </c:pt>
                      <c:pt idx="773">
                        <c:v>0.74080000000000001</c:v>
                      </c:pt>
                      <c:pt idx="774">
                        <c:v>0.74180000000000001</c:v>
                      </c:pt>
                      <c:pt idx="775">
                        <c:v>0.74280000000000002</c:v>
                      </c:pt>
                      <c:pt idx="776">
                        <c:v>0.74380000000000002</c:v>
                      </c:pt>
                      <c:pt idx="777">
                        <c:v>0.74490000000000001</c:v>
                      </c:pt>
                      <c:pt idx="778">
                        <c:v>0.74590000000000001</c:v>
                      </c:pt>
                      <c:pt idx="779">
                        <c:v>0.74690000000000001</c:v>
                      </c:pt>
                      <c:pt idx="780">
                        <c:v>0.74790000000000001</c:v>
                      </c:pt>
                      <c:pt idx="781">
                        <c:v>0.74890000000000001</c:v>
                      </c:pt>
                      <c:pt idx="782">
                        <c:v>0.75</c:v>
                      </c:pt>
                      <c:pt idx="783">
                        <c:v>0.751</c:v>
                      </c:pt>
                      <c:pt idx="784">
                        <c:v>0.752</c:v>
                      </c:pt>
                      <c:pt idx="785">
                        <c:v>0.753</c:v>
                      </c:pt>
                      <c:pt idx="786">
                        <c:v>0.754</c:v>
                      </c:pt>
                      <c:pt idx="787">
                        <c:v>0.75509999999999999</c:v>
                      </c:pt>
                      <c:pt idx="788">
                        <c:v>0.75609999999999999</c:v>
                      </c:pt>
                      <c:pt idx="789">
                        <c:v>0.7571</c:v>
                      </c:pt>
                      <c:pt idx="790">
                        <c:v>0.7581</c:v>
                      </c:pt>
                      <c:pt idx="791">
                        <c:v>0.7591</c:v>
                      </c:pt>
                      <c:pt idx="792">
                        <c:v>0.76019999999999999</c:v>
                      </c:pt>
                      <c:pt idx="793">
                        <c:v>0.76119999999999999</c:v>
                      </c:pt>
                      <c:pt idx="794">
                        <c:v>0.76219999999999999</c:v>
                      </c:pt>
                      <c:pt idx="795">
                        <c:v>0.76339999999999997</c:v>
                      </c:pt>
                      <c:pt idx="796">
                        <c:v>0.76439999999999997</c:v>
                      </c:pt>
                      <c:pt idx="797">
                        <c:v>0.76539999999999997</c:v>
                      </c:pt>
                      <c:pt idx="798">
                        <c:v>0.76649999999999996</c:v>
                      </c:pt>
                      <c:pt idx="799">
                        <c:v>0.76749999999999996</c:v>
                      </c:pt>
                      <c:pt idx="800">
                        <c:v>0.76849999999999996</c:v>
                      </c:pt>
                      <c:pt idx="801">
                        <c:v>0.76949999999999996</c:v>
                      </c:pt>
                      <c:pt idx="802">
                        <c:v>0.77049999999999996</c:v>
                      </c:pt>
                      <c:pt idx="803">
                        <c:v>0.77159999999999995</c:v>
                      </c:pt>
                      <c:pt idx="804">
                        <c:v>0.77259999999999995</c:v>
                      </c:pt>
                      <c:pt idx="805">
                        <c:v>0.77359999999999995</c:v>
                      </c:pt>
                      <c:pt idx="806">
                        <c:v>0.77459999999999996</c:v>
                      </c:pt>
                      <c:pt idx="807">
                        <c:v>0.77559999999999996</c:v>
                      </c:pt>
                      <c:pt idx="808">
                        <c:v>0.77669999999999995</c:v>
                      </c:pt>
                      <c:pt idx="809">
                        <c:v>0.77769999999999995</c:v>
                      </c:pt>
                      <c:pt idx="810">
                        <c:v>0.77869999999999995</c:v>
                      </c:pt>
                      <c:pt idx="811">
                        <c:v>0.77969999999999995</c:v>
                      </c:pt>
                      <c:pt idx="812">
                        <c:v>0.78069999999999995</c:v>
                      </c:pt>
                      <c:pt idx="813">
                        <c:v>0.78180000000000005</c:v>
                      </c:pt>
                      <c:pt idx="814">
                        <c:v>0.78280000000000005</c:v>
                      </c:pt>
                      <c:pt idx="815">
                        <c:v>0.78380000000000005</c:v>
                      </c:pt>
                      <c:pt idx="816">
                        <c:v>0.78480000000000005</c:v>
                      </c:pt>
                      <c:pt idx="817">
                        <c:v>0.78600000000000003</c:v>
                      </c:pt>
                      <c:pt idx="818">
                        <c:v>0.78710000000000002</c:v>
                      </c:pt>
                      <c:pt idx="819">
                        <c:v>0.7883</c:v>
                      </c:pt>
                      <c:pt idx="820">
                        <c:v>0.7893</c:v>
                      </c:pt>
                      <c:pt idx="821">
                        <c:v>0.7903</c:v>
                      </c:pt>
                      <c:pt idx="822">
                        <c:v>0.7913</c:v>
                      </c:pt>
                      <c:pt idx="823">
                        <c:v>0.7923</c:v>
                      </c:pt>
                      <c:pt idx="824">
                        <c:v>0.79339999999999999</c:v>
                      </c:pt>
                      <c:pt idx="825">
                        <c:v>0.79459999999999997</c:v>
                      </c:pt>
                      <c:pt idx="826">
                        <c:v>0.79559999999999997</c:v>
                      </c:pt>
                      <c:pt idx="827">
                        <c:v>0.79659999999999997</c:v>
                      </c:pt>
                      <c:pt idx="828">
                        <c:v>0.79759999999999998</c:v>
                      </c:pt>
                      <c:pt idx="829">
                        <c:v>0.79869999999999997</c:v>
                      </c:pt>
                      <c:pt idx="830">
                        <c:v>0.79990000000000006</c:v>
                      </c:pt>
                      <c:pt idx="831">
                        <c:v>0.80089999999999995</c:v>
                      </c:pt>
                      <c:pt idx="832">
                        <c:v>0.80189999999999995</c:v>
                      </c:pt>
                      <c:pt idx="833">
                        <c:v>0.80289999999999995</c:v>
                      </c:pt>
                      <c:pt idx="834">
                        <c:v>0.80400000000000005</c:v>
                      </c:pt>
                      <c:pt idx="835">
                        <c:v>0.80500000000000005</c:v>
                      </c:pt>
                      <c:pt idx="836">
                        <c:v>0.80600000000000005</c:v>
                      </c:pt>
                      <c:pt idx="837">
                        <c:v>0.80700000000000005</c:v>
                      </c:pt>
                      <c:pt idx="838">
                        <c:v>0.80800000000000005</c:v>
                      </c:pt>
                      <c:pt idx="839">
                        <c:v>0.80910000000000004</c:v>
                      </c:pt>
                      <c:pt idx="840">
                        <c:v>0.81010000000000004</c:v>
                      </c:pt>
                      <c:pt idx="841">
                        <c:v>0.81110000000000004</c:v>
                      </c:pt>
                      <c:pt idx="842">
                        <c:v>0.81210000000000004</c:v>
                      </c:pt>
                      <c:pt idx="843">
                        <c:v>0.81320000000000003</c:v>
                      </c:pt>
                      <c:pt idx="844">
                        <c:v>0.81420000000000003</c:v>
                      </c:pt>
                      <c:pt idx="845">
                        <c:v>0.81520000000000004</c:v>
                      </c:pt>
                      <c:pt idx="846">
                        <c:v>0.81640000000000001</c:v>
                      </c:pt>
                      <c:pt idx="847">
                        <c:v>0.81740000000000002</c:v>
                      </c:pt>
                      <c:pt idx="848">
                        <c:v>0.81850000000000001</c:v>
                      </c:pt>
                      <c:pt idx="849">
                        <c:v>0.81950000000000001</c:v>
                      </c:pt>
                      <c:pt idx="850">
                        <c:v>0.82050000000000001</c:v>
                      </c:pt>
                      <c:pt idx="851">
                        <c:v>0.82150000000000001</c:v>
                      </c:pt>
                      <c:pt idx="852">
                        <c:v>0.82250000000000001</c:v>
                      </c:pt>
                      <c:pt idx="853">
                        <c:v>0.8236</c:v>
                      </c:pt>
                      <c:pt idx="854">
                        <c:v>0.8246</c:v>
                      </c:pt>
                      <c:pt idx="855">
                        <c:v>0.8256</c:v>
                      </c:pt>
                      <c:pt idx="856">
                        <c:v>0.8266</c:v>
                      </c:pt>
                      <c:pt idx="857">
                        <c:v>0.82769999999999999</c:v>
                      </c:pt>
                      <c:pt idx="858">
                        <c:v>0.82869999999999999</c:v>
                      </c:pt>
                      <c:pt idx="859">
                        <c:v>0.82969999999999999</c:v>
                      </c:pt>
                      <c:pt idx="860">
                        <c:v>0.83069999999999999</c:v>
                      </c:pt>
                      <c:pt idx="861">
                        <c:v>0.83169999999999999</c:v>
                      </c:pt>
                      <c:pt idx="862">
                        <c:v>0.83279999999999998</c:v>
                      </c:pt>
                      <c:pt idx="863">
                        <c:v>0.83379999999999999</c:v>
                      </c:pt>
                      <c:pt idx="864">
                        <c:v>0.83479999999999999</c:v>
                      </c:pt>
                      <c:pt idx="865">
                        <c:v>0.83579999999999999</c:v>
                      </c:pt>
                      <c:pt idx="866">
                        <c:v>0.83709999999999996</c:v>
                      </c:pt>
                      <c:pt idx="867">
                        <c:v>0.83809999999999996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NEMI!$N$3:$N$870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4.0499999999999999E-7</c:v>
                      </c:pt>
                      <c:pt idx="1">
                        <c:v>4.2529999999999998E-7</c:v>
                      </c:pt>
                      <c:pt idx="2">
                        <c:v>4.4579999999999998E-7</c:v>
                      </c:pt>
                      <c:pt idx="3">
                        <c:v>4.6559999999999999E-7</c:v>
                      </c:pt>
                      <c:pt idx="4">
                        <c:v>4.8630000000000001E-7</c:v>
                      </c:pt>
                      <c:pt idx="5">
                        <c:v>5.0610000000000001E-7</c:v>
                      </c:pt>
                      <c:pt idx="6">
                        <c:v>5.2610000000000003E-7</c:v>
                      </c:pt>
                      <c:pt idx="7">
                        <c:v>5.4610000000000005E-7</c:v>
                      </c:pt>
                      <c:pt idx="8">
                        <c:v>5.6560000000000004E-7</c:v>
                      </c:pt>
                      <c:pt idx="9">
                        <c:v>5.8360000000000001E-7</c:v>
                      </c:pt>
                      <c:pt idx="10">
                        <c:v>6.0259999999999996E-7</c:v>
                      </c:pt>
                      <c:pt idx="11">
                        <c:v>6.2109999999999997E-7</c:v>
                      </c:pt>
                      <c:pt idx="12">
                        <c:v>6.3829999999999999E-7</c:v>
                      </c:pt>
                      <c:pt idx="13">
                        <c:v>6.5570000000000003E-7</c:v>
                      </c:pt>
                      <c:pt idx="14">
                        <c:v>6.7329999999999997E-7</c:v>
                      </c:pt>
                      <c:pt idx="15">
                        <c:v>6.892E-7</c:v>
                      </c:pt>
                      <c:pt idx="16">
                        <c:v>7.0539999999999995E-7</c:v>
                      </c:pt>
                      <c:pt idx="17">
                        <c:v>7.202E-7</c:v>
                      </c:pt>
                      <c:pt idx="18">
                        <c:v>7.3509999999999996E-7</c:v>
                      </c:pt>
                      <c:pt idx="19">
                        <c:v>7.4890000000000004E-7</c:v>
                      </c:pt>
                      <c:pt idx="20">
                        <c:v>7.6290000000000004E-7</c:v>
                      </c:pt>
                      <c:pt idx="21">
                        <c:v>7.7639999999999999E-7</c:v>
                      </c:pt>
                      <c:pt idx="22">
                        <c:v>7.8899999999999998E-7</c:v>
                      </c:pt>
                      <c:pt idx="23">
                        <c:v>8.0100000000000004E-7</c:v>
                      </c:pt>
                      <c:pt idx="24">
                        <c:v>8.118E-7</c:v>
                      </c:pt>
                      <c:pt idx="25">
                        <c:v>8.216E-7</c:v>
                      </c:pt>
                      <c:pt idx="26">
                        <c:v>8.3070000000000005E-7</c:v>
                      </c:pt>
                      <c:pt idx="27">
                        <c:v>8.4020000000000002E-7</c:v>
                      </c:pt>
                      <c:pt idx="28">
                        <c:v>8.4789999999999996E-7</c:v>
                      </c:pt>
                      <c:pt idx="29">
                        <c:v>8.5629999999999996E-7</c:v>
                      </c:pt>
                      <c:pt idx="30">
                        <c:v>8.6509999999999998E-7</c:v>
                      </c:pt>
                      <c:pt idx="31">
                        <c:v>8.7120000000000002E-7</c:v>
                      </c:pt>
                      <c:pt idx="32">
                        <c:v>8.7649999999999999E-7</c:v>
                      </c:pt>
                      <c:pt idx="33">
                        <c:v>8.8110000000000002E-7</c:v>
                      </c:pt>
                      <c:pt idx="34">
                        <c:v>8.8599999999999997E-7</c:v>
                      </c:pt>
                      <c:pt idx="35">
                        <c:v>8.9100000000000002E-7</c:v>
                      </c:pt>
                      <c:pt idx="36">
                        <c:v>8.9510000000000001E-7</c:v>
                      </c:pt>
                      <c:pt idx="37">
                        <c:v>8.9820000000000004E-7</c:v>
                      </c:pt>
                      <c:pt idx="38">
                        <c:v>9.0019999999999997E-7</c:v>
                      </c:pt>
                      <c:pt idx="39">
                        <c:v>9.0279999999999996E-7</c:v>
                      </c:pt>
                      <c:pt idx="40">
                        <c:v>9.0520000000000003E-7</c:v>
                      </c:pt>
                      <c:pt idx="41">
                        <c:v>9.0549999999999995E-7</c:v>
                      </c:pt>
                      <c:pt idx="42">
                        <c:v>9.0790000000000002E-7</c:v>
                      </c:pt>
                      <c:pt idx="43">
                        <c:v>9.0989999999999996E-7</c:v>
                      </c:pt>
                      <c:pt idx="44">
                        <c:v>9.1139999999999997E-7</c:v>
                      </c:pt>
                      <c:pt idx="45">
                        <c:v>9.1159999999999998E-7</c:v>
                      </c:pt>
                      <c:pt idx="46">
                        <c:v>9.1190000000000001E-7</c:v>
                      </c:pt>
                      <c:pt idx="47">
                        <c:v>9.1350000000000002E-7</c:v>
                      </c:pt>
                      <c:pt idx="48">
                        <c:v>9.1390000000000005E-7</c:v>
                      </c:pt>
                      <c:pt idx="49">
                        <c:v>9.147E-7</c:v>
                      </c:pt>
                      <c:pt idx="50">
                        <c:v>9.146E-7</c:v>
                      </c:pt>
                      <c:pt idx="51">
                        <c:v>9.1449999999999999E-7</c:v>
                      </c:pt>
                      <c:pt idx="52">
                        <c:v>9.132E-7</c:v>
                      </c:pt>
                      <c:pt idx="53">
                        <c:v>9.1289999999999998E-7</c:v>
                      </c:pt>
                      <c:pt idx="54">
                        <c:v>9.1119999999999995E-7</c:v>
                      </c:pt>
                      <c:pt idx="55">
                        <c:v>9.0699999999999996E-7</c:v>
                      </c:pt>
                      <c:pt idx="56">
                        <c:v>9.0699999999999996E-7</c:v>
                      </c:pt>
                      <c:pt idx="57">
                        <c:v>9.0660000000000003E-7</c:v>
                      </c:pt>
                      <c:pt idx="58">
                        <c:v>9.0429999999999996E-7</c:v>
                      </c:pt>
                      <c:pt idx="59">
                        <c:v>9.0230000000000003E-7</c:v>
                      </c:pt>
                      <c:pt idx="60">
                        <c:v>9.005E-7</c:v>
                      </c:pt>
                      <c:pt idx="61">
                        <c:v>8.9889999999999998E-7</c:v>
                      </c:pt>
                      <c:pt idx="62">
                        <c:v>8.9680000000000004E-7</c:v>
                      </c:pt>
                      <c:pt idx="63">
                        <c:v>8.9550000000000004E-7</c:v>
                      </c:pt>
                      <c:pt idx="64">
                        <c:v>8.9479999999999999E-7</c:v>
                      </c:pt>
                      <c:pt idx="65">
                        <c:v>8.9360000000000001E-7</c:v>
                      </c:pt>
                      <c:pt idx="66">
                        <c:v>8.9240000000000002E-7</c:v>
                      </c:pt>
                      <c:pt idx="67">
                        <c:v>8.907E-7</c:v>
                      </c:pt>
                      <c:pt idx="68">
                        <c:v>8.8800000000000001E-7</c:v>
                      </c:pt>
                      <c:pt idx="69">
                        <c:v>8.8479999999999998E-7</c:v>
                      </c:pt>
                      <c:pt idx="70">
                        <c:v>8.8319999999999997E-7</c:v>
                      </c:pt>
                      <c:pt idx="71">
                        <c:v>8.7599999999999996E-7</c:v>
                      </c:pt>
                      <c:pt idx="72">
                        <c:v>8.7130000000000003E-7</c:v>
                      </c:pt>
                      <c:pt idx="73">
                        <c:v>8.6799999999999999E-7</c:v>
                      </c:pt>
                      <c:pt idx="74">
                        <c:v>8.6519999999999999E-7</c:v>
                      </c:pt>
                      <c:pt idx="75">
                        <c:v>8.6079999999999998E-7</c:v>
                      </c:pt>
                      <c:pt idx="76">
                        <c:v>8.5750000000000005E-7</c:v>
                      </c:pt>
                      <c:pt idx="77">
                        <c:v>8.5320000000000004E-7</c:v>
                      </c:pt>
                      <c:pt idx="78">
                        <c:v>8.4919999999999995E-7</c:v>
                      </c:pt>
                      <c:pt idx="79">
                        <c:v>8.4519999999999997E-7</c:v>
                      </c:pt>
                      <c:pt idx="80">
                        <c:v>8.4010000000000001E-7</c:v>
                      </c:pt>
                      <c:pt idx="81">
                        <c:v>8.3229999999999996E-7</c:v>
                      </c:pt>
                      <c:pt idx="82">
                        <c:v>8.2750000000000002E-7</c:v>
                      </c:pt>
                      <c:pt idx="83">
                        <c:v>8.2220000000000004E-7</c:v>
                      </c:pt>
                      <c:pt idx="84">
                        <c:v>8.1579999999999999E-7</c:v>
                      </c:pt>
                      <c:pt idx="85">
                        <c:v>8.089E-7</c:v>
                      </c:pt>
                      <c:pt idx="86">
                        <c:v>8.0129999999999996E-7</c:v>
                      </c:pt>
                      <c:pt idx="87">
                        <c:v>7.9449999999999997E-7</c:v>
                      </c:pt>
                      <c:pt idx="88">
                        <c:v>7.8690000000000004E-7</c:v>
                      </c:pt>
                      <c:pt idx="89">
                        <c:v>7.7950000000000001E-7</c:v>
                      </c:pt>
                      <c:pt idx="90">
                        <c:v>7.7349999999999998E-7</c:v>
                      </c:pt>
                      <c:pt idx="91">
                        <c:v>7.6690000000000002E-7</c:v>
                      </c:pt>
                      <c:pt idx="92">
                        <c:v>7.6030000000000005E-7</c:v>
                      </c:pt>
                      <c:pt idx="93">
                        <c:v>7.5469999999999995E-7</c:v>
                      </c:pt>
                      <c:pt idx="94">
                        <c:v>7.4900000000000005E-7</c:v>
                      </c:pt>
                      <c:pt idx="95">
                        <c:v>7.4349999999999995E-7</c:v>
                      </c:pt>
                      <c:pt idx="96">
                        <c:v>7.3799999999999996E-7</c:v>
                      </c:pt>
                      <c:pt idx="97">
                        <c:v>7.3330000000000003E-7</c:v>
                      </c:pt>
                      <c:pt idx="98">
                        <c:v>7.2849999999999999E-7</c:v>
                      </c:pt>
                      <c:pt idx="99">
                        <c:v>7.2129999999999998E-7</c:v>
                      </c:pt>
                      <c:pt idx="100">
                        <c:v>7.1539999999999996E-7</c:v>
                      </c:pt>
                      <c:pt idx="101">
                        <c:v>7.1119999999999996E-7</c:v>
                      </c:pt>
                      <c:pt idx="102">
                        <c:v>7.0739999999999999E-7</c:v>
                      </c:pt>
                      <c:pt idx="103">
                        <c:v>7.032E-7</c:v>
                      </c:pt>
                      <c:pt idx="104">
                        <c:v>6.9950000000000004E-7</c:v>
                      </c:pt>
                      <c:pt idx="105">
                        <c:v>6.9589999999999998E-7</c:v>
                      </c:pt>
                      <c:pt idx="106">
                        <c:v>6.9260000000000005E-7</c:v>
                      </c:pt>
                      <c:pt idx="107">
                        <c:v>6.8899999999999999E-7</c:v>
                      </c:pt>
                      <c:pt idx="108">
                        <c:v>6.8469999999999998E-7</c:v>
                      </c:pt>
                      <c:pt idx="109">
                        <c:v>6.8139999999999995E-7</c:v>
                      </c:pt>
                      <c:pt idx="110">
                        <c:v>6.7759999999999998E-7</c:v>
                      </c:pt>
                      <c:pt idx="111">
                        <c:v>6.7349999999999999E-7</c:v>
                      </c:pt>
                      <c:pt idx="112">
                        <c:v>6.6919999999999998E-7</c:v>
                      </c:pt>
                      <c:pt idx="113">
                        <c:v>6.6680000000000002E-7</c:v>
                      </c:pt>
                      <c:pt idx="114">
                        <c:v>6.6280000000000003E-7</c:v>
                      </c:pt>
                      <c:pt idx="115">
                        <c:v>6.581E-7</c:v>
                      </c:pt>
                      <c:pt idx="116">
                        <c:v>6.5560000000000002E-7</c:v>
                      </c:pt>
                      <c:pt idx="117">
                        <c:v>6.539E-7</c:v>
                      </c:pt>
                      <c:pt idx="118">
                        <c:v>6.5039999999999995E-7</c:v>
                      </c:pt>
                      <c:pt idx="119">
                        <c:v>6.4819999999999999E-7</c:v>
                      </c:pt>
                      <c:pt idx="120">
                        <c:v>6.4600000000000004E-7</c:v>
                      </c:pt>
                      <c:pt idx="121">
                        <c:v>6.4349999999999996E-7</c:v>
                      </c:pt>
                      <c:pt idx="122">
                        <c:v>6.4190000000000005E-7</c:v>
                      </c:pt>
                      <c:pt idx="123">
                        <c:v>6.3669999999999998E-7</c:v>
                      </c:pt>
                      <c:pt idx="124">
                        <c:v>6.3539999999999999E-7</c:v>
                      </c:pt>
                      <c:pt idx="125">
                        <c:v>6.3359999999999996E-7</c:v>
                      </c:pt>
                      <c:pt idx="126">
                        <c:v>6.3219999999999996E-7</c:v>
                      </c:pt>
                      <c:pt idx="127">
                        <c:v>6.3079999999999996E-7</c:v>
                      </c:pt>
                      <c:pt idx="128">
                        <c:v>6.2949999999999997E-7</c:v>
                      </c:pt>
                      <c:pt idx="129">
                        <c:v>6.2829999999999998E-7</c:v>
                      </c:pt>
                      <c:pt idx="130">
                        <c:v>6.2509999999999995E-7</c:v>
                      </c:pt>
                      <c:pt idx="131">
                        <c:v>6.2379999999999996E-7</c:v>
                      </c:pt>
                      <c:pt idx="132">
                        <c:v>6.2239999999999996E-7</c:v>
                      </c:pt>
                      <c:pt idx="133">
                        <c:v>6.1999999999999999E-7</c:v>
                      </c:pt>
                      <c:pt idx="134">
                        <c:v>6.1900000000000002E-7</c:v>
                      </c:pt>
                      <c:pt idx="135">
                        <c:v>6.1640000000000004E-7</c:v>
                      </c:pt>
                      <c:pt idx="136">
                        <c:v>6.1549999999999997E-7</c:v>
                      </c:pt>
                      <c:pt idx="137">
                        <c:v>6.145E-7</c:v>
                      </c:pt>
                      <c:pt idx="138">
                        <c:v>6.1230000000000005E-7</c:v>
                      </c:pt>
                      <c:pt idx="139">
                        <c:v>6.1139999999999998E-7</c:v>
                      </c:pt>
                      <c:pt idx="140">
                        <c:v>6.0859999999999998E-7</c:v>
                      </c:pt>
                      <c:pt idx="141">
                        <c:v>6.0689999999999996E-7</c:v>
                      </c:pt>
                      <c:pt idx="142">
                        <c:v>6.0610000000000001E-7</c:v>
                      </c:pt>
                      <c:pt idx="143">
                        <c:v>6.0529999999999995E-7</c:v>
                      </c:pt>
                      <c:pt idx="144">
                        <c:v>6.0490000000000002E-7</c:v>
                      </c:pt>
                      <c:pt idx="145">
                        <c:v>6.0350000000000002E-7</c:v>
                      </c:pt>
                      <c:pt idx="146">
                        <c:v>6.0309999999999999E-7</c:v>
                      </c:pt>
                      <c:pt idx="147">
                        <c:v>6.0269999999999996E-7</c:v>
                      </c:pt>
                      <c:pt idx="148">
                        <c:v>6.0240000000000005E-7</c:v>
                      </c:pt>
                      <c:pt idx="149">
                        <c:v>6.0200000000000002E-7</c:v>
                      </c:pt>
                      <c:pt idx="150">
                        <c:v>6.0139999999999997E-7</c:v>
                      </c:pt>
                      <c:pt idx="151">
                        <c:v>6.0080000000000003E-7</c:v>
                      </c:pt>
                      <c:pt idx="152">
                        <c:v>6.0050000000000001E-7</c:v>
                      </c:pt>
                      <c:pt idx="153">
                        <c:v>5.975E-7</c:v>
                      </c:pt>
                      <c:pt idx="154">
                        <c:v>5.9739999999999999E-7</c:v>
                      </c:pt>
                      <c:pt idx="155">
                        <c:v>5.961E-7</c:v>
                      </c:pt>
                      <c:pt idx="156">
                        <c:v>5.9599999999999999E-7</c:v>
                      </c:pt>
                      <c:pt idx="157">
                        <c:v>5.9599999999999999E-7</c:v>
                      </c:pt>
                      <c:pt idx="158">
                        <c:v>5.9530000000000004E-7</c:v>
                      </c:pt>
                      <c:pt idx="159">
                        <c:v>5.9530000000000004E-7</c:v>
                      </c:pt>
                      <c:pt idx="160">
                        <c:v>5.9490000000000001E-7</c:v>
                      </c:pt>
                      <c:pt idx="161">
                        <c:v>5.9350000000000001E-7</c:v>
                      </c:pt>
                      <c:pt idx="162">
                        <c:v>5.9340000000000001E-7</c:v>
                      </c:pt>
                      <c:pt idx="163">
                        <c:v>5.9350000000000001E-7</c:v>
                      </c:pt>
                      <c:pt idx="164">
                        <c:v>5.9380000000000004E-7</c:v>
                      </c:pt>
                      <c:pt idx="165">
                        <c:v>5.9120000000000005E-7</c:v>
                      </c:pt>
                      <c:pt idx="166">
                        <c:v>5.8999999999999996E-7</c:v>
                      </c:pt>
                      <c:pt idx="167">
                        <c:v>5.9009999999999997E-7</c:v>
                      </c:pt>
                      <c:pt idx="168">
                        <c:v>5.9009999999999997E-7</c:v>
                      </c:pt>
                      <c:pt idx="169">
                        <c:v>5.9039999999999999E-7</c:v>
                      </c:pt>
                      <c:pt idx="170">
                        <c:v>5.9060000000000001E-7</c:v>
                      </c:pt>
                      <c:pt idx="171">
                        <c:v>5.9070000000000002E-7</c:v>
                      </c:pt>
                      <c:pt idx="172">
                        <c:v>5.8899999999999999E-7</c:v>
                      </c:pt>
                      <c:pt idx="173">
                        <c:v>5.8780000000000001E-7</c:v>
                      </c:pt>
                      <c:pt idx="174">
                        <c:v>5.8800000000000002E-7</c:v>
                      </c:pt>
                      <c:pt idx="175">
                        <c:v>5.8800000000000002E-7</c:v>
                      </c:pt>
                      <c:pt idx="176">
                        <c:v>5.8670000000000003E-7</c:v>
                      </c:pt>
                      <c:pt idx="177">
                        <c:v>5.8699999999999995E-7</c:v>
                      </c:pt>
                      <c:pt idx="178">
                        <c:v>5.8680000000000004E-7</c:v>
                      </c:pt>
                      <c:pt idx="179">
                        <c:v>5.8680000000000004E-7</c:v>
                      </c:pt>
                      <c:pt idx="180">
                        <c:v>5.863E-7</c:v>
                      </c:pt>
                      <c:pt idx="181">
                        <c:v>5.8640000000000001E-7</c:v>
                      </c:pt>
                      <c:pt idx="182">
                        <c:v>5.8569999999999996E-7</c:v>
                      </c:pt>
                      <c:pt idx="183">
                        <c:v>5.8579999999999996E-7</c:v>
                      </c:pt>
                      <c:pt idx="184">
                        <c:v>5.8459999999999998E-7</c:v>
                      </c:pt>
                      <c:pt idx="185">
                        <c:v>5.8500000000000001E-7</c:v>
                      </c:pt>
                      <c:pt idx="186">
                        <c:v>5.8520000000000003E-7</c:v>
                      </c:pt>
                      <c:pt idx="187">
                        <c:v>5.8419999999999995E-7</c:v>
                      </c:pt>
                      <c:pt idx="188">
                        <c:v>5.8439999999999997E-7</c:v>
                      </c:pt>
                      <c:pt idx="189">
                        <c:v>5.8449999999999997E-7</c:v>
                      </c:pt>
                      <c:pt idx="190">
                        <c:v>5.8319999999999998E-7</c:v>
                      </c:pt>
                      <c:pt idx="191">
                        <c:v>5.8289999999999996E-7</c:v>
                      </c:pt>
                      <c:pt idx="192">
                        <c:v>5.8309999999999997E-7</c:v>
                      </c:pt>
                      <c:pt idx="193">
                        <c:v>5.835E-7</c:v>
                      </c:pt>
                      <c:pt idx="194">
                        <c:v>5.8380000000000003E-7</c:v>
                      </c:pt>
                      <c:pt idx="195">
                        <c:v>5.8370000000000002E-7</c:v>
                      </c:pt>
                      <c:pt idx="196">
                        <c:v>5.8400000000000004E-7</c:v>
                      </c:pt>
                      <c:pt idx="197">
                        <c:v>5.8429999999999996E-7</c:v>
                      </c:pt>
                      <c:pt idx="198">
                        <c:v>5.8449999999999997E-7</c:v>
                      </c:pt>
                      <c:pt idx="199">
                        <c:v>5.849E-7</c:v>
                      </c:pt>
                      <c:pt idx="200">
                        <c:v>5.8510000000000002E-7</c:v>
                      </c:pt>
                      <c:pt idx="201">
                        <c:v>5.8530000000000003E-7</c:v>
                      </c:pt>
                      <c:pt idx="202">
                        <c:v>5.8579999999999996E-7</c:v>
                      </c:pt>
                      <c:pt idx="203">
                        <c:v>5.8599999999999998E-7</c:v>
                      </c:pt>
                      <c:pt idx="204">
                        <c:v>5.8599999999999998E-7</c:v>
                      </c:pt>
                      <c:pt idx="205">
                        <c:v>5.863E-7</c:v>
                      </c:pt>
                      <c:pt idx="206">
                        <c:v>5.8660000000000002E-7</c:v>
                      </c:pt>
                      <c:pt idx="207">
                        <c:v>5.8680000000000004E-7</c:v>
                      </c:pt>
                      <c:pt idx="208">
                        <c:v>5.8709999999999996E-7</c:v>
                      </c:pt>
                      <c:pt idx="209">
                        <c:v>5.8650000000000002E-7</c:v>
                      </c:pt>
                      <c:pt idx="210">
                        <c:v>5.8510000000000002E-7</c:v>
                      </c:pt>
                      <c:pt idx="211">
                        <c:v>5.8550000000000005E-7</c:v>
                      </c:pt>
                      <c:pt idx="212">
                        <c:v>5.8459999999999998E-7</c:v>
                      </c:pt>
                      <c:pt idx="213">
                        <c:v>5.8500000000000001E-7</c:v>
                      </c:pt>
                      <c:pt idx="214">
                        <c:v>5.8530000000000003E-7</c:v>
                      </c:pt>
                      <c:pt idx="215">
                        <c:v>5.8569999999999996E-7</c:v>
                      </c:pt>
                      <c:pt idx="216">
                        <c:v>5.8609999999999999E-7</c:v>
                      </c:pt>
                      <c:pt idx="217">
                        <c:v>5.8650000000000002E-7</c:v>
                      </c:pt>
                      <c:pt idx="218">
                        <c:v>5.8670000000000003E-7</c:v>
                      </c:pt>
                      <c:pt idx="219">
                        <c:v>5.8709999999999996E-7</c:v>
                      </c:pt>
                      <c:pt idx="220">
                        <c:v>5.8739999999999998E-7</c:v>
                      </c:pt>
                      <c:pt idx="221">
                        <c:v>5.8780000000000001E-7</c:v>
                      </c:pt>
                      <c:pt idx="222">
                        <c:v>5.8810000000000003E-7</c:v>
                      </c:pt>
                      <c:pt idx="223">
                        <c:v>5.877E-7</c:v>
                      </c:pt>
                      <c:pt idx="224">
                        <c:v>5.8810000000000003E-7</c:v>
                      </c:pt>
                      <c:pt idx="225">
                        <c:v>5.8859999999999996E-7</c:v>
                      </c:pt>
                      <c:pt idx="226">
                        <c:v>5.8889999999999999E-7</c:v>
                      </c:pt>
                      <c:pt idx="227">
                        <c:v>5.8930000000000002E-7</c:v>
                      </c:pt>
                      <c:pt idx="228">
                        <c:v>5.8960000000000004E-7</c:v>
                      </c:pt>
                      <c:pt idx="229">
                        <c:v>5.8930000000000002E-7</c:v>
                      </c:pt>
                      <c:pt idx="230">
                        <c:v>5.8960000000000004E-7</c:v>
                      </c:pt>
                      <c:pt idx="231">
                        <c:v>5.8989999999999996E-7</c:v>
                      </c:pt>
                      <c:pt idx="232">
                        <c:v>5.9019999999999998E-7</c:v>
                      </c:pt>
                      <c:pt idx="233">
                        <c:v>5.905E-7</c:v>
                      </c:pt>
                      <c:pt idx="234">
                        <c:v>5.9090000000000003E-7</c:v>
                      </c:pt>
                      <c:pt idx="235">
                        <c:v>5.9129999999999995E-7</c:v>
                      </c:pt>
                      <c:pt idx="236">
                        <c:v>5.9149999999999997E-7</c:v>
                      </c:pt>
                      <c:pt idx="237">
                        <c:v>5.919E-7</c:v>
                      </c:pt>
                      <c:pt idx="238">
                        <c:v>5.9220000000000002E-7</c:v>
                      </c:pt>
                      <c:pt idx="239">
                        <c:v>5.9269999999999995E-7</c:v>
                      </c:pt>
                      <c:pt idx="240">
                        <c:v>5.9309999999999998E-7</c:v>
                      </c:pt>
                      <c:pt idx="241">
                        <c:v>5.9289999999999997E-7</c:v>
                      </c:pt>
                      <c:pt idx="242">
                        <c:v>5.9340000000000001E-7</c:v>
                      </c:pt>
                      <c:pt idx="243">
                        <c:v>5.9370000000000003E-7</c:v>
                      </c:pt>
                      <c:pt idx="244">
                        <c:v>5.9419999999999996E-7</c:v>
                      </c:pt>
                      <c:pt idx="245">
                        <c:v>5.9429999999999997E-7</c:v>
                      </c:pt>
                      <c:pt idx="246">
                        <c:v>5.9419999999999996E-7</c:v>
                      </c:pt>
                      <c:pt idx="247">
                        <c:v>5.947E-7</c:v>
                      </c:pt>
                      <c:pt idx="248">
                        <c:v>5.9520000000000004E-7</c:v>
                      </c:pt>
                      <c:pt idx="249">
                        <c:v>5.9510000000000003E-7</c:v>
                      </c:pt>
                      <c:pt idx="250">
                        <c:v>5.9579999999999997E-7</c:v>
                      </c:pt>
                      <c:pt idx="251">
                        <c:v>5.9630000000000001E-7</c:v>
                      </c:pt>
                      <c:pt idx="252">
                        <c:v>5.9680000000000005E-7</c:v>
                      </c:pt>
                      <c:pt idx="253">
                        <c:v>5.9729999999999998E-7</c:v>
                      </c:pt>
                      <c:pt idx="254">
                        <c:v>5.9780000000000002E-7</c:v>
                      </c:pt>
                      <c:pt idx="255">
                        <c:v>5.9820000000000005E-7</c:v>
                      </c:pt>
                      <c:pt idx="256">
                        <c:v>5.989E-7</c:v>
                      </c:pt>
                      <c:pt idx="257">
                        <c:v>5.9930000000000003E-7</c:v>
                      </c:pt>
                      <c:pt idx="258">
                        <c:v>5.9960000000000005E-7</c:v>
                      </c:pt>
                      <c:pt idx="259">
                        <c:v>6.0009999999999998E-7</c:v>
                      </c:pt>
                      <c:pt idx="260">
                        <c:v>6.0060000000000002E-7</c:v>
                      </c:pt>
                      <c:pt idx="261">
                        <c:v>6.0019999999999999E-7</c:v>
                      </c:pt>
                      <c:pt idx="262">
                        <c:v>6.0070000000000003E-7</c:v>
                      </c:pt>
                      <c:pt idx="263">
                        <c:v>6.0129999999999996E-7</c:v>
                      </c:pt>
                      <c:pt idx="264">
                        <c:v>6.018E-7</c:v>
                      </c:pt>
                      <c:pt idx="265">
                        <c:v>6.0240000000000005E-7</c:v>
                      </c:pt>
                      <c:pt idx="266">
                        <c:v>6.0299999999999999E-7</c:v>
                      </c:pt>
                      <c:pt idx="267">
                        <c:v>6.0360000000000003E-7</c:v>
                      </c:pt>
                      <c:pt idx="268">
                        <c:v>6.0429999999999998E-7</c:v>
                      </c:pt>
                      <c:pt idx="269">
                        <c:v>6.0449999999999999E-7</c:v>
                      </c:pt>
                      <c:pt idx="270">
                        <c:v>6.0529999999999995E-7</c:v>
                      </c:pt>
                      <c:pt idx="271">
                        <c:v>6.06E-7</c:v>
                      </c:pt>
                      <c:pt idx="272">
                        <c:v>6.0660000000000005E-7</c:v>
                      </c:pt>
                      <c:pt idx="273">
                        <c:v>6.0729999999999999E-7</c:v>
                      </c:pt>
                      <c:pt idx="274">
                        <c:v>6.0810000000000005E-7</c:v>
                      </c:pt>
                      <c:pt idx="275">
                        <c:v>6.0869999999999999E-7</c:v>
                      </c:pt>
                      <c:pt idx="276">
                        <c:v>6.0679999999999995E-7</c:v>
                      </c:pt>
                      <c:pt idx="277">
                        <c:v>6.0760000000000001E-7</c:v>
                      </c:pt>
                      <c:pt idx="278">
                        <c:v>6.0829999999999996E-7</c:v>
                      </c:pt>
                      <c:pt idx="279">
                        <c:v>6.0910000000000002E-7</c:v>
                      </c:pt>
                      <c:pt idx="280">
                        <c:v>6.0989999999999998E-7</c:v>
                      </c:pt>
                      <c:pt idx="281">
                        <c:v>6.1060000000000003E-7</c:v>
                      </c:pt>
                      <c:pt idx="282">
                        <c:v>6.1139999999999998E-7</c:v>
                      </c:pt>
                      <c:pt idx="283">
                        <c:v>6.1210000000000003E-7</c:v>
                      </c:pt>
                      <c:pt idx="284">
                        <c:v>6.1289999999999999E-7</c:v>
                      </c:pt>
                      <c:pt idx="285">
                        <c:v>6.1360000000000004E-7</c:v>
                      </c:pt>
                      <c:pt idx="286">
                        <c:v>6.144E-7</c:v>
                      </c:pt>
                      <c:pt idx="287">
                        <c:v>6.1500000000000004E-7</c:v>
                      </c:pt>
                      <c:pt idx="288">
                        <c:v>6.1569999999999999E-7</c:v>
                      </c:pt>
                      <c:pt idx="289">
                        <c:v>6.1620000000000003E-7</c:v>
                      </c:pt>
                      <c:pt idx="290">
                        <c:v>6.1679999999999996E-7</c:v>
                      </c:pt>
                      <c:pt idx="291">
                        <c:v>6.1760000000000002E-7</c:v>
                      </c:pt>
                      <c:pt idx="292">
                        <c:v>6.1819999999999996E-7</c:v>
                      </c:pt>
                      <c:pt idx="293">
                        <c:v>6.187E-7</c:v>
                      </c:pt>
                      <c:pt idx="294">
                        <c:v>6.1890000000000002E-7</c:v>
                      </c:pt>
                      <c:pt idx="295">
                        <c:v>6.1939999999999995E-7</c:v>
                      </c:pt>
                      <c:pt idx="296">
                        <c:v>6.1999999999999999E-7</c:v>
                      </c:pt>
                      <c:pt idx="297">
                        <c:v>6.2050000000000003E-7</c:v>
                      </c:pt>
                      <c:pt idx="298">
                        <c:v>6.2050000000000003E-7</c:v>
                      </c:pt>
                      <c:pt idx="299">
                        <c:v>6.2099999999999996E-7</c:v>
                      </c:pt>
                      <c:pt idx="300">
                        <c:v>6.215E-7</c:v>
                      </c:pt>
                      <c:pt idx="301">
                        <c:v>6.2170000000000001E-7</c:v>
                      </c:pt>
                      <c:pt idx="302">
                        <c:v>6.2229999999999995E-7</c:v>
                      </c:pt>
                      <c:pt idx="303">
                        <c:v>6.2259999999999998E-7</c:v>
                      </c:pt>
                      <c:pt idx="304">
                        <c:v>6.2279999999999999E-7</c:v>
                      </c:pt>
                      <c:pt idx="305">
                        <c:v>6.2310000000000001E-7</c:v>
                      </c:pt>
                      <c:pt idx="306">
                        <c:v>6.2340000000000004E-7</c:v>
                      </c:pt>
                      <c:pt idx="307">
                        <c:v>6.2330000000000003E-7</c:v>
                      </c:pt>
                      <c:pt idx="308">
                        <c:v>6.2350000000000004E-7</c:v>
                      </c:pt>
                      <c:pt idx="309">
                        <c:v>6.2369999999999995E-7</c:v>
                      </c:pt>
                      <c:pt idx="310">
                        <c:v>6.2369999999999995E-7</c:v>
                      </c:pt>
                      <c:pt idx="311">
                        <c:v>6.2389999999999997E-7</c:v>
                      </c:pt>
                      <c:pt idx="312">
                        <c:v>6.2419999999999999E-7</c:v>
                      </c:pt>
                      <c:pt idx="313">
                        <c:v>6.2440000000000001E-7</c:v>
                      </c:pt>
                      <c:pt idx="314">
                        <c:v>6.2379999999999996E-7</c:v>
                      </c:pt>
                      <c:pt idx="315">
                        <c:v>6.2389999999999997E-7</c:v>
                      </c:pt>
                      <c:pt idx="316">
                        <c:v>6.2399999999999998E-7</c:v>
                      </c:pt>
                      <c:pt idx="317">
                        <c:v>6.2409999999999998E-7</c:v>
                      </c:pt>
                      <c:pt idx="318">
                        <c:v>6.2409999999999998E-7</c:v>
                      </c:pt>
                      <c:pt idx="319">
                        <c:v>6.2409999999999998E-7</c:v>
                      </c:pt>
                      <c:pt idx="320">
                        <c:v>6.2160000000000001E-7</c:v>
                      </c:pt>
                      <c:pt idx="321">
                        <c:v>6.215E-7</c:v>
                      </c:pt>
                      <c:pt idx="322">
                        <c:v>6.2139999999999999E-7</c:v>
                      </c:pt>
                      <c:pt idx="323">
                        <c:v>6.2129999999999998E-7</c:v>
                      </c:pt>
                      <c:pt idx="324">
                        <c:v>6.2109999999999997E-7</c:v>
                      </c:pt>
                      <c:pt idx="325">
                        <c:v>6.2089999999999995E-7</c:v>
                      </c:pt>
                      <c:pt idx="326">
                        <c:v>6.1859999999999999E-7</c:v>
                      </c:pt>
                      <c:pt idx="327">
                        <c:v>6.1839999999999998E-7</c:v>
                      </c:pt>
                      <c:pt idx="328">
                        <c:v>6.1819999999999996E-7</c:v>
                      </c:pt>
                      <c:pt idx="329">
                        <c:v>6.1799999999999995E-7</c:v>
                      </c:pt>
                      <c:pt idx="330">
                        <c:v>6.1770000000000003E-7</c:v>
                      </c:pt>
                      <c:pt idx="331">
                        <c:v>6.1740000000000001E-7</c:v>
                      </c:pt>
                      <c:pt idx="332">
                        <c:v>6.1719999999999999E-7</c:v>
                      </c:pt>
                      <c:pt idx="333">
                        <c:v>6.1689999999999997E-7</c:v>
                      </c:pt>
                      <c:pt idx="334">
                        <c:v>6.1659999999999995E-7</c:v>
                      </c:pt>
                      <c:pt idx="335">
                        <c:v>6.1630000000000003E-7</c:v>
                      </c:pt>
                      <c:pt idx="336">
                        <c:v>6.1600000000000001E-7</c:v>
                      </c:pt>
                      <c:pt idx="337">
                        <c:v>6.1569999999999999E-7</c:v>
                      </c:pt>
                      <c:pt idx="338">
                        <c:v>6.1549999999999997E-7</c:v>
                      </c:pt>
                      <c:pt idx="339">
                        <c:v>6.1519999999999995E-7</c:v>
                      </c:pt>
                      <c:pt idx="340">
                        <c:v>6.1249999999999996E-7</c:v>
                      </c:pt>
                      <c:pt idx="341">
                        <c:v>6.1190000000000002E-7</c:v>
                      </c:pt>
                      <c:pt idx="342">
                        <c:v>6.117E-7</c:v>
                      </c:pt>
                      <c:pt idx="343">
                        <c:v>6.116E-7</c:v>
                      </c:pt>
                      <c:pt idx="344">
                        <c:v>6.1119999999999997E-7</c:v>
                      </c:pt>
                      <c:pt idx="345">
                        <c:v>6.1109999999999996E-7</c:v>
                      </c:pt>
                      <c:pt idx="346">
                        <c:v>6.1070000000000004E-7</c:v>
                      </c:pt>
                      <c:pt idx="347">
                        <c:v>6.1070000000000004E-7</c:v>
                      </c:pt>
                      <c:pt idx="348">
                        <c:v>6.1040000000000001E-7</c:v>
                      </c:pt>
                      <c:pt idx="349">
                        <c:v>6.1050000000000002E-7</c:v>
                      </c:pt>
                      <c:pt idx="350">
                        <c:v>6.1040000000000001E-7</c:v>
                      </c:pt>
                      <c:pt idx="351">
                        <c:v>6.1060000000000003E-7</c:v>
                      </c:pt>
                      <c:pt idx="352">
                        <c:v>6.1060000000000003E-7</c:v>
                      </c:pt>
                      <c:pt idx="353">
                        <c:v>6.1060000000000003E-7</c:v>
                      </c:pt>
                      <c:pt idx="354">
                        <c:v>6.1060000000000003E-7</c:v>
                      </c:pt>
                      <c:pt idx="355">
                        <c:v>6.1070000000000004E-7</c:v>
                      </c:pt>
                      <c:pt idx="356">
                        <c:v>6.1099999999999995E-7</c:v>
                      </c:pt>
                      <c:pt idx="357">
                        <c:v>6.1109999999999996E-7</c:v>
                      </c:pt>
                      <c:pt idx="358">
                        <c:v>6.1119999999999997E-7</c:v>
                      </c:pt>
                      <c:pt idx="359">
                        <c:v>6.1149999999999999E-7</c:v>
                      </c:pt>
                      <c:pt idx="360">
                        <c:v>6.1109999999999996E-7</c:v>
                      </c:pt>
                      <c:pt idx="361">
                        <c:v>6.1119999999999997E-7</c:v>
                      </c:pt>
                      <c:pt idx="362">
                        <c:v>6.1129999999999997E-7</c:v>
                      </c:pt>
                      <c:pt idx="363">
                        <c:v>6.1139999999999998E-7</c:v>
                      </c:pt>
                      <c:pt idx="364">
                        <c:v>6.1080000000000004E-7</c:v>
                      </c:pt>
                      <c:pt idx="365">
                        <c:v>6.1080000000000004E-7</c:v>
                      </c:pt>
                      <c:pt idx="366">
                        <c:v>6.1080000000000004E-7</c:v>
                      </c:pt>
                      <c:pt idx="367">
                        <c:v>6.102E-7</c:v>
                      </c:pt>
                      <c:pt idx="368">
                        <c:v>6.102E-7</c:v>
                      </c:pt>
                      <c:pt idx="369">
                        <c:v>6.102E-7</c:v>
                      </c:pt>
                      <c:pt idx="370">
                        <c:v>6.102E-7</c:v>
                      </c:pt>
                      <c:pt idx="371">
                        <c:v>6.1030000000000001E-7</c:v>
                      </c:pt>
                      <c:pt idx="372">
                        <c:v>6.1030000000000001E-7</c:v>
                      </c:pt>
                      <c:pt idx="373">
                        <c:v>6.1040000000000001E-7</c:v>
                      </c:pt>
                      <c:pt idx="374">
                        <c:v>6.1060000000000003E-7</c:v>
                      </c:pt>
                      <c:pt idx="375">
                        <c:v>6.1080000000000004E-7</c:v>
                      </c:pt>
                      <c:pt idx="376">
                        <c:v>6.1080000000000004E-7</c:v>
                      </c:pt>
                      <c:pt idx="377">
                        <c:v>6.1090000000000005E-7</c:v>
                      </c:pt>
                      <c:pt idx="378">
                        <c:v>6.1090000000000005E-7</c:v>
                      </c:pt>
                      <c:pt idx="379">
                        <c:v>6.1099999999999995E-7</c:v>
                      </c:pt>
                      <c:pt idx="380">
                        <c:v>6.1109999999999996E-7</c:v>
                      </c:pt>
                      <c:pt idx="381">
                        <c:v>6.1119999999999997E-7</c:v>
                      </c:pt>
                      <c:pt idx="382">
                        <c:v>6.1139999999999998E-7</c:v>
                      </c:pt>
                      <c:pt idx="383">
                        <c:v>6.1149999999999999E-7</c:v>
                      </c:pt>
                      <c:pt idx="384">
                        <c:v>6.117E-7</c:v>
                      </c:pt>
                      <c:pt idx="385">
                        <c:v>6.1200000000000003E-7</c:v>
                      </c:pt>
                      <c:pt idx="386">
                        <c:v>6.1230000000000005E-7</c:v>
                      </c:pt>
                      <c:pt idx="387">
                        <c:v>6.1269999999999997E-7</c:v>
                      </c:pt>
                      <c:pt idx="388">
                        <c:v>6.1330000000000002E-7</c:v>
                      </c:pt>
                      <c:pt idx="389">
                        <c:v>6.1360000000000004E-7</c:v>
                      </c:pt>
                      <c:pt idx="390">
                        <c:v>6.1389999999999996E-7</c:v>
                      </c:pt>
                      <c:pt idx="391">
                        <c:v>6.1429999999999999E-7</c:v>
                      </c:pt>
                      <c:pt idx="392">
                        <c:v>6.1460000000000001E-7</c:v>
                      </c:pt>
                      <c:pt idx="393">
                        <c:v>6.1500000000000004E-7</c:v>
                      </c:pt>
                      <c:pt idx="394">
                        <c:v>6.1519999999999995E-7</c:v>
                      </c:pt>
                      <c:pt idx="395">
                        <c:v>6.1559999999999998E-7</c:v>
                      </c:pt>
                      <c:pt idx="396">
                        <c:v>6.1519999999999995E-7</c:v>
                      </c:pt>
                      <c:pt idx="397">
                        <c:v>6.131E-7</c:v>
                      </c:pt>
                      <c:pt idx="398">
                        <c:v>6.1340000000000003E-7</c:v>
                      </c:pt>
                      <c:pt idx="399">
                        <c:v>6.1370000000000005E-7</c:v>
                      </c:pt>
                      <c:pt idx="400">
                        <c:v>6.1399999999999997E-7</c:v>
                      </c:pt>
                      <c:pt idx="401">
                        <c:v>6.1320000000000001E-7</c:v>
                      </c:pt>
                      <c:pt idx="402">
                        <c:v>6.1350000000000003E-7</c:v>
                      </c:pt>
                      <c:pt idx="403">
                        <c:v>6.1379999999999995E-7</c:v>
                      </c:pt>
                      <c:pt idx="404">
                        <c:v>6.1399999999999997E-7</c:v>
                      </c:pt>
                      <c:pt idx="405">
                        <c:v>6.1360000000000004E-7</c:v>
                      </c:pt>
                      <c:pt idx="406">
                        <c:v>6.1389999999999996E-7</c:v>
                      </c:pt>
                      <c:pt idx="407">
                        <c:v>6.1409999999999997E-7</c:v>
                      </c:pt>
                      <c:pt idx="408">
                        <c:v>6.1419999999999998E-7</c:v>
                      </c:pt>
                      <c:pt idx="409">
                        <c:v>6.144E-7</c:v>
                      </c:pt>
                      <c:pt idx="410">
                        <c:v>6.145E-7</c:v>
                      </c:pt>
                      <c:pt idx="411">
                        <c:v>6.1470000000000002E-7</c:v>
                      </c:pt>
                      <c:pt idx="412">
                        <c:v>6.1490000000000003E-7</c:v>
                      </c:pt>
                      <c:pt idx="413">
                        <c:v>6.1519999999999995E-7</c:v>
                      </c:pt>
                      <c:pt idx="414">
                        <c:v>6.1549999999999997E-7</c:v>
                      </c:pt>
                      <c:pt idx="415">
                        <c:v>6.159E-7</c:v>
                      </c:pt>
                      <c:pt idx="416">
                        <c:v>6.1630000000000003E-7</c:v>
                      </c:pt>
                      <c:pt idx="417">
                        <c:v>6.1669999999999996E-7</c:v>
                      </c:pt>
                      <c:pt idx="418">
                        <c:v>6.1719999999999999E-7</c:v>
                      </c:pt>
                      <c:pt idx="419">
                        <c:v>6.1770000000000003E-7</c:v>
                      </c:pt>
                      <c:pt idx="420">
                        <c:v>6.1790000000000005E-7</c:v>
                      </c:pt>
                      <c:pt idx="421">
                        <c:v>6.1839999999999998E-7</c:v>
                      </c:pt>
                      <c:pt idx="422">
                        <c:v>6.1890000000000002E-7</c:v>
                      </c:pt>
                      <c:pt idx="423">
                        <c:v>6.1949999999999996E-7</c:v>
                      </c:pt>
                      <c:pt idx="424">
                        <c:v>6.1949999999999996E-7</c:v>
                      </c:pt>
                      <c:pt idx="425">
                        <c:v>6.1849999999999999E-7</c:v>
                      </c:pt>
                      <c:pt idx="426">
                        <c:v>6.1760000000000002E-7</c:v>
                      </c:pt>
                      <c:pt idx="427">
                        <c:v>6.1809999999999996E-7</c:v>
                      </c:pt>
                      <c:pt idx="428">
                        <c:v>6.187E-7</c:v>
                      </c:pt>
                      <c:pt idx="429">
                        <c:v>6.1920000000000004E-7</c:v>
                      </c:pt>
                      <c:pt idx="430">
                        <c:v>6.1939999999999995E-7</c:v>
                      </c:pt>
                      <c:pt idx="431">
                        <c:v>6.1999999999999999E-7</c:v>
                      </c:pt>
                      <c:pt idx="432">
                        <c:v>6.2060000000000004E-7</c:v>
                      </c:pt>
                      <c:pt idx="433">
                        <c:v>6.2119999999999998E-7</c:v>
                      </c:pt>
                      <c:pt idx="434">
                        <c:v>6.2170000000000001E-7</c:v>
                      </c:pt>
                      <c:pt idx="435">
                        <c:v>6.2229999999999995E-7</c:v>
                      </c:pt>
                      <c:pt idx="436">
                        <c:v>6.2320000000000002E-7</c:v>
                      </c:pt>
                      <c:pt idx="437">
                        <c:v>6.2399999999999998E-7</c:v>
                      </c:pt>
                      <c:pt idx="438">
                        <c:v>6.2480000000000004E-7</c:v>
                      </c:pt>
                      <c:pt idx="439">
                        <c:v>6.2559999999999999E-7</c:v>
                      </c:pt>
                      <c:pt idx="440">
                        <c:v>6.2640000000000005E-7</c:v>
                      </c:pt>
                      <c:pt idx="441">
                        <c:v>6.2730000000000001E-7</c:v>
                      </c:pt>
                      <c:pt idx="442">
                        <c:v>6.2819999999999997E-7</c:v>
                      </c:pt>
                      <c:pt idx="443">
                        <c:v>6.2910000000000004E-7</c:v>
                      </c:pt>
                      <c:pt idx="444">
                        <c:v>6.3020000000000002E-7</c:v>
                      </c:pt>
                      <c:pt idx="445">
                        <c:v>6.313E-7</c:v>
                      </c:pt>
                      <c:pt idx="446">
                        <c:v>6.3249999999999998E-7</c:v>
                      </c:pt>
                      <c:pt idx="447">
                        <c:v>6.3379999999999997E-7</c:v>
                      </c:pt>
                      <c:pt idx="448">
                        <c:v>6.3519999999999997E-7</c:v>
                      </c:pt>
                      <c:pt idx="449">
                        <c:v>6.3659999999999997E-7</c:v>
                      </c:pt>
                      <c:pt idx="450">
                        <c:v>6.3809999999999998E-7</c:v>
                      </c:pt>
                      <c:pt idx="451">
                        <c:v>6.3969999999999999E-7</c:v>
                      </c:pt>
                      <c:pt idx="452">
                        <c:v>6.4140000000000001E-7</c:v>
                      </c:pt>
                      <c:pt idx="453">
                        <c:v>6.4310000000000003E-7</c:v>
                      </c:pt>
                      <c:pt idx="454">
                        <c:v>6.4489999999999996E-7</c:v>
                      </c:pt>
                      <c:pt idx="455">
                        <c:v>6.4659999999999998E-7</c:v>
                      </c:pt>
                      <c:pt idx="456">
                        <c:v>6.4840000000000001E-7</c:v>
                      </c:pt>
                      <c:pt idx="457">
                        <c:v>6.5020000000000004E-7</c:v>
                      </c:pt>
                      <c:pt idx="458">
                        <c:v>6.5199999999999996E-7</c:v>
                      </c:pt>
                      <c:pt idx="459">
                        <c:v>6.5379999999999999E-7</c:v>
                      </c:pt>
                      <c:pt idx="460">
                        <c:v>6.5570000000000003E-7</c:v>
                      </c:pt>
                      <c:pt idx="461">
                        <c:v>6.5749999999999995E-7</c:v>
                      </c:pt>
                      <c:pt idx="462">
                        <c:v>6.5909999999999997E-7</c:v>
                      </c:pt>
                      <c:pt idx="463">
                        <c:v>6.6059999999999997E-7</c:v>
                      </c:pt>
                      <c:pt idx="464">
                        <c:v>6.6219999999999999E-7</c:v>
                      </c:pt>
                      <c:pt idx="465">
                        <c:v>6.6369999999999999E-7</c:v>
                      </c:pt>
                      <c:pt idx="466">
                        <c:v>6.652E-7</c:v>
                      </c:pt>
                      <c:pt idx="467">
                        <c:v>6.666E-7</c:v>
                      </c:pt>
                      <c:pt idx="468">
                        <c:v>6.6789999999999999E-7</c:v>
                      </c:pt>
                      <c:pt idx="469">
                        <c:v>6.6919999999999998E-7</c:v>
                      </c:pt>
                      <c:pt idx="470">
                        <c:v>6.7039999999999997E-7</c:v>
                      </c:pt>
                      <c:pt idx="471">
                        <c:v>6.7159999999999995E-7</c:v>
                      </c:pt>
                      <c:pt idx="472">
                        <c:v>6.7270000000000003E-7</c:v>
                      </c:pt>
                      <c:pt idx="473">
                        <c:v>6.7380000000000001E-7</c:v>
                      </c:pt>
                      <c:pt idx="474">
                        <c:v>6.7479999999999998E-7</c:v>
                      </c:pt>
                      <c:pt idx="475">
                        <c:v>6.7570000000000005E-7</c:v>
                      </c:pt>
                      <c:pt idx="476">
                        <c:v>6.7660000000000001E-7</c:v>
                      </c:pt>
                      <c:pt idx="477">
                        <c:v>6.7710000000000005E-7</c:v>
                      </c:pt>
                      <c:pt idx="478">
                        <c:v>6.7810000000000002E-7</c:v>
                      </c:pt>
                      <c:pt idx="479">
                        <c:v>6.7889999999999997E-7</c:v>
                      </c:pt>
                      <c:pt idx="480">
                        <c:v>6.7970000000000003E-7</c:v>
                      </c:pt>
                      <c:pt idx="481">
                        <c:v>6.8039999999999998E-7</c:v>
                      </c:pt>
                      <c:pt idx="482">
                        <c:v>6.8110000000000003E-7</c:v>
                      </c:pt>
                      <c:pt idx="483">
                        <c:v>6.8179999999999998E-7</c:v>
                      </c:pt>
                      <c:pt idx="484">
                        <c:v>6.8240000000000002E-7</c:v>
                      </c:pt>
                      <c:pt idx="485">
                        <c:v>6.8299999999999996E-7</c:v>
                      </c:pt>
                      <c:pt idx="486">
                        <c:v>6.821E-7</c:v>
                      </c:pt>
                      <c:pt idx="487">
                        <c:v>6.8260000000000004E-7</c:v>
                      </c:pt>
                      <c:pt idx="488">
                        <c:v>6.8309999999999997E-7</c:v>
                      </c:pt>
                      <c:pt idx="489">
                        <c:v>6.8360000000000001E-7</c:v>
                      </c:pt>
                      <c:pt idx="490">
                        <c:v>6.8410000000000004E-7</c:v>
                      </c:pt>
                      <c:pt idx="491">
                        <c:v>6.8449999999999997E-7</c:v>
                      </c:pt>
                      <c:pt idx="492">
                        <c:v>6.8479999999999999E-7</c:v>
                      </c:pt>
                      <c:pt idx="493">
                        <c:v>6.8520000000000002E-7</c:v>
                      </c:pt>
                      <c:pt idx="494">
                        <c:v>6.8550000000000004E-7</c:v>
                      </c:pt>
                      <c:pt idx="495">
                        <c:v>6.8579999999999996E-7</c:v>
                      </c:pt>
                      <c:pt idx="496">
                        <c:v>6.8510000000000001E-7</c:v>
                      </c:pt>
                      <c:pt idx="497">
                        <c:v>6.8550000000000004E-7</c:v>
                      </c:pt>
                      <c:pt idx="498">
                        <c:v>6.8569999999999995E-7</c:v>
                      </c:pt>
                      <c:pt idx="499">
                        <c:v>6.8599999999999998E-7</c:v>
                      </c:pt>
                      <c:pt idx="500">
                        <c:v>6.8650000000000001E-7</c:v>
                      </c:pt>
                      <c:pt idx="501">
                        <c:v>6.849E-7</c:v>
                      </c:pt>
                      <c:pt idx="502">
                        <c:v>6.8550000000000004E-7</c:v>
                      </c:pt>
                      <c:pt idx="503">
                        <c:v>6.8619999999999999E-7</c:v>
                      </c:pt>
                      <c:pt idx="504">
                        <c:v>6.8680000000000004E-7</c:v>
                      </c:pt>
                      <c:pt idx="505">
                        <c:v>6.8739999999999997E-7</c:v>
                      </c:pt>
                      <c:pt idx="506">
                        <c:v>6.8800000000000002E-7</c:v>
                      </c:pt>
                      <c:pt idx="507">
                        <c:v>6.8859999999999996E-7</c:v>
                      </c:pt>
                      <c:pt idx="508">
                        <c:v>6.891E-7</c:v>
                      </c:pt>
                      <c:pt idx="509">
                        <c:v>6.8960000000000003E-7</c:v>
                      </c:pt>
                      <c:pt idx="510">
                        <c:v>6.9009999999999997E-7</c:v>
                      </c:pt>
                      <c:pt idx="511">
                        <c:v>6.906E-7</c:v>
                      </c:pt>
                      <c:pt idx="512">
                        <c:v>6.9070000000000001E-7</c:v>
                      </c:pt>
                      <c:pt idx="513">
                        <c:v>6.8980000000000005E-7</c:v>
                      </c:pt>
                      <c:pt idx="514">
                        <c:v>6.9009999999999997E-7</c:v>
                      </c:pt>
                      <c:pt idx="515">
                        <c:v>6.9039999999999999E-7</c:v>
                      </c:pt>
                      <c:pt idx="516">
                        <c:v>6.905E-7</c:v>
                      </c:pt>
                      <c:pt idx="517">
                        <c:v>6.906E-7</c:v>
                      </c:pt>
                      <c:pt idx="518">
                        <c:v>6.9070000000000001E-7</c:v>
                      </c:pt>
                      <c:pt idx="519">
                        <c:v>6.906E-7</c:v>
                      </c:pt>
                      <c:pt idx="520">
                        <c:v>6.906E-7</c:v>
                      </c:pt>
                      <c:pt idx="521">
                        <c:v>6.9039999999999999E-7</c:v>
                      </c:pt>
                      <c:pt idx="522">
                        <c:v>6.9009999999999997E-7</c:v>
                      </c:pt>
                      <c:pt idx="523">
                        <c:v>6.8970000000000004E-7</c:v>
                      </c:pt>
                      <c:pt idx="524">
                        <c:v>6.8899999999999999E-7</c:v>
                      </c:pt>
                      <c:pt idx="525">
                        <c:v>6.8840000000000005E-7</c:v>
                      </c:pt>
                      <c:pt idx="526">
                        <c:v>6.877E-7</c:v>
                      </c:pt>
                      <c:pt idx="527">
                        <c:v>6.8690000000000004E-7</c:v>
                      </c:pt>
                      <c:pt idx="528">
                        <c:v>6.8599999999999998E-7</c:v>
                      </c:pt>
                      <c:pt idx="529">
                        <c:v>6.8500000000000001E-7</c:v>
                      </c:pt>
                      <c:pt idx="530">
                        <c:v>6.8400000000000004E-7</c:v>
                      </c:pt>
                      <c:pt idx="531">
                        <c:v>6.8289999999999995E-7</c:v>
                      </c:pt>
                      <c:pt idx="532">
                        <c:v>6.8179999999999998E-7</c:v>
                      </c:pt>
                      <c:pt idx="533">
                        <c:v>6.807E-7</c:v>
                      </c:pt>
                      <c:pt idx="534">
                        <c:v>6.7950000000000002E-7</c:v>
                      </c:pt>
                      <c:pt idx="535">
                        <c:v>6.7840000000000004E-7</c:v>
                      </c:pt>
                      <c:pt idx="536">
                        <c:v>6.7739999999999996E-7</c:v>
                      </c:pt>
                      <c:pt idx="537">
                        <c:v>6.765E-7</c:v>
                      </c:pt>
                      <c:pt idx="538">
                        <c:v>6.7570000000000005E-7</c:v>
                      </c:pt>
                      <c:pt idx="539">
                        <c:v>6.75E-7</c:v>
                      </c:pt>
                      <c:pt idx="540">
                        <c:v>6.7449999999999996E-7</c:v>
                      </c:pt>
                      <c:pt idx="541">
                        <c:v>6.7410000000000003E-7</c:v>
                      </c:pt>
                      <c:pt idx="542">
                        <c:v>6.7380000000000001E-7</c:v>
                      </c:pt>
                      <c:pt idx="543">
                        <c:v>6.7319999999999997E-7</c:v>
                      </c:pt>
                      <c:pt idx="544">
                        <c:v>6.7309999999999996E-7</c:v>
                      </c:pt>
                      <c:pt idx="545">
                        <c:v>6.7299999999999995E-7</c:v>
                      </c:pt>
                      <c:pt idx="546">
                        <c:v>6.7299999999999995E-7</c:v>
                      </c:pt>
                      <c:pt idx="547">
                        <c:v>6.7339999999999998E-7</c:v>
                      </c:pt>
                      <c:pt idx="548">
                        <c:v>6.7349999999999999E-7</c:v>
                      </c:pt>
                      <c:pt idx="549">
                        <c:v>6.736E-7</c:v>
                      </c:pt>
                      <c:pt idx="550">
                        <c:v>6.7380000000000001E-7</c:v>
                      </c:pt>
                      <c:pt idx="551">
                        <c:v>6.7400000000000003E-7</c:v>
                      </c:pt>
                      <c:pt idx="552">
                        <c:v>6.7410000000000003E-7</c:v>
                      </c:pt>
                      <c:pt idx="553">
                        <c:v>6.7430000000000005E-7</c:v>
                      </c:pt>
                      <c:pt idx="554">
                        <c:v>6.7449999999999996E-7</c:v>
                      </c:pt>
                      <c:pt idx="555">
                        <c:v>6.7479999999999998E-7</c:v>
                      </c:pt>
                      <c:pt idx="556">
                        <c:v>6.75E-7</c:v>
                      </c:pt>
                      <c:pt idx="557">
                        <c:v>6.7530000000000002E-7</c:v>
                      </c:pt>
                      <c:pt idx="558">
                        <c:v>6.7550000000000003E-7</c:v>
                      </c:pt>
                      <c:pt idx="559">
                        <c:v>6.7579999999999995E-7</c:v>
                      </c:pt>
                      <c:pt idx="560">
                        <c:v>6.7599999999999997E-7</c:v>
                      </c:pt>
                      <c:pt idx="561">
                        <c:v>6.7619999999999998E-7</c:v>
                      </c:pt>
                      <c:pt idx="562">
                        <c:v>6.764E-7</c:v>
                      </c:pt>
                      <c:pt idx="563">
                        <c:v>6.7660000000000001E-7</c:v>
                      </c:pt>
                      <c:pt idx="564">
                        <c:v>6.7680000000000003E-7</c:v>
                      </c:pt>
                      <c:pt idx="565">
                        <c:v>6.7690000000000003E-7</c:v>
                      </c:pt>
                      <c:pt idx="566">
                        <c:v>6.7690000000000003E-7</c:v>
                      </c:pt>
                      <c:pt idx="567">
                        <c:v>6.7710000000000005E-7</c:v>
                      </c:pt>
                      <c:pt idx="568">
                        <c:v>6.7700000000000004E-7</c:v>
                      </c:pt>
                      <c:pt idx="569">
                        <c:v>6.7690000000000003E-7</c:v>
                      </c:pt>
                      <c:pt idx="570">
                        <c:v>6.7680000000000003E-7</c:v>
                      </c:pt>
                      <c:pt idx="571">
                        <c:v>6.7670000000000002E-7</c:v>
                      </c:pt>
                      <c:pt idx="572">
                        <c:v>6.7660000000000001E-7</c:v>
                      </c:pt>
                      <c:pt idx="573">
                        <c:v>6.765E-7</c:v>
                      </c:pt>
                      <c:pt idx="574">
                        <c:v>6.765E-7</c:v>
                      </c:pt>
                      <c:pt idx="575">
                        <c:v>6.7660000000000001E-7</c:v>
                      </c:pt>
                      <c:pt idx="576">
                        <c:v>6.7670000000000002E-7</c:v>
                      </c:pt>
                      <c:pt idx="577">
                        <c:v>6.7680000000000003E-7</c:v>
                      </c:pt>
                      <c:pt idx="578">
                        <c:v>6.7700000000000004E-7</c:v>
                      </c:pt>
                      <c:pt idx="579">
                        <c:v>6.7710000000000005E-7</c:v>
                      </c:pt>
                      <c:pt idx="580">
                        <c:v>6.7739999999999996E-7</c:v>
                      </c:pt>
                      <c:pt idx="581">
                        <c:v>6.7759999999999998E-7</c:v>
                      </c:pt>
                      <c:pt idx="582">
                        <c:v>6.7779999999999999E-7</c:v>
                      </c:pt>
                      <c:pt idx="583">
                        <c:v>6.7800000000000001E-7</c:v>
                      </c:pt>
                      <c:pt idx="584">
                        <c:v>6.7810000000000002E-7</c:v>
                      </c:pt>
                      <c:pt idx="585">
                        <c:v>6.7830000000000003E-7</c:v>
                      </c:pt>
                      <c:pt idx="586">
                        <c:v>6.7850000000000005E-7</c:v>
                      </c:pt>
                      <c:pt idx="587">
                        <c:v>6.7859999999999995E-7</c:v>
                      </c:pt>
                      <c:pt idx="588">
                        <c:v>6.7879999999999996E-7</c:v>
                      </c:pt>
                      <c:pt idx="589">
                        <c:v>6.7889999999999997E-7</c:v>
                      </c:pt>
                      <c:pt idx="590">
                        <c:v>6.7909999999999999E-7</c:v>
                      </c:pt>
                      <c:pt idx="591">
                        <c:v>6.7919999999999999E-7</c:v>
                      </c:pt>
                      <c:pt idx="592">
                        <c:v>6.793E-7</c:v>
                      </c:pt>
                      <c:pt idx="593">
                        <c:v>6.793E-7</c:v>
                      </c:pt>
                      <c:pt idx="594">
                        <c:v>6.7940000000000001E-7</c:v>
                      </c:pt>
                      <c:pt idx="595">
                        <c:v>6.7960000000000002E-7</c:v>
                      </c:pt>
                      <c:pt idx="596">
                        <c:v>6.7950000000000002E-7</c:v>
                      </c:pt>
                      <c:pt idx="597">
                        <c:v>6.7950000000000002E-7</c:v>
                      </c:pt>
                      <c:pt idx="598">
                        <c:v>6.7940000000000001E-7</c:v>
                      </c:pt>
                      <c:pt idx="599">
                        <c:v>6.793E-7</c:v>
                      </c:pt>
                      <c:pt idx="600">
                        <c:v>6.793E-7</c:v>
                      </c:pt>
                      <c:pt idx="601">
                        <c:v>6.7919999999999999E-7</c:v>
                      </c:pt>
                      <c:pt idx="602">
                        <c:v>6.7899999999999998E-7</c:v>
                      </c:pt>
                      <c:pt idx="603">
                        <c:v>6.7879999999999996E-7</c:v>
                      </c:pt>
                      <c:pt idx="604">
                        <c:v>6.7869999999999996E-7</c:v>
                      </c:pt>
                      <c:pt idx="605">
                        <c:v>6.7719999999999995E-7</c:v>
                      </c:pt>
                      <c:pt idx="606">
                        <c:v>6.7700000000000004E-7</c:v>
                      </c:pt>
                      <c:pt idx="607">
                        <c:v>6.7680000000000003E-7</c:v>
                      </c:pt>
                      <c:pt idx="608">
                        <c:v>6.7660000000000001E-7</c:v>
                      </c:pt>
                      <c:pt idx="609">
                        <c:v>6.764E-7</c:v>
                      </c:pt>
                      <c:pt idx="610">
                        <c:v>6.7619999999999998E-7</c:v>
                      </c:pt>
                      <c:pt idx="611">
                        <c:v>6.7599999999999997E-7</c:v>
                      </c:pt>
                      <c:pt idx="612">
                        <c:v>6.7579999999999995E-7</c:v>
                      </c:pt>
                      <c:pt idx="613">
                        <c:v>6.7560000000000004E-7</c:v>
                      </c:pt>
                      <c:pt idx="614">
                        <c:v>6.7550000000000003E-7</c:v>
                      </c:pt>
                      <c:pt idx="615">
                        <c:v>6.7550000000000003E-7</c:v>
                      </c:pt>
                      <c:pt idx="616">
                        <c:v>6.7540000000000003E-7</c:v>
                      </c:pt>
                      <c:pt idx="617">
                        <c:v>6.7530000000000002E-7</c:v>
                      </c:pt>
                      <c:pt idx="618">
                        <c:v>6.7489999999999999E-7</c:v>
                      </c:pt>
                      <c:pt idx="619">
                        <c:v>6.7489999999999999E-7</c:v>
                      </c:pt>
                      <c:pt idx="620">
                        <c:v>6.7430000000000005E-7</c:v>
                      </c:pt>
                      <c:pt idx="621">
                        <c:v>6.736E-7</c:v>
                      </c:pt>
                      <c:pt idx="622">
                        <c:v>6.737E-7</c:v>
                      </c:pt>
                      <c:pt idx="623">
                        <c:v>6.7380000000000001E-7</c:v>
                      </c:pt>
                      <c:pt idx="624">
                        <c:v>6.7400000000000003E-7</c:v>
                      </c:pt>
                      <c:pt idx="625">
                        <c:v>6.7420000000000004E-7</c:v>
                      </c:pt>
                      <c:pt idx="626">
                        <c:v>6.7439999999999995E-7</c:v>
                      </c:pt>
                      <c:pt idx="627">
                        <c:v>6.7459999999999997E-7</c:v>
                      </c:pt>
                      <c:pt idx="628">
                        <c:v>6.7479999999999998E-7</c:v>
                      </c:pt>
                      <c:pt idx="629">
                        <c:v>6.751E-7</c:v>
                      </c:pt>
                      <c:pt idx="630">
                        <c:v>6.7530000000000002E-7</c:v>
                      </c:pt>
                      <c:pt idx="631">
                        <c:v>6.7560000000000004E-7</c:v>
                      </c:pt>
                      <c:pt idx="632">
                        <c:v>6.7589999999999996E-7</c:v>
                      </c:pt>
                      <c:pt idx="633">
                        <c:v>6.7619999999999998E-7</c:v>
                      </c:pt>
                      <c:pt idx="634">
                        <c:v>6.765E-7</c:v>
                      </c:pt>
                      <c:pt idx="635">
                        <c:v>6.7690000000000003E-7</c:v>
                      </c:pt>
                      <c:pt idx="636">
                        <c:v>6.7729999999999996E-7</c:v>
                      </c:pt>
                      <c:pt idx="637">
                        <c:v>6.7769999999999999E-7</c:v>
                      </c:pt>
                      <c:pt idx="638">
                        <c:v>6.7820000000000002E-7</c:v>
                      </c:pt>
                      <c:pt idx="639">
                        <c:v>6.779E-7</c:v>
                      </c:pt>
                      <c:pt idx="640">
                        <c:v>6.7879999999999996E-7</c:v>
                      </c:pt>
                      <c:pt idx="641">
                        <c:v>6.793E-7</c:v>
                      </c:pt>
                      <c:pt idx="642">
                        <c:v>6.7990000000000005E-7</c:v>
                      </c:pt>
                      <c:pt idx="643">
                        <c:v>6.8049999999999999E-7</c:v>
                      </c:pt>
                      <c:pt idx="644">
                        <c:v>6.8100000000000002E-7</c:v>
                      </c:pt>
                      <c:pt idx="645">
                        <c:v>6.8159999999999996E-7</c:v>
                      </c:pt>
                      <c:pt idx="646">
                        <c:v>6.821E-7</c:v>
                      </c:pt>
                      <c:pt idx="647">
                        <c:v>6.8270000000000005E-7</c:v>
                      </c:pt>
                      <c:pt idx="648">
                        <c:v>6.8309999999999997E-7</c:v>
                      </c:pt>
                      <c:pt idx="649">
                        <c:v>6.8360000000000001E-7</c:v>
                      </c:pt>
                      <c:pt idx="650">
                        <c:v>6.8400000000000004E-7</c:v>
                      </c:pt>
                      <c:pt idx="651">
                        <c:v>6.8400000000000004E-7</c:v>
                      </c:pt>
                      <c:pt idx="652">
                        <c:v>6.8449999999999997E-7</c:v>
                      </c:pt>
                      <c:pt idx="653">
                        <c:v>6.849E-7</c:v>
                      </c:pt>
                      <c:pt idx="654">
                        <c:v>6.8530000000000003E-7</c:v>
                      </c:pt>
                      <c:pt idx="655">
                        <c:v>6.8579999999999996E-7</c:v>
                      </c:pt>
                      <c:pt idx="656">
                        <c:v>6.863E-7</c:v>
                      </c:pt>
                      <c:pt idx="657">
                        <c:v>6.8690000000000004E-7</c:v>
                      </c:pt>
                      <c:pt idx="658">
                        <c:v>6.8759999999999999E-7</c:v>
                      </c:pt>
                      <c:pt idx="659">
                        <c:v>6.8830000000000004E-7</c:v>
                      </c:pt>
                      <c:pt idx="660">
                        <c:v>6.891E-7</c:v>
                      </c:pt>
                      <c:pt idx="661">
                        <c:v>6.8989999999999995E-7</c:v>
                      </c:pt>
                      <c:pt idx="662">
                        <c:v>6.9080000000000002E-7</c:v>
                      </c:pt>
                      <c:pt idx="663">
                        <c:v>6.9169999999999998E-7</c:v>
                      </c:pt>
                      <c:pt idx="664">
                        <c:v>6.9260000000000005E-7</c:v>
                      </c:pt>
                      <c:pt idx="665">
                        <c:v>6.9360000000000002E-7</c:v>
                      </c:pt>
                      <c:pt idx="666">
                        <c:v>6.9459999999999999E-7</c:v>
                      </c:pt>
                      <c:pt idx="667">
                        <c:v>6.9559999999999996E-7</c:v>
                      </c:pt>
                      <c:pt idx="668">
                        <c:v>6.9670000000000004E-7</c:v>
                      </c:pt>
                      <c:pt idx="669">
                        <c:v>6.9770000000000001E-7</c:v>
                      </c:pt>
                      <c:pt idx="670">
                        <c:v>6.9879999999999998E-7</c:v>
                      </c:pt>
                      <c:pt idx="671">
                        <c:v>6.9979999999999995E-7</c:v>
                      </c:pt>
                      <c:pt idx="672">
                        <c:v>7.0090000000000004E-7</c:v>
                      </c:pt>
                      <c:pt idx="673">
                        <c:v>7.0200000000000001E-7</c:v>
                      </c:pt>
                      <c:pt idx="674">
                        <c:v>7.0299999999999998E-7</c:v>
                      </c:pt>
                      <c:pt idx="675">
                        <c:v>7.0399999999999995E-7</c:v>
                      </c:pt>
                      <c:pt idx="676">
                        <c:v>7.0510000000000003E-7</c:v>
                      </c:pt>
                      <c:pt idx="677">
                        <c:v>7.061E-7</c:v>
                      </c:pt>
                      <c:pt idx="678">
                        <c:v>7.0699999999999996E-7</c:v>
                      </c:pt>
                      <c:pt idx="679">
                        <c:v>7.0800000000000004E-7</c:v>
                      </c:pt>
                      <c:pt idx="680">
                        <c:v>7.089E-7</c:v>
                      </c:pt>
                      <c:pt idx="681">
                        <c:v>7.0969999999999996E-7</c:v>
                      </c:pt>
                      <c:pt idx="682">
                        <c:v>7.1060000000000002E-7</c:v>
                      </c:pt>
                      <c:pt idx="683">
                        <c:v>7.1129999999999997E-7</c:v>
                      </c:pt>
                      <c:pt idx="684">
                        <c:v>7.1200000000000002E-7</c:v>
                      </c:pt>
                      <c:pt idx="685">
                        <c:v>7.1289999999999998E-7</c:v>
                      </c:pt>
                      <c:pt idx="686">
                        <c:v>7.1350000000000003E-7</c:v>
                      </c:pt>
                      <c:pt idx="687">
                        <c:v>7.1399999999999996E-7</c:v>
                      </c:pt>
                      <c:pt idx="688">
                        <c:v>7.145E-7</c:v>
                      </c:pt>
                      <c:pt idx="689">
                        <c:v>7.1490000000000003E-7</c:v>
                      </c:pt>
                      <c:pt idx="690">
                        <c:v>7.1520000000000005E-7</c:v>
                      </c:pt>
                      <c:pt idx="691">
                        <c:v>7.1549999999999997E-7</c:v>
                      </c:pt>
                      <c:pt idx="692">
                        <c:v>7.1569999999999998E-7</c:v>
                      </c:pt>
                      <c:pt idx="693">
                        <c:v>7.1579999999999999E-7</c:v>
                      </c:pt>
                      <c:pt idx="694">
                        <c:v>7.1579999999999999E-7</c:v>
                      </c:pt>
                      <c:pt idx="695">
                        <c:v>7.1579999999999999E-7</c:v>
                      </c:pt>
                      <c:pt idx="696">
                        <c:v>7.1569999999999998E-7</c:v>
                      </c:pt>
                      <c:pt idx="697">
                        <c:v>7.1549999999999997E-7</c:v>
                      </c:pt>
                      <c:pt idx="698">
                        <c:v>7.1529999999999995E-7</c:v>
                      </c:pt>
                      <c:pt idx="699">
                        <c:v>7.1500000000000004E-7</c:v>
                      </c:pt>
                      <c:pt idx="700">
                        <c:v>7.1460000000000001E-7</c:v>
                      </c:pt>
                      <c:pt idx="701">
                        <c:v>7.1409999999999997E-7</c:v>
                      </c:pt>
                      <c:pt idx="702">
                        <c:v>7.1350000000000003E-7</c:v>
                      </c:pt>
                      <c:pt idx="703">
                        <c:v>7.1289999999999998E-7</c:v>
                      </c:pt>
                      <c:pt idx="704">
                        <c:v>7.1220000000000004E-7</c:v>
                      </c:pt>
                      <c:pt idx="705">
                        <c:v>7.1149999999999999E-7</c:v>
                      </c:pt>
                      <c:pt idx="706">
                        <c:v>7.1070000000000003E-7</c:v>
                      </c:pt>
                      <c:pt idx="707">
                        <c:v>7.0999999999999998E-7</c:v>
                      </c:pt>
                      <c:pt idx="708">
                        <c:v>7.0900000000000001E-7</c:v>
                      </c:pt>
                      <c:pt idx="709">
                        <c:v>7.0819999999999995E-7</c:v>
                      </c:pt>
                      <c:pt idx="710">
                        <c:v>7.0739999999999999E-7</c:v>
                      </c:pt>
                      <c:pt idx="711">
                        <c:v>7.0660000000000004E-7</c:v>
                      </c:pt>
                      <c:pt idx="712">
                        <c:v>7.0579999999999998E-7</c:v>
                      </c:pt>
                      <c:pt idx="713">
                        <c:v>7.0510000000000003E-7</c:v>
                      </c:pt>
                      <c:pt idx="714">
                        <c:v>7.0439999999999998E-7</c:v>
                      </c:pt>
                      <c:pt idx="715">
                        <c:v>7.0380000000000004E-7</c:v>
                      </c:pt>
                      <c:pt idx="716">
                        <c:v>7.032E-7</c:v>
                      </c:pt>
                      <c:pt idx="717">
                        <c:v>7.0299999999999998E-7</c:v>
                      </c:pt>
                      <c:pt idx="718">
                        <c:v>7.0250000000000005E-7</c:v>
                      </c:pt>
                      <c:pt idx="719">
                        <c:v>7.0149999999999998E-7</c:v>
                      </c:pt>
                      <c:pt idx="720">
                        <c:v>7.0119999999999995E-7</c:v>
                      </c:pt>
                      <c:pt idx="721">
                        <c:v>7.0100000000000004E-7</c:v>
                      </c:pt>
                      <c:pt idx="722">
                        <c:v>7.0080000000000003E-7</c:v>
                      </c:pt>
                      <c:pt idx="723">
                        <c:v>7.0070000000000002E-7</c:v>
                      </c:pt>
                      <c:pt idx="724">
                        <c:v>7.0060000000000001E-7</c:v>
                      </c:pt>
                      <c:pt idx="725">
                        <c:v>7.0050000000000001E-7</c:v>
                      </c:pt>
                      <c:pt idx="726">
                        <c:v>7.0050000000000001E-7</c:v>
                      </c:pt>
                      <c:pt idx="727">
                        <c:v>7.0060000000000001E-7</c:v>
                      </c:pt>
                      <c:pt idx="728">
                        <c:v>7.0060000000000001E-7</c:v>
                      </c:pt>
                      <c:pt idx="729">
                        <c:v>7.0050000000000001E-7</c:v>
                      </c:pt>
                      <c:pt idx="730">
                        <c:v>7.0070000000000002E-7</c:v>
                      </c:pt>
                      <c:pt idx="731">
                        <c:v>7.0080000000000003E-7</c:v>
                      </c:pt>
                      <c:pt idx="732">
                        <c:v>7.0100000000000004E-7</c:v>
                      </c:pt>
                      <c:pt idx="733">
                        <c:v>7.0119999999999995E-7</c:v>
                      </c:pt>
                      <c:pt idx="734">
                        <c:v>7.0149999999999998E-7</c:v>
                      </c:pt>
                      <c:pt idx="735">
                        <c:v>7.0169999999999999E-7</c:v>
                      </c:pt>
                      <c:pt idx="736">
                        <c:v>7.0200000000000001E-7</c:v>
                      </c:pt>
                      <c:pt idx="737">
                        <c:v>7.0230000000000004E-7</c:v>
                      </c:pt>
                      <c:pt idx="738">
                        <c:v>7.0259999999999995E-7</c:v>
                      </c:pt>
                      <c:pt idx="739">
                        <c:v>7.0299999999999998E-7</c:v>
                      </c:pt>
                      <c:pt idx="740">
                        <c:v>7.033E-7</c:v>
                      </c:pt>
                      <c:pt idx="741">
                        <c:v>7.0360000000000003E-7</c:v>
                      </c:pt>
                      <c:pt idx="742">
                        <c:v>7.0390000000000005E-7</c:v>
                      </c:pt>
                      <c:pt idx="743">
                        <c:v>7.0390000000000005E-7</c:v>
                      </c:pt>
                      <c:pt idx="744">
                        <c:v>7.0419999999999997E-7</c:v>
                      </c:pt>
                      <c:pt idx="745">
                        <c:v>7.0449999999999999E-7</c:v>
                      </c:pt>
                      <c:pt idx="746">
                        <c:v>7.0480000000000001E-7</c:v>
                      </c:pt>
                      <c:pt idx="747">
                        <c:v>7.0520000000000004E-7</c:v>
                      </c:pt>
                      <c:pt idx="748">
                        <c:v>7.0569999999999997E-7</c:v>
                      </c:pt>
                      <c:pt idx="749">
                        <c:v>7.0630000000000002E-7</c:v>
                      </c:pt>
                      <c:pt idx="750">
                        <c:v>7.0699999999999996E-7</c:v>
                      </c:pt>
                      <c:pt idx="751">
                        <c:v>7.0780000000000002E-7</c:v>
                      </c:pt>
                      <c:pt idx="752">
                        <c:v>7.0869999999999999E-7</c:v>
                      </c:pt>
                      <c:pt idx="753">
                        <c:v>7.0999999999999998E-7</c:v>
                      </c:pt>
                      <c:pt idx="754">
                        <c:v>7.1119999999999996E-7</c:v>
                      </c:pt>
                      <c:pt idx="755">
                        <c:v>7.1249999999999995E-7</c:v>
                      </c:pt>
                      <c:pt idx="756">
                        <c:v>7.1389999999999995E-7</c:v>
                      </c:pt>
                      <c:pt idx="757">
                        <c:v>7.1539999999999996E-7</c:v>
                      </c:pt>
                      <c:pt idx="758">
                        <c:v>7.1699999999999997E-7</c:v>
                      </c:pt>
                      <c:pt idx="759">
                        <c:v>7.187E-7</c:v>
                      </c:pt>
                      <c:pt idx="760">
                        <c:v>7.2040000000000002E-7</c:v>
                      </c:pt>
                      <c:pt idx="761">
                        <c:v>7.2229999999999995E-7</c:v>
                      </c:pt>
                      <c:pt idx="762">
                        <c:v>7.2419999999999999E-7</c:v>
                      </c:pt>
                      <c:pt idx="763">
                        <c:v>7.2610000000000002E-7</c:v>
                      </c:pt>
                      <c:pt idx="764">
                        <c:v>7.2809999999999996E-7</c:v>
                      </c:pt>
                      <c:pt idx="765">
                        <c:v>7.3010000000000001E-7</c:v>
                      </c:pt>
                      <c:pt idx="766">
                        <c:v>7.3210000000000005E-7</c:v>
                      </c:pt>
                      <c:pt idx="767">
                        <c:v>7.342E-7</c:v>
                      </c:pt>
                      <c:pt idx="768">
                        <c:v>7.3620000000000004E-7</c:v>
                      </c:pt>
                      <c:pt idx="769">
                        <c:v>7.3819999999999998E-7</c:v>
                      </c:pt>
                      <c:pt idx="770">
                        <c:v>7.4030000000000003E-7</c:v>
                      </c:pt>
                      <c:pt idx="771">
                        <c:v>7.4229999999999997E-7</c:v>
                      </c:pt>
                      <c:pt idx="772">
                        <c:v>7.4430000000000001E-7</c:v>
                      </c:pt>
                      <c:pt idx="773">
                        <c:v>7.4629999999999995E-7</c:v>
                      </c:pt>
                      <c:pt idx="774">
                        <c:v>7.483E-7</c:v>
                      </c:pt>
                      <c:pt idx="775">
                        <c:v>7.5020000000000003E-7</c:v>
                      </c:pt>
                      <c:pt idx="776">
                        <c:v>7.5209999999999997E-7</c:v>
                      </c:pt>
                      <c:pt idx="777">
                        <c:v>7.54E-7</c:v>
                      </c:pt>
                      <c:pt idx="778">
                        <c:v>7.5580000000000003E-7</c:v>
                      </c:pt>
                      <c:pt idx="779">
                        <c:v>7.5749999999999995E-7</c:v>
                      </c:pt>
                      <c:pt idx="780">
                        <c:v>7.5919999999999997E-7</c:v>
                      </c:pt>
                      <c:pt idx="781">
                        <c:v>7.6089999999999999E-7</c:v>
                      </c:pt>
                      <c:pt idx="782">
                        <c:v>7.6250000000000001E-7</c:v>
                      </c:pt>
                      <c:pt idx="783">
                        <c:v>7.6400000000000001E-7</c:v>
                      </c:pt>
                      <c:pt idx="784">
                        <c:v>7.6550000000000002E-7</c:v>
                      </c:pt>
                      <c:pt idx="785">
                        <c:v>7.6690000000000002E-7</c:v>
                      </c:pt>
                      <c:pt idx="786">
                        <c:v>7.6830000000000002E-7</c:v>
                      </c:pt>
                      <c:pt idx="787">
                        <c:v>7.6960000000000001E-7</c:v>
                      </c:pt>
                      <c:pt idx="788">
                        <c:v>7.7079999999999999E-7</c:v>
                      </c:pt>
                      <c:pt idx="789">
                        <c:v>7.7189999999999997E-7</c:v>
                      </c:pt>
                      <c:pt idx="790">
                        <c:v>7.7300000000000005E-7</c:v>
                      </c:pt>
                      <c:pt idx="791">
                        <c:v>7.7390000000000001E-7</c:v>
                      </c:pt>
                      <c:pt idx="792">
                        <c:v>7.7489999999999998E-7</c:v>
                      </c:pt>
                      <c:pt idx="793">
                        <c:v>7.7570000000000004E-7</c:v>
                      </c:pt>
                      <c:pt idx="794">
                        <c:v>7.765E-7</c:v>
                      </c:pt>
                      <c:pt idx="795">
                        <c:v>7.7609999999999997E-7</c:v>
                      </c:pt>
                      <c:pt idx="796">
                        <c:v>7.7680000000000002E-7</c:v>
                      </c:pt>
                      <c:pt idx="797">
                        <c:v>7.7729999999999995E-7</c:v>
                      </c:pt>
                      <c:pt idx="798">
                        <c:v>7.7769999999999998E-7</c:v>
                      </c:pt>
                      <c:pt idx="799">
                        <c:v>7.7810000000000001E-7</c:v>
                      </c:pt>
                      <c:pt idx="800">
                        <c:v>7.7840000000000004E-7</c:v>
                      </c:pt>
                      <c:pt idx="801">
                        <c:v>7.7860000000000005E-7</c:v>
                      </c:pt>
                      <c:pt idx="802">
                        <c:v>7.7879999999999996E-7</c:v>
                      </c:pt>
                      <c:pt idx="803">
                        <c:v>7.7889999999999997E-7</c:v>
                      </c:pt>
                      <c:pt idx="804">
                        <c:v>7.7889999999999997E-7</c:v>
                      </c:pt>
                      <c:pt idx="805">
                        <c:v>7.7879999999999996E-7</c:v>
                      </c:pt>
                      <c:pt idx="806">
                        <c:v>7.7869999999999995E-7</c:v>
                      </c:pt>
                      <c:pt idx="807">
                        <c:v>7.7860000000000005E-7</c:v>
                      </c:pt>
                      <c:pt idx="808">
                        <c:v>7.7840000000000004E-7</c:v>
                      </c:pt>
                      <c:pt idx="809">
                        <c:v>7.7820000000000002E-7</c:v>
                      </c:pt>
                      <c:pt idx="810">
                        <c:v>7.7800000000000001E-7</c:v>
                      </c:pt>
                      <c:pt idx="811">
                        <c:v>7.7769999999999998E-7</c:v>
                      </c:pt>
                      <c:pt idx="812">
                        <c:v>7.7739999999999996E-7</c:v>
                      </c:pt>
                      <c:pt idx="813">
                        <c:v>7.7710000000000004E-7</c:v>
                      </c:pt>
                      <c:pt idx="814">
                        <c:v>7.7680000000000002E-7</c:v>
                      </c:pt>
                      <c:pt idx="815">
                        <c:v>7.7639999999999999E-7</c:v>
                      </c:pt>
                      <c:pt idx="816">
                        <c:v>7.7599999999999996E-7</c:v>
                      </c:pt>
                      <c:pt idx="817">
                        <c:v>7.7420000000000004E-7</c:v>
                      </c:pt>
                      <c:pt idx="818">
                        <c:v>7.737E-7</c:v>
                      </c:pt>
                      <c:pt idx="819">
                        <c:v>7.7329999999999997E-7</c:v>
                      </c:pt>
                      <c:pt idx="820">
                        <c:v>7.7270000000000003E-7</c:v>
                      </c:pt>
                      <c:pt idx="821">
                        <c:v>7.7199999999999998E-7</c:v>
                      </c:pt>
                      <c:pt idx="822">
                        <c:v>7.7130000000000003E-7</c:v>
                      </c:pt>
                      <c:pt idx="823">
                        <c:v>7.7059999999999998E-7</c:v>
                      </c:pt>
                      <c:pt idx="824">
                        <c:v>7.6990000000000003E-7</c:v>
                      </c:pt>
                      <c:pt idx="825">
                        <c:v>7.6889999999999996E-7</c:v>
                      </c:pt>
                      <c:pt idx="826">
                        <c:v>7.681E-7</c:v>
                      </c:pt>
                      <c:pt idx="827">
                        <c:v>7.6730000000000005E-7</c:v>
                      </c:pt>
                      <c:pt idx="828">
                        <c:v>7.6649999999999999E-7</c:v>
                      </c:pt>
                      <c:pt idx="829">
                        <c:v>7.6570000000000003E-7</c:v>
                      </c:pt>
                      <c:pt idx="830">
                        <c:v>7.6430000000000003E-7</c:v>
                      </c:pt>
                      <c:pt idx="831">
                        <c:v>7.6359999999999998E-7</c:v>
                      </c:pt>
                      <c:pt idx="832">
                        <c:v>7.6280000000000003E-7</c:v>
                      </c:pt>
                      <c:pt idx="833">
                        <c:v>7.6199999999999997E-7</c:v>
                      </c:pt>
                      <c:pt idx="834">
                        <c:v>7.6130000000000002E-7</c:v>
                      </c:pt>
                      <c:pt idx="835">
                        <c:v>7.6049999999999996E-7</c:v>
                      </c:pt>
                      <c:pt idx="836">
                        <c:v>7.5970000000000001E-7</c:v>
                      </c:pt>
                      <c:pt idx="837">
                        <c:v>7.5890000000000005E-7</c:v>
                      </c:pt>
                      <c:pt idx="838">
                        <c:v>7.5809999999999999E-7</c:v>
                      </c:pt>
                      <c:pt idx="839">
                        <c:v>7.5720000000000003E-7</c:v>
                      </c:pt>
                      <c:pt idx="840">
                        <c:v>7.5629999999999996E-7</c:v>
                      </c:pt>
                      <c:pt idx="841">
                        <c:v>7.554E-7</c:v>
                      </c:pt>
                      <c:pt idx="842">
                        <c:v>7.5460000000000005E-7</c:v>
                      </c:pt>
                      <c:pt idx="843">
                        <c:v>7.5389999999999999E-7</c:v>
                      </c:pt>
                      <c:pt idx="844">
                        <c:v>7.5329999999999995E-7</c:v>
                      </c:pt>
                      <c:pt idx="845">
                        <c:v>7.5300000000000003E-7</c:v>
                      </c:pt>
                      <c:pt idx="846">
                        <c:v>7.5300000000000003E-7</c:v>
                      </c:pt>
                      <c:pt idx="847">
                        <c:v>7.5329999999999995E-7</c:v>
                      </c:pt>
                      <c:pt idx="848">
                        <c:v>7.5379999999999999E-7</c:v>
                      </c:pt>
                      <c:pt idx="849">
                        <c:v>7.5450000000000004E-7</c:v>
                      </c:pt>
                      <c:pt idx="850">
                        <c:v>7.5550000000000001E-7</c:v>
                      </c:pt>
                      <c:pt idx="851">
                        <c:v>7.568E-7</c:v>
                      </c:pt>
                      <c:pt idx="852">
                        <c:v>7.582E-7</c:v>
                      </c:pt>
                      <c:pt idx="853">
                        <c:v>7.5980000000000001E-7</c:v>
                      </c:pt>
                      <c:pt idx="854">
                        <c:v>7.6150000000000004E-7</c:v>
                      </c:pt>
                      <c:pt idx="855">
                        <c:v>7.6329999999999996E-7</c:v>
                      </c:pt>
                      <c:pt idx="856">
                        <c:v>7.652E-7</c:v>
                      </c:pt>
                      <c:pt idx="857">
                        <c:v>7.6710000000000003E-7</c:v>
                      </c:pt>
                      <c:pt idx="858">
                        <c:v>7.6909999999999997E-7</c:v>
                      </c:pt>
                      <c:pt idx="859">
                        <c:v>7.7110000000000002E-7</c:v>
                      </c:pt>
                      <c:pt idx="860">
                        <c:v>7.7319999999999996E-7</c:v>
                      </c:pt>
                      <c:pt idx="861">
                        <c:v>7.7520000000000001E-7</c:v>
                      </c:pt>
                      <c:pt idx="862">
                        <c:v>7.7710000000000004E-7</c:v>
                      </c:pt>
                      <c:pt idx="863">
                        <c:v>7.7909999999999998E-7</c:v>
                      </c:pt>
                      <c:pt idx="864">
                        <c:v>7.8090000000000001E-7</c:v>
                      </c:pt>
                      <c:pt idx="865">
                        <c:v>7.8280000000000005E-7</c:v>
                      </c:pt>
                      <c:pt idx="866">
                        <c:v>7.8479999999999999E-7</c:v>
                      </c:pt>
                      <c:pt idx="867">
                        <c:v>7.8650000000000001E-7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C4E0-427D-9E89-94535239ACD0}"/>
                  </c:ext>
                </c:extLst>
              </c15:ser>
            </c15:filteredScatterSeries>
          </c:ext>
        </c:extLst>
      </c:scatterChart>
      <c:valAx>
        <c:axId val="442863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865424"/>
        <c:crosses val="autoZero"/>
        <c:crossBetween val="midCat"/>
        <c:dispUnits>
          <c:custUnit val="1.0000000000000002E-2"/>
        </c:dispUnits>
      </c:valAx>
      <c:valAx>
        <c:axId val="44286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x</a:t>
                </a:r>
              </a:p>
              <a:p>
                <a:pPr>
                  <a:defRPr/>
                </a:pPr>
                <a:r>
                  <a:rPr lang="en-US"/>
                  <a:t>[</a:t>
                </a:r>
                <a:r>
                  <a:rPr lang="el-GR"/>
                  <a:t>π </a:t>
                </a:r>
                <a:r>
                  <a:rPr lang="en-US"/>
                  <a:t>mm mrad]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863784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NEMI!$A$1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468"/>
              <c:layout>
                <c:manualLayout>
                  <c:x val="3.2425421530479899E-2"/>
                  <c:y val="-0.175651938927172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17-483F-AB05-C77B8E53FE9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NEMI!$F$3:$F$870</c:f>
              <c:numCache>
                <c:formatCode>0.00E+00</c:formatCode>
                <c:ptCount val="868"/>
                <c:pt idx="0">
                  <c:v>8.4020000000000002E-6</c:v>
                </c:pt>
                <c:pt idx="1">
                  <c:v>1.6140000000000001E-5</c:v>
                </c:pt>
                <c:pt idx="2">
                  <c:v>2.6380000000000002E-5</c:v>
                </c:pt>
                <c:pt idx="3">
                  <c:v>4.3000000000000002E-5</c:v>
                </c:pt>
                <c:pt idx="4">
                  <c:v>6.9740000000000007E-5</c:v>
                </c:pt>
                <c:pt idx="5">
                  <c:v>1.0399999999999999E-4</c:v>
                </c:pt>
                <c:pt idx="6">
                  <c:v>1.4579999999999999E-4</c:v>
                </c:pt>
                <c:pt idx="7">
                  <c:v>1.951E-4</c:v>
                </c:pt>
                <c:pt idx="8">
                  <c:v>2.519E-4</c:v>
                </c:pt>
                <c:pt idx="9">
                  <c:v>3.1629999999999999E-4</c:v>
                </c:pt>
                <c:pt idx="10">
                  <c:v>3.8830000000000001E-4</c:v>
                </c:pt>
                <c:pt idx="11">
                  <c:v>4.6779999999999999E-4</c:v>
                </c:pt>
                <c:pt idx="12">
                  <c:v>5.5489999999999999E-4</c:v>
                </c:pt>
                <c:pt idx="13">
                  <c:v>6.4959999999999996E-4</c:v>
                </c:pt>
                <c:pt idx="14">
                  <c:v>7.5199999999999996E-4</c:v>
                </c:pt>
                <c:pt idx="15">
                  <c:v>8.6200000000000003E-4</c:v>
                </c:pt>
                <c:pt idx="16">
                  <c:v>9.7959999999999996E-4</c:v>
                </c:pt>
                <c:pt idx="17">
                  <c:v>1.1050000000000001E-3</c:v>
                </c:pt>
                <c:pt idx="18">
                  <c:v>1.238E-3</c:v>
                </c:pt>
                <c:pt idx="19">
                  <c:v>1.379E-3</c:v>
                </c:pt>
                <c:pt idx="20">
                  <c:v>1.5269999999999999E-3</c:v>
                </c:pt>
                <c:pt idx="21">
                  <c:v>1.684E-3</c:v>
                </c:pt>
                <c:pt idx="22">
                  <c:v>1.848E-3</c:v>
                </c:pt>
                <c:pt idx="23">
                  <c:v>2.019E-3</c:v>
                </c:pt>
                <c:pt idx="24">
                  <c:v>2.199E-3</c:v>
                </c:pt>
                <c:pt idx="25">
                  <c:v>2.3869999999999998E-3</c:v>
                </c:pt>
                <c:pt idx="26">
                  <c:v>2.5820000000000001E-3</c:v>
                </c:pt>
                <c:pt idx="27">
                  <c:v>2.7859999999999998E-3</c:v>
                </c:pt>
                <c:pt idx="28">
                  <c:v>2.9970000000000001E-3</c:v>
                </c:pt>
                <c:pt idx="29">
                  <c:v>3.2169999999999998E-3</c:v>
                </c:pt>
                <c:pt idx="30">
                  <c:v>3.4450000000000001E-3</c:v>
                </c:pt>
                <c:pt idx="31">
                  <c:v>3.6809999999999998E-3</c:v>
                </c:pt>
                <c:pt idx="32">
                  <c:v>3.9259999999999998E-3</c:v>
                </c:pt>
                <c:pt idx="33">
                  <c:v>4.1790000000000004E-3</c:v>
                </c:pt>
                <c:pt idx="34">
                  <c:v>4.4400000000000004E-3</c:v>
                </c:pt>
                <c:pt idx="35">
                  <c:v>4.7109999999999999E-3</c:v>
                </c:pt>
                <c:pt idx="36">
                  <c:v>4.9899999999999996E-3</c:v>
                </c:pt>
                <c:pt idx="37">
                  <c:v>5.2779999999999997E-3</c:v>
                </c:pt>
                <c:pt idx="38">
                  <c:v>5.5750000000000001E-3</c:v>
                </c:pt>
                <c:pt idx="39">
                  <c:v>5.8820000000000001E-3</c:v>
                </c:pt>
                <c:pt idx="40">
                  <c:v>6.1970000000000003E-3</c:v>
                </c:pt>
                <c:pt idx="41">
                  <c:v>6.522E-3</c:v>
                </c:pt>
                <c:pt idx="42">
                  <c:v>6.8560000000000001E-3</c:v>
                </c:pt>
                <c:pt idx="43">
                  <c:v>7.1999999999999998E-3</c:v>
                </c:pt>
                <c:pt idx="44">
                  <c:v>7.554E-3</c:v>
                </c:pt>
                <c:pt idx="45">
                  <c:v>7.9170000000000004E-3</c:v>
                </c:pt>
                <c:pt idx="46">
                  <c:v>8.2900000000000005E-3</c:v>
                </c:pt>
                <c:pt idx="47">
                  <c:v>8.6739999999999994E-3</c:v>
                </c:pt>
                <c:pt idx="48">
                  <c:v>9.0670000000000004E-3</c:v>
                </c:pt>
                <c:pt idx="49">
                  <c:v>9.4710000000000003E-3</c:v>
                </c:pt>
                <c:pt idx="50">
                  <c:v>9.8849999999999997E-3</c:v>
                </c:pt>
                <c:pt idx="51">
                  <c:v>1.031E-2</c:v>
                </c:pt>
                <c:pt idx="52">
                  <c:v>1.074E-2</c:v>
                </c:pt>
                <c:pt idx="53">
                  <c:v>1.119E-2</c:v>
                </c:pt>
                <c:pt idx="54">
                  <c:v>1.1650000000000001E-2</c:v>
                </c:pt>
                <c:pt idx="55">
                  <c:v>1.2109999999999999E-2</c:v>
                </c:pt>
                <c:pt idx="56">
                  <c:v>1.259E-2</c:v>
                </c:pt>
                <c:pt idx="57">
                  <c:v>1.308E-2</c:v>
                </c:pt>
                <c:pt idx="58">
                  <c:v>1.358E-2</c:v>
                </c:pt>
                <c:pt idx="59">
                  <c:v>1.409E-2</c:v>
                </c:pt>
                <c:pt idx="60">
                  <c:v>1.461E-2</c:v>
                </c:pt>
                <c:pt idx="61">
                  <c:v>1.515E-2</c:v>
                </c:pt>
                <c:pt idx="62">
                  <c:v>1.5689999999999999E-2</c:v>
                </c:pt>
                <c:pt idx="63">
                  <c:v>1.6250000000000001E-2</c:v>
                </c:pt>
                <c:pt idx="64">
                  <c:v>1.6809999999999999E-2</c:v>
                </c:pt>
                <c:pt idx="65">
                  <c:v>1.7389999999999999E-2</c:v>
                </c:pt>
                <c:pt idx="66">
                  <c:v>1.7979999999999999E-2</c:v>
                </c:pt>
                <c:pt idx="67">
                  <c:v>1.8579999999999999E-2</c:v>
                </c:pt>
                <c:pt idx="68">
                  <c:v>1.9189999999999999E-2</c:v>
                </c:pt>
                <c:pt idx="69">
                  <c:v>1.9810000000000001E-2</c:v>
                </c:pt>
                <c:pt idx="70">
                  <c:v>2.044E-2</c:v>
                </c:pt>
                <c:pt idx="71">
                  <c:v>2.1080000000000002E-2</c:v>
                </c:pt>
                <c:pt idx="72">
                  <c:v>2.1739999999999999E-2</c:v>
                </c:pt>
                <c:pt idx="73">
                  <c:v>2.24E-2</c:v>
                </c:pt>
                <c:pt idx="74">
                  <c:v>2.308E-2</c:v>
                </c:pt>
                <c:pt idx="75">
                  <c:v>2.376E-2</c:v>
                </c:pt>
                <c:pt idx="76">
                  <c:v>2.4459999999999999E-2</c:v>
                </c:pt>
                <c:pt idx="77">
                  <c:v>2.5159999999999998E-2</c:v>
                </c:pt>
                <c:pt idx="78">
                  <c:v>2.588E-2</c:v>
                </c:pt>
                <c:pt idx="79">
                  <c:v>2.6599999999999999E-2</c:v>
                </c:pt>
                <c:pt idx="80">
                  <c:v>2.734E-2</c:v>
                </c:pt>
                <c:pt idx="81">
                  <c:v>2.809E-2</c:v>
                </c:pt>
                <c:pt idx="82">
                  <c:v>2.8840000000000001E-2</c:v>
                </c:pt>
                <c:pt idx="83">
                  <c:v>2.9610000000000001E-2</c:v>
                </c:pt>
                <c:pt idx="84">
                  <c:v>3.0380000000000001E-2</c:v>
                </c:pt>
                <c:pt idx="85">
                  <c:v>3.117E-2</c:v>
                </c:pt>
                <c:pt idx="86">
                  <c:v>3.1960000000000002E-2</c:v>
                </c:pt>
                <c:pt idx="87">
                  <c:v>3.2759999999999997E-2</c:v>
                </c:pt>
                <c:pt idx="88">
                  <c:v>3.3570000000000003E-2</c:v>
                </c:pt>
                <c:pt idx="89">
                  <c:v>3.4389999999999997E-2</c:v>
                </c:pt>
                <c:pt idx="90">
                  <c:v>3.5220000000000001E-2</c:v>
                </c:pt>
                <c:pt idx="91">
                  <c:v>3.6060000000000002E-2</c:v>
                </c:pt>
                <c:pt idx="92">
                  <c:v>3.6900000000000002E-2</c:v>
                </c:pt>
                <c:pt idx="93">
                  <c:v>3.7760000000000002E-2</c:v>
                </c:pt>
                <c:pt idx="94">
                  <c:v>3.8620000000000002E-2</c:v>
                </c:pt>
                <c:pt idx="95">
                  <c:v>3.9489999999999997E-2</c:v>
                </c:pt>
                <c:pt idx="96">
                  <c:v>4.0370000000000003E-2</c:v>
                </c:pt>
                <c:pt idx="97">
                  <c:v>4.1259999999999998E-2</c:v>
                </c:pt>
                <c:pt idx="98">
                  <c:v>4.215E-2</c:v>
                </c:pt>
                <c:pt idx="99">
                  <c:v>4.3049999999999998E-2</c:v>
                </c:pt>
                <c:pt idx="100">
                  <c:v>4.3959999999999999E-2</c:v>
                </c:pt>
                <c:pt idx="101">
                  <c:v>4.4880000000000003E-2</c:v>
                </c:pt>
                <c:pt idx="102">
                  <c:v>4.58E-2</c:v>
                </c:pt>
                <c:pt idx="103">
                  <c:v>4.6739999999999997E-2</c:v>
                </c:pt>
                <c:pt idx="104">
                  <c:v>4.7669999999999997E-2</c:v>
                </c:pt>
                <c:pt idx="105">
                  <c:v>4.8619999999999997E-2</c:v>
                </c:pt>
                <c:pt idx="106">
                  <c:v>4.9570000000000003E-2</c:v>
                </c:pt>
                <c:pt idx="107">
                  <c:v>5.0529999999999999E-2</c:v>
                </c:pt>
                <c:pt idx="108">
                  <c:v>5.1499999999999997E-2</c:v>
                </c:pt>
                <c:pt idx="109">
                  <c:v>5.2470000000000003E-2</c:v>
                </c:pt>
                <c:pt idx="110">
                  <c:v>5.3449999999999998E-2</c:v>
                </c:pt>
                <c:pt idx="111">
                  <c:v>5.4429999999999999E-2</c:v>
                </c:pt>
                <c:pt idx="112">
                  <c:v>5.5419999999999997E-2</c:v>
                </c:pt>
                <c:pt idx="113">
                  <c:v>5.6419999999999998E-2</c:v>
                </c:pt>
                <c:pt idx="114">
                  <c:v>5.7419999999999999E-2</c:v>
                </c:pt>
                <c:pt idx="115">
                  <c:v>5.842E-2</c:v>
                </c:pt>
                <c:pt idx="116">
                  <c:v>5.9429999999999997E-2</c:v>
                </c:pt>
                <c:pt idx="117">
                  <c:v>6.0449999999999997E-2</c:v>
                </c:pt>
                <c:pt idx="118">
                  <c:v>6.1469999999999997E-2</c:v>
                </c:pt>
                <c:pt idx="119">
                  <c:v>6.2489999999999997E-2</c:v>
                </c:pt>
                <c:pt idx="120">
                  <c:v>6.3509999999999997E-2</c:v>
                </c:pt>
                <c:pt idx="121">
                  <c:v>6.454E-2</c:v>
                </c:pt>
                <c:pt idx="122">
                  <c:v>6.5570000000000003E-2</c:v>
                </c:pt>
                <c:pt idx="123">
                  <c:v>6.6610000000000003E-2</c:v>
                </c:pt>
                <c:pt idx="124">
                  <c:v>6.7640000000000006E-2</c:v>
                </c:pt>
                <c:pt idx="125">
                  <c:v>6.8680000000000005E-2</c:v>
                </c:pt>
                <c:pt idx="126">
                  <c:v>6.9709999999999994E-2</c:v>
                </c:pt>
                <c:pt idx="127">
                  <c:v>7.0749999999999993E-2</c:v>
                </c:pt>
                <c:pt idx="128">
                  <c:v>7.1790000000000007E-2</c:v>
                </c:pt>
                <c:pt idx="129">
                  <c:v>7.2830000000000006E-2</c:v>
                </c:pt>
                <c:pt idx="130">
                  <c:v>7.3870000000000005E-2</c:v>
                </c:pt>
                <c:pt idx="131">
                  <c:v>7.4910000000000004E-2</c:v>
                </c:pt>
                <c:pt idx="132">
                  <c:v>7.5950000000000004E-2</c:v>
                </c:pt>
                <c:pt idx="133">
                  <c:v>7.6990000000000003E-2</c:v>
                </c:pt>
                <c:pt idx="134">
                  <c:v>7.8030000000000002E-2</c:v>
                </c:pt>
                <c:pt idx="135">
                  <c:v>7.9070000000000001E-2</c:v>
                </c:pt>
                <c:pt idx="136">
                  <c:v>8.0119999999999997E-2</c:v>
                </c:pt>
                <c:pt idx="137">
                  <c:v>8.1159999999999996E-2</c:v>
                </c:pt>
                <c:pt idx="138">
                  <c:v>8.2199999999999995E-2</c:v>
                </c:pt>
                <c:pt idx="139">
                  <c:v>8.3239999999999995E-2</c:v>
                </c:pt>
                <c:pt idx="140">
                  <c:v>8.4279999999999994E-2</c:v>
                </c:pt>
                <c:pt idx="141">
                  <c:v>8.5319999999999993E-2</c:v>
                </c:pt>
                <c:pt idx="142">
                  <c:v>8.6360000000000006E-2</c:v>
                </c:pt>
                <c:pt idx="143">
                  <c:v>8.7410000000000002E-2</c:v>
                </c:pt>
                <c:pt idx="144">
                  <c:v>8.8450000000000001E-2</c:v>
                </c:pt>
                <c:pt idx="145">
                  <c:v>8.949E-2</c:v>
                </c:pt>
                <c:pt idx="146">
                  <c:v>9.0529999999999999E-2</c:v>
                </c:pt>
                <c:pt idx="147">
                  <c:v>9.1569999999999999E-2</c:v>
                </c:pt>
                <c:pt idx="148">
                  <c:v>9.2619999999999994E-2</c:v>
                </c:pt>
                <c:pt idx="149">
                  <c:v>9.3659999999999993E-2</c:v>
                </c:pt>
                <c:pt idx="150">
                  <c:v>9.4700000000000006E-2</c:v>
                </c:pt>
                <c:pt idx="151">
                  <c:v>9.5740000000000006E-2</c:v>
                </c:pt>
                <c:pt idx="152">
                  <c:v>9.6780000000000005E-2</c:v>
                </c:pt>
                <c:pt idx="153">
                  <c:v>9.7820000000000004E-2</c:v>
                </c:pt>
                <c:pt idx="154">
                  <c:v>9.887E-2</c:v>
                </c:pt>
                <c:pt idx="155">
                  <c:v>9.9909999999999999E-2</c:v>
                </c:pt>
                <c:pt idx="156">
                  <c:v>0.10100000000000001</c:v>
                </c:pt>
                <c:pt idx="157">
                  <c:v>0.10199999999999999</c:v>
                </c:pt>
                <c:pt idx="158">
                  <c:v>0.10299999999999999</c:v>
                </c:pt>
                <c:pt idx="159">
                  <c:v>0.1041</c:v>
                </c:pt>
                <c:pt idx="160">
                  <c:v>0.1051</c:v>
                </c:pt>
                <c:pt idx="161">
                  <c:v>0.1062</c:v>
                </c:pt>
                <c:pt idx="162">
                  <c:v>0.1072</c:v>
                </c:pt>
                <c:pt idx="163">
                  <c:v>0.1082</c:v>
                </c:pt>
                <c:pt idx="164">
                  <c:v>0.10929999999999999</c:v>
                </c:pt>
                <c:pt idx="165">
                  <c:v>0.1103</c:v>
                </c:pt>
                <c:pt idx="166">
                  <c:v>0.1114</c:v>
                </c:pt>
                <c:pt idx="167">
                  <c:v>0.1124</c:v>
                </c:pt>
                <c:pt idx="168">
                  <c:v>0.1135</c:v>
                </c:pt>
                <c:pt idx="169">
                  <c:v>0.1145</c:v>
                </c:pt>
                <c:pt idx="170">
                  <c:v>0.11550000000000001</c:v>
                </c:pt>
                <c:pt idx="171">
                  <c:v>0.1166</c:v>
                </c:pt>
                <c:pt idx="172">
                  <c:v>0.1176</c:v>
                </c:pt>
                <c:pt idx="173">
                  <c:v>0.1187</c:v>
                </c:pt>
                <c:pt idx="174">
                  <c:v>0.1197</c:v>
                </c:pt>
                <c:pt idx="175">
                  <c:v>0.1207</c:v>
                </c:pt>
                <c:pt idx="176">
                  <c:v>0.12180000000000001</c:v>
                </c:pt>
                <c:pt idx="177">
                  <c:v>0.12280000000000001</c:v>
                </c:pt>
                <c:pt idx="178">
                  <c:v>0.1239</c:v>
                </c:pt>
                <c:pt idx="179">
                  <c:v>0.1249</c:v>
                </c:pt>
                <c:pt idx="180">
                  <c:v>0.126</c:v>
                </c:pt>
                <c:pt idx="181">
                  <c:v>0.127</c:v>
                </c:pt>
                <c:pt idx="182">
                  <c:v>0.128</c:v>
                </c:pt>
                <c:pt idx="183">
                  <c:v>0.12909999999999999</c:v>
                </c:pt>
                <c:pt idx="184">
                  <c:v>0.13009999999999999</c:v>
                </c:pt>
                <c:pt idx="185">
                  <c:v>0.13120000000000001</c:v>
                </c:pt>
                <c:pt idx="186">
                  <c:v>0.13220000000000001</c:v>
                </c:pt>
                <c:pt idx="187">
                  <c:v>0.1333</c:v>
                </c:pt>
                <c:pt idx="188">
                  <c:v>0.1343</c:v>
                </c:pt>
                <c:pt idx="189">
                  <c:v>0.1353</c:v>
                </c:pt>
                <c:pt idx="190">
                  <c:v>0.13639999999999999</c:v>
                </c:pt>
                <c:pt idx="191">
                  <c:v>0.13739999999999999</c:v>
                </c:pt>
                <c:pt idx="192">
                  <c:v>0.13850000000000001</c:v>
                </c:pt>
                <c:pt idx="193">
                  <c:v>0.13950000000000001</c:v>
                </c:pt>
                <c:pt idx="194">
                  <c:v>0.14050000000000001</c:v>
                </c:pt>
                <c:pt idx="195">
                  <c:v>0.1416</c:v>
                </c:pt>
                <c:pt idx="196">
                  <c:v>0.1426</c:v>
                </c:pt>
                <c:pt idx="197">
                  <c:v>0.14369999999999999</c:v>
                </c:pt>
                <c:pt idx="198">
                  <c:v>0.1447</c:v>
                </c:pt>
                <c:pt idx="199">
                  <c:v>0.14580000000000001</c:v>
                </c:pt>
                <c:pt idx="200">
                  <c:v>0.14680000000000001</c:v>
                </c:pt>
                <c:pt idx="201">
                  <c:v>0.14779999999999999</c:v>
                </c:pt>
                <c:pt idx="202">
                  <c:v>0.1489</c:v>
                </c:pt>
                <c:pt idx="203">
                  <c:v>0.14990000000000001</c:v>
                </c:pt>
                <c:pt idx="204">
                  <c:v>0.151</c:v>
                </c:pt>
                <c:pt idx="205">
                  <c:v>0.152</c:v>
                </c:pt>
                <c:pt idx="206">
                  <c:v>0.15310000000000001</c:v>
                </c:pt>
                <c:pt idx="207">
                  <c:v>0.15409999999999999</c:v>
                </c:pt>
                <c:pt idx="208">
                  <c:v>0.15509999999999999</c:v>
                </c:pt>
                <c:pt idx="209">
                  <c:v>0.15620000000000001</c:v>
                </c:pt>
                <c:pt idx="210">
                  <c:v>0.15720000000000001</c:v>
                </c:pt>
                <c:pt idx="211">
                  <c:v>0.1583</c:v>
                </c:pt>
                <c:pt idx="212">
                  <c:v>0.1593</c:v>
                </c:pt>
                <c:pt idx="213">
                  <c:v>0.1603</c:v>
                </c:pt>
                <c:pt idx="214">
                  <c:v>0.16139999999999999</c:v>
                </c:pt>
                <c:pt idx="215">
                  <c:v>0.16239999999999999</c:v>
                </c:pt>
                <c:pt idx="216">
                  <c:v>0.16350000000000001</c:v>
                </c:pt>
                <c:pt idx="217">
                  <c:v>0.16450000000000001</c:v>
                </c:pt>
                <c:pt idx="218">
                  <c:v>0.1656</c:v>
                </c:pt>
                <c:pt idx="219">
                  <c:v>0.1666</c:v>
                </c:pt>
                <c:pt idx="220">
                  <c:v>0.1676</c:v>
                </c:pt>
                <c:pt idx="221">
                  <c:v>0.16869999999999999</c:v>
                </c:pt>
                <c:pt idx="222">
                  <c:v>0.16969999999999999</c:v>
                </c:pt>
                <c:pt idx="223">
                  <c:v>0.17080000000000001</c:v>
                </c:pt>
                <c:pt idx="224">
                  <c:v>0.17180000000000001</c:v>
                </c:pt>
                <c:pt idx="225">
                  <c:v>0.1729</c:v>
                </c:pt>
                <c:pt idx="226">
                  <c:v>0.1739</c:v>
                </c:pt>
                <c:pt idx="227">
                  <c:v>0.1749</c:v>
                </c:pt>
                <c:pt idx="228">
                  <c:v>0.17599999999999999</c:v>
                </c:pt>
                <c:pt idx="229">
                  <c:v>0.17699999999999999</c:v>
                </c:pt>
                <c:pt idx="230">
                  <c:v>0.17810000000000001</c:v>
                </c:pt>
                <c:pt idx="231">
                  <c:v>0.17910000000000001</c:v>
                </c:pt>
                <c:pt idx="232">
                  <c:v>0.18010000000000001</c:v>
                </c:pt>
                <c:pt idx="233">
                  <c:v>0.1812</c:v>
                </c:pt>
                <c:pt idx="234">
                  <c:v>0.1822</c:v>
                </c:pt>
                <c:pt idx="235">
                  <c:v>0.18329999999999999</c:v>
                </c:pt>
                <c:pt idx="236">
                  <c:v>0.18429999999999999</c:v>
                </c:pt>
                <c:pt idx="237">
                  <c:v>0.18540000000000001</c:v>
                </c:pt>
                <c:pt idx="238">
                  <c:v>0.18640000000000001</c:v>
                </c:pt>
                <c:pt idx="239">
                  <c:v>0.18740000000000001</c:v>
                </c:pt>
                <c:pt idx="240">
                  <c:v>0.1885</c:v>
                </c:pt>
                <c:pt idx="241">
                  <c:v>0.1895</c:v>
                </c:pt>
                <c:pt idx="242">
                  <c:v>0.19059999999999999</c:v>
                </c:pt>
                <c:pt idx="243">
                  <c:v>0.19159999999999999</c:v>
                </c:pt>
                <c:pt idx="244">
                  <c:v>0.19270000000000001</c:v>
                </c:pt>
                <c:pt idx="245">
                  <c:v>0.19370000000000001</c:v>
                </c:pt>
                <c:pt idx="246">
                  <c:v>0.19470000000000001</c:v>
                </c:pt>
                <c:pt idx="247">
                  <c:v>0.1958</c:v>
                </c:pt>
                <c:pt idx="248">
                  <c:v>0.1968</c:v>
                </c:pt>
                <c:pt idx="249">
                  <c:v>0.19789999999999999</c:v>
                </c:pt>
                <c:pt idx="250">
                  <c:v>0.19889999999999999</c:v>
                </c:pt>
                <c:pt idx="251">
                  <c:v>0.19989999999999999</c:v>
                </c:pt>
                <c:pt idx="252">
                  <c:v>0.20100000000000001</c:v>
                </c:pt>
                <c:pt idx="253">
                  <c:v>0.20200000000000001</c:v>
                </c:pt>
                <c:pt idx="254">
                  <c:v>0.2031</c:v>
                </c:pt>
                <c:pt idx="255">
                  <c:v>0.2041</c:v>
                </c:pt>
                <c:pt idx="256">
                  <c:v>0.20519999999999999</c:v>
                </c:pt>
                <c:pt idx="257">
                  <c:v>0.20619999999999999</c:v>
                </c:pt>
                <c:pt idx="258">
                  <c:v>0.2072</c:v>
                </c:pt>
                <c:pt idx="259">
                  <c:v>0.20830000000000001</c:v>
                </c:pt>
                <c:pt idx="260">
                  <c:v>0.20930000000000001</c:v>
                </c:pt>
                <c:pt idx="261">
                  <c:v>0.2104</c:v>
                </c:pt>
                <c:pt idx="262">
                  <c:v>0.2114</c:v>
                </c:pt>
                <c:pt idx="263">
                  <c:v>0.21249999999999999</c:v>
                </c:pt>
                <c:pt idx="264">
                  <c:v>0.2135</c:v>
                </c:pt>
                <c:pt idx="265">
                  <c:v>0.2145</c:v>
                </c:pt>
                <c:pt idx="266">
                  <c:v>0.21560000000000001</c:v>
                </c:pt>
                <c:pt idx="267">
                  <c:v>0.21659999999999999</c:v>
                </c:pt>
                <c:pt idx="268">
                  <c:v>0.2177</c:v>
                </c:pt>
                <c:pt idx="269">
                  <c:v>0.21870000000000001</c:v>
                </c:pt>
                <c:pt idx="270">
                  <c:v>0.21970000000000001</c:v>
                </c:pt>
                <c:pt idx="271">
                  <c:v>0.2208</c:v>
                </c:pt>
                <c:pt idx="272">
                  <c:v>0.2218</c:v>
                </c:pt>
                <c:pt idx="273">
                  <c:v>0.22289999999999999</c:v>
                </c:pt>
                <c:pt idx="274">
                  <c:v>0.22389999999999999</c:v>
                </c:pt>
                <c:pt idx="275">
                  <c:v>0.22500000000000001</c:v>
                </c:pt>
                <c:pt idx="276">
                  <c:v>0.22600000000000001</c:v>
                </c:pt>
                <c:pt idx="277">
                  <c:v>0.22700000000000001</c:v>
                </c:pt>
                <c:pt idx="278">
                  <c:v>0.2281</c:v>
                </c:pt>
                <c:pt idx="279">
                  <c:v>0.2291</c:v>
                </c:pt>
                <c:pt idx="280">
                  <c:v>0.23019999999999999</c:v>
                </c:pt>
                <c:pt idx="281">
                  <c:v>0.23119999999999999</c:v>
                </c:pt>
                <c:pt idx="282">
                  <c:v>0.23230000000000001</c:v>
                </c:pt>
                <c:pt idx="283">
                  <c:v>0.23330000000000001</c:v>
                </c:pt>
                <c:pt idx="284">
                  <c:v>0.23430000000000001</c:v>
                </c:pt>
                <c:pt idx="285">
                  <c:v>0.2354</c:v>
                </c:pt>
                <c:pt idx="286">
                  <c:v>0.2364</c:v>
                </c:pt>
                <c:pt idx="287">
                  <c:v>0.23749999999999999</c:v>
                </c:pt>
                <c:pt idx="288">
                  <c:v>0.23849999999999999</c:v>
                </c:pt>
                <c:pt idx="289">
                  <c:v>0.23949999999999999</c:v>
                </c:pt>
                <c:pt idx="290">
                  <c:v>0.24060000000000001</c:v>
                </c:pt>
                <c:pt idx="291">
                  <c:v>0.24160000000000001</c:v>
                </c:pt>
                <c:pt idx="292">
                  <c:v>0.2427</c:v>
                </c:pt>
                <c:pt idx="293">
                  <c:v>0.2437</c:v>
                </c:pt>
                <c:pt idx="294">
                  <c:v>0.24479999999999999</c:v>
                </c:pt>
                <c:pt idx="295">
                  <c:v>0.24579999999999999</c:v>
                </c:pt>
                <c:pt idx="296">
                  <c:v>0.24679999999999999</c:v>
                </c:pt>
                <c:pt idx="297">
                  <c:v>0.24790000000000001</c:v>
                </c:pt>
                <c:pt idx="298">
                  <c:v>0.24890000000000001</c:v>
                </c:pt>
                <c:pt idx="299">
                  <c:v>0.25</c:v>
                </c:pt>
                <c:pt idx="300">
                  <c:v>0.251</c:v>
                </c:pt>
                <c:pt idx="301">
                  <c:v>0.25209999999999999</c:v>
                </c:pt>
                <c:pt idx="302">
                  <c:v>0.25309999999999999</c:v>
                </c:pt>
                <c:pt idx="303">
                  <c:v>0.25409999999999999</c:v>
                </c:pt>
                <c:pt idx="304">
                  <c:v>0.25519999999999998</c:v>
                </c:pt>
                <c:pt idx="305">
                  <c:v>0.25619999999999998</c:v>
                </c:pt>
                <c:pt idx="306">
                  <c:v>0.25729999999999997</c:v>
                </c:pt>
                <c:pt idx="307">
                  <c:v>0.25829999999999997</c:v>
                </c:pt>
                <c:pt idx="308">
                  <c:v>0.25940000000000002</c:v>
                </c:pt>
                <c:pt idx="309">
                  <c:v>0.26040000000000002</c:v>
                </c:pt>
                <c:pt idx="310">
                  <c:v>0.26140000000000002</c:v>
                </c:pt>
                <c:pt idx="311">
                  <c:v>0.26250000000000001</c:v>
                </c:pt>
                <c:pt idx="312">
                  <c:v>0.26350000000000001</c:v>
                </c:pt>
                <c:pt idx="313">
                  <c:v>0.2646</c:v>
                </c:pt>
                <c:pt idx="314">
                  <c:v>0.2656</c:v>
                </c:pt>
                <c:pt idx="315">
                  <c:v>0.2666</c:v>
                </c:pt>
                <c:pt idx="316">
                  <c:v>0.26769999999999999</c:v>
                </c:pt>
                <c:pt idx="317">
                  <c:v>0.26869999999999999</c:v>
                </c:pt>
                <c:pt idx="318">
                  <c:v>0.26979999999999998</c:v>
                </c:pt>
                <c:pt idx="319">
                  <c:v>0.27079999999999999</c:v>
                </c:pt>
                <c:pt idx="320">
                  <c:v>0.27189999999999998</c:v>
                </c:pt>
                <c:pt idx="321">
                  <c:v>0.27289999999999998</c:v>
                </c:pt>
                <c:pt idx="322">
                  <c:v>0.27389999999999998</c:v>
                </c:pt>
                <c:pt idx="323">
                  <c:v>0.27500000000000002</c:v>
                </c:pt>
                <c:pt idx="324">
                  <c:v>0.27600000000000002</c:v>
                </c:pt>
                <c:pt idx="325">
                  <c:v>0.27710000000000001</c:v>
                </c:pt>
                <c:pt idx="326">
                  <c:v>0.27810000000000001</c:v>
                </c:pt>
                <c:pt idx="327">
                  <c:v>0.2792</c:v>
                </c:pt>
                <c:pt idx="328">
                  <c:v>0.2802</c:v>
                </c:pt>
                <c:pt idx="329">
                  <c:v>0.28120000000000001</c:v>
                </c:pt>
                <c:pt idx="330">
                  <c:v>0.2823</c:v>
                </c:pt>
                <c:pt idx="331">
                  <c:v>0.2833</c:v>
                </c:pt>
                <c:pt idx="332">
                  <c:v>0.28439999999999999</c:v>
                </c:pt>
                <c:pt idx="333">
                  <c:v>0.28539999999999999</c:v>
                </c:pt>
                <c:pt idx="334">
                  <c:v>0.28639999999999999</c:v>
                </c:pt>
                <c:pt idx="335">
                  <c:v>0.28749999999999998</c:v>
                </c:pt>
                <c:pt idx="336">
                  <c:v>0.28849999999999998</c:v>
                </c:pt>
                <c:pt idx="337">
                  <c:v>0.28960000000000002</c:v>
                </c:pt>
                <c:pt idx="338">
                  <c:v>0.29060000000000002</c:v>
                </c:pt>
                <c:pt idx="339">
                  <c:v>0.29170000000000001</c:v>
                </c:pt>
                <c:pt idx="340">
                  <c:v>0.29270000000000002</c:v>
                </c:pt>
                <c:pt idx="341">
                  <c:v>0.29370000000000002</c:v>
                </c:pt>
                <c:pt idx="342">
                  <c:v>0.29480000000000001</c:v>
                </c:pt>
                <c:pt idx="343">
                  <c:v>0.29580000000000001</c:v>
                </c:pt>
                <c:pt idx="344">
                  <c:v>0.2969</c:v>
                </c:pt>
                <c:pt idx="345">
                  <c:v>0.2979</c:v>
                </c:pt>
                <c:pt idx="346">
                  <c:v>0.29899999999999999</c:v>
                </c:pt>
                <c:pt idx="347">
                  <c:v>0.3</c:v>
                </c:pt>
                <c:pt idx="348">
                  <c:v>0.30099999999999999</c:v>
                </c:pt>
                <c:pt idx="349">
                  <c:v>0.30209999999999998</c:v>
                </c:pt>
                <c:pt idx="350">
                  <c:v>0.30309999999999998</c:v>
                </c:pt>
                <c:pt idx="351">
                  <c:v>0.30420000000000003</c:v>
                </c:pt>
                <c:pt idx="352">
                  <c:v>0.30520000000000003</c:v>
                </c:pt>
                <c:pt idx="353">
                  <c:v>0.30620000000000003</c:v>
                </c:pt>
                <c:pt idx="354">
                  <c:v>0.30730000000000002</c:v>
                </c:pt>
                <c:pt idx="355">
                  <c:v>0.30830000000000002</c:v>
                </c:pt>
                <c:pt idx="356">
                  <c:v>0.30940000000000001</c:v>
                </c:pt>
                <c:pt idx="357">
                  <c:v>0.31040000000000001</c:v>
                </c:pt>
                <c:pt idx="358">
                  <c:v>0.3115</c:v>
                </c:pt>
                <c:pt idx="359">
                  <c:v>0.3125</c:v>
                </c:pt>
                <c:pt idx="360">
                  <c:v>0.3135</c:v>
                </c:pt>
                <c:pt idx="361">
                  <c:v>0.31459999999999999</c:v>
                </c:pt>
                <c:pt idx="362">
                  <c:v>0.31559999999999999</c:v>
                </c:pt>
                <c:pt idx="363">
                  <c:v>0.31669999999999998</c:v>
                </c:pt>
                <c:pt idx="364">
                  <c:v>0.31769999999999998</c:v>
                </c:pt>
                <c:pt idx="365">
                  <c:v>0.31879999999999997</c:v>
                </c:pt>
                <c:pt idx="366">
                  <c:v>0.31979999999999997</c:v>
                </c:pt>
                <c:pt idx="367">
                  <c:v>0.32079999999999997</c:v>
                </c:pt>
                <c:pt idx="368">
                  <c:v>0.32190000000000002</c:v>
                </c:pt>
                <c:pt idx="369">
                  <c:v>0.32290000000000002</c:v>
                </c:pt>
                <c:pt idx="370">
                  <c:v>0.32400000000000001</c:v>
                </c:pt>
                <c:pt idx="371">
                  <c:v>0.32500000000000001</c:v>
                </c:pt>
                <c:pt idx="372">
                  <c:v>0.32600000000000001</c:v>
                </c:pt>
                <c:pt idx="373">
                  <c:v>0.3271</c:v>
                </c:pt>
                <c:pt idx="374">
                  <c:v>0.3281</c:v>
                </c:pt>
                <c:pt idx="375">
                  <c:v>0.32919999999999999</c:v>
                </c:pt>
                <c:pt idx="376">
                  <c:v>0.33019999999999999</c:v>
                </c:pt>
                <c:pt idx="377">
                  <c:v>0.33129999999999998</c:v>
                </c:pt>
                <c:pt idx="378">
                  <c:v>0.33229999999999998</c:v>
                </c:pt>
                <c:pt idx="379">
                  <c:v>0.33329999999999999</c:v>
                </c:pt>
                <c:pt idx="380">
                  <c:v>0.33439999999999998</c:v>
                </c:pt>
                <c:pt idx="381">
                  <c:v>0.33539999999999998</c:v>
                </c:pt>
                <c:pt idx="382">
                  <c:v>0.33650000000000002</c:v>
                </c:pt>
                <c:pt idx="383">
                  <c:v>0.33750000000000002</c:v>
                </c:pt>
                <c:pt idx="384">
                  <c:v>0.33860000000000001</c:v>
                </c:pt>
                <c:pt idx="385">
                  <c:v>0.33960000000000001</c:v>
                </c:pt>
                <c:pt idx="386">
                  <c:v>0.34060000000000001</c:v>
                </c:pt>
                <c:pt idx="387">
                  <c:v>0.3417</c:v>
                </c:pt>
                <c:pt idx="388">
                  <c:v>0.3427</c:v>
                </c:pt>
                <c:pt idx="389">
                  <c:v>0.34379999999999999</c:v>
                </c:pt>
                <c:pt idx="390">
                  <c:v>0.3448</c:v>
                </c:pt>
                <c:pt idx="391">
                  <c:v>0.3458</c:v>
                </c:pt>
                <c:pt idx="392">
                  <c:v>0.34689999999999999</c:v>
                </c:pt>
                <c:pt idx="393">
                  <c:v>0.34789999999999999</c:v>
                </c:pt>
                <c:pt idx="394">
                  <c:v>0.34899999999999998</c:v>
                </c:pt>
                <c:pt idx="395">
                  <c:v>0.35</c:v>
                </c:pt>
                <c:pt idx="396">
                  <c:v>0.35110000000000002</c:v>
                </c:pt>
                <c:pt idx="397">
                  <c:v>0.35210000000000002</c:v>
                </c:pt>
                <c:pt idx="398">
                  <c:v>0.35310000000000002</c:v>
                </c:pt>
                <c:pt idx="399">
                  <c:v>0.35420000000000001</c:v>
                </c:pt>
                <c:pt idx="400">
                  <c:v>0.35520000000000002</c:v>
                </c:pt>
                <c:pt idx="401">
                  <c:v>0.35630000000000001</c:v>
                </c:pt>
                <c:pt idx="402">
                  <c:v>0.35730000000000001</c:v>
                </c:pt>
                <c:pt idx="403">
                  <c:v>0.3584</c:v>
                </c:pt>
                <c:pt idx="404">
                  <c:v>0.3594</c:v>
                </c:pt>
                <c:pt idx="405">
                  <c:v>0.3604</c:v>
                </c:pt>
                <c:pt idx="406">
                  <c:v>0.36149999999999999</c:v>
                </c:pt>
                <c:pt idx="407">
                  <c:v>0.36249999999999999</c:v>
                </c:pt>
                <c:pt idx="408">
                  <c:v>0.36359999999999998</c:v>
                </c:pt>
                <c:pt idx="409">
                  <c:v>0.36459999999999998</c:v>
                </c:pt>
                <c:pt idx="410">
                  <c:v>0.36559999999999998</c:v>
                </c:pt>
                <c:pt idx="411">
                  <c:v>0.36670000000000003</c:v>
                </c:pt>
                <c:pt idx="412">
                  <c:v>0.36770000000000003</c:v>
                </c:pt>
                <c:pt idx="413">
                  <c:v>0.36880000000000002</c:v>
                </c:pt>
                <c:pt idx="414">
                  <c:v>0.36980000000000002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0.374</c:v>
                </c:pt>
                <c:pt idx="419">
                  <c:v>0.375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0.37819999999999998</c:v>
                </c:pt>
                <c:pt idx="423">
                  <c:v>0.37919999999999998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0.38229999999999997</c:v>
                </c:pt>
                <c:pt idx="427">
                  <c:v>0.38340000000000002</c:v>
                </c:pt>
                <c:pt idx="428">
                  <c:v>0.38440000000000002</c:v>
                </c:pt>
                <c:pt idx="429">
                  <c:v>0.38540000000000002</c:v>
                </c:pt>
                <c:pt idx="430">
                  <c:v>0.38650000000000001</c:v>
                </c:pt>
                <c:pt idx="431">
                  <c:v>0.38750000000000001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0.4032</c:v>
                </c:pt>
                <c:pt idx="447">
                  <c:v>0.4042</c:v>
                </c:pt>
                <c:pt idx="448">
                  <c:v>0.4052</c:v>
                </c:pt>
                <c:pt idx="449">
                  <c:v>0.40629999999999999</c:v>
                </c:pt>
                <c:pt idx="450">
                  <c:v>0.4073</c:v>
                </c:pt>
                <c:pt idx="451">
                  <c:v>0.40839999999999999</c:v>
                </c:pt>
                <c:pt idx="452">
                  <c:v>0.40939999999999999</c:v>
                </c:pt>
                <c:pt idx="453">
                  <c:v>0.41049999999999998</c:v>
                </c:pt>
                <c:pt idx="454">
                  <c:v>0.41149999999999998</c:v>
                </c:pt>
                <c:pt idx="455">
                  <c:v>0.41249999999999998</c:v>
                </c:pt>
                <c:pt idx="456">
                  <c:v>0.41360000000000002</c:v>
                </c:pt>
                <c:pt idx="457">
                  <c:v>0.41460000000000002</c:v>
                </c:pt>
                <c:pt idx="458">
                  <c:v>0.41570000000000001</c:v>
                </c:pt>
                <c:pt idx="459">
                  <c:v>0.41670000000000001</c:v>
                </c:pt>
                <c:pt idx="460">
                  <c:v>0.4178</c:v>
                </c:pt>
                <c:pt idx="461">
                  <c:v>0.41880000000000001</c:v>
                </c:pt>
                <c:pt idx="462">
                  <c:v>0.41980000000000001</c:v>
                </c:pt>
                <c:pt idx="463">
                  <c:v>0.4209</c:v>
                </c:pt>
                <c:pt idx="464">
                  <c:v>0.4219</c:v>
                </c:pt>
                <c:pt idx="465">
                  <c:v>0.42299999999999999</c:v>
                </c:pt>
                <c:pt idx="466">
                  <c:v>0.42399999999999999</c:v>
                </c:pt>
                <c:pt idx="467">
                  <c:v>0.42499999999999999</c:v>
                </c:pt>
                <c:pt idx="468">
                  <c:v>0.42609999999999998</c:v>
                </c:pt>
                <c:pt idx="469">
                  <c:v>0.42709999999999998</c:v>
                </c:pt>
                <c:pt idx="470">
                  <c:v>0.42820000000000003</c:v>
                </c:pt>
                <c:pt idx="471">
                  <c:v>0.42920000000000003</c:v>
                </c:pt>
                <c:pt idx="472">
                  <c:v>0.43030000000000002</c:v>
                </c:pt>
                <c:pt idx="473">
                  <c:v>0.43130000000000002</c:v>
                </c:pt>
                <c:pt idx="474">
                  <c:v>0.43230000000000002</c:v>
                </c:pt>
                <c:pt idx="475">
                  <c:v>0.43340000000000001</c:v>
                </c:pt>
                <c:pt idx="476">
                  <c:v>0.43440000000000001</c:v>
                </c:pt>
                <c:pt idx="477">
                  <c:v>0.4355</c:v>
                </c:pt>
                <c:pt idx="478">
                  <c:v>0.4365</c:v>
                </c:pt>
                <c:pt idx="479">
                  <c:v>0.43759999999999999</c:v>
                </c:pt>
                <c:pt idx="480">
                  <c:v>0.43859999999999999</c:v>
                </c:pt>
                <c:pt idx="481">
                  <c:v>0.43959999999999999</c:v>
                </c:pt>
                <c:pt idx="482">
                  <c:v>0.44069999999999998</c:v>
                </c:pt>
                <c:pt idx="483">
                  <c:v>0.44169999999999998</c:v>
                </c:pt>
                <c:pt idx="484">
                  <c:v>0.44280000000000003</c:v>
                </c:pt>
                <c:pt idx="485">
                  <c:v>0.44379999999999997</c:v>
                </c:pt>
                <c:pt idx="486">
                  <c:v>0.44479999999999997</c:v>
                </c:pt>
                <c:pt idx="487">
                  <c:v>0.44590000000000002</c:v>
                </c:pt>
                <c:pt idx="488">
                  <c:v>0.44690000000000002</c:v>
                </c:pt>
                <c:pt idx="489">
                  <c:v>0.44800000000000001</c:v>
                </c:pt>
                <c:pt idx="490">
                  <c:v>0.44900000000000001</c:v>
                </c:pt>
                <c:pt idx="491">
                  <c:v>0.4501</c:v>
                </c:pt>
                <c:pt idx="492">
                  <c:v>0.4511</c:v>
                </c:pt>
                <c:pt idx="493">
                  <c:v>0.4521</c:v>
                </c:pt>
                <c:pt idx="494">
                  <c:v>0.45319999999999999</c:v>
                </c:pt>
                <c:pt idx="495">
                  <c:v>0.45419999999999999</c:v>
                </c:pt>
                <c:pt idx="496">
                  <c:v>0.45529999999999998</c:v>
                </c:pt>
                <c:pt idx="497">
                  <c:v>0.45629999999999998</c:v>
                </c:pt>
                <c:pt idx="498">
                  <c:v>0.45739999999999997</c:v>
                </c:pt>
                <c:pt idx="499">
                  <c:v>0.45839999999999997</c:v>
                </c:pt>
                <c:pt idx="500">
                  <c:v>0.45939999999999998</c:v>
                </c:pt>
                <c:pt idx="501">
                  <c:v>0.46050000000000002</c:v>
                </c:pt>
                <c:pt idx="502">
                  <c:v>0.46150000000000002</c:v>
                </c:pt>
                <c:pt idx="503">
                  <c:v>0.46260000000000001</c:v>
                </c:pt>
                <c:pt idx="504">
                  <c:v>0.46360000000000001</c:v>
                </c:pt>
                <c:pt idx="505">
                  <c:v>0.46460000000000001</c:v>
                </c:pt>
                <c:pt idx="506">
                  <c:v>0.4657</c:v>
                </c:pt>
                <c:pt idx="507">
                  <c:v>0.4667</c:v>
                </c:pt>
                <c:pt idx="508">
                  <c:v>0.46779999999999999</c:v>
                </c:pt>
                <c:pt idx="509">
                  <c:v>0.46879999999999999</c:v>
                </c:pt>
                <c:pt idx="510">
                  <c:v>0.46989999999999998</c:v>
                </c:pt>
                <c:pt idx="511">
                  <c:v>0.47089999999999999</c:v>
                </c:pt>
                <c:pt idx="512">
                  <c:v>0.47189999999999999</c:v>
                </c:pt>
                <c:pt idx="513">
                  <c:v>0.47299999999999998</c:v>
                </c:pt>
                <c:pt idx="514">
                  <c:v>0.47399999999999998</c:v>
                </c:pt>
                <c:pt idx="515">
                  <c:v>0.47510000000000002</c:v>
                </c:pt>
                <c:pt idx="516">
                  <c:v>0.47610000000000002</c:v>
                </c:pt>
                <c:pt idx="517">
                  <c:v>0.47720000000000001</c:v>
                </c:pt>
                <c:pt idx="518">
                  <c:v>0.47820000000000001</c:v>
                </c:pt>
                <c:pt idx="519">
                  <c:v>0.47920000000000001</c:v>
                </c:pt>
                <c:pt idx="520">
                  <c:v>0.4803</c:v>
                </c:pt>
                <c:pt idx="521">
                  <c:v>0.48130000000000001</c:v>
                </c:pt>
                <c:pt idx="522">
                  <c:v>0.4824</c:v>
                </c:pt>
                <c:pt idx="523">
                  <c:v>0.4834</c:v>
                </c:pt>
                <c:pt idx="524">
                  <c:v>0.4844</c:v>
                </c:pt>
                <c:pt idx="525">
                  <c:v>0.48549999999999999</c:v>
                </c:pt>
                <c:pt idx="526">
                  <c:v>0.48649999999999999</c:v>
                </c:pt>
                <c:pt idx="527">
                  <c:v>0.48759999999999998</c:v>
                </c:pt>
                <c:pt idx="528">
                  <c:v>0.48859999999999998</c:v>
                </c:pt>
                <c:pt idx="529">
                  <c:v>0.48970000000000002</c:v>
                </c:pt>
                <c:pt idx="530">
                  <c:v>0.49070000000000003</c:v>
                </c:pt>
                <c:pt idx="531">
                  <c:v>0.49170000000000003</c:v>
                </c:pt>
                <c:pt idx="532">
                  <c:v>0.49280000000000002</c:v>
                </c:pt>
                <c:pt idx="533">
                  <c:v>0.49380000000000002</c:v>
                </c:pt>
                <c:pt idx="534">
                  <c:v>0.49490000000000001</c:v>
                </c:pt>
                <c:pt idx="535">
                  <c:v>0.49590000000000001</c:v>
                </c:pt>
                <c:pt idx="536">
                  <c:v>0.497</c:v>
                </c:pt>
                <c:pt idx="537">
                  <c:v>0.498</c:v>
                </c:pt>
                <c:pt idx="538">
                  <c:v>0.499</c:v>
                </c:pt>
                <c:pt idx="539">
                  <c:v>0.50009999999999999</c:v>
                </c:pt>
                <c:pt idx="540">
                  <c:v>0.50109999999999999</c:v>
                </c:pt>
                <c:pt idx="541">
                  <c:v>0.50219999999999998</c:v>
                </c:pt>
                <c:pt idx="542">
                  <c:v>0.50319999999999998</c:v>
                </c:pt>
                <c:pt idx="543">
                  <c:v>0.50429999999999997</c:v>
                </c:pt>
                <c:pt idx="544">
                  <c:v>0.50529999999999997</c:v>
                </c:pt>
                <c:pt idx="545">
                  <c:v>0.50629999999999997</c:v>
                </c:pt>
                <c:pt idx="546">
                  <c:v>0.50739999999999996</c:v>
                </c:pt>
                <c:pt idx="547">
                  <c:v>0.50839999999999996</c:v>
                </c:pt>
                <c:pt idx="548">
                  <c:v>0.50949999999999995</c:v>
                </c:pt>
                <c:pt idx="549">
                  <c:v>0.51049999999999995</c:v>
                </c:pt>
                <c:pt idx="550">
                  <c:v>0.51149999999999995</c:v>
                </c:pt>
                <c:pt idx="551">
                  <c:v>0.51259999999999994</c:v>
                </c:pt>
                <c:pt idx="552">
                  <c:v>0.51359999999999995</c:v>
                </c:pt>
                <c:pt idx="553">
                  <c:v>0.51470000000000005</c:v>
                </c:pt>
                <c:pt idx="554">
                  <c:v>0.51570000000000005</c:v>
                </c:pt>
                <c:pt idx="555">
                  <c:v>0.51680000000000004</c:v>
                </c:pt>
                <c:pt idx="556">
                  <c:v>0.51780000000000004</c:v>
                </c:pt>
                <c:pt idx="557">
                  <c:v>0.51880000000000004</c:v>
                </c:pt>
                <c:pt idx="558">
                  <c:v>0.51990000000000003</c:v>
                </c:pt>
                <c:pt idx="559">
                  <c:v>0.52090000000000003</c:v>
                </c:pt>
                <c:pt idx="560">
                  <c:v>0.52200000000000002</c:v>
                </c:pt>
                <c:pt idx="561">
                  <c:v>0.52300000000000002</c:v>
                </c:pt>
                <c:pt idx="562">
                  <c:v>0.52410000000000001</c:v>
                </c:pt>
                <c:pt idx="563">
                  <c:v>0.52510000000000001</c:v>
                </c:pt>
                <c:pt idx="564">
                  <c:v>0.52610000000000001</c:v>
                </c:pt>
                <c:pt idx="565">
                  <c:v>0.5272</c:v>
                </c:pt>
                <c:pt idx="566">
                  <c:v>0.5282</c:v>
                </c:pt>
                <c:pt idx="567">
                  <c:v>0.52929999999999999</c:v>
                </c:pt>
                <c:pt idx="568">
                  <c:v>0.53029999999999999</c:v>
                </c:pt>
                <c:pt idx="569">
                  <c:v>0.53129999999999999</c:v>
                </c:pt>
                <c:pt idx="570">
                  <c:v>0.53239999999999998</c:v>
                </c:pt>
                <c:pt idx="571">
                  <c:v>0.53339999999999999</c:v>
                </c:pt>
                <c:pt idx="572">
                  <c:v>0.53449999999999998</c:v>
                </c:pt>
                <c:pt idx="573">
                  <c:v>0.53549999999999998</c:v>
                </c:pt>
                <c:pt idx="574">
                  <c:v>0.53659999999999997</c:v>
                </c:pt>
                <c:pt idx="575">
                  <c:v>0.53759999999999997</c:v>
                </c:pt>
                <c:pt idx="576">
                  <c:v>0.53859999999999997</c:v>
                </c:pt>
                <c:pt idx="577">
                  <c:v>0.53969999999999996</c:v>
                </c:pt>
                <c:pt idx="578">
                  <c:v>0.54069999999999996</c:v>
                </c:pt>
                <c:pt idx="579">
                  <c:v>0.54179999999999995</c:v>
                </c:pt>
                <c:pt idx="580">
                  <c:v>0.54279999999999995</c:v>
                </c:pt>
                <c:pt idx="581">
                  <c:v>0.54390000000000005</c:v>
                </c:pt>
                <c:pt idx="582">
                  <c:v>0.54490000000000005</c:v>
                </c:pt>
                <c:pt idx="583">
                  <c:v>0.54590000000000005</c:v>
                </c:pt>
                <c:pt idx="584">
                  <c:v>0.54700000000000004</c:v>
                </c:pt>
                <c:pt idx="585">
                  <c:v>0.54800000000000004</c:v>
                </c:pt>
                <c:pt idx="586">
                  <c:v>0.54910000000000003</c:v>
                </c:pt>
                <c:pt idx="587">
                  <c:v>0.55010000000000003</c:v>
                </c:pt>
                <c:pt idx="588">
                  <c:v>0.55110000000000003</c:v>
                </c:pt>
                <c:pt idx="589">
                  <c:v>0.55220000000000002</c:v>
                </c:pt>
                <c:pt idx="590">
                  <c:v>0.55320000000000003</c:v>
                </c:pt>
                <c:pt idx="591">
                  <c:v>0.55430000000000001</c:v>
                </c:pt>
                <c:pt idx="592">
                  <c:v>0.55530000000000002</c:v>
                </c:pt>
                <c:pt idx="593">
                  <c:v>0.55640000000000001</c:v>
                </c:pt>
                <c:pt idx="594">
                  <c:v>0.55740000000000001</c:v>
                </c:pt>
                <c:pt idx="595">
                  <c:v>0.55840000000000001</c:v>
                </c:pt>
                <c:pt idx="596">
                  <c:v>0.5595</c:v>
                </c:pt>
                <c:pt idx="597">
                  <c:v>0.5605</c:v>
                </c:pt>
                <c:pt idx="598">
                  <c:v>0.56159999999999999</c:v>
                </c:pt>
                <c:pt idx="599">
                  <c:v>0.56259999999999999</c:v>
                </c:pt>
                <c:pt idx="600">
                  <c:v>0.56369999999999998</c:v>
                </c:pt>
                <c:pt idx="601">
                  <c:v>0.56469999999999998</c:v>
                </c:pt>
                <c:pt idx="602">
                  <c:v>0.56569999999999998</c:v>
                </c:pt>
                <c:pt idx="603">
                  <c:v>0.56679999999999997</c:v>
                </c:pt>
                <c:pt idx="604">
                  <c:v>0.56779999999999997</c:v>
                </c:pt>
                <c:pt idx="605">
                  <c:v>0.56889999999999996</c:v>
                </c:pt>
                <c:pt idx="606">
                  <c:v>0.56989999999999996</c:v>
                </c:pt>
                <c:pt idx="607">
                  <c:v>0.57089999999999996</c:v>
                </c:pt>
                <c:pt idx="608">
                  <c:v>0.57199999999999995</c:v>
                </c:pt>
                <c:pt idx="609">
                  <c:v>0.57299999999999995</c:v>
                </c:pt>
                <c:pt idx="610">
                  <c:v>0.57410000000000005</c:v>
                </c:pt>
                <c:pt idx="611">
                  <c:v>0.57509999999999994</c:v>
                </c:pt>
                <c:pt idx="612">
                  <c:v>0.57620000000000005</c:v>
                </c:pt>
                <c:pt idx="613">
                  <c:v>0.57720000000000005</c:v>
                </c:pt>
                <c:pt idx="614">
                  <c:v>0.57820000000000005</c:v>
                </c:pt>
                <c:pt idx="615">
                  <c:v>0.57930000000000004</c:v>
                </c:pt>
                <c:pt idx="616">
                  <c:v>0.58030000000000004</c:v>
                </c:pt>
                <c:pt idx="617">
                  <c:v>0.58140000000000003</c:v>
                </c:pt>
                <c:pt idx="618">
                  <c:v>0.58240000000000003</c:v>
                </c:pt>
                <c:pt idx="619">
                  <c:v>0.58350000000000002</c:v>
                </c:pt>
                <c:pt idx="620">
                  <c:v>0.58450000000000002</c:v>
                </c:pt>
                <c:pt idx="621">
                  <c:v>0.58550000000000002</c:v>
                </c:pt>
                <c:pt idx="622">
                  <c:v>0.58660000000000001</c:v>
                </c:pt>
                <c:pt idx="623">
                  <c:v>0.58760000000000001</c:v>
                </c:pt>
                <c:pt idx="624">
                  <c:v>0.5887</c:v>
                </c:pt>
                <c:pt idx="625">
                  <c:v>0.5897</c:v>
                </c:pt>
                <c:pt idx="626">
                  <c:v>0.5907</c:v>
                </c:pt>
                <c:pt idx="627">
                  <c:v>0.59179999999999999</c:v>
                </c:pt>
                <c:pt idx="628">
                  <c:v>0.59279999999999999</c:v>
                </c:pt>
                <c:pt idx="629">
                  <c:v>0.59389999999999998</c:v>
                </c:pt>
                <c:pt idx="630">
                  <c:v>0.59489999999999998</c:v>
                </c:pt>
                <c:pt idx="631">
                  <c:v>0.59599999999999997</c:v>
                </c:pt>
                <c:pt idx="632">
                  <c:v>0.59699999999999998</c:v>
                </c:pt>
                <c:pt idx="633">
                  <c:v>0.59799999999999998</c:v>
                </c:pt>
                <c:pt idx="634">
                  <c:v>0.59909999999999997</c:v>
                </c:pt>
                <c:pt idx="635">
                  <c:v>0.60009999999999997</c:v>
                </c:pt>
                <c:pt idx="636">
                  <c:v>0.60119999999999996</c:v>
                </c:pt>
                <c:pt idx="637">
                  <c:v>0.60219999999999996</c:v>
                </c:pt>
                <c:pt idx="638">
                  <c:v>0.60329999999999995</c:v>
                </c:pt>
                <c:pt idx="639">
                  <c:v>0.60429999999999995</c:v>
                </c:pt>
                <c:pt idx="640">
                  <c:v>0.60529999999999995</c:v>
                </c:pt>
                <c:pt idx="641">
                  <c:v>0.60640000000000005</c:v>
                </c:pt>
                <c:pt idx="642">
                  <c:v>0.60740000000000005</c:v>
                </c:pt>
                <c:pt idx="643">
                  <c:v>0.60850000000000004</c:v>
                </c:pt>
                <c:pt idx="644">
                  <c:v>0.60950000000000004</c:v>
                </c:pt>
                <c:pt idx="645">
                  <c:v>0.61050000000000004</c:v>
                </c:pt>
                <c:pt idx="646">
                  <c:v>0.61160000000000003</c:v>
                </c:pt>
                <c:pt idx="647">
                  <c:v>0.61260000000000003</c:v>
                </c:pt>
                <c:pt idx="648">
                  <c:v>0.61370000000000002</c:v>
                </c:pt>
                <c:pt idx="649">
                  <c:v>0.61470000000000002</c:v>
                </c:pt>
                <c:pt idx="650">
                  <c:v>0.61580000000000001</c:v>
                </c:pt>
                <c:pt idx="651">
                  <c:v>0.61680000000000001</c:v>
                </c:pt>
                <c:pt idx="652">
                  <c:v>0.61780000000000002</c:v>
                </c:pt>
                <c:pt idx="653">
                  <c:v>0.61890000000000001</c:v>
                </c:pt>
                <c:pt idx="654">
                  <c:v>0.61990000000000001</c:v>
                </c:pt>
                <c:pt idx="655">
                  <c:v>0.621</c:v>
                </c:pt>
                <c:pt idx="656">
                  <c:v>0.622</c:v>
                </c:pt>
                <c:pt idx="657">
                  <c:v>0.62309999999999999</c:v>
                </c:pt>
                <c:pt idx="658">
                  <c:v>0.62409999999999999</c:v>
                </c:pt>
                <c:pt idx="659">
                  <c:v>0.62509999999999999</c:v>
                </c:pt>
                <c:pt idx="660">
                  <c:v>0.62619999999999998</c:v>
                </c:pt>
                <c:pt idx="661">
                  <c:v>0.62719999999999998</c:v>
                </c:pt>
                <c:pt idx="662">
                  <c:v>0.62829999999999997</c:v>
                </c:pt>
                <c:pt idx="663">
                  <c:v>0.62929999999999997</c:v>
                </c:pt>
                <c:pt idx="664">
                  <c:v>0.63029999999999997</c:v>
                </c:pt>
                <c:pt idx="665">
                  <c:v>0.63139999999999996</c:v>
                </c:pt>
                <c:pt idx="666">
                  <c:v>0.63239999999999996</c:v>
                </c:pt>
                <c:pt idx="667">
                  <c:v>0.63349999999999995</c:v>
                </c:pt>
                <c:pt idx="668">
                  <c:v>0.63449999999999995</c:v>
                </c:pt>
                <c:pt idx="669">
                  <c:v>0.63560000000000005</c:v>
                </c:pt>
                <c:pt idx="670">
                  <c:v>0.63660000000000005</c:v>
                </c:pt>
                <c:pt idx="671">
                  <c:v>0.63759999999999994</c:v>
                </c:pt>
                <c:pt idx="672">
                  <c:v>0.63870000000000005</c:v>
                </c:pt>
                <c:pt idx="673">
                  <c:v>0.63970000000000005</c:v>
                </c:pt>
                <c:pt idx="674">
                  <c:v>0.64080000000000004</c:v>
                </c:pt>
                <c:pt idx="675">
                  <c:v>0.64180000000000004</c:v>
                </c:pt>
                <c:pt idx="676">
                  <c:v>0.64290000000000003</c:v>
                </c:pt>
                <c:pt idx="677">
                  <c:v>0.64390000000000003</c:v>
                </c:pt>
                <c:pt idx="678">
                  <c:v>0.64490000000000003</c:v>
                </c:pt>
                <c:pt idx="679">
                  <c:v>0.64600000000000002</c:v>
                </c:pt>
                <c:pt idx="680">
                  <c:v>0.64700000000000002</c:v>
                </c:pt>
                <c:pt idx="681">
                  <c:v>0.64810000000000001</c:v>
                </c:pt>
                <c:pt idx="682">
                  <c:v>0.64910000000000001</c:v>
                </c:pt>
                <c:pt idx="683">
                  <c:v>0.65010000000000001</c:v>
                </c:pt>
                <c:pt idx="684">
                  <c:v>0.6512</c:v>
                </c:pt>
                <c:pt idx="685">
                  <c:v>0.6522</c:v>
                </c:pt>
                <c:pt idx="686">
                  <c:v>0.65329999999999999</c:v>
                </c:pt>
                <c:pt idx="687">
                  <c:v>0.65429999999999999</c:v>
                </c:pt>
                <c:pt idx="688">
                  <c:v>0.65539999999999998</c:v>
                </c:pt>
                <c:pt idx="689">
                  <c:v>0.65639999999999998</c:v>
                </c:pt>
                <c:pt idx="690">
                  <c:v>0.65739999999999998</c:v>
                </c:pt>
                <c:pt idx="691">
                  <c:v>0.65849999999999997</c:v>
                </c:pt>
                <c:pt idx="692">
                  <c:v>0.65949999999999998</c:v>
                </c:pt>
                <c:pt idx="693">
                  <c:v>0.66059999999999997</c:v>
                </c:pt>
                <c:pt idx="694">
                  <c:v>0.66159999999999997</c:v>
                </c:pt>
                <c:pt idx="695">
                  <c:v>0.66269999999999996</c:v>
                </c:pt>
                <c:pt idx="696">
                  <c:v>0.66369999999999996</c:v>
                </c:pt>
                <c:pt idx="697">
                  <c:v>0.66469999999999996</c:v>
                </c:pt>
                <c:pt idx="698">
                  <c:v>0.66579999999999995</c:v>
                </c:pt>
                <c:pt idx="699">
                  <c:v>0.66679999999999995</c:v>
                </c:pt>
                <c:pt idx="700">
                  <c:v>0.66790000000000005</c:v>
                </c:pt>
                <c:pt idx="701">
                  <c:v>0.66890000000000005</c:v>
                </c:pt>
                <c:pt idx="702">
                  <c:v>0.66990000000000005</c:v>
                </c:pt>
                <c:pt idx="703">
                  <c:v>0.67100000000000004</c:v>
                </c:pt>
                <c:pt idx="704">
                  <c:v>0.67200000000000004</c:v>
                </c:pt>
                <c:pt idx="705">
                  <c:v>0.67310000000000003</c:v>
                </c:pt>
                <c:pt idx="706">
                  <c:v>0.67410000000000003</c:v>
                </c:pt>
                <c:pt idx="707">
                  <c:v>0.67520000000000002</c:v>
                </c:pt>
                <c:pt idx="708">
                  <c:v>0.67620000000000002</c:v>
                </c:pt>
                <c:pt idx="709">
                  <c:v>0.67720000000000002</c:v>
                </c:pt>
                <c:pt idx="710">
                  <c:v>0.67830000000000001</c:v>
                </c:pt>
                <c:pt idx="711">
                  <c:v>0.67930000000000001</c:v>
                </c:pt>
                <c:pt idx="712">
                  <c:v>0.6804</c:v>
                </c:pt>
                <c:pt idx="713">
                  <c:v>0.68140000000000001</c:v>
                </c:pt>
                <c:pt idx="714">
                  <c:v>0.6825</c:v>
                </c:pt>
                <c:pt idx="715">
                  <c:v>0.6835</c:v>
                </c:pt>
                <c:pt idx="716">
                  <c:v>0.6845</c:v>
                </c:pt>
                <c:pt idx="717">
                  <c:v>0.68559999999999999</c:v>
                </c:pt>
                <c:pt idx="718">
                  <c:v>0.68659999999999999</c:v>
                </c:pt>
                <c:pt idx="719">
                  <c:v>0.68769999999999998</c:v>
                </c:pt>
                <c:pt idx="720">
                  <c:v>0.68869999999999998</c:v>
                </c:pt>
                <c:pt idx="721">
                  <c:v>0.68969999999999998</c:v>
                </c:pt>
                <c:pt idx="722">
                  <c:v>0.69079999999999997</c:v>
                </c:pt>
                <c:pt idx="723">
                  <c:v>0.69179999999999997</c:v>
                </c:pt>
                <c:pt idx="724">
                  <c:v>0.69289999999999996</c:v>
                </c:pt>
                <c:pt idx="725">
                  <c:v>0.69389999999999996</c:v>
                </c:pt>
                <c:pt idx="726">
                  <c:v>0.69499999999999995</c:v>
                </c:pt>
                <c:pt idx="727">
                  <c:v>0.69599999999999995</c:v>
                </c:pt>
                <c:pt idx="728">
                  <c:v>0.69699999999999995</c:v>
                </c:pt>
                <c:pt idx="729">
                  <c:v>0.69810000000000005</c:v>
                </c:pt>
                <c:pt idx="730">
                  <c:v>0.69910000000000005</c:v>
                </c:pt>
                <c:pt idx="731">
                  <c:v>0.70020000000000004</c:v>
                </c:pt>
                <c:pt idx="732">
                  <c:v>0.70120000000000005</c:v>
                </c:pt>
                <c:pt idx="733">
                  <c:v>0.70230000000000004</c:v>
                </c:pt>
                <c:pt idx="734">
                  <c:v>0.70330000000000004</c:v>
                </c:pt>
                <c:pt idx="735">
                  <c:v>0.70430000000000004</c:v>
                </c:pt>
                <c:pt idx="736">
                  <c:v>0.70540000000000003</c:v>
                </c:pt>
                <c:pt idx="737">
                  <c:v>0.70640000000000003</c:v>
                </c:pt>
                <c:pt idx="738">
                  <c:v>0.70750000000000002</c:v>
                </c:pt>
                <c:pt idx="739">
                  <c:v>0.70850000000000002</c:v>
                </c:pt>
                <c:pt idx="740">
                  <c:v>0.70950000000000002</c:v>
                </c:pt>
                <c:pt idx="741">
                  <c:v>0.71060000000000001</c:v>
                </c:pt>
                <c:pt idx="742">
                  <c:v>0.71160000000000001</c:v>
                </c:pt>
                <c:pt idx="743">
                  <c:v>0.7127</c:v>
                </c:pt>
                <c:pt idx="744">
                  <c:v>0.7137</c:v>
                </c:pt>
                <c:pt idx="745">
                  <c:v>0.71479999999999999</c:v>
                </c:pt>
                <c:pt idx="746">
                  <c:v>0.71579999999999999</c:v>
                </c:pt>
                <c:pt idx="747">
                  <c:v>0.71679999999999999</c:v>
                </c:pt>
                <c:pt idx="748">
                  <c:v>0.71789999999999998</c:v>
                </c:pt>
                <c:pt idx="749">
                  <c:v>0.71889999999999998</c:v>
                </c:pt>
                <c:pt idx="750">
                  <c:v>0.72</c:v>
                </c:pt>
                <c:pt idx="751">
                  <c:v>0.72099999999999997</c:v>
                </c:pt>
                <c:pt idx="752">
                  <c:v>0.72209999999999996</c:v>
                </c:pt>
                <c:pt idx="753">
                  <c:v>0.72309999999999997</c:v>
                </c:pt>
                <c:pt idx="754">
                  <c:v>0.72409999999999997</c:v>
                </c:pt>
                <c:pt idx="755">
                  <c:v>0.72519999999999996</c:v>
                </c:pt>
                <c:pt idx="756">
                  <c:v>0.72619999999999996</c:v>
                </c:pt>
                <c:pt idx="757">
                  <c:v>0.72729999999999995</c:v>
                </c:pt>
                <c:pt idx="758">
                  <c:v>0.72829999999999995</c:v>
                </c:pt>
                <c:pt idx="759">
                  <c:v>0.72929999999999995</c:v>
                </c:pt>
                <c:pt idx="760">
                  <c:v>0.73040000000000005</c:v>
                </c:pt>
                <c:pt idx="761">
                  <c:v>0.73140000000000005</c:v>
                </c:pt>
                <c:pt idx="762">
                  <c:v>0.73250000000000004</c:v>
                </c:pt>
                <c:pt idx="763">
                  <c:v>0.73350000000000004</c:v>
                </c:pt>
                <c:pt idx="764">
                  <c:v>0.73460000000000003</c:v>
                </c:pt>
                <c:pt idx="765">
                  <c:v>0.73560000000000003</c:v>
                </c:pt>
                <c:pt idx="766">
                  <c:v>0.73660000000000003</c:v>
                </c:pt>
                <c:pt idx="767">
                  <c:v>0.73770000000000002</c:v>
                </c:pt>
                <c:pt idx="768">
                  <c:v>0.73870000000000002</c:v>
                </c:pt>
                <c:pt idx="769">
                  <c:v>0.73980000000000001</c:v>
                </c:pt>
                <c:pt idx="770">
                  <c:v>0.74080000000000001</c:v>
                </c:pt>
                <c:pt idx="771">
                  <c:v>0.7419</c:v>
                </c:pt>
                <c:pt idx="772">
                  <c:v>0.7429</c:v>
                </c:pt>
                <c:pt idx="773">
                  <c:v>0.74390000000000001</c:v>
                </c:pt>
                <c:pt idx="774">
                  <c:v>0.745</c:v>
                </c:pt>
                <c:pt idx="775">
                  <c:v>0.746</c:v>
                </c:pt>
                <c:pt idx="776">
                  <c:v>0.74709999999999999</c:v>
                </c:pt>
                <c:pt idx="777">
                  <c:v>0.74809999999999999</c:v>
                </c:pt>
                <c:pt idx="778">
                  <c:v>0.74919999999999998</c:v>
                </c:pt>
                <c:pt idx="779">
                  <c:v>0.75019999999999998</c:v>
                </c:pt>
                <c:pt idx="780">
                  <c:v>0.75119999999999998</c:v>
                </c:pt>
                <c:pt idx="781">
                  <c:v>0.75229999999999997</c:v>
                </c:pt>
                <c:pt idx="782">
                  <c:v>0.75329999999999997</c:v>
                </c:pt>
                <c:pt idx="783">
                  <c:v>0.75439999999999996</c:v>
                </c:pt>
                <c:pt idx="784">
                  <c:v>0.75539999999999996</c:v>
                </c:pt>
                <c:pt idx="785">
                  <c:v>0.75639999999999996</c:v>
                </c:pt>
                <c:pt idx="786">
                  <c:v>0.75749999999999995</c:v>
                </c:pt>
                <c:pt idx="787">
                  <c:v>0.75849999999999995</c:v>
                </c:pt>
                <c:pt idx="788">
                  <c:v>0.75960000000000005</c:v>
                </c:pt>
                <c:pt idx="789">
                  <c:v>0.76060000000000005</c:v>
                </c:pt>
                <c:pt idx="790">
                  <c:v>0.76170000000000004</c:v>
                </c:pt>
                <c:pt idx="791">
                  <c:v>0.76270000000000004</c:v>
                </c:pt>
                <c:pt idx="792">
                  <c:v>0.76370000000000005</c:v>
                </c:pt>
                <c:pt idx="793">
                  <c:v>0.76480000000000004</c:v>
                </c:pt>
                <c:pt idx="794">
                  <c:v>0.76580000000000004</c:v>
                </c:pt>
                <c:pt idx="795">
                  <c:v>0.76690000000000003</c:v>
                </c:pt>
                <c:pt idx="796">
                  <c:v>0.76790000000000003</c:v>
                </c:pt>
                <c:pt idx="797">
                  <c:v>0.76900000000000002</c:v>
                </c:pt>
                <c:pt idx="798">
                  <c:v>0.77</c:v>
                </c:pt>
                <c:pt idx="799">
                  <c:v>0.77100000000000002</c:v>
                </c:pt>
                <c:pt idx="800">
                  <c:v>0.77210000000000001</c:v>
                </c:pt>
                <c:pt idx="801">
                  <c:v>0.77310000000000001</c:v>
                </c:pt>
                <c:pt idx="802">
                  <c:v>0.7742</c:v>
                </c:pt>
                <c:pt idx="803">
                  <c:v>0.7752</c:v>
                </c:pt>
                <c:pt idx="804">
                  <c:v>0.7762</c:v>
                </c:pt>
                <c:pt idx="805">
                  <c:v>0.77729999999999999</c:v>
                </c:pt>
                <c:pt idx="806">
                  <c:v>0.77829999999999999</c:v>
                </c:pt>
                <c:pt idx="807">
                  <c:v>0.77939999999999998</c:v>
                </c:pt>
                <c:pt idx="808">
                  <c:v>0.78039999999999998</c:v>
                </c:pt>
                <c:pt idx="809">
                  <c:v>0.78149999999999997</c:v>
                </c:pt>
                <c:pt idx="810">
                  <c:v>0.78249999999999997</c:v>
                </c:pt>
                <c:pt idx="811">
                  <c:v>0.78349999999999997</c:v>
                </c:pt>
                <c:pt idx="812">
                  <c:v>0.78459999999999996</c:v>
                </c:pt>
                <c:pt idx="813">
                  <c:v>0.78559999999999997</c:v>
                </c:pt>
                <c:pt idx="814">
                  <c:v>0.78669999999999995</c:v>
                </c:pt>
                <c:pt idx="815">
                  <c:v>0.78769999999999996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0.79079999999999995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0.79920000000000002</c:v>
                </c:pt>
                <c:pt idx="827">
                  <c:v>0.80020000000000002</c:v>
                </c:pt>
                <c:pt idx="828">
                  <c:v>0.80130000000000001</c:v>
                </c:pt>
                <c:pt idx="829">
                  <c:v>0.80230000000000001</c:v>
                </c:pt>
                <c:pt idx="830">
                  <c:v>0.80330000000000001</c:v>
                </c:pt>
                <c:pt idx="831">
                  <c:v>0.8044</c:v>
                </c:pt>
                <c:pt idx="832">
                  <c:v>0.8054</c:v>
                </c:pt>
                <c:pt idx="833">
                  <c:v>0.80649999999999999</c:v>
                </c:pt>
                <c:pt idx="834">
                  <c:v>0.8075</c:v>
                </c:pt>
                <c:pt idx="835">
                  <c:v>0.80859999999999999</c:v>
                </c:pt>
                <c:pt idx="836">
                  <c:v>0.80959999999999999</c:v>
                </c:pt>
                <c:pt idx="837">
                  <c:v>0.81059999999999999</c:v>
                </c:pt>
                <c:pt idx="838">
                  <c:v>0.81169999999999998</c:v>
                </c:pt>
                <c:pt idx="839">
                  <c:v>0.81269999999999998</c:v>
                </c:pt>
                <c:pt idx="840">
                  <c:v>0.81379999999999997</c:v>
                </c:pt>
                <c:pt idx="841">
                  <c:v>0.81479999999999997</c:v>
                </c:pt>
                <c:pt idx="842">
                  <c:v>0.81579999999999997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0.82110000000000005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0.82420000000000004</c:v>
                </c:pt>
                <c:pt idx="851">
                  <c:v>0.82520000000000004</c:v>
                </c:pt>
                <c:pt idx="852">
                  <c:v>0.82630000000000003</c:v>
                </c:pt>
                <c:pt idx="853">
                  <c:v>0.82730000000000004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0.83360000000000001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0.8367</c:v>
                </c:pt>
                <c:pt idx="863">
                  <c:v>0.8377</c:v>
                </c:pt>
                <c:pt idx="864">
                  <c:v>0.83879999999999999</c:v>
                </c:pt>
                <c:pt idx="865">
                  <c:v>0.83979999999999999</c:v>
                </c:pt>
                <c:pt idx="866">
                  <c:v>0.84089999999999998</c:v>
                </c:pt>
                <c:pt idx="867">
                  <c:v>0.84189999999999998</c:v>
                </c:pt>
              </c:numCache>
            </c:numRef>
          </c:xVal>
          <c:yVal>
            <c:numRef>
              <c:f>NEMI!$C$3:$C$870</c:f>
              <c:numCache>
                <c:formatCode>0.00E+00</c:formatCode>
                <c:ptCount val="868"/>
                <c:pt idx="0">
                  <c:v>9.0120000000000002E-8</c:v>
                </c:pt>
                <c:pt idx="1">
                  <c:v>9.0120000000000002E-8</c:v>
                </c:pt>
                <c:pt idx="2">
                  <c:v>9.0030000000000006E-8</c:v>
                </c:pt>
                <c:pt idx="3">
                  <c:v>9.013E-8</c:v>
                </c:pt>
                <c:pt idx="4">
                  <c:v>9.0139999999999999E-8</c:v>
                </c:pt>
                <c:pt idx="5">
                  <c:v>9.0149999999999997E-8</c:v>
                </c:pt>
                <c:pt idx="6">
                  <c:v>9.0170000000000006E-8</c:v>
                </c:pt>
                <c:pt idx="7">
                  <c:v>9.0190000000000002E-8</c:v>
                </c:pt>
                <c:pt idx="8">
                  <c:v>9.0219999999999997E-8</c:v>
                </c:pt>
                <c:pt idx="9">
                  <c:v>9.0250000000000004E-8</c:v>
                </c:pt>
                <c:pt idx="10">
                  <c:v>9.0299999999999995E-8</c:v>
                </c:pt>
                <c:pt idx="11">
                  <c:v>9.0369999999999995E-8</c:v>
                </c:pt>
                <c:pt idx="12">
                  <c:v>9.0450000000000006E-8</c:v>
                </c:pt>
                <c:pt idx="13">
                  <c:v>9.0540000000000002E-8</c:v>
                </c:pt>
                <c:pt idx="14">
                  <c:v>9.0660000000000006E-8</c:v>
                </c:pt>
                <c:pt idx="15">
                  <c:v>9.0800000000000006E-8</c:v>
                </c:pt>
                <c:pt idx="16">
                  <c:v>9.0929999999999994E-8</c:v>
                </c:pt>
                <c:pt idx="17">
                  <c:v>9.1059999999999996E-8</c:v>
                </c:pt>
                <c:pt idx="18">
                  <c:v>9.118E-8</c:v>
                </c:pt>
                <c:pt idx="19">
                  <c:v>9.1300000000000004E-8</c:v>
                </c:pt>
                <c:pt idx="20">
                  <c:v>9.1409999999999996E-8</c:v>
                </c:pt>
                <c:pt idx="21">
                  <c:v>9.1500000000000005E-8</c:v>
                </c:pt>
                <c:pt idx="22">
                  <c:v>9.1590000000000002E-8</c:v>
                </c:pt>
                <c:pt idx="23">
                  <c:v>9.167E-8</c:v>
                </c:pt>
                <c:pt idx="24">
                  <c:v>9.1730000000000001E-8</c:v>
                </c:pt>
                <c:pt idx="25">
                  <c:v>9.1790000000000003E-8</c:v>
                </c:pt>
                <c:pt idx="26">
                  <c:v>9.1819999999999998E-8</c:v>
                </c:pt>
                <c:pt idx="27">
                  <c:v>9.1839999999999994E-8</c:v>
                </c:pt>
                <c:pt idx="28">
                  <c:v>9.1839999999999994E-8</c:v>
                </c:pt>
                <c:pt idx="29">
                  <c:v>9.1819999999999998E-8</c:v>
                </c:pt>
                <c:pt idx="30">
                  <c:v>9.181E-8</c:v>
                </c:pt>
                <c:pt idx="31">
                  <c:v>9.1800000000000001E-8</c:v>
                </c:pt>
                <c:pt idx="32">
                  <c:v>9.1800000000000001E-8</c:v>
                </c:pt>
                <c:pt idx="33">
                  <c:v>9.1850000000000005E-8</c:v>
                </c:pt>
                <c:pt idx="34">
                  <c:v>9.1949999999999999E-8</c:v>
                </c:pt>
                <c:pt idx="35">
                  <c:v>9.2080000000000001E-8</c:v>
                </c:pt>
                <c:pt idx="36">
                  <c:v>9.2189999999999994E-8</c:v>
                </c:pt>
                <c:pt idx="37">
                  <c:v>9.2270000000000005E-8</c:v>
                </c:pt>
                <c:pt idx="38">
                  <c:v>9.2309999999999997E-8</c:v>
                </c:pt>
                <c:pt idx="39">
                  <c:v>9.2360000000000001E-8</c:v>
                </c:pt>
                <c:pt idx="40">
                  <c:v>9.2449999999999997E-8</c:v>
                </c:pt>
                <c:pt idx="41">
                  <c:v>9.2570000000000001E-8</c:v>
                </c:pt>
                <c:pt idx="42">
                  <c:v>9.2719999999999999E-8</c:v>
                </c:pt>
                <c:pt idx="43">
                  <c:v>9.2890000000000007E-8</c:v>
                </c:pt>
                <c:pt idx="44">
                  <c:v>9.3060000000000001E-8</c:v>
                </c:pt>
                <c:pt idx="45">
                  <c:v>9.3219999999999997E-8</c:v>
                </c:pt>
                <c:pt idx="46">
                  <c:v>9.3400000000000003E-8</c:v>
                </c:pt>
                <c:pt idx="47">
                  <c:v>9.3629999999999999E-8</c:v>
                </c:pt>
                <c:pt idx="48">
                  <c:v>9.3950000000000004E-8</c:v>
                </c:pt>
                <c:pt idx="49">
                  <c:v>9.439E-8</c:v>
                </c:pt>
                <c:pt idx="50">
                  <c:v>9.488E-8</c:v>
                </c:pt>
                <c:pt idx="51">
                  <c:v>9.5360000000000002E-8</c:v>
                </c:pt>
                <c:pt idx="52">
                  <c:v>9.5749999999999994E-8</c:v>
                </c:pt>
                <c:pt idx="53">
                  <c:v>9.6019999999999996E-8</c:v>
                </c:pt>
                <c:pt idx="54">
                  <c:v>9.6180000000000005E-8</c:v>
                </c:pt>
                <c:pt idx="55">
                  <c:v>9.6200000000000001E-8</c:v>
                </c:pt>
                <c:pt idx="56">
                  <c:v>9.6180000000000005E-8</c:v>
                </c:pt>
                <c:pt idx="57">
                  <c:v>9.6289999999999997E-8</c:v>
                </c:pt>
                <c:pt idx="58">
                  <c:v>9.6699999999999999E-8</c:v>
                </c:pt>
                <c:pt idx="59">
                  <c:v>9.7440000000000004E-8</c:v>
                </c:pt>
                <c:pt idx="60">
                  <c:v>9.8290000000000002E-8</c:v>
                </c:pt>
                <c:pt idx="61">
                  <c:v>9.8959999999999994E-8</c:v>
                </c:pt>
                <c:pt idx="62">
                  <c:v>9.9340000000000001E-8</c:v>
                </c:pt>
                <c:pt idx="63">
                  <c:v>9.9509999999999996E-8</c:v>
                </c:pt>
                <c:pt idx="64">
                  <c:v>9.9649999999999996E-8</c:v>
                </c:pt>
                <c:pt idx="65">
                  <c:v>9.9929999999999996E-8</c:v>
                </c:pt>
                <c:pt idx="66">
                  <c:v>1.004E-7</c:v>
                </c:pt>
                <c:pt idx="67">
                  <c:v>1.0120000000000001E-7</c:v>
                </c:pt>
                <c:pt idx="68">
                  <c:v>1.022E-7</c:v>
                </c:pt>
                <c:pt idx="69">
                  <c:v>1.034E-7</c:v>
                </c:pt>
                <c:pt idx="70">
                  <c:v>1.047E-7</c:v>
                </c:pt>
                <c:pt idx="71">
                  <c:v>1.061E-7</c:v>
                </c:pt>
                <c:pt idx="72">
                  <c:v>1.073E-7</c:v>
                </c:pt>
                <c:pt idx="73">
                  <c:v>1.084E-7</c:v>
                </c:pt>
                <c:pt idx="74">
                  <c:v>1.092E-7</c:v>
                </c:pt>
                <c:pt idx="75">
                  <c:v>1.098E-7</c:v>
                </c:pt>
                <c:pt idx="76">
                  <c:v>1.104E-7</c:v>
                </c:pt>
                <c:pt idx="77">
                  <c:v>1.1089999999999999E-7</c:v>
                </c:pt>
                <c:pt idx="78">
                  <c:v>1.114E-7</c:v>
                </c:pt>
                <c:pt idx="79">
                  <c:v>1.12E-7</c:v>
                </c:pt>
                <c:pt idx="80">
                  <c:v>1.124E-7</c:v>
                </c:pt>
                <c:pt idx="81">
                  <c:v>1.126E-7</c:v>
                </c:pt>
                <c:pt idx="82">
                  <c:v>1.127E-7</c:v>
                </c:pt>
                <c:pt idx="83">
                  <c:v>1.127E-7</c:v>
                </c:pt>
                <c:pt idx="84">
                  <c:v>1.128E-7</c:v>
                </c:pt>
                <c:pt idx="85">
                  <c:v>1.129E-7</c:v>
                </c:pt>
                <c:pt idx="86">
                  <c:v>1.1300000000000001E-7</c:v>
                </c:pt>
                <c:pt idx="87">
                  <c:v>1.131E-7</c:v>
                </c:pt>
                <c:pt idx="88">
                  <c:v>1.1319999999999999E-7</c:v>
                </c:pt>
                <c:pt idx="89">
                  <c:v>1.131E-7</c:v>
                </c:pt>
                <c:pt idx="90">
                  <c:v>1.128E-7</c:v>
                </c:pt>
                <c:pt idx="91">
                  <c:v>1.1249999999999999E-7</c:v>
                </c:pt>
                <c:pt idx="92">
                  <c:v>1.122E-7</c:v>
                </c:pt>
                <c:pt idx="93">
                  <c:v>1.118E-7</c:v>
                </c:pt>
                <c:pt idx="94">
                  <c:v>1.114E-7</c:v>
                </c:pt>
                <c:pt idx="95">
                  <c:v>1.1089999999999999E-7</c:v>
                </c:pt>
                <c:pt idx="96">
                  <c:v>1.104E-7</c:v>
                </c:pt>
                <c:pt idx="97">
                  <c:v>1.098E-7</c:v>
                </c:pt>
                <c:pt idx="98">
                  <c:v>1.092E-7</c:v>
                </c:pt>
                <c:pt idx="99">
                  <c:v>1.0860000000000001E-7</c:v>
                </c:pt>
                <c:pt idx="100">
                  <c:v>1.08E-7</c:v>
                </c:pt>
                <c:pt idx="101">
                  <c:v>1.074E-7</c:v>
                </c:pt>
                <c:pt idx="102">
                  <c:v>1.068E-7</c:v>
                </c:pt>
                <c:pt idx="103">
                  <c:v>1.06E-7</c:v>
                </c:pt>
                <c:pt idx="104">
                  <c:v>1.048E-7</c:v>
                </c:pt>
                <c:pt idx="105">
                  <c:v>1.034E-7</c:v>
                </c:pt>
                <c:pt idx="106">
                  <c:v>1.0209999999999999E-7</c:v>
                </c:pt>
                <c:pt idx="107">
                  <c:v>1.0139999999999999E-7</c:v>
                </c:pt>
                <c:pt idx="108">
                  <c:v>1.015E-7</c:v>
                </c:pt>
                <c:pt idx="109">
                  <c:v>1.016E-7</c:v>
                </c:pt>
                <c:pt idx="110">
                  <c:v>1.013E-7</c:v>
                </c:pt>
                <c:pt idx="111">
                  <c:v>1.0050000000000001E-7</c:v>
                </c:pt>
                <c:pt idx="112">
                  <c:v>9.9740000000000005E-8</c:v>
                </c:pt>
                <c:pt idx="113">
                  <c:v>9.9499999999999998E-8</c:v>
                </c:pt>
                <c:pt idx="114">
                  <c:v>9.9699999999999999E-8</c:v>
                </c:pt>
                <c:pt idx="115">
                  <c:v>1.002E-7</c:v>
                </c:pt>
                <c:pt idx="116">
                  <c:v>1.0139999999999999E-7</c:v>
                </c:pt>
                <c:pt idx="117">
                  <c:v>1.036E-7</c:v>
                </c:pt>
                <c:pt idx="118">
                  <c:v>1.06E-7</c:v>
                </c:pt>
                <c:pt idx="119">
                  <c:v>1.0719999999999999E-7</c:v>
                </c:pt>
                <c:pt idx="120">
                  <c:v>1.064E-7</c:v>
                </c:pt>
                <c:pt idx="121">
                  <c:v>1.041E-7</c:v>
                </c:pt>
                <c:pt idx="122">
                  <c:v>1.022E-7</c:v>
                </c:pt>
                <c:pt idx="123">
                  <c:v>1.0139999999999999E-7</c:v>
                </c:pt>
                <c:pt idx="124">
                  <c:v>1.016E-7</c:v>
                </c:pt>
                <c:pt idx="125">
                  <c:v>1.016E-7</c:v>
                </c:pt>
                <c:pt idx="126">
                  <c:v>1.008E-7</c:v>
                </c:pt>
                <c:pt idx="127">
                  <c:v>9.9200000000000002E-8</c:v>
                </c:pt>
                <c:pt idx="128">
                  <c:v>9.7679999999999999E-8</c:v>
                </c:pt>
                <c:pt idx="129">
                  <c:v>9.6649999999999995E-8</c:v>
                </c:pt>
                <c:pt idx="130">
                  <c:v>9.5990000000000001E-8</c:v>
                </c:pt>
                <c:pt idx="131">
                  <c:v>9.5430000000000002E-8</c:v>
                </c:pt>
                <c:pt idx="132">
                  <c:v>9.488E-8</c:v>
                </c:pt>
                <c:pt idx="133">
                  <c:v>9.4409999999999996E-8</c:v>
                </c:pt>
                <c:pt idx="134">
                  <c:v>9.4139999999999995E-8</c:v>
                </c:pt>
                <c:pt idx="135">
                  <c:v>9.404E-8</c:v>
                </c:pt>
                <c:pt idx="136">
                  <c:v>9.4030000000000002E-8</c:v>
                </c:pt>
                <c:pt idx="137">
                  <c:v>9.4030000000000002E-8</c:v>
                </c:pt>
                <c:pt idx="138">
                  <c:v>9.4020000000000004E-8</c:v>
                </c:pt>
                <c:pt idx="139">
                  <c:v>9.3989999999999997E-8</c:v>
                </c:pt>
                <c:pt idx="140">
                  <c:v>9.3950000000000004E-8</c:v>
                </c:pt>
                <c:pt idx="141">
                  <c:v>9.3919999999999997E-8</c:v>
                </c:pt>
                <c:pt idx="142">
                  <c:v>9.39E-8</c:v>
                </c:pt>
                <c:pt idx="143">
                  <c:v>9.39E-8</c:v>
                </c:pt>
                <c:pt idx="144">
                  <c:v>9.39E-8</c:v>
                </c:pt>
                <c:pt idx="145">
                  <c:v>9.39E-8</c:v>
                </c:pt>
                <c:pt idx="146">
                  <c:v>9.39E-8</c:v>
                </c:pt>
                <c:pt idx="147">
                  <c:v>9.39E-8</c:v>
                </c:pt>
                <c:pt idx="148">
                  <c:v>9.3909999999999999E-8</c:v>
                </c:pt>
                <c:pt idx="149">
                  <c:v>9.3909999999999999E-8</c:v>
                </c:pt>
                <c:pt idx="150">
                  <c:v>9.3909999999999999E-8</c:v>
                </c:pt>
                <c:pt idx="151">
                  <c:v>9.3909999999999999E-8</c:v>
                </c:pt>
                <c:pt idx="152">
                  <c:v>9.3909999999999999E-8</c:v>
                </c:pt>
                <c:pt idx="153">
                  <c:v>9.3909999999999999E-8</c:v>
                </c:pt>
                <c:pt idx="154">
                  <c:v>9.3909999999999999E-8</c:v>
                </c:pt>
                <c:pt idx="155">
                  <c:v>9.39E-8</c:v>
                </c:pt>
                <c:pt idx="156">
                  <c:v>9.39E-8</c:v>
                </c:pt>
                <c:pt idx="157">
                  <c:v>9.39E-8</c:v>
                </c:pt>
                <c:pt idx="158">
                  <c:v>9.39E-8</c:v>
                </c:pt>
                <c:pt idx="159">
                  <c:v>9.3890000000000002E-8</c:v>
                </c:pt>
                <c:pt idx="160">
                  <c:v>9.3890000000000002E-8</c:v>
                </c:pt>
                <c:pt idx="161">
                  <c:v>9.3890000000000002E-8</c:v>
                </c:pt>
                <c:pt idx="162">
                  <c:v>9.3890000000000002E-8</c:v>
                </c:pt>
                <c:pt idx="163">
                  <c:v>9.3890000000000002E-8</c:v>
                </c:pt>
                <c:pt idx="164">
                  <c:v>9.3890000000000002E-8</c:v>
                </c:pt>
                <c:pt idx="165">
                  <c:v>9.3890000000000002E-8</c:v>
                </c:pt>
                <c:pt idx="166">
                  <c:v>9.3890000000000002E-8</c:v>
                </c:pt>
                <c:pt idx="167">
                  <c:v>9.3880000000000004E-8</c:v>
                </c:pt>
                <c:pt idx="168">
                  <c:v>9.3880000000000004E-8</c:v>
                </c:pt>
                <c:pt idx="169">
                  <c:v>9.3880000000000004E-8</c:v>
                </c:pt>
                <c:pt idx="170">
                  <c:v>9.3880000000000004E-8</c:v>
                </c:pt>
                <c:pt idx="171">
                  <c:v>9.3880000000000004E-8</c:v>
                </c:pt>
                <c:pt idx="172">
                  <c:v>9.3880000000000004E-8</c:v>
                </c:pt>
                <c:pt idx="173">
                  <c:v>9.3880000000000004E-8</c:v>
                </c:pt>
                <c:pt idx="174">
                  <c:v>9.3880000000000004E-8</c:v>
                </c:pt>
                <c:pt idx="175">
                  <c:v>9.3880000000000004E-8</c:v>
                </c:pt>
                <c:pt idx="176">
                  <c:v>9.3880000000000004E-8</c:v>
                </c:pt>
                <c:pt idx="177">
                  <c:v>9.3880000000000004E-8</c:v>
                </c:pt>
                <c:pt idx="178">
                  <c:v>9.3880000000000004E-8</c:v>
                </c:pt>
                <c:pt idx="179">
                  <c:v>9.3880000000000004E-8</c:v>
                </c:pt>
                <c:pt idx="180">
                  <c:v>9.3880000000000004E-8</c:v>
                </c:pt>
                <c:pt idx="181">
                  <c:v>9.3880000000000004E-8</c:v>
                </c:pt>
                <c:pt idx="182">
                  <c:v>9.3880000000000004E-8</c:v>
                </c:pt>
                <c:pt idx="183">
                  <c:v>9.3880000000000004E-8</c:v>
                </c:pt>
                <c:pt idx="184">
                  <c:v>9.3880000000000004E-8</c:v>
                </c:pt>
                <c:pt idx="185">
                  <c:v>9.3880000000000004E-8</c:v>
                </c:pt>
                <c:pt idx="186">
                  <c:v>9.3880000000000004E-8</c:v>
                </c:pt>
                <c:pt idx="187">
                  <c:v>9.3880000000000004E-8</c:v>
                </c:pt>
                <c:pt idx="188">
                  <c:v>9.3880000000000004E-8</c:v>
                </c:pt>
                <c:pt idx="189">
                  <c:v>9.3880000000000004E-8</c:v>
                </c:pt>
                <c:pt idx="190">
                  <c:v>9.3880000000000004E-8</c:v>
                </c:pt>
                <c:pt idx="191">
                  <c:v>9.3880000000000004E-8</c:v>
                </c:pt>
                <c:pt idx="192">
                  <c:v>9.3880000000000004E-8</c:v>
                </c:pt>
                <c:pt idx="193">
                  <c:v>9.3880000000000004E-8</c:v>
                </c:pt>
                <c:pt idx="194">
                  <c:v>9.3880000000000004E-8</c:v>
                </c:pt>
                <c:pt idx="195">
                  <c:v>9.3880000000000004E-8</c:v>
                </c:pt>
                <c:pt idx="196">
                  <c:v>9.3880000000000004E-8</c:v>
                </c:pt>
                <c:pt idx="197">
                  <c:v>9.3880000000000004E-8</c:v>
                </c:pt>
                <c:pt idx="198">
                  <c:v>9.3880000000000004E-8</c:v>
                </c:pt>
                <c:pt idx="199">
                  <c:v>9.3880000000000004E-8</c:v>
                </c:pt>
                <c:pt idx="200">
                  <c:v>9.3880000000000004E-8</c:v>
                </c:pt>
                <c:pt idx="201">
                  <c:v>9.3880000000000004E-8</c:v>
                </c:pt>
                <c:pt idx="202">
                  <c:v>9.3880000000000004E-8</c:v>
                </c:pt>
                <c:pt idx="203">
                  <c:v>9.3880000000000004E-8</c:v>
                </c:pt>
                <c:pt idx="204">
                  <c:v>9.3880000000000004E-8</c:v>
                </c:pt>
                <c:pt idx="205">
                  <c:v>9.3880000000000004E-8</c:v>
                </c:pt>
                <c:pt idx="206">
                  <c:v>9.3880000000000004E-8</c:v>
                </c:pt>
                <c:pt idx="207">
                  <c:v>9.3880000000000004E-8</c:v>
                </c:pt>
                <c:pt idx="208">
                  <c:v>9.3880000000000004E-8</c:v>
                </c:pt>
                <c:pt idx="209">
                  <c:v>9.3880000000000004E-8</c:v>
                </c:pt>
                <c:pt idx="210">
                  <c:v>9.3880000000000004E-8</c:v>
                </c:pt>
                <c:pt idx="211">
                  <c:v>9.3880000000000004E-8</c:v>
                </c:pt>
                <c:pt idx="212">
                  <c:v>9.3880000000000004E-8</c:v>
                </c:pt>
                <c:pt idx="213">
                  <c:v>9.3880000000000004E-8</c:v>
                </c:pt>
                <c:pt idx="214">
                  <c:v>9.3880000000000004E-8</c:v>
                </c:pt>
                <c:pt idx="215">
                  <c:v>9.3880000000000004E-8</c:v>
                </c:pt>
                <c:pt idx="216">
                  <c:v>9.3880000000000004E-8</c:v>
                </c:pt>
                <c:pt idx="217">
                  <c:v>9.3880000000000004E-8</c:v>
                </c:pt>
                <c:pt idx="218">
                  <c:v>9.3880000000000004E-8</c:v>
                </c:pt>
                <c:pt idx="219">
                  <c:v>9.3880000000000004E-8</c:v>
                </c:pt>
                <c:pt idx="220">
                  <c:v>9.3880000000000004E-8</c:v>
                </c:pt>
                <c:pt idx="221">
                  <c:v>9.3880000000000004E-8</c:v>
                </c:pt>
                <c:pt idx="222">
                  <c:v>9.3880000000000004E-8</c:v>
                </c:pt>
                <c:pt idx="223">
                  <c:v>9.3880000000000004E-8</c:v>
                </c:pt>
                <c:pt idx="224">
                  <c:v>9.3880000000000004E-8</c:v>
                </c:pt>
                <c:pt idx="225">
                  <c:v>9.3880000000000004E-8</c:v>
                </c:pt>
                <c:pt idx="226">
                  <c:v>9.3880000000000004E-8</c:v>
                </c:pt>
                <c:pt idx="227">
                  <c:v>9.3880000000000004E-8</c:v>
                </c:pt>
                <c:pt idx="228">
                  <c:v>9.3880000000000004E-8</c:v>
                </c:pt>
                <c:pt idx="229">
                  <c:v>9.3880000000000004E-8</c:v>
                </c:pt>
                <c:pt idx="230">
                  <c:v>9.3880000000000004E-8</c:v>
                </c:pt>
                <c:pt idx="231">
                  <c:v>9.3880000000000004E-8</c:v>
                </c:pt>
                <c:pt idx="232">
                  <c:v>9.3880000000000004E-8</c:v>
                </c:pt>
                <c:pt idx="233">
                  <c:v>9.3880000000000004E-8</c:v>
                </c:pt>
                <c:pt idx="234">
                  <c:v>9.3880000000000004E-8</c:v>
                </c:pt>
                <c:pt idx="235">
                  <c:v>9.3880000000000004E-8</c:v>
                </c:pt>
                <c:pt idx="236">
                  <c:v>9.3880000000000004E-8</c:v>
                </c:pt>
                <c:pt idx="237">
                  <c:v>9.3880000000000004E-8</c:v>
                </c:pt>
                <c:pt idx="238">
                  <c:v>9.3880000000000004E-8</c:v>
                </c:pt>
                <c:pt idx="239">
                  <c:v>9.3880000000000004E-8</c:v>
                </c:pt>
                <c:pt idx="240">
                  <c:v>9.3880000000000004E-8</c:v>
                </c:pt>
                <c:pt idx="241">
                  <c:v>9.3880000000000004E-8</c:v>
                </c:pt>
                <c:pt idx="242">
                  <c:v>9.3880000000000004E-8</c:v>
                </c:pt>
                <c:pt idx="243">
                  <c:v>9.3880000000000004E-8</c:v>
                </c:pt>
                <c:pt idx="244">
                  <c:v>9.3880000000000004E-8</c:v>
                </c:pt>
                <c:pt idx="245">
                  <c:v>9.3880000000000004E-8</c:v>
                </c:pt>
                <c:pt idx="246">
                  <c:v>9.3880000000000004E-8</c:v>
                </c:pt>
                <c:pt idx="247">
                  <c:v>9.3880000000000004E-8</c:v>
                </c:pt>
                <c:pt idx="248">
                  <c:v>9.3880000000000004E-8</c:v>
                </c:pt>
                <c:pt idx="249">
                  <c:v>9.3880000000000004E-8</c:v>
                </c:pt>
                <c:pt idx="250">
                  <c:v>9.3880000000000004E-8</c:v>
                </c:pt>
                <c:pt idx="251">
                  <c:v>9.3880000000000004E-8</c:v>
                </c:pt>
                <c:pt idx="252">
                  <c:v>9.3880000000000004E-8</c:v>
                </c:pt>
                <c:pt idx="253">
                  <c:v>9.3880000000000004E-8</c:v>
                </c:pt>
                <c:pt idx="254">
                  <c:v>9.3880000000000004E-8</c:v>
                </c:pt>
                <c:pt idx="255">
                  <c:v>9.3880000000000004E-8</c:v>
                </c:pt>
                <c:pt idx="256">
                  <c:v>9.3880000000000004E-8</c:v>
                </c:pt>
                <c:pt idx="257">
                  <c:v>9.3880000000000004E-8</c:v>
                </c:pt>
                <c:pt idx="258">
                  <c:v>9.3880000000000004E-8</c:v>
                </c:pt>
                <c:pt idx="259">
                  <c:v>9.3880000000000004E-8</c:v>
                </c:pt>
                <c:pt idx="260">
                  <c:v>9.3880000000000004E-8</c:v>
                </c:pt>
                <c:pt idx="261">
                  <c:v>9.3880000000000004E-8</c:v>
                </c:pt>
                <c:pt idx="262">
                  <c:v>9.3880000000000004E-8</c:v>
                </c:pt>
                <c:pt idx="263">
                  <c:v>9.3880000000000004E-8</c:v>
                </c:pt>
                <c:pt idx="264">
                  <c:v>9.3880000000000004E-8</c:v>
                </c:pt>
                <c:pt idx="265">
                  <c:v>9.3880000000000004E-8</c:v>
                </c:pt>
                <c:pt idx="266">
                  <c:v>9.3880000000000004E-8</c:v>
                </c:pt>
                <c:pt idx="267">
                  <c:v>9.3880000000000004E-8</c:v>
                </c:pt>
                <c:pt idx="268">
                  <c:v>9.3880000000000004E-8</c:v>
                </c:pt>
                <c:pt idx="269">
                  <c:v>9.3880000000000004E-8</c:v>
                </c:pt>
                <c:pt idx="270">
                  <c:v>9.3880000000000004E-8</c:v>
                </c:pt>
                <c:pt idx="271">
                  <c:v>9.3880000000000004E-8</c:v>
                </c:pt>
                <c:pt idx="272">
                  <c:v>9.3880000000000004E-8</c:v>
                </c:pt>
                <c:pt idx="273">
                  <c:v>9.3880000000000004E-8</c:v>
                </c:pt>
                <c:pt idx="274">
                  <c:v>9.3880000000000004E-8</c:v>
                </c:pt>
                <c:pt idx="275">
                  <c:v>9.3880000000000004E-8</c:v>
                </c:pt>
                <c:pt idx="276">
                  <c:v>9.3880000000000004E-8</c:v>
                </c:pt>
                <c:pt idx="277">
                  <c:v>9.3880000000000004E-8</c:v>
                </c:pt>
                <c:pt idx="278">
                  <c:v>9.3880000000000004E-8</c:v>
                </c:pt>
                <c:pt idx="279">
                  <c:v>9.3880000000000004E-8</c:v>
                </c:pt>
                <c:pt idx="280">
                  <c:v>9.3880000000000004E-8</c:v>
                </c:pt>
                <c:pt idx="281">
                  <c:v>9.3880000000000004E-8</c:v>
                </c:pt>
                <c:pt idx="282">
                  <c:v>9.3880000000000004E-8</c:v>
                </c:pt>
                <c:pt idx="283">
                  <c:v>9.3880000000000004E-8</c:v>
                </c:pt>
                <c:pt idx="284">
                  <c:v>9.3880000000000004E-8</c:v>
                </c:pt>
                <c:pt idx="285">
                  <c:v>9.3880000000000004E-8</c:v>
                </c:pt>
                <c:pt idx="286">
                  <c:v>9.3880000000000004E-8</c:v>
                </c:pt>
                <c:pt idx="287">
                  <c:v>9.3880000000000004E-8</c:v>
                </c:pt>
                <c:pt idx="288">
                  <c:v>9.3880000000000004E-8</c:v>
                </c:pt>
                <c:pt idx="289">
                  <c:v>9.3880000000000004E-8</c:v>
                </c:pt>
                <c:pt idx="290">
                  <c:v>9.3880000000000004E-8</c:v>
                </c:pt>
                <c:pt idx="291">
                  <c:v>9.3880000000000004E-8</c:v>
                </c:pt>
                <c:pt idx="292">
                  <c:v>9.3880000000000004E-8</c:v>
                </c:pt>
                <c:pt idx="293">
                  <c:v>9.3880000000000004E-8</c:v>
                </c:pt>
                <c:pt idx="294">
                  <c:v>9.3880000000000004E-8</c:v>
                </c:pt>
                <c:pt idx="295">
                  <c:v>9.3880000000000004E-8</c:v>
                </c:pt>
                <c:pt idx="296">
                  <c:v>9.3880000000000004E-8</c:v>
                </c:pt>
                <c:pt idx="297">
                  <c:v>9.3880000000000004E-8</c:v>
                </c:pt>
                <c:pt idx="298">
                  <c:v>9.3880000000000004E-8</c:v>
                </c:pt>
                <c:pt idx="299">
                  <c:v>9.3880000000000004E-8</c:v>
                </c:pt>
                <c:pt idx="300">
                  <c:v>9.3880000000000004E-8</c:v>
                </c:pt>
                <c:pt idx="301">
                  <c:v>9.3880000000000004E-8</c:v>
                </c:pt>
                <c:pt idx="302">
                  <c:v>9.3880000000000004E-8</c:v>
                </c:pt>
                <c:pt idx="303">
                  <c:v>9.3880000000000004E-8</c:v>
                </c:pt>
                <c:pt idx="304">
                  <c:v>9.3880000000000004E-8</c:v>
                </c:pt>
                <c:pt idx="305">
                  <c:v>9.3880000000000004E-8</c:v>
                </c:pt>
                <c:pt idx="306">
                  <c:v>9.3880000000000004E-8</c:v>
                </c:pt>
                <c:pt idx="307">
                  <c:v>9.3880000000000004E-8</c:v>
                </c:pt>
                <c:pt idx="308">
                  <c:v>9.3880000000000004E-8</c:v>
                </c:pt>
                <c:pt idx="309">
                  <c:v>9.3880000000000004E-8</c:v>
                </c:pt>
                <c:pt idx="310">
                  <c:v>9.3880000000000004E-8</c:v>
                </c:pt>
                <c:pt idx="311">
                  <c:v>9.3880000000000004E-8</c:v>
                </c:pt>
                <c:pt idx="312">
                  <c:v>9.3880000000000004E-8</c:v>
                </c:pt>
                <c:pt idx="313">
                  <c:v>9.3880000000000004E-8</c:v>
                </c:pt>
                <c:pt idx="314">
                  <c:v>9.3880000000000004E-8</c:v>
                </c:pt>
                <c:pt idx="315">
                  <c:v>9.3880000000000004E-8</c:v>
                </c:pt>
                <c:pt idx="316">
                  <c:v>9.3880000000000004E-8</c:v>
                </c:pt>
                <c:pt idx="317">
                  <c:v>9.3880000000000004E-8</c:v>
                </c:pt>
                <c:pt idx="318">
                  <c:v>9.3880000000000004E-8</c:v>
                </c:pt>
                <c:pt idx="319">
                  <c:v>9.3880000000000004E-8</c:v>
                </c:pt>
                <c:pt idx="320">
                  <c:v>9.3880000000000004E-8</c:v>
                </c:pt>
                <c:pt idx="321">
                  <c:v>9.3880000000000004E-8</c:v>
                </c:pt>
                <c:pt idx="322">
                  <c:v>9.3880000000000004E-8</c:v>
                </c:pt>
                <c:pt idx="323">
                  <c:v>9.3880000000000004E-8</c:v>
                </c:pt>
                <c:pt idx="324">
                  <c:v>9.3880000000000004E-8</c:v>
                </c:pt>
                <c:pt idx="325">
                  <c:v>9.3880000000000004E-8</c:v>
                </c:pt>
                <c:pt idx="326">
                  <c:v>9.3880000000000004E-8</c:v>
                </c:pt>
                <c:pt idx="327">
                  <c:v>9.3880000000000004E-8</c:v>
                </c:pt>
                <c:pt idx="328">
                  <c:v>9.3880000000000004E-8</c:v>
                </c:pt>
                <c:pt idx="329">
                  <c:v>9.3880000000000004E-8</c:v>
                </c:pt>
                <c:pt idx="330">
                  <c:v>9.3880000000000004E-8</c:v>
                </c:pt>
                <c:pt idx="331">
                  <c:v>9.3880000000000004E-8</c:v>
                </c:pt>
                <c:pt idx="332">
                  <c:v>9.3880000000000004E-8</c:v>
                </c:pt>
                <c:pt idx="333">
                  <c:v>9.3880000000000004E-8</c:v>
                </c:pt>
                <c:pt idx="334">
                  <c:v>9.3880000000000004E-8</c:v>
                </c:pt>
                <c:pt idx="335">
                  <c:v>9.3880000000000004E-8</c:v>
                </c:pt>
                <c:pt idx="336">
                  <c:v>9.3880000000000004E-8</c:v>
                </c:pt>
                <c:pt idx="337">
                  <c:v>9.3880000000000004E-8</c:v>
                </c:pt>
                <c:pt idx="338">
                  <c:v>9.3880000000000004E-8</c:v>
                </c:pt>
                <c:pt idx="339">
                  <c:v>9.3880000000000004E-8</c:v>
                </c:pt>
                <c:pt idx="340">
                  <c:v>9.3880000000000004E-8</c:v>
                </c:pt>
                <c:pt idx="341">
                  <c:v>9.3880000000000004E-8</c:v>
                </c:pt>
                <c:pt idx="342">
                  <c:v>9.3880000000000004E-8</c:v>
                </c:pt>
                <c:pt idx="343">
                  <c:v>9.3880000000000004E-8</c:v>
                </c:pt>
                <c:pt idx="344">
                  <c:v>9.3880000000000004E-8</c:v>
                </c:pt>
                <c:pt idx="345">
                  <c:v>9.3880000000000004E-8</c:v>
                </c:pt>
                <c:pt idx="346">
                  <c:v>9.3880000000000004E-8</c:v>
                </c:pt>
                <c:pt idx="347">
                  <c:v>9.3880000000000004E-8</c:v>
                </c:pt>
                <c:pt idx="348">
                  <c:v>9.3880000000000004E-8</c:v>
                </c:pt>
                <c:pt idx="349">
                  <c:v>9.3880000000000004E-8</c:v>
                </c:pt>
                <c:pt idx="350">
                  <c:v>9.3880000000000004E-8</c:v>
                </c:pt>
                <c:pt idx="351">
                  <c:v>9.3880000000000004E-8</c:v>
                </c:pt>
                <c:pt idx="352">
                  <c:v>9.3880000000000004E-8</c:v>
                </c:pt>
                <c:pt idx="353">
                  <c:v>9.3880000000000004E-8</c:v>
                </c:pt>
                <c:pt idx="354">
                  <c:v>9.3880000000000004E-8</c:v>
                </c:pt>
                <c:pt idx="355">
                  <c:v>9.3880000000000004E-8</c:v>
                </c:pt>
                <c:pt idx="356">
                  <c:v>9.3880000000000004E-8</c:v>
                </c:pt>
                <c:pt idx="357">
                  <c:v>9.3880000000000004E-8</c:v>
                </c:pt>
                <c:pt idx="358">
                  <c:v>9.3880000000000004E-8</c:v>
                </c:pt>
                <c:pt idx="359">
                  <c:v>9.3880000000000004E-8</c:v>
                </c:pt>
                <c:pt idx="360">
                  <c:v>9.3880000000000004E-8</c:v>
                </c:pt>
                <c:pt idx="361">
                  <c:v>9.3880000000000004E-8</c:v>
                </c:pt>
                <c:pt idx="362">
                  <c:v>9.3880000000000004E-8</c:v>
                </c:pt>
                <c:pt idx="363">
                  <c:v>9.3880000000000004E-8</c:v>
                </c:pt>
                <c:pt idx="364">
                  <c:v>9.3880000000000004E-8</c:v>
                </c:pt>
                <c:pt idx="365">
                  <c:v>9.3880000000000004E-8</c:v>
                </c:pt>
                <c:pt idx="366">
                  <c:v>9.3880000000000004E-8</c:v>
                </c:pt>
                <c:pt idx="367">
                  <c:v>9.3880000000000004E-8</c:v>
                </c:pt>
                <c:pt idx="368">
                  <c:v>9.3880000000000004E-8</c:v>
                </c:pt>
                <c:pt idx="369">
                  <c:v>9.3880000000000004E-8</c:v>
                </c:pt>
                <c:pt idx="370">
                  <c:v>9.3880000000000004E-8</c:v>
                </c:pt>
                <c:pt idx="371">
                  <c:v>9.3880000000000004E-8</c:v>
                </c:pt>
                <c:pt idx="372">
                  <c:v>9.3880000000000004E-8</c:v>
                </c:pt>
                <c:pt idx="373">
                  <c:v>9.3880000000000004E-8</c:v>
                </c:pt>
                <c:pt idx="374">
                  <c:v>9.3880000000000004E-8</c:v>
                </c:pt>
                <c:pt idx="375">
                  <c:v>9.3880000000000004E-8</c:v>
                </c:pt>
                <c:pt idx="376">
                  <c:v>9.3880000000000004E-8</c:v>
                </c:pt>
                <c:pt idx="377">
                  <c:v>9.3880000000000004E-8</c:v>
                </c:pt>
                <c:pt idx="378">
                  <c:v>9.3880000000000004E-8</c:v>
                </c:pt>
                <c:pt idx="379">
                  <c:v>9.3880000000000004E-8</c:v>
                </c:pt>
                <c:pt idx="380">
                  <c:v>9.3880000000000004E-8</c:v>
                </c:pt>
                <c:pt idx="381">
                  <c:v>9.3880000000000004E-8</c:v>
                </c:pt>
                <c:pt idx="382">
                  <c:v>9.3880000000000004E-8</c:v>
                </c:pt>
                <c:pt idx="383">
                  <c:v>9.3880000000000004E-8</c:v>
                </c:pt>
                <c:pt idx="384">
                  <c:v>9.3880000000000004E-8</c:v>
                </c:pt>
                <c:pt idx="385">
                  <c:v>9.3880000000000004E-8</c:v>
                </c:pt>
                <c:pt idx="386">
                  <c:v>9.3880000000000004E-8</c:v>
                </c:pt>
                <c:pt idx="387">
                  <c:v>9.3880000000000004E-8</c:v>
                </c:pt>
                <c:pt idx="388">
                  <c:v>9.3880000000000004E-8</c:v>
                </c:pt>
                <c:pt idx="389">
                  <c:v>9.3880000000000004E-8</c:v>
                </c:pt>
                <c:pt idx="390">
                  <c:v>9.3880000000000004E-8</c:v>
                </c:pt>
                <c:pt idx="391">
                  <c:v>9.3880000000000004E-8</c:v>
                </c:pt>
                <c:pt idx="392">
                  <c:v>9.3880000000000004E-8</c:v>
                </c:pt>
                <c:pt idx="393">
                  <c:v>9.3880000000000004E-8</c:v>
                </c:pt>
                <c:pt idx="394">
                  <c:v>9.3880000000000004E-8</c:v>
                </c:pt>
                <c:pt idx="395">
                  <c:v>9.3880000000000004E-8</c:v>
                </c:pt>
                <c:pt idx="396">
                  <c:v>9.3880000000000004E-8</c:v>
                </c:pt>
                <c:pt idx="397">
                  <c:v>9.3880000000000004E-8</c:v>
                </c:pt>
                <c:pt idx="398">
                  <c:v>9.3880000000000004E-8</c:v>
                </c:pt>
                <c:pt idx="399">
                  <c:v>9.3880000000000004E-8</c:v>
                </c:pt>
                <c:pt idx="400">
                  <c:v>9.3880000000000004E-8</c:v>
                </c:pt>
                <c:pt idx="401">
                  <c:v>9.3880000000000004E-8</c:v>
                </c:pt>
                <c:pt idx="402">
                  <c:v>9.3880000000000004E-8</c:v>
                </c:pt>
                <c:pt idx="403">
                  <c:v>9.3880000000000004E-8</c:v>
                </c:pt>
                <c:pt idx="404">
                  <c:v>9.3880000000000004E-8</c:v>
                </c:pt>
                <c:pt idx="405">
                  <c:v>9.3880000000000004E-8</c:v>
                </c:pt>
                <c:pt idx="406">
                  <c:v>9.3880000000000004E-8</c:v>
                </c:pt>
                <c:pt idx="407">
                  <c:v>9.3880000000000004E-8</c:v>
                </c:pt>
                <c:pt idx="408">
                  <c:v>9.3880000000000004E-8</c:v>
                </c:pt>
                <c:pt idx="409">
                  <c:v>9.3880000000000004E-8</c:v>
                </c:pt>
                <c:pt idx="410">
                  <c:v>9.3880000000000004E-8</c:v>
                </c:pt>
                <c:pt idx="411">
                  <c:v>9.3880000000000004E-8</c:v>
                </c:pt>
                <c:pt idx="412">
                  <c:v>9.3880000000000004E-8</c:v>
                </c:pt>
                <c:pt idx="413">
                  <c:v>9.3880000000000004E-8</c:v>
                </c:pt>
                <c:pt idx="414">
                  <c:v>9.3880000000000004E-8</c:v>
                </c:pt>
                <c:pt idx="415">
                  <c:v>9.3880000000000004E-8</c:v>
                </c:pt>
                <c:pt idx="416">
                  <c:v>9.3880000000000004E-8</c:v>
                </c:pt>
                <c:pt idx="417">
                  <c:v>9.3880000000000004E-8</c:v>
                </c:pt>
                <c:pt idx="418">
                  <c:v>9.3880000000000004E-8</c:v>
                </c:pt>
                <c:pt idx="419">
                  <c:v>9.3880000000000004E-8</c:v>
                </c:pt>
                <c:pt idx="420">
                  <c:v>9.3880000000000004E-8</c:v>
                </c:pt>
                <c:pt idx="421">
                  <c:v>9.3880000000000004E-8</c:v>
                </c:pt>
                <c:pt idx="422">
                  <c:v>9.3880000000000004E-8</c:v>
                </c:pt>
                <c:pt idx="423">
                  <c:v>9.3880000000000004E-8</c:v>
                </c:pt>
                <c:pt idx="424">
                  <c:v>9.3880000000000004E-8</c:v>
                </c:pt>
                <c:pt idx="425">
                  <c:v>9.3880000000000004E-8</c:v>
                </c:pt>
                <c:pt idx="426">
                  <c:v>9.3880000000000004E-8</c:v>
                </c:pt>
                <c:pt idx="427">
                  <c:v>9.3880000000000004E-8</c:v>
                </c:pt>
                <c:pt idx="428">
                  <c:v>9.3880000000000004E-8</c:v>
                </c:pt>
                <c:pt idx="429">
                  <c:v>9.3880000000000004E-8</c:v>
                </c:pt>
                <c:pt idx="430">
                  <c:v>9.3880000000000004E-8</c:v>
                </c:pt>
                <c:pt idx="431">
                  <c:v>9.3880000000000004E-8</c:v>
                </c:pt>
                <c:pt idx="432">
                  <c:v>9.3880000000000004E-8</c:v>
                </c:pt>
                <c:pt idx="433">
                  <c:v>9.3880000000000004E-8</c:v>
                </c:pt>
                <c:pt idx="434">
                  <c:v>9.3880000000000004E-8</c:v>
                </c:pt>
                <c:pt idx="435">
                  <c:v>9.3880000000000004E-8</c:v>
                </c:pt>
                <c:pt idx="436">
                  <c:v>9.3880000000000004E-8</c:v>
                </c:pt>
                <c:pt idx="437">
                  <c:v>9.3880000000000004E-8</c:v>
                </c:pt>
                <c:pt idx="438">
                  <c:v>9.3880000000000004E-8</c:v>
                </c:pt>
                <c:pt idx="439">
                  <c:v>9.3880000000000004E-8</c:v>
                </c:pt>
                <c:pt idx="440">
                  <c:v>9.3880000000000004E-8</c:v>
                </c:pt>
                <c:pt idx="441">
                  <c:v>9.3880000000000004E-8</c:v>
                </c:pt>
                <c:pt idx="442">
                  <c:v>9.3880000000000004E-8</c:v>
                </c:pt>
                <c:pt idx="443">
                  <c:v>9.3880000000000004E-8</c:v>
                </c:pt>
                <c:pt idx="444">
                  <c:v>9.3880000000000004E-8</c:v>
                </c:pt>
                <c:pt idx="445">
                  <c:v>9.3880000000000004E-8</c:v>
                </c:pt>
                <c:pt idx="446">
                  <c:v>9.3880000000000004E-8</c:v>
                </c:pt>
                <c:pt idx="447">
                  <c:v>9.3880000000000004E-8</c:v>
                </c:pt>
                <c:pt idx="448">
                  <c:v>9.3880000000000004E-8</c:v>
                </c:pt>
                <c:pt idx="449">
                  <c:v>9.3880000000000004E-8</c:v>
                </c:pt>
                <c:pt idx="450">
                  <c:v>9.3880000000000004E-8</c:v>
                </c:pt>
                <c:pt idx="451">
                  <c:v>9.3880000000000004E-8</c:v>
                </c:pt>
                <c:pt idx="452">
                  <c:v>9.3880000000000004E-8</c:v>
                </c:pt>
                <c:pt idx="453">
                  <c:v>9.3880000000000004E-8</c:v>
                </c:pt>
                <c:pt idx="454">
                  <c:v>9.3880000000000004E-8</c:v>
                </c:pt>
                <c:pt idx="455">
                  <c:v>9.3880000000000004E-8</c:v>
                </c:pt>
                <c:pt idx="456">
                  <c:v>9.3880000000000004E-8</c:v>
                </c:pt>
                <c:pt idx="457">
                  <c:v>9.3880000000000004E-8</c:v>
                </c:pt>
                <c:pt idx="458">
                  <c:v>9.3880000000000004E-8</c:v>
                </c:pt>
                <c:pt idx="459">
                  <c:v>9.3880000000000004E-8</c:v>
                </c:pt>
                <c:pt idx="460">
                  <c:v>9.3880000000000004E-8</c:v>
                </c:pt>
                <c:pt idx="461">
                  <c:v>9.3880000000000004E-8</c:v>
                </c:pt>
                <c:pt idx="462">
                  <c:v>9.3880000000000004E-8</c:v>
                </c:pt>
                <c:pt idx="463">
                  <c:v>9.3880000000000004E-8</c:v>
                </c:pt>
                <c:pt idx="464">
                  <c:v>9.3880000000000004E-8</c:v>
                </c:pt>
                <c:pt idx="465">
                  <c:v>9.3880000000000004E-8</c:v>
                </c:pt>
                <c:pt idx="466">
                  <c:v>9.3880000000000004E-8</c:v>
                </c:pt>
                <c:pt idx="467">
                  <c:v>9.3880000000000004E-8</c:v>
                </c:pt>
                <c:pt idx="468">
                  <c:v>9.3880000000000004E-8</c:v>
                </c:pt>
                <c:pt idx="469">
                  <c:v>9.3880000000000004E-8</c:v>
                </c:pt>
                <c:pt idx="470">
                  <c:v>9.3880000000000004E-8</c:v>
                </c:pt>
                <c:pt idx="471">
                  <c:v>9.3880000000000004E-8</c:v>
                </c:pt>
                <c:pt idx="472">
                  <c:v>9.3880000000000004E-8</c:v>
                </c:pt>
                <c:pt idx="473">
                  <c:v>9.3880000000000004E-8</c:v>
                </c:pt>
                <c:pt idx="474">
                  <c:v>9.3880000000000004E-8</c:v>
                </c:pt>
                <c:pt idx="475">
                  <c:v>9.3880000000000004E-8</c:v>
                </c:pt>
                <c:pt idx="476">
                  <c:v>9.3880000000000004E-8</c:v>
                </c:pt>
                <c:pt idx="477">
                  <c:v>9.3880000000000004E-8</c:v>
                </c:pt>
                <c:pt idx="478">
                  <c:v>9.3880000000000004E-8</c:v>
                </c:pt>
                <c:pt idx="479">
                  <c:v>9.3880000000000004E-8</c:v>
                </c:pt>
                <c:pt idx="480">
                  <c:v>9.3880000000000004E-8</c:v>
                </c:pt>
                <c:pt idx="481">
                  <c:v>9.3880000000000004E-8</c:v>
                </c:pt>
                <c:pt idx="482">
                  <c:v>9.3880000000000004E-8</c:v>
                </c:pt>
                <c:pt idx="483">
                  <c:v>9.3880000000000004E-8</c:v>
                </c:pt>
                <c:pt idx="484">
                  <c:v>9.3880000000000004E-8</c:v>
                </c:pt>
                <c:pt idx="485">
                  <c:v>9.3880000000000004E-8</c:v>
                </c:pt>
                <c:pt idx="486">
                  <c:v>9.3880000000000004E-8</c:v>
                </c:pt>
                <c:pt idx="487">
                  <c:v>9.3880000000000004E-8</c:v>
                </c:pt>
                <c:pt idx="488">
                  <c:v>9.3880000000000004E-8</c:v>
                </c:pt>
                <c:pt idx="489">
                  <c:v>9.3880000000000004E-8</c:v>
                </c:pt>
                <c:pt idx="490">
                  <c:v>9.3880000000000004E-8</c:v>
                </c:pt>
                <c:pt idx="491">
                  <c:v>9.3880000000000004E-8</c:v>
                </c:pt>
                <c:pt idx="492">
                  <c:v>9.3880000000000004E-8</c:v>
                </c:pt>
                <c:pt idx="493">
                  <c:v>9.3880000000000004E-8</c:v>
                </c:pt>
                <c:pt idx="494">
                  <c:v>9.3880000000000004E-8</c:v>
                </c:pt>
                <c:pt idx="495">
                  <c:v>9.3880000000000004E-8</c:v>
                </c:pt>
                <c:pt idx="496">
                  <c:v>9.3880000000000004E-8</c:v>
                </c:pt>
                <c:pt idx="497">
                  <c:v>9.3880000000000004E-8</c:v>
                </c:pt>
                <c:pt idx="498">
                  <c:v>9.3880000000000004E-8</c:v>
                </c:pt>
                <c:pt idx="499">
                  <c:v>9.3880000000000004E-8</c:v>
                </c:pt>
                <c:pt idx="500">
                  <c:v>9.3880000000000004E-8</c:v>
                </c:pt>
                <c:pt idx="501">
                  <c:v>9.3880000000000004E-8</c:v>
                </c:pt>
                <c:pt idx="502">
                  <c:v>9.3880000000000004E-8</c:v>
                </c:pt>
                <c:pt idx="503">
                  <c:v>9.3880000000000004E-8</c:v>
                </c:pt>
                <c:pt idx="504">
                  <c:v>9.3880000000000004E-8</c:v>
                </c:pt>
                <c:pt idx="505">
                  <c:v>9.3880000000000004E-8</c:v>
                </c:pt>
                <c:pt idx="506">
                  <c:v>9.3880000000000004E-8</c:v>
                </c:pt>
                <c:pt idx="507">
                  <c:v>9.3880000000000004E-8</c:v>
                </c:pt>
                <c:pt idx="508">
                  <c:v>9.3880000000000004E-8</c:v>
                </c:pt>
                <c:pt idx="509">
                  <c:v>9.3880000000000004E-8</c:v>
                </c:pt>
                <c:pt idx="510">
                  <c:v>9.3880000000000004E-8</c:v>
                </c:pt>
                <c:pt idx="511">
                  <c:v>9.3880000000000004E-8</c:v>
                </c:pt>
                <c:pt idx="512">
                  <c:v>9.3880000000000004E-8</c:v>
                </c:pt>
                <c:pt idx="513">
                  <c:v>9.3880000000000004E-8</c:v>
                </c:pt>
                <c:pt idx="514">
                  <c:v>9.3880000000000004E-8</c:v>
                </c:pt>
                <c:pt idx="515">
                  <c:v>9.3880000000000004E-8</c:v>
                </c:pt>
                <c:pt idx="516">
                  <c:v>9.3880000000000004E-8</c:v>
                </c:pt>
                <c:pt idx="517">
                  <c:v>9.3880000000000004E-8</c:v>
                </c:pt>
                <c:pt idx="518">
                  <c:v>9.3880000000000004E-8</c:v>
                </c:pt>
                <c:pt idx="519">
                  <c:v>9.3880000000000004E-8</c:v>
                </c:pt>
                <c:pt idx="520">
                  <c:v>9.3880000000000004E-8</c:v>
                </c:pt>
                <c:pt idx="521">
                  <c:v>9.3880000000000004E-8</c:v>
                </c:pt>
                <c:pt idx="522">
                  <c:v>9.3880000000000004E-8</c:v>
                </c:pt>
                <c:pt idx="523">
                  <c:v>9.3880000000000004E-8</c:v>
                </c:pt>
                <c:pt idx="524">
                  <c:v>9.3880000000000004E-8</c:v>
                </c:pt>
                <c:pt idx="525">
                  <c:v>9.3880000000000004E-8</c:v>
                </c:pt>
                <c:pt idx="526">
                  <c:v>9.3880000000000004E-8</c:v>
                </c:pt>
                <c:pt idx="527">
                  <c:v>9.3880000000000004E-8</c:v>
                </c:pt>
                <c:pt idx="528">
                  <c:v>9.3880000000000004E-8</c:v>
                </c:pt>
                <c:pt idx="529">
                  <c:v>9.3880000000000004E-8</c:v>
                </c:pt>
                <c:pt idx="530">
                  <c:v>9.3880000000000004E-8</c:v>
                </c:pt>
                <c:pt idx="531">
                  <c:v>9.3880000000000004E-8</c:v>
                </c:pt>
                <c:pt idx="532">
                  <c:v>9.3880000000000004E-8</c:v>
                </c:pt>
                <c:pt idx="533">
                  <c:v>9.3880000000000004E-8</c:v>
                </c:pt>
                <c:pt idx="534">
                  <c:v>9.3880000000000004E-8</c:v>
                </c:pt>
                <c:pt idx="535">
                  <c:v>9.3880000000000004E-8</c:v>
                </c:pt>
                <c:pt idx="536">
                  <c:v>9.3880000000000004E-8</c:v>
                </c:pt>
                <c:pt idx="537">
                  <c:v>9.3880000000000004E-8</c:v>
                </c:pt>
                <c:pt idx="538">
                  <c:v>9.3880000000000004E-8</c:v>
                </c:pt>
                <c:pt idx="539">
                  <c:v>9.3880000000000004E-8</c:v>
                </c:pt>
                <c:pt idx="540">
                  <c:v>9.3880000000000004E-8</c:v>
                </c:pt>
                <c:pt idx="541">
                  <c:v>9.3880000000000004E-8</c:v>
                </c:pt>
                <c:pt idx="542">
                  <c:v>9.3880000000000004E-8</c:v>
                </c:pt>
                <c:pt idx="543">
                  <c:v>9.3880000000000004E-8</c:v>
                </c:pt>
                <c:pt idx="544">
                  <c:v>9.3880000000000004E-8</c:v>
                </c:pt>
                <c:pt idx="545">
                  <c:v>9.3880000000000004E-8</c:v>
                </c:pt>
                <c:pt idx="546">
                  <c:v>9.3880000000000004E-8</c:v>
                </c:pt>
                <c:pt idx="547">
                  <c:v>9.3880000000000004E-8</c:v>
                </c:pt>
                <c:pt idx="548">
                  <c:v>9.3880000000000004E-8</c:v>
                </c:pt>
                <c:pt idx="549">
                  <c:v>9.3880000000000004E-8</c:v>
                </c:pt>
                <c:pt idx="550">
                  <c:v>9.3880000000000004E-8</c:v>
                </c:pt>
                <c:pt idx="551">
                  <c:v>9.3880000000000004E-8</c:v>
                </c:pt>
                <c:pt idx="552">
                  <c:v>9.3880000000000004E-8</c:v>
                </c:pt>
                <c:pt idx="553">
                  <c:v>9.3880000000000004E-8</c:v>
                </c:pt>
                <c:pt idx="554">
                  <c:v>9.3880000000000004E-8</c:v>
                </c:pt>
                <c:pt idx="555">
                  <c:v>9.3880000000000004E-8</c:v>
                </c:pt>
                <c:pt idx="556">
                  <c:v>9.3880000000000004E-8</c:v>
                </c:pt>
                <c:pt idx="557">
                  <c:v>9.3880000000000004E-8</c:v>
                </c:pt>
                <c:pt idx="558">
                  <c:v>9.3880000000000004E-8</c:v>
                </c:pt>
                <c:pt idx="559">
                  <c:v>9.3880000000000004E-8</c:v>
                </c:pt>
                <c:pt idx="560">
                  <c:v>9.3880000000000004E-8</c:v>
                </c:pt>
                <c:pt idx="561">
                  <c:v>9.3880000000000004E-8</c:v>
                </c:pt>
                <c:pt idx="562">
                  <c:v>9.3880000000000004E-8</c:v>
                </c:pt>
                <c:pt idx="563">
                  <c:v>9.3880000000000004E-8</c:v>
                </c:pt>
                <c:pt idx="564">
                  <c:v>9.3880000000000004E-8</c:v>
                </c:pt>
                <c:pt idx="565">
                  <c:v>9.3880000000000004E-8</c:v>
                </c:pt>
                <c:pt idx="566">
                  <c:v>9.3880000000000004E-8</c:v>
                </c:pt>
                <c:pt idx="567">
                  <c:v>9.3880000000000004E-8</c:v>
                </c:pt>
                <c:pt idx="568">
                  <c:v>9.3880000000000004E-8</c:v>
                </c:pt>
                <c:pt idx="569">
                  <c:v>9.3880000000000004E-8</c:v>
                </c:pt>
                <c:pt idx="570">
                  <c:v>9.3880000000000004E-8</c:v>
                </c:pt>
                <c:pt idx="571">
                  <c:v>9.3880000000000004E-8</c:v>
                </c:pt>
                <c:pt idx="572">
                  <c:v>9.3880000000000004E-8</c:v>
                </c:pt>
                <c:pt idx="573">
                  <c:v>9.3880000000000004E-8</c:v>
                </c:pt>
                <c:pt idx="574">
                  <c:v>9.3880000000000004E-8</c:v>
                </c:pt>
                <c:pt idx="575">
                  <c:v>9.3880000000000004E-8</c:v>
                </c:pt>
                <c:pt idx="576">
                  <c:v>9.3880000000000004E-8</c:v>
                </c:pt>
                <c:pt idx="577">
                  <c:v>9.3880000000000004E-8</c:v>
                </c:pt>
                <c:pt idx="578">
                  <c:v>9.3880000000000004E-8</c:v>
                </c:pt>
                <c:pt idx="579">
                  <c:v>9.3880000000000004E-8</c:v>
                </c:pt>
                <c:pt idx="580">
                  <c:v>9.3880000000000004E-8</c:v>
                </c:pt>
                <c:pt idx="581">
                  <c:v>9.3880000000000004E-8</c:v>
                </c:pt>
                <c:pt idx="582">
                  <c:v>9.3880000000000004E-8</c:v>
                </c:pt>
                <c:pt idx="583">
                  <c:v>9.3880000000000004E-8</c:v>
                </c:pt>
                <c:pt idx="584">
                  <c:v>9.3880000000000004E-8</c:v>
                </c:pt>
                <c:pt idx="585">
                  <c:v>9.3880000000000004E-8</c:v>
                </c:pt>
                <c:pt idx="586">
                  <c:v>9.3880000000000004E-8</c:v>
                </c:pt>
                <c:pt idx="587">
                  <c:v>9.3880000000000004E-8</c:v>
                </c:pt>
                <c:pt idx="588">
                  <c:v>9.3880000000000004E-8</c:v>
                </c:pt>
                <c:pt idx="589">
                  <c:v>9.3880000000000004E-8</c:v>
                </c:pt>
                <c:pt idx="590">
                  <c:v>9.3880000000000004E-8</c:v>
                </c:pt>
                <c:pt idx="591">
                  <c:v>9.3880000000000004E-8</c:v>
                </c:pt>
                <c:pt idx="592">
                  <c:v>9.3880000000000004E-8</c:v>
                </c:pt>
                <c:pt idx="593">
                  <c:v>9.3880000000000004E-8</c:v>
                </c:pt>
                <c:pt idx="594">
                  <c:v>9.3880000000000004E-8</c:v>
                </c:pt>
                <c:pt idx="595">
                  <c:v>9.3880000000000004E-8</c:v>
                </c:pt>
                <c:pt idx="596">
                  <c:v>9.3880000000000004E-8</c:v>
                </c:pt>
                <c:pt idx="597">
                  <c:v>9.3880000000000004E-8</c:v>
                </c:pt>
                <c:pt idx="598">
                  <c:v>9.3880000000000004E-8</c:v>
                </c:pt>
                <c:pt idx="599">
                  <c:v>9.3880000000000004E-8</c:v>
                </c:pt>
                <c:pt idx="600">
                  <c:v>9.3880000000000004E-8</c:v>
                </c:pt>
                <c:pt idx="601">
                  <c:v>9.3880000000000004E-8</c:v>
                </c:pt>
                <c:pt idx="602">
                  <c:v>9.3880000000000004E-8</c:v>
                </c:pt>
                <c:pt idx="603">
                  <c:v>9.3880000000000004E-8</c:v>
                </c:pt>
                <c:pt idx="604">
                  <c:v>9.3880000000000004E-8</c:v>
                </c:pt>
                <c:pt idx="605">
                  <c:v>9.3880000000000004E-8</c:v>
                </c:pt>
                <c:pt idx="606">
                  <c:v>9.3880000000000004E-8</c:v>
                </c:pt>
                <c:pt idx="607">
                  <c:v>9.3880000000000004E-8</c:v>
                </c:pt>
                <c:pt idx="608">
                  <c:v>9.3880000000000004E-8</c:v>
                </c:pt>
                <c:pt idx="609">
                  <c:v>9.3880000000000004E-8</c:v>
                </c:pt>
                <c:pt idx="610">
                  <c:v>9.3880000000000004E-8</c:v>
                </c:pt>
                <c:pt idx="611">
                  <c:v>9.3880000000000004E-8</c:v>
                </c:pt>
                <c:pt idx="612">
                  <c:v>9.3880000000000004E-8</c:v>
                </c:pt>
                <c:pt idx="613">
                  <c:v>9.3880000000000004E-8</c:v>
                </c:pt>
                <c:pt idx="614">
                  <c:v>9.3880000000000004E-8</c:v>
                </c:pt>
                <c:pt idx="615">
                  <c:v>9.3880000000000004E-8</c:v>
                </c:pt>
                <c:pt idx="616">
                  <c:v>9.3880000000000004E-8</c:v>
                </c:pt>
                <c:pt idx="617">
                  <c:v>9.3880000000000004E-8</c:v>
                </c:pt>
                <c:pt idx="618">
                  <c:v>9.3880000000000004E-8</c:v>
                </c:pt>
                <c:pt idx="619">
                  <c:v>9.3880000000000004E-8</c:v>
                </c:pt>
                <c:pt idx="620">
                  <c:v>9.3880000000000004E-8</c:v>
                </c:pt>
                <c:pt idx="621">
                  <c:v>9.3880000000000004E-8</c:v>
                </c:pt>
                <c:pt idx="622">
                  <c:v>9.3880000000000004E-8</c:v>
                </c:pt>
                <c:pt idx="623">
                  <c:v>9.3880000000000004E-8</c:v>
                </c:pt>
                <c:pt idx="624">
                  <c:v>9.3880000000000004E-8</c:v>
                </c:pt>
                <c:pt idx="625">
                  <c:v>9.3880000000000004E-8</c:v>
                </c:pt>
                <c:pt idx="626">
                  <c:v>9.3880000000000004E-8</c:v>
                </c:pt>
                <c:pt idx="627">
                  <c:v>9.3880000000000004E-8</c:v>
                </c:pt>
                <c:pt idx="628">
                  <c:v>9.3880000000000004E-8</c:v>
                </c:pt>
                <c:pt idx="629">
                  <c:v>9.3880000000000004E-8</c:v>
                </c:pt>
                <c:pt idx="630">
                  <c:v>9.3880000000000004E-8</c:v>
                </c:pt>
                <c:pt idx="631">
                  <c:v>9.3880000000000004E-8</c:v>
                </c:pt>
                <c:pt idx="632">
                  <c:v>9.3880000000000004E-8</c:v>
                </c:pt>
                <c:pt idx="633">
                  <c:v>9.3880000000000004E-8</c:v>
                </c:pt>
                <c:pt idx="634">
                  <c:v>9.3880000000000004E-8</c:v>
                </c:pt>
                <c:pt idx="635">
                  <c:v>9.3880000000000004E-8</c:v>
                </c:pt>
                <c:pt idx="636">
                  <c:v>9.3880000000000004E-8</c:v>
                </c:pt>
                <c:pt idx="637">
                  <c:v>9.3880000000000004E-8</c:v>
                </c:pt>
                <c:pt idx="638">
                  <c:v>9.3880000000000004E-8</c:v>
                </c:pt>
                <c:pt idx="639">
                  <c:v>9.3880000000000004E-8</c:v>
                </c:pt>
                <c:pt idx="640">
                  <c:v>9.3880000000000004E-8</c:v>
                </c:pt>
                <c:pt idx="641">
                  <c:v>9.3880000000000004E-8</c:v>
                </c:pt>
                <c:pt idx="642">
                  <c:v>9.3880000000000004E-8</c:v>
                </c:pt>
                <c:pt idx="643">
                  <c:v>9.3880000000000004E-8</c:v>
                </c:pt>
                <c:pt idx="644">
                  <c:v>9.3880000000000004E-8</c:v>
                </c:pt>
                <c:pt idx="645">
                  <c:v>9.3880000000000004E-8</c:v>
                </c:pt>
                <c:pt idx="646">
                  <c:v>9.3880000000000004E-8</c:v>
                </c:pt>
                <c:pt idx="647">
                  <c:v>9.3880000000000004E-8</c:v>
                </c:pt>
                <c:pt idx="648">
                  <c:v>9.3880000000000004E-8</c:v>
                </c:pt>
                <c:pt idx="649">
                  <c:v>9.3880000000000004E-8</c:v>
                </c:pt>
                <c:pt idx="650">
                  <c:v>9.3880000000000004E-8</c:v>
                </c:pt>
                <c:pt idx="651">
                  <c:v>9.3880000000000004E-8</c:v>
                </c:pt>
                <c:pt idx="652">
                  <c:v>9.3880000000000004E-8</c:v>
                </c:pt>
                <c:pt idx="653">
                  <c:v>9.3880000000000004E-8</c:v>
                </c:pt>
                <c:pt idx="654">
                  <c:v>9.3880000000000004E-8</c:v>
                </c:pt>
                <c:pt idx="655">
                  <c:v>9.3880000000000004E-8</c:v>
                </c:pt>
                <c:pt idx="656">
                  <c:v>9.3880000000000004E-8</c:v>
                </c:pt>
                <c:pt idx="657">
                  <c:v>9.3880000000000004E-8</c:v>
                </c:pt>
                <c:pt idx="658">
                  <c:v>9.3880000000000004E-8</c:v>
                </c:pt>
                <c:pt idx="659">
                  <c:v>9.3880000000000004E-8</c:v>
                </c:pt>
                <c:pt idx="660">
                  <c:v>9.3880000000000004E-8</c:v>
                </c:pt>
                <c:pt idx="661">
                  <c:v>9.3880000000000004E-8</c:v>
                </c:pt>
                <c:pt idx="662">
                  <c:v>9.3880000000000004E-8</c:v>
                </c:pt>
                <c:pt idx="663">
                  <c:v>9.3880000000000004E-8</c:v>
                </c:pt>
                <c:pt idx="664">
                  <c:v>9.3880000000000004E-8</c:v>
                </c:pt>
                <c:pt idx="665">
                  <c:v>9.3880000000000004E-8</c:v>
                </c:pt>
                <c:pt idx="666">
                  <c:v>9.3880000000000004E-8</c:v>
                </c:pt>
                <c:pt idx="667">
                  <c:v>9.3880000000000004E-8</c:v>
                </c:pt>
                <c:pt idx="668">
                  <c:v>9.3880000000000004E-8</c:v>
                </c:pt>
                <c:pt idx="669">
                  <c:v>9.3880000000000004E-8</c:v>
                </c:pt>
                <c:pt idx="670">
                  <c:v>9.3880000000000004E-8</c:v>
                </c:pt>
                <c:pt idx="671">
                  <c:v>9.3880000000000004E-8</c:v>
                </c:pt>
                <c:pt idx="672">
                  <c:v>9.3880000000000004E-8</c:v>
                </c:pt>
                <c:pt idx="673">
                  <c:v>9.3880000000000004E-8</c:v>
                </c:pt>
                <c:pt idx="674">
                  <c:v>9.3880000000000004E-8</c:v>
                </c:pt>
                <c:pt idx="675">
                  <c:v>9.3880000000000004E-8</c:v>
                </c:pt>
                <c:pt idx="676">
                  <c:v>9.3880000000000004E-8</c:v>
                </c:pt>
                <c:pt idx="677">
                  <c:v>9.3880000000000004E-8</c:v>
                </c:pt>
                <c:pt idx="678">
                  <c:v>9.3880000000000004E-8</c:v>
                </c:pt>
                <c:pt idx="679">
                  <c:v>9.3880000000000004E-8</c:v>
                </c:pt>
                <c:pt idx="680">
                  <c:v>9.3880000000000004E-8</c:v>
                </c:pt>
                <c:pt idx="681">
                  <c:v>9.3880000000000004E-8</c:v>
                </c:pt>
                <c:pt idx="682">
                  <c:v>9.3880000000000004E-8</c:v>
                </c:pt>
                <c:pt idx="683">
                  <c:v>9.3880000000000004E-8</c:v>
                </c:pt>
                <c:pt idx="684">
                  <c:v>9.3880000000000004E-8</c:v>
                </c:pt>
                <c:pt idx="685">
                  <c:v>9.3880000000000004E-8</c:v>
                </c:pt>
                <c:pt idx="686">
                  <c:v>9.3880000000000004E-8</c:v>
                </c:pt>
                <c:pt idx="687">
                  <c:v>9.3880000000000004E-8</c:v>
                </c:pt>
                <c:pt idx="688">
                  <c:v>9.3880000000000004E-8</c:v>
                </c:pt>
                <c:pt idx="689">
                  <c:v>9.3880000000000004E-8</c:v>
                </c:pt>
                <c:pt idx="690">
                  <c:v>9.3880000000000004E-8</c:v>
                </c:pt>
                <c:pt idx="691">
                  <c:v>9.3880000000000004E-8</c:v>
                </c:pt>
                <c:pt idx="692">
                  <c:v>9.3880000000000004E-8</c:v>
                </c:pt>
                <c:pt idx="693">
                  <c:v>9.3880000000000004E-8</c:v>
                </c:pt>
                <c:pt idx="694">
                  <c:v>9.3880000000000004E-8</c:v>
                </c:pt>
                <c:pt idx="695">
                  <c:v>9.3880000000000004E-8</c:v>
                </c:pt>
                <c:pt idx="696">
                  <c:v>9.3880000000000004E-8</c:v>
                </c:pt>
                <c:pt idx="697">
                  <c:v>9.3880000000000004E-8</c:v>
                </c:pt>
                <c:pt idx="698">
                  <c:v>9.3880000000000004E-8</c:v>
                </c:pt>
                <c:pt idx="699">
                  <c:v>9.3880000000000004E-8</c:v>
                </c:pt>
                <c:pt idx="700">
                  <c:v>9.3880000000000004E-8</c:v>
                </c:pt>
                <c:pt idx="701">
                  <c:v>9.3880000000000004E-8</c:v>
                </c:pt>
                <c:pt idx="702">
                  <c:v>9.3880000000000004E-8</c:v>
                </c:pt>
                <c:pt idx="703">
                  <c:v>9.3880000000000004E-8</c:v>
                </c:pt>
                <c:pt idx="704">
                  <c:v>9.3880000000000004E-8</c:v>
                </c:pt>
                <c:pt idx="705">
                  <c:v>9.3880000000000004E-8</c:v>
                </c:pt>
                <c:pt idx="706">
                  <c:v>9.3880000000000004E-8</c:v>
                </c:pt>
                <c:pt idx="707">
                  <c:v>9.3880000000000004E-8</c:v>
                </c:pt>
                <c:pt idx="708">
                  <c:v>9.3880000000000004E-8</c:v>
                </c:pt>
                <c:pt idx="709">
                  <c:v>9.3880000000000004E-8</c:v>
                </c:pt>
                <c:pt idx="710">
                  <c:v>9.3880000000000004E-8</c:v>
                </c:pt>
                <c:pt idx="711">
                  <c:v>9.3880000000000004E-8</c:v>
                </c:pt>
                <c:pt idx="712">
                  <c:v>9.3880000000000004E-8</c:v>
                </c:pt>
                <c:pt idx="713">
                  <c:v>9.3880000000000004E-8</c:v>
                </c:pt>
                <c:pt idx="714">
                  <c:v>9.3880000000000004E-8</c:v>
                </c:pt>
                <c:pt idx="715">
                  <c:v>9.3880000000000004E-8</c:v>
                </c:pt>
                <c:pt idx="716">
                  <c:v>9.3880000000000004E-8</c:v>
                </c:pt>
                <c:pt idx="717">
                  <c:v>9.3880000000000004E-8</c:v>
                </c:pt>
                <c:pt idx="718">
                  <c:v>9.3880000000000004E-8</c:v>
                </c:pt>
                <c:pt idx="719">
                  <c:v>9.3880000000000004E-8</c:v>
                </c:pt>
                <c:pt idx="720">
                  <c:v>9.3880000000000004E-8</c:v>
                </c:pt>
                <c:pt idx="721">
                  <c:v>9.3880000000000004E-8</c:v>
                </c:pt>
                <c:pt idx="722">
                  <c:v>9.3880000000000004E-8</c:v>
                </c:pt>
                <c:pt idx="723">
                  <c:v>9.3880000000000004E-8</c:v>
                </c:pt>
                <c:pt idx="724">
                  <c:v>9.3880000000000004E-8</c:v>
                </c:pt>
                <c:pt idx="725">
                  <c:v>9.3880000000000004E-8</c:v>
                </c:pt>
                <c:pt idx="726">
                  <c:v>9.3880000000000004E-8</c:v>
                </c:pt>
                <c:pt idx="727">
                  <c:v>9.3880000000000004E-8</c:v>
                </c:pt>
                <c:pt idx="728">
                  <c:v>9.3880000000000004E-8</c:v>
                </c:pt>
                <c:pt idx="729">
                  <c:v>9.3880000000000004E-8</c:v>
                </c:pt>
                <c:pt idx="730">
                  <c:v>9.3880000000000004E-8</c:v>
                </c:pt>
                <c:pt idx="731">
                  <c:v>9.3880000000000004E-8</c:v>
                </c:pt>
                <c:pt idx="732">
                  <c:v>9.3880000000000004E-8</c:v>
                </c:pt>
                <c:pt idx="733">
                  <c:v>9.3880000000000004E-8</c:v>
                </c:pt>
                <c:pt idx="734">
                  <c:v>9.3880000000000004E-8</c:v>
                </c:pt>
                <c:pt idx="735">
                  <c:v>9.3880000000000004E-8</c:v>
                </c:pt>
                <c:pt idx="736">
                  <c:v>9.3880000000000004E-8</c:v>
                </c:pt>
                <c:pt idx="737">
                  <c:v>9.3880000000000004E-8</c:v>
                </c:pt>
                <c:pt idx="738">
                  <c:v>9.3880000000000004E-8</c:v>
                </c:pt>
                <c:pt idx="739">
                  <c:v>9.3880000000000004E-8</c:v>
                </c:pt>
                <c:pt idx="740">
                  <c:v>9.3880000000000004E-8</c:v>
                </c:pt>
                <c:pt idx="741">
                  <c:v>9.3880000000000004E-8</c:v>
                </c:pt>
                <c:pt idx="742">
                  <c:v>9.3880000000000004E-8</c:v>
                </c:pt>
                <c:pt idx="743">
                  <c:v>9.3880000000000004E-8</c:v>
                </c:pt>
                <c:pt idx="744">
                  <c:v>9.3880000000000004E-8</c:v>
                </c:pt>
                <c:pt idx="745">
                  <c:v>9.3880000000000004E-8</c:v>
                </c:pt>
                <c:pt idx="746">
                  <c:v>9.3880000000000004E-8</c:v>
                </c:pt>
                <c:pt idx="747">
                  <c:v>9.3880000000000004E-8</c:v>
                </c:pt>
                <c:pt idx="748">
                  <c:v>9.3880000000000004E-8</c:v>
                </c:pt>
                <c:pt idx="749">
                  <c:v>9.3880000000000004E-8</c:v>
                </c:pt>
                <c:pt idx="750">
                  <c:v>9.3880000000000004E-8</c:v>
                </c:pt>
                <c:pt idx="751">
                  <c:v>9.3880000000000004E-8</c:v>
                </c:pt>
                <c:pt idx="752">
                  <c:v>9.3880000000000004E-8</c:v>
                </c:pt>
                <c:pt idx="753">
                  <c:v>9.3880000000000004E-8</c:v>
                </c:pt>
                <c:pt idx="754">
                  <c:v>9.3880000000000004E-8</c:v>
                </c:pt>
                <c:pt idx="755">
                  <c:v>9.3880000000000004E-8</c:v>
                </c:pt>
                <c:pt idx="756">
                  <c:v>9.3880000000000004E-8</c:v>
                </c:pt>
                <c:pt idx="757">
                  <c:v>9.3880000000000004E-8</c:v>
                </c:pt>
                <c:pt idx="758">
                  <c:v>9.3880000000000004E-8</c:v>
                </c:pt>
                <c:pt idx="759">
                  <c:v>9.3880000000000004E-8</c:v>
                </c:pt>
                <c:pt idx="760">
                  <c:v>9.3880000000000004E-8</c:v>
                </c:pt>
                <c:pt idx="761">
                  <c:v>9.3880000000000004E-8</c:v>
                </c:pt>
                <c:pt idx="762">
                  <c:v>9.3880000000000004E-8</c:v>
                </c:pt>
                <c:pt idx="763">
                  <c:v>9.3880000000000004E-8</c:v>
                </c:pt>
                <c:pt idx="764">
                  <c:v>9.3880000000000004E-8</c:v>
                </c:pt>
                <c:pt idx="765">
                  <c:v>9.3880000000000004E-8</c:v>
                </c:pt>
                <c:pt idx="766">
                  <c:v>9.3880000000000004E-8</c:v>
                </c:pt>
                <c:pt idx="767">
                  <c:v>9.3880000000000004E-8</c:v>
                </c:pt>
                <c:pt idx="768">
                  <c:v>9.3880000000000004E-8</c:v>
                </c:pt>
                <c:pt idx="769">
                  <c:v>9.3880000000000004E-8</c:v>
                </c:pt>
                <c:pt idx="770">
                  <c:v>9.3880000000000004E-8</c:v>
                </c:pt>
                <c:pt idx="771">
                  <c:v>9.3880000000000004E-8</c:v>
                </c:pt>
                <c:pt idx="772">
                  <c:v>9.3880000000000004E-8</c:v>
                </c:pt>
                <c:pt idx="773">
                  <c:v>9.3880000000000004E-8</c:v>
                </c:pt>
                <c:pt idx="774">
                  <c:v>9.3880000000000004E-8</c:v>
                </c:pt>
                <c:pt idx="775">
                  <c:v>9.3880000000000004E-8</c:v>
                </c:pt>
                <c:pt idx="776">
                  <c:v>9.3880000000000004E-8</c:v>
                </c:pt>
                <c:pt idx="777">
                  <c:v>9.3880000000000004E-8</c:v>
                </c:pt>
                <c:pt idx="778">
                  <c:v>9.3880000000000004E-8</c:v>
                </c:pt>
                <c:pt idx="779">
                  <c:v>9.3880000000000004E-8</c:v>
                </c:pt>
                <c:pt idx="780">
                  <c:v>9.3880000000000004E-8</c:v>
                </c:pt>
                <c:pt idx="781">
                  <c:v>9.3880000000000004E-8</c:v>
                </c:pt>
                <c:pt idx="782">
                  <c:v>9.3880000000000004E-8</c:v>
                </c:pt>
                <c:pt idx="783">
                  <c:v>9.3880000000000004E-8</c:v>
                </c:pt>
                <c:pt idx="784">
                  <c:v>9.3880000000000004E-8</c:v>
                </c:pt>
                <c:pt idx="785">
                  <c:v>9.3880000000000004E-8</c:v>
                </c:pt>
                <c:pt idx="786">
                  <c:v>9.3880000000000004E-8</c:v>
                </c:pt>
                <c:pt idx="787">
                  <c:v>9.3880000000000004E-8</c:v>
                </c:pt>
                <c:pt idx="788">
                  <c:v>9.3880000000000004E-8</c:v>
                </c:pt>
                <c:pt idx="789">
                  <c:v>9.3880000000000004E-8</c:v>
                </c:pt>
                <c:pt idx="790">
                  <c:v>9.3880000000000004E-8</c:v>
                </c:pt>
                <c:pt idx="791">
                  <c:v>9.3880000000000004E-8</c:v>
                </c:pt>
                <c:pt idx="792">
                  <c:v>9.3880000000000004E-8</c:v>
                </c:pt>
                <c:pt idx="793">
                  <c:v>9.3880000000000004E-8</c:v>
                </c:pt>
                <c:pt idx="794">
                  <c:v>9.3880000000000004E-8</c:v>
                </c:pt>
                <c:pt idx="795">
                  <c:v>9.3880000000000004E-8</c:v>
                </c:pt>
                <c:pt idx="796">
                  <c:v>9.3880000000000004E-8</c:v>
                </c:pt>
                <c:pt idx="797">
                  <c:v>9.3880000000000004E-8</c:v>
                </c:pt>
                <c:pt idx="798">
                  <c:v>9.3880000000000004E-8</c:v>
                </c:pt>
                <c:pt idx="799">
                  <c:v>9.3880000000000004E-8</c:v>
                </c:pt>
                <c:pt idx="800">
                  <c:v>9.3880000000000004E-8</c:v>
                </c:pt>
                <c:pt idx="801">
                  <c:v>9.3880000000000004E-8</c:v>
                </c:pt>
                <c:pt idx="802">
                  <c:v>9.3880000000000004E-8</c:v>
                </c:pt>
                <c:pt idx="803">
                  <c:v>9.3880000000000004E-8</c:v>
                </c:pt>
                <c:pt idx="804">
                  <c:v>9.3880000000000004E-8</c:v>
                </c:pt>
                <c:pt idx="805">
                  <c:v>9.3880000000000004E-8</c:v>
                </c:pt>
                <c:pt idx="806">
                  <c:v>9.3880000000000004E-8</c:v>
                </c:pt>
                <c:pt idx="807">
                  <c:v>9.3880000000000004E-8</c:v>
                </c:pt>
                <c:pt idx="808">
                  <c:v>9.3880000000000004E-8</c:v>
                </c:pt>
                <c:pt idx="809">
                  <c:v>9.3880000000000004E-8</c:v>
                </c:pt>
                <c:pt idx="810">
                  <c:v>9.3880000000000004E-8</c:v>
                </c:pt>
                <c:pt idx="811">
                  <c:v>9.3880000000000004E-8</c:v>
                </c:pt>
                <c:pt idx="812">
                  <c:v>9.3880000000000004E-8</c:v>
                </c:pt>
                <c:pt idx="813">
                  <c:v>9.3880000000000004E-8</c:v>
                </c:pt>
                <c:pt idx="814">
                  <c:v>9.3880000000000004E-8</c:v>
                </c:pt>
                <c:pt idx="815">
                  <c:v>9.3880000000000004E-8</c:v>
                </c:pt>
                <c:pt idx="816">
                  <c:v>9.3880000000000004E-8</c:v>
                </c:pt>
                <c:pt idx="817">
                  <c:v>9.3880000000000004E-8</c:v>
                </c:pt>
                <c:pt idx="818">
                  <c:v>9.3880000000000004E-8</c:v>
                </c:pt>
                <c:pt idx="819">
                  <c:v>9.3880000000000004E-8</c:v>
                </c:pt>
                <c:pt idx="820">
                  <c:v>9.3880000000000004E-8</c:v>
                </c:pt>
                <c:pt idx="821">
                  <c:v>9.3880000000000004E-8</c:v>
                </c:pt>
                <c:pt idx="822">
                  <c:v>9.3880000000000004E-8</c:v>
                </c:pt>
                <c:pt idx="823">
                  <c:v>9.3880000000000004E-8</c:v>
                </c:pt>
                <c:pt idx="824">
                  <c:v>9.3880000000000004E-8</c:v>
                </c:pt>
                <c:pt idx="825">
                  <c:v>9.3880000000000004E-8</c:v>
                </c:pt>
                <c:pt idx="826">
                  <c:v>9.3880000000000004E-8</c:v>
                </c:pt>
                <c:pt idx="827">
                  <c:v>9.3880000000000004E-8</c:v>
                </c:pt>
                <c:pt idx="828">
                  <c:v>9.3880000000000004E-8</c:v>
                </c:pt>
                <c:pt idx="829">
                  <c:v>9.3880000000000004E-8</c:v>
                </c:pt>
                <c:pt idx="830">
                  <c:v>9.3880000000000004E-8</c:v>
                </c:pt>
                <c:pt idx="831">
                  <c:v>9.3880000000000004E-8</c:v>
                </c:pt>
                <c:pt idx="832">
                  <c:v>9.3880000000000004E-8</c:v>
                </c:pt>
                <c:pt idx="833">
                  <c:v>9.3880000000000004E-8</c:v>
                </c:pt>
                <c:pt idx="834">
                  <c:v>9.3880000000000004E-8</c:v>
                </c:pt>
                <c:pt idx="835">
                  <c:v>9.3880000000000004E-8</c:v>
                </c:pt>
                <c:pt idx="836">
                  <c:v>9.3880000000000004E-8</c:v>
                </c:pt>
                <c:pt idx="837">
                  <c:v>9.3880000000000004E-8</c:v>
                </c:pt>
                <c:pt idx="838">
                  <c:v>9.3880000000000004E-8</c:v>
                </c:pt>
                <c:pt idx="839">
                  <c:v>9.3880000000000004E-8</c:v>
                </c:pt>
                <c:pt idx="840">
                  <c:v>9.3880000000000004E-8</c:v>
                </c:pt>
                <c:pt idx="841">
                  <c:v>9.3880000000000004E-8</c:v>
                </c:pt>
                <c:pt idx="842">
                  <c:v>9.3880000000000004E-8</c:v>
                </c:pt>
                <c:pt idx="843">
                  <c:v>9.3880000000000004E-8</c:v>
                </c:pt>
                <c:pt idx="844">
                  <c:v>9.3880000000000004E-8</c:v>
                </c:pt>
                <c:pt idx="845">
                  <c:v>9.3880000000000004E-8</c:v>
                </c:pt>
                <c:pt idx="846">
                  <c:v>9.3880000000000004E-8</c:v>
                </c:pt>
                <c:pt idx="847">
                  <c:v>9.3880000000000004E-8</c:v>
                </c:pt>
                <c:pt idx="848">
                  <c:v>9.3880000000000004E-8</c:v>
                </c:pt>
                <c:pt idx="849">
                  <c:v>9.3880000000000004E-8</c:v>
                </c:pt>
                <c:pt idx="850">
                  <c:v>9.3880000000000004E-8</c:v>
                </c:pt>
                <c:pt idx="851">
                  <c:v>9.3880000000000004E-8</c:v>
                </c:pt>
                <c:pt idx="852">
                  <c:v>9.3880000000000004E-8</c:v>
                </c:pt>
                <c:pt idx="853">
                  <c:v>9.3880000000000004E-8</c:v>
                </c:pt>
                <c:pt idx="854">
                  <c:v>9.3880000000000004E-8</c:v>
                </c:pt>
                <c:pt idx="855">
                  <c:v>9.3880000000000004E-8</c:v>
                </c:pt>
                <c:pt idx="856">
                  <c:v>9.3880000000000004E-8</c:v>
                </c:pt>
                <c:pt idx="857">
                  <c:v>9.3880000000000004E-8</c:v>
                </c:pt>
                <c:pt idx="858">
                  <c:v>9.3880000000000004E-8</c:v>
                </c:pt>
                <c:pt idx="859">
                  <c:v>9.3880000000000004E-8</c:v>
                </c:pt>
                <c:pt idx="860">
                  <c:v>9.3880000000000004E-8</c:v>
                </c:pt>
                <c:pt idx="861">
                  <c:v>9.3880000000000004E-8</c:v>
                </c:pt>
                <c:pt idx="862">
                  <c:v>9.3880000000000004E-8</c:v>
                </c:pt>
                <c:pt idx="863">
                  <c:v>9.3880000000000004E-8</c:v>
                </c:pt>
                <c:pt idx="864">
                  <c:v>9.3880000000000004E-8</c:v>
                </c:pt>
                <c:pt idx="865">
                  <c:v>9.3880000000000004E-8</c:v>
                </c:pt>
                <c:pt idx="866">
                  <c:v>9.3880000000000004E-8</c:v>
                </c:pt>
                <c:pt idx="867">
                  <c:v>9.3880000000000004E-8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17-483F-AB05-C77B8E53FE93}"/>
            </c:ext>
          </c:extLst>
        </c:ser>
        <c:ser>
          <c:idx val="1"/>
          <c:order val="1"/>
          <c:tx>
            <c:strRef>
              <c:f>NEMI!$G$1</c:f>
              <c:strCache>
                <c:ptCount val="1"/>
                <c:pt idx="0">
                  <c:v>-2.5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467"/>
              <c:layout>
                <c:manualLayout>
                  <c:x val="4.9718979680069018E-2"/>
                  <c:y val="0.167544926361302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17-483F-AB05-C77B8E53FE9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NEMI!$L$3:$L$870</c:f>
              <c:numCache>
                <c:formatCode>0.00E+00</c:formatCode>
                <c:ptCount val="868"/>
                <c:pt idx="0">
                  <c:v>8.6060000000000003E-6</c:v>
                </c:pt>
                <c:pt idx="1">
                  <c:v>1.6540000000000001E-5</c:v>
                </c:pt>
                <c:pt idx="2">
                  <c:v>2.7039999999999999E-5</c:v>
                </c:pt>
                <c:pt idx="3">
                  <c:v>4.4079999999999998E-5</c:v>
                </c:pt>
                <c:pt idx="4">
                  <c:v>7.1509999999999998E-5</c:v>
                </c:pt>
                <c:pt idx="5">
                  <c:v>1.066E-4</c:v>
                </c:pt>
                <c:pt idx="6">
                  <c:v>1.495E-4</c:v>
                </c:pt>
                <c:pt idx="7">
                  <c:v>2.0010000000000001E-4</c:v>
                </c:pt>
                <c:pt idx="8">
                  <c:v>2.5839999999999999E-4</c:v>
                </c:pt>
                <c:pt idx="9">
                  <c:v>3.2440000000000002E-4</c:v>
                </c:pt>
                <c:pt idx="10">
                  <c:v>3.9819999999999998E-4</c:v>
                </c:pt>
                <c:pt idx="11">
                  <c:v>4.797E-4</c:v>
                </c:pt>
                <c:pt idx="12">
                  <c:v>5.6899999999999995E-4</c:v>
                </c:pt>
                <c:pt idx="13">
                  <c:v>6.6609999999999998E-4</c:v>
                </c:pt>
                <c:pt idx="14">
                  <c:v>7.7090000000000004E-4</c:v>
                </c:pt>
                <c:pt idx="15">
                  <c:v>8.8360000000000001E-4</c:v>
                </c:pt>
                <c:pt idx="16">
                  <c:v>1.0039999999999999E-3</c:v>
                </c:pt>
                <c:pt idx="17">
                  <c:v>1.132E-3</c:v>
                </c:pt>
                <c:pt idx="18">
                  <c:v>1.2689999999999999E-3</c:v>
                </c:pt>
                <c:pt idx="19">
                  <c:v>1.413E-3</c:v>
                </c:pt>
                <c:pt idx="20">
                  <c:v>1.565E-3</c:v>
                </c:pt>
                <c:pt idx="21">
                  <c:v>1.7240000000000001E-3</c:v>
                </c:pt>
                <c:pt idx="22">
                  <c:v>1.892E-3</c:v>
                </c:pt>
                <c:pt idx="23">
                  <c:v>2.068E-3</c:v>
                </c:pt>
                <c:pt idx="24">
                  <c:v>2.2520000000000001E-3</c:v>
                </c:pt>
                <c:pt idx="25">
                  <c:v>2.444E-3</c:v>
                </c:pt>
                <c:pt idx="26">
                  <c:v>2.6440000000000001E-3</c:v>
                </c:pt>
                <c:pt idx="27">
                  <c:v>2.8519999999999999E-3</c:v>
                </c:pt>
                <c:pt idx="28">
                  <c:v>3.0690000000000001E-3</c:v>
                </c:pt>
                <c:pt idx="29">
                  <c:v>3.2940000000000001E-3</c:v>
                </c:pt>
                <c:pt idx="30">
                  <c:v>3.5270000000000002E-3</c:v>
                </c:pt>
                <c:pt idx="31">
                  <c:v>3.7690000000000002E-3</c:v>
                </c:pt>
                <c:pt idx="32">
                  <c:v>4.0200000000000001E-3</c:v>
                </c:pt>
                <c:pt idx="33">
                  <c:v>4.2789999999999998E-3</c:v>
                </c:pt>
                <c:pt idx="34">
                  <c:v>4.5469999999999998E-3</c:v>
                </c:pt>
                <c:pt idx="35">
                  <c:v>4.8240000000000002E-3</c:v>
                </c:pt>
                <c:pt idx="36">
                  <c:v>5.1110000000000001E-3</c:v>
                </c:pt>
                <c:pt idx="37">
                  <c:v>5.4060000000000002E-3</c:v>
                </c:pt>
                <c:pt idx="38">
                  <c:v>5.7099999999999998E-3</c:v>
                </c:pt>
                <c:pt idx="39">
                  <c:v>6.0239999999999998E-3</c:v>
                </c:pt>
                <c:pt idx="40">
                  <c:v>6.3480000000000003E-3</c:v>
                </c:pt>
                <c:pt idx="41">
                  <c:v>6.6810000000000003E-3</c:v>
                </c:pt>
                <c:pt idx="42">
                  <c:v>7.0239999999999999E-3</c:v>
                </c:pt>
                <c:pt idx="43">
                  <c:v>7.3769999999999999E-3</c:v>
                </c:pt>
                <c:pt idx="44">
                  <c:v>7.7390000000000002E-3</c:v>
                </c:pt>
                <c:pt idx="45">
                  <c:v>8.1119999999999994E-3</c:v>
                </c:pt>
                <c:pt idx="46">
                  <c:v>8.4950000000000008E-3</c:v>
                </c:pt>
                <c:pt idx="47">
                  <c:v>8.8889999999999993E-3</c:v>
                </c:pt>
                <c:pt idx="48">
                  <c:v>9.2929999999999992E-3</c:v>
                </c:pt>
                <c:pt idx="49">
                  <c:v>9.7070000000000004E-3</c:v>
                </c:pt>
                <c:pt idx="50">
                  <c:v>1.013E-2</c:v>
                </c:pt>
                <c:pt idx="51">
                  <c:v>1.057E-2</c:v>
                </c:pt>
                <c:pt idx="52">
                  <c:v>1.1010000000000001E-2</c:v>
                </c:pt>
                <c:pt idx="53">
                  <c:v>1.1469999999999999E-2</c:v>
                </c:pt>
                <c:pt idx="54">
                  <c:v>1.1939999999999999E-2</c:v>
                </c:pt>
                <c:pt idx="55">
                  <c:v>1.242E-2</c:v>
                </c:pt>
                <c:pt idx="56">
                  <c:v>1.291E-2</c:v>
                </c:pt>
                <c:pt idx="57">
                  <c:v>1.341E-2</c:v>
                </c:pt>
                <c:pt idx="58">
                  <c:v>1.392E-2</c:v>
                </c:pt>
                <c:pt idx="59">
                  <c:v>1.4449999999999999E-2</c:v>
                </c:pt>
                <c:pt idx="60">
                  <c:v>1.498E-2</c:v>
                </c:pt>
                <c:pt idx="61">
                  <c:v>1.553E-2</c:v>
                </c:pt>
                <c:pt idx="62">
                  <c:v>1.609E-2</c:v>
                </c:pt>
                <c:pt idx="63">
                  <c:v>1.6660000000000001E-2</c:v>
                </c:pt>
                <c:pt idx="64">
                  <c:v>1.7239999999999998E-2</c:v>
                </c:pt>
                <c:pt idx="65">
                  <c:v>1.7829999999999999E-2</c:v>
                </c:pt>
                <c:pt idx="66">
                  <c:v>1.8429999999999998E-2</c:v>
                </c:pt>
                <c:pt idx="67">
                  <c:v>1.9050000000000001E-2</c:v>
                </c:pt>
                <c:pt idx="68">
                  <c:v>1.967E-2</c:v>
                </c:pt>
                <c:pt idx="69">
                  <c:v>2.0310000000000002E-2</c:v>
                </c:pt>
                <c:pt idx="70">
                  <c:v>2.0959999999999999E-2</c:v>
                </c:pt>
                <c:pt idx="71">
                  <c:v>2.1610000000000001E-2</c:v>
                </c:pt>
                <c:pt idx="72">
                  <c:v>2.2280000000000001E-2</c:v>
                </c:pt>
                <c:pt idx="73">
                  <c:v>2.2960000000000001E-2</c:v>
                </c:pt>
                <c:pt idx="74">
                  <c:v>2.3650000000000001E-2</c:v>
                </c:pt>
                <c:pt idx="75">
                  <c:v>2.435E-2</c:v>
                </c:pt>
                <c:pt idx="76">
                  <c:v>2.5069999999999999E-2</c:v>
                </c:pt>
                <c:pt idx="77">
                  <c:v>2.579E-2</c:v>
                </c:pt>
                <c:pt idx="78">
                  <c:v>2.6519999999999998E-2</c:v>
                </c:pt>
                <c:pt idx="79">
                  <c:v>2.726E-2</c:v>
                </c:pt>
                <c:pt idx="80">
                  <c:v>2.802E-2</c:v>
                </c:pt>
                <c:pt idx="81">
                  <c:v>2.878E-2</c:v>
                </c:pt>
                <c:pt idx="82">
                  <c:v>2.955E-2</c:v>
                </c:pt>
                <c:pt idx="83">
                  <c:v>3.0329999999999999E-2</c:v>
                </c:pt>
                <c:pt idx="84">
                  <c:v>3.1130000000000001E-2</c:v>
                </c:pt>
                <c:pt idx="85">
                  <c:v>3.193E-2</c:v>
                </c:pt>
                <c:pt idx="86">
                  <c:v>3.2739999999999998E-2</c:v>
                </c:pt>
                <c:pt idx="87">
                  <c:v>3.356E-2</c:v>
                </c:pt>
                <c:pt idx="88">
                  <c:v>3.4389999999999997E-2</c:v>
                </c:pt>
                <c:pt idx="89">
                  <c:v>3.5220000000000001E-2</c:v>
                </c:pt>
                <c:pt idx="90">
                  <c:v>3.6069999999999998E-2</c:v>
                </c:pt>
                <c:pt idx="91">
                  <c:v>3.6920000000000001E-2</c:v>
                </c:pt>
                <c:pt idx="92">
                  <c:v>3.7789999999999997E-2</c:v>
                </c:pt>
                <c:pt idx="93">
                  <c:v>3.866E-2</c:v>
                </c:pt>
                <c:pt idx="94">
                  <c:v>3.9539999999999999E-2</c:v>
                </c:pt>
                <c:pt idx="95">
                  <c:v>4.0430000000000001E-2</c:v>
                </c:pt>
                <c:pt idx="96">
                  <c:v>4.1320000000000003E-2</c:v>
                </c:pt>
                <c:pt idx="97">
                  <c:v>4.2229999999999997E-2</c:v>
                </c:pt>
                <c:pt idx="98">
                  <c:v>4.3139999999999998E-2</c:v>
                </c:pt>
                <c:pt idx="99">
                  <c:v>4.4060000000000002E-2</c:v>
                </c:pt>
                <c:pt idx="100">
                  <c:v>4.4990000000000002E-2</c:v>
                </c:pt>
                <c:pt idx="101">
                  <c:v>4.5920000000000002E-2</c:v>
                </c:pt>
                <c:pt idx="102">
                  <c:v>4.6859999999999999E-2</c:v>
                </c:pt>
                <c:pt idx="103">
                  <c:v>4.7809999999999998E-2</c:v>
                </c:pt>
                <c:pt idx="104">
                  <c:v>4.8770000000000001E-2</c:v>
                </c:pt>
                <c:pt idx="105">
                  <c:v>4.9730000000000003E-2</c:v>
                </c:pt>
                <c:pt idx="106">
                  <c:v>5.0700000000000002E-2</c:v>
                </c:pt>
                <c:pt idx="107">
                  <c:v>5.1670000000000001E-2</c:v>
                </c:pt>
                <c:pt idx="108">
                  <c:v>5.2659999999999998E-2</c:v>
                </c:pt>
                <c:pt idx="109">
                  <c:v>5.364E-2</c:v>
                </c:pt>
                <c:pt idx="110">
                  <c:v>5.4640000000000001E-2</c:v>
                </c:pt>
                <c:pt idx="111">
                  <c:v>5.5640000000000002E-2</c:v>
                </c:pt>
                <c:pt idx="112">
                  <c:v>5.6640000000000003E-2</c:v>
                </c:pt>
                <c:pt idx="113">
                  <c:v>5.765E-2</c:v>
                </c:pt>
                <c:pt idx="114">
                  <c:v>5.8659999999999997E-2</c:v>
                </c:pt>
                <c:pt idx="115">
                  <c:v>5.9679999999999997E-2</c:v>
                </c:pt>
                <c:pt idx="116">
                  <c:v>6.0699999999999997E-2</c:v>
                </c:pt>
                <c:pt idx="117">
                  <c:v>6.173E-2</c:v>
                </c:pt>
                <c:pt idx="118">
                  <c:v>6.2759999999999996E-2</c:v>
                </c:pt>
                <c:pt idx="119">
                  <c:v>6.3789999999999999E-2</c:v>
                </c:pt>
                <c:pt idx="120">
                  <c:v>6.4820000000000003E-2</c:v>
                </c:pt>
                <c:pt idx="121">
                  <c:v>6.5850000000000006E-2</c:v>
                </c:pt>
                <c:pt idx="122">
                  <c:v>6.6890000000000005E-2</c:v>
                </c:pt>
                <c:pt idx="123">
                  <c:v>6.7930000000000004E-2</c:v>
                </c:pt>
                <c:pt idx="124">
                  <c:v>6.8959999999999994E-2</c:v>
                </c:pt>
                <c:pt idx="125">
                  <c:v>7.0000000000000007E-2</c:v>
                </c:pt>
                <c:pt idx="126">
                  <c:v>7.1040000000000006E-2</c:v>
                </c:pt>
                <c:pt idx="127">
                  <c:v>7.2080000000000005E-2</c:v>
                </c:pt>
                <c:pt idx="128">
                  <c:v>7.3120000000000004E-2</c:v>
                </c:pt>
                <c:pt idx="129">
                  <c:v>7.4160000000000004E-2</c:v>
                </c:pt>
                <c:pt idx="130">
                  <c:v>7.5200000000000003E-2</c:v>
                </c:pt>
                <c:pt idx="131">
                  <c:v>7.6240000000000002E-2</c:v>
                </c:pt>
                <c:pt idx="132">
                  <c:v>7.7280000000000001E-2</c:v>
                </c:pt>
                <c:pt idx="133">
                  <c:v>7.8320000000000001E-2</c:v>
                </c:pt>
                <c:pt idx="134">
                  <c:v>7.9369999999999996E-2</c:v>
                </c:pt>
                <c:pt idx="135">
                  <c:v>8.0409999999999995E-2</c:v>
                </c:pt>
                <c:pt idx="136">
                  <c:v>8.1449999999999995E-2</c:v>
                </c:pt>
                <c:pt idx="137">
                  <c:v>8.2489999999999994E-2</c:v>
                </c:pt>
                <c:pt idx="138">
                  <c:v>8.3529999999999993E-2</c:v>
                </c:pt>
                <c:pt idx="139">
                  <c:v>8.4570000000000006E-2</c:v>
                </c:pt>
                <c:pt idx="140">
                  <c:v>8.5610000000000006E-2</c:v>
                </c:pt>
                <c:pt idx="141">
                  <c:v>8.6660000000000001E-2</c:v>
                </c:pt>
                <c:pt idx="142">
                  <c:v>8.77E-2</c:v>
                </c:pt>
                <c:pt idx="143">
                  <c:v>8.8739999999999999E-2</c:v>
                </c:pt>
                <c:pt idx="144">
                  <c:v>8.9779999999999999E-2</c:v>
                </c:pt>
                <c:pt idx="145">
                  <c:v>9.0819999999999998E-2</c:v>
                </c:pt>
                <c:pt idx="146">
                  <c:v>9.1859999999999997E-2</c:v>
                </c:pt>
                <c:pt idx="147">
                  <c:v>9.2910000000000006E-2</c:v>
                </c:pt>
                <c:pt idx="148">
                  <c:v>9.3950000000000006E-2</c:v>
                </c:pt>
                <c:pt idx="149">
                  <c:v>9.4990000000000005E-2</c:v>
                </c:pt>
                <c:pt idx="150">
                  <c:v>9.6030000000000004E-2</c:v>
                </c:pt>
                <c:pt idx="151">
                  <c:v>9.7070000000000004E-2</c:v>
                </c:pt>
                <c:pt idx="152">
                  <c:v>9.8119999999999999E-2</c:v>
                </c:pt>
                <c:pt idx="153">
                  <c:v>9.9159999999999998E-2</c:v>
                </c:pt>
                <c:pt idx="154">
                  <c:v>0.1002</c:v>
                </c:pt>
                <c:pt idx="155">
                  <c:v>0.1012</c:v>
                </c:pt>
                <c:pt idx="156">
                  <c:v>0.1023</c:v>
                </c:pt>
                <c:pt idx="157">
                  <c:v>0.1033</c:v>
                </c:pt>
                <c:pt idx="158">
                  <c:v>0.10440000000000001</c:v>
                </c:pt>
                <c:pt idx="159">
                  <c:v>0.10539999999999999</c:v>
                </c:pt>
                <c:pt idx="160">
                  <c:v>0.10639999999999999</c:v>
                </c:pt>
                <c:pt idx="161">
                  <c:v>0.1075</c:v>
                </c:pt>
                <c:pt idx="162">
                  <c:v>0.1085</c:v>
                </c:pt>
                <c:pt idx="163">
                  <c:v>0.1096</c:v>
                </c:pt>
                <c:pt idx="164">
                  <c:v>0.1106</c:v>
                </c:pt>
                <c:pt idx="165">
                  <c:v>0.11169999999999999</c:v>
                </c:pt>
                <c:pt idx="166">
                  <c:v>0.11269999999999999</c:v>
                </c:pt>
                <c:pt idx="167">
                  <c:v>0.1137</c:v>
                </c:pt>
                <c:pt idx="168">
                  <c:v>0.1148</c:v>
                </c:pt>
                <c:pt idx="169">
                  <c:v>0.1158</c:v>
                </c:pt>
                <c:pt idx="170">
                  <c:v>0.1169</c:v>
                </c:pt>
                <c:pt idx="171">
                  <c:v>0.1179</c:v>
                </c:pt>
                <c:pt idx="172">
                  <c:v>0.11899999999999999</c:v>
                </c:pt>
                <c:pt idx="173">
                  <c:v>0.12</c:v>
                </c:pt>
                <c:pt idx="174">
                  <c:v>0.121</c:v>
                </c:pt>
                <c:pt idx="175">
                  <c:v>0.1221</c:v>
                </c:pt>
                <c:pt idx="176">
                  <c:v>0.1231</c:v>
                </c:pt>
                <c:pt idx="177">
                  <c:v>0.1242</c:v>
                </c:pt>
                <c:pt idx="178">
                  <c:v>0.12520000000000001</c:v>
                </c:pt>
                <c:pt idx="179">
                  <c:v>0.12620000000000001</c:v>
                </c:pt>
                <c:pt idx="180">
                  <c:v>0.1273</c:v>
                </c:pt>
                <c:pt idx="181">
                  <c:v>0.1283</c:v>
                </c:pt>
                <c:pt idx="182">
                  <c:v>0.12939999999999999</c:v>
                </c:pt>
                <c:pt idx="183">
                  <c:v>0.13039999999999999</c:v>
                </c:pt>
                <c:pt idx="184">
                  <c:v>0.13150000000000001</c:v>
                </c:pt>
                <c:pt idx="185">
                  <c:v>0.13250000000000001</c:v>
                </c:pt>
                <c:pt idx="186">
                  <c:v>0.13350000000000001</c:v>
                </c:pt>
                <c:pt idx="187">
                  <c:v>0.1346</c:v>
                </c:pt>
                <c:pt idx="188">
                  <c:v>0.1356</c:v>
                </c:pt>
                <c:pt idx="189">
                  <c:v>0.13669999999999999</c:v>
                </c:pt>
                <c:pt idx="190">
                  <c:v>0.13769999999999999</c:v>
                </c:pt>
                <c:pt idx="191">
                  <c:v>0.13869999999999999</c:v>
                </c:pt>
                <c:pt idx="192">
                  <c:v>0.13980000000000001</c:v>
                </c:pt>
                <c:pt idx="193">
                  <c:v>0.14080000000000001</c:v>
                </c:pt>
                <c:pt idx="194">
                  <c:v>0.1419</c:v>
                </c:pt>
                <c:pt idx="195">
                  <c:v>0.1429</c:v>
                </c:pt>
                <c:pt idx="196">
                  <c:v>0.14399999999999999</c:v>
                </c:pt>
                <c:pt idx="197">
                  <c:v>0.14499999999999999</c:v>
                </c:pt>
                <c:pt idx="198">
                  <c:v>0.14599999999999999</c:v>
                </c:pt>
                <c:pt idx="199">
                  <c:v>0.14710000000000001</c:v>
                </c:pt>
                <c:pt idx="200">
                  <c:v>0.14810000000000001</c:v>
                </c:pt>
                <c:pt idx="201">
                  <c:v>0.1492</c:v>
                </c:pt>
                <c:pt idx="202">
                  <c:v>0.1502</c:v>
                </c:pt>
                <c:pt idx="203">
                  <c:v>0.15129999999999999</c:v>
                </c:pt>
                <c:pt idx="204">
                  <c:v>0.15229999999999999</c:v>
                </c:pt>
                <c:pt idx="205">
                  <c:v>0.15329999999999999</c:v>
                </c:pt>
                <c:pt idx="206">
                  <c:v>0.15440000000000001</c:v>
                </c:pt>
                <c:pt idx="207">
                  <c:v>0.15540000000000001</c:v>
                </c:pt>
                <c:pt idx="208">
                  <c:v>0.1565</c:v>
                </c:pt>
                <c:pt idx="209">
                  <c:v>0.1575</c:v>
                </c:pt>
                <c:pt idx="210">
                  <c:v>0.1585</c:v>
                </c:pt>
                <c:pt idx="211">
                  <c:v>0.15959999999999999</c:v>
                </c:pt>
                <c:pt idx="212">
                  <c:v>0.16059999999999999</c:v>
                </c:pt>
                <c:pt idx="213">
                  <c:v>0.16170000000000001</c:v>
                </c:pt>
                <c:pt idx="214">
                  <c:v>0.16270000000000001</c:v>
                </c:pt>
                <c:pt idx="215">
                  <c:v>0.1638</c:v>
                </c:pt>
                <c:pt idx="216">
                  <c:v>0.1648</c:v>
                </c:pt>
                <c:pt idx="217">
                  <c:v>0.1658</c:v>
                </c:pt>
                <c:pt idx="218">
                  <c:v>0.16689999999999999</c:v>
                </c:pt>
                <c:pt idx="219">
                  <c:v>0.16789999999999999</c:v>
                </c:pt>
                <c:pt idx="220">
                  <c:v>0.16900000000000001</c:v>
                </c:pt>
                <c:pt idx="221">
                  <c:v>0.17</c:v>
                </c:pt>
                <c:pt idx="222">
                  <c:v>0.1711</c:v>
                </c:pt>
                <c:pt idx="223">
                  <c:v>0.1721</c:v>
                </c:pt>
                <c:pt idx="224">
                  <c:v>0.1731</c:v>
                </c:pt>
                <c:pt idx="225">
                  <c:v>0.17419999999999999</c:v>
                </c:pt>
                <c:pt idx="226">
                  <c:v>0.17519999999999999</c:v>
                </c:pt>
                <c:pt idx="227">
                  <c:v>0.17630000000000001</c:v>
                </c:pt>
                <c:pt idx="228">
                  <c:v>0.17730000000000001</c:v>
                </c:pt>
                <c:pt idx="229">
                  <c:v>0.17829999999999999</c:v>
                </c:pt>
                <c:pt idx="230">
                  <c:v>0.1794</c:v>
                </c:pt>
                <c:pt idx="231">
                  <c:v>0.1804</c:v>
                </c:pt>
                <c:pt idx="232">
                  <c:v>0.18149999999999999</c:v>
                </c:pt>
                <c:pt idx="233">
                  <c:v>0.1825</c:v>
                </c:pt>
                <c:pt idx="234">
                  <c:v>0.18360000000000001</c:v>
                </c:pt>
                <c:pt idx="235">
                  <c:v>0.18459999999999999</c:v>
                </c:pt>
                <c:pt idx="236">
                  <c:v>0.18559999999999999</c:v>
                </c:pt>
                <c:pt idx="237">
                  <c:v>0.1867</c:v>
                </c:pt>
                <c:pt idx="238">
                  <c:v>0.18770000000000001</c:v>
                </c:pt>
                <c:pt idx="239">
                  <c:v>0.1888</c:v>
                </c:pt>
                <c:pt idx="240">
                  <c:v>0.1898</c:v>
                </c:pt>
                <c:pt idx="241">
                  <c:v>0.1908</c:v>
                </c:pt>
                <c:pt idx="242">
                  <c:v>0.19189999999999999</c:v>
                </c:pt>
                <c:pt idx="243">
                  <c:v>0.19289999999999999</c:v>
                </c:pt>
                <c:pt idx="244">
                  <c:v>0.19400000000000001</c:v>
                </c:pt>
                <c:pt idx="245">
                  <c:v>0.19500000000000001</c:v>
                </c:pt>
                <c:pt idx="246">
                  <c:v>0.1961</c:v>
                </c:pt>
                <c:pt idx="247">
                  <c:v>0.1971</c:v>
                </c:pt>
                <c:pt idx="248">
                  <c:v>0.1981</c:v>
                </c:pt>
                <c:pt idx="249">
                  <c:v>0.19919999999999999</c:v>
                </c:pt>
                <c:pt idx="250">
                  <c:v>0.20019999999999999</c:v>
                </c:pt>
                <c:pt idx="251">
                  <c:v>0.20130000000000001</c:v>
                </c:pt>
                <c:pt idx="252">
                  <c:v>0.20230000000000001</c:v>
                </c:pt>
                <c:pt idx="253">
                  <c:v>0.2034</c:v>
                </c:pt>
                <c:pt idx="254">
                  <c:v>0.2044</c:v>
                </c:pt>
                <c:pt idx="255">
                  <c:v>0.2054</c:v>
                </c:pt>
                <c:pt idx="256">
                  <c:v>0.20649999999999999</c:v>
                </c:pt>
                <c:pt idx="257">
                  <c:v>0.20749999999999999</c:v>
                </c:pt>
                <c:pt idx="258">
                  <c:v>0.20860000000000001</c:v>
                </c:pt>
                <c:pt idx="259">
                  <c:v>0.20960000000000001</c:v>
                </c:pt>
                <c:pt idx="260">
                  <c:v>0.21060000000000001</c:v>
                </c:pt>
                <c:pt idx="261">
                  <c:v>0.2117</c:v>
                </c:pt>
                <c:pt idx="262">
                  <c:v>0.2127</c:v>
                </c:pt>
                <c:pt idx="263">
                  <c:v>0.21379999999999999</c:v>
                </c:pt>
                <c:pt idx="264">
                  <c:v>0.21479999999999999</c:v>
                </c:pt>
                <c:pt idx="265">
                  <c:v>0.21590000000000001</c:v>
                </c:pt>
                <c:pt idx="266">
                  <c:v>0.21690000000000001</c:v>
                </c:pt>
                <c:pt idx="267">
                  <c:v>0.21790000000000001</c:v>
                </c:pt>
                <c:pt idx="268">
                  <c:v>0.219</c:v>
                </c:pt>
                <c:pt idx="269">
                  <c:v>0.22</c:v>
                </c:pt>
                <c:pt idx="270">
                  <c:v>0.22109999999999999</c:v>
                </c:pt>
                <c:pt idx="271">
                  <c:v>0.22209999999999999</c:v>
                </c:pt>
                <c:pt idx="272">
                  <c:v>0.22320000000000001</c:v>
                </c:pt>
                <c:pt idx="273">
                  <c:v>0.22420000000000001</c:v>
                </c:pt>
                <c:pt idx="274">
                  <c:v>0.22520000000000001</c:v>
                </c:pt>
                <c:pt idx="275">
                  <c:v>0.2263</c:v>
                </c:pt>
                <c:pt idx="276">
                  <c:v>0.2273</c:v>
                </c:pt>
                <c:pt idx="277">
                  <c:v>0.22839999999999999</c:v>
                </c:pt>
                <c:pt idx="278">
                  <c:v>0.22939999999999999</c:v>
                </c:pt>
                <c:pt idx="279">
                  <c:v>0.23039999999999999</c:v>
                </c:pt>
                <c:pt idx="280">
                  <c:v>0.23150000000000001</c:v>
                </c:pt>
                <c:pt idx="281">
                  <c:v>0.23250000000000001</c:v>
                </c:pt>
                <c:pt idx="282">
                  <c:v>0.2336</c:v>
                </c:pt>
                <c:pt idx="283">
                  <c:v>0.2346</c:v>
                </c:pt>
                <c:pt idx="284">
                  <c:v>0.23569999999999999</c:v>
                </c:pt>
                <c:pt idx="285">
                  <c:v>0.23669999999999999</c:v>
                </c:pt>
                <c:pt idx="286">
                  <c:v>0.23769999999999999</c:v>
                </c:pt>
                <c:pt idx="287">
                  <c:v>0.23880000000000001</c:v>
                </c:pt>
                <c:pt idx="288">
                  <c:v>0.23980000000000001</c:v>
                </c:pt>
                <c:pt idx="289">
                  <c:v>0.2409</c:v>
                </c:pt>
                <c:pt idx="290">
                  <c:v>0.2419</c:v>
                </c:pt>
                <c:pt idx="291">
                  <c:v>0.24299999999999999</c:v>
                </c:pt>
                <c:pt idx="292">
                  <c:v>0.24399999999999999</c:v>
                </c:pt>
                <c:pt idx="293">
                  <c:v>0.245</c:v>
                </c:pt>
                <c:pt idx="294">
                  <c:v>0.24610000000000001</c:v>
                </c:pt>
                <c:pt idx="295">
                  <c:v>0.24709999999999999</c:v>
                </c:pt>
                <c:pt idx="296">
                  <c:v>0.2482</c:v>
                </c:pt>
                <c:pt idx="297">
                  <c:v>0.2492</c:v>
                </c:pt>
                <c:pt idx="298">
                  <c:v>0.25019999999999998</c:v>
                </c:pt>
                <c:pt idx="299">
                  <c:v>0.25130000000000002</c:v>
                </c:pt>
                <c:pt idx="300">
                  <c:v>0.25230000000000002</c:v>
                </c:pt>
                <c:pt idx="301">
                  <c:v>0.25340000000000001</c:v>
                </c:pt>
                <c:pt idx="302">
                  <c:v>0.25440000000000002</c:v>
                </c:pt>
                <c:pt idx="303">
                  <c:v>0.2555</c:v>
                </c:pt>
                <c:pt idx="304">
                  <c:v>0.25650000000000001</c:v>
                </c:pt>
                <c:pt idx="305">
                  <c:v>0.25750000000000001</c:v>
                </c:pt>
                <c:pt idx="306">
                  <c:v>0.2586</c:v>
                </c:pt>
                <c:pt idx="307">
                  <c:v>0.2596</c:v>
                </c:pt>
                <c:pt idx="308">
                  <c:v>0.26069999999999999</c:v>
                </c:pt>
                <c:pt idx="309">
                  <c:v>0.26169999999999999</c:v>
                </c:pt>
                <c:pt idx="310">
                  <c:v>0.26269999999999999</c:v>
                </c:pt>
                <c:pt idx="311">
                  <c:v>0.26379999999999998</c:v>
                </c:pt>
                <c:pt idx="312">
                  <c:v>0.26479999999999998</c:v>
                </c:pt>
                <c:pt idx="313">
                  <c:v>0.26590000000000003</c:v>
                </c:pt>
                <c:pt idx="314">
                  <c:v>0.26690000000000003</c:v>
                </c:pt>
                <c:pt idx="315">
                  <c:v>0.26800000000000002</c:v>
                </c:pt>
                <c:pt idx="316">
                  <c:v>0.26900000000000002</c:v>
                </c:pt>
                <c:pt idx="317">
                  <c:v>0.27</c:v>
                </c:pt>
                <c:pt idx="318">
                  <c:v>0.27110000000000001</c:v>
                </c:pt>
                <c:pt idx="319">
                  <c:v>0.27210000000000001</c:v>
                </c:pt>
                <c:pt idx="320">
                  <c:v>0.2732</c:v>
                </c:pt>
                <c:pt idx="321">
                  <c:v>0.2742</c:v>
                </c:pt>
                <c:pt idx="322">
                  <c:v>0.27529999999999999</c:v>
                </c:pt>
                <c:pt idx="323">
                  <c:v>0.27629999999999999</c:v>
                </c:pt>
                <c:pt idx="324">
                  <c:v>0.27729999999999999</c:v>
                </c:pt>
                <c:pt idx="325">
                  <c:v>0.27839999999999998</c:v>
                </c:pt>
                <c:pt idx="326">
                  <c:v>0.27939999999999998</c:v>
                </c:pt>
                <c:pt idx="327">
                  <c:v>0.28050000000000003</c:v>
                </c:pt>
                <c:pt idx="328">
                  <c:v>0.28149999999999997</c:v>
                </c:pt>
                <c:pt idx="329">
                  <c:v>0.28249999999999997</c:v>
                </c:pt>
                <c:pt idx="330">
                  <c:v>0.28360000000000002</c:v>
                </c:pt>
                <c:pt idx="331">
                  <c:v>0.28460000000000002</c:v>
                </c:pt>
                <c:pt idx="332">
                  <c:v>0.28570000000000001</c:v>
                </c:pt>
                <c:pt idx="333">
                  <c:v>0.28670000000000001</c:v>
                </c:pt>
                <c:pt idx="334">
                  <c:v>0.2878</c:v>
                </c:pt>
                <c:pt idx="335">
                  <c:v>0.2888</c:v>
                </c:pt>
                <c:pt idx="336">
                  <c:v>0.2898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0.30959999999999999</c:v>
                </c:pt>
                <c:pt idx="356">
                  <c:v>0.31069999999999998</c:v>
                </c:pt>
                <c:pt idx="357">
                  <c:v>0.31169999999999998</c:v>
                </c:pt>
                <c:pt idx="358">
                  <c:v>0.31280000000000002</c:v>
                </c:pt>
                <c:pt idx="359">
                  <c:v>0.31380000000000002</c:v>
                </c:pt>
                <c:pt idx="360">
                  <c:v>0.31480000000000002</c:v>
                </c:pt>
                <c:pt idx="361">
                  <c:v>0.31590000000000001</c:v>
                </c:pt>
                <c:pt idx="362">
                  <c:v>0.31690000000000002</c:v>
                </c:pt>
                <c:pt idx="363">
                  <c:v>0.318</c:v>
                </c:pt>
                <c:pt idx="364">
                  <c:v>0.31900000000000001</c:v>
                </c:pt>
                <c:pt idx="365">
                  <c:v>0.3201</c:v>
                </c:pt>
                <c:pt idx="366">
                  <c:v>0.3211</c:v>
                </c:pt>
                <c:pt idx="367">
                  <c:v>0.3221</c:v>
                </c:pt>
                <c:pt idx="368">
                  <c:v>0.32319999999999999</c:v>
                </c:pt>
                <c:pt idx="369">
                  <c:v>0.32419999999999999</c:v>
                </c:pt>
                <c:pt idx="370">
                  <c:v>0.32529999999999998</c:v>
                </c:pt>
                <c:pt idx="371">
                  <c:v>0.32629999999999998</c:v>
                </c:pt>
                <c:pt idx="372">
                  <c:v>0.32740000000000002</c:v>
                </c:pt>
                <c:pt idx="373">
                  <c:v>0.32840000000000003</c:v>
                </c:pt>
                <c:pt idx="374">
                  <c:v>0.32940000000000003</c:v>
                </c:pt>
                <c:pt idx="375">
                  <c:v>0.33050000000000002</c:v>
                </c:pt>
                <c:pt idx="376">
                  <c:v>0.33150000000000002</c:v>
                </c:pt>
                <c:pt idx="377">
                  <c:v>0.33260000000000001</c:v>
                </c:pt>
                <c:pt idx="378">
                  <c:v>0.33360000000000001</c:v>
                </c:pt>
                <c:pt idx="379">
                  <c:v>0.33460000000000001</c:v>
                </c:pt>
                <c:pt idx="380">
                  <c:v>0.3357</c:v>
                </c:pt>
                <c:pt idx="381">
                  <c:v>0.3367</c:v>
                </c:pt>
                <c:pt idx="382">
                  <c:v>0.33779999999999999</c:v>
                </c:pt>
                <c:pt idx="383">
                  <c:v>0.33879999999999999</c:v>
                </c:pt>
                <c:pt idx="384">
                  <c:v>0.33989999999999998</c:v>
                </c:pt>
                <c:pt idx="385">
                  <c:v>0.34089999999999998</c:v>
                </c:pt>
                <c:pt idx="386">
                  <c:v>0.34189999999999998</c:v>
                </c:pt>
                <c:pt idx="387">
                  <c:v>0.34300000000000003</c:v>
                </c:pt>
                <c:pt idx="388">
                  <c:v>0.34399999999999997</c:v>
                </c:pt>
                <c:pt idx="389">
                  <c:v>0.34510000000000002</c:v>
                </c:pt>
                <c:pt idx="390">
                  <c:v>0.34610000000000002</c:v>
                </c:pt>
                <c:pt idx="391">
                  <c:v>0.34720000000000001</c:v>
                </c:pt>
                <c:pt idx="392">
                  <c:v>0.34820000000000001</c:v>
                </c:pt>
                <c:pt idx="393">
                  <c:v>0.34920000000000001</c:v>
                </c:pt>
                <c:pt idx="394">
                  <c:v>0.3503</c:v>
                </c:pt>
                <c:pt idx="395">
                  <c:v>0.3513</c:v>
                </c:pt>
                <c:pt idx="396">
                  <c:v>0.35239999999999999</c:v>
                </c:pt>
                <c:pt idx="397">
                  <c:v>0.35339999999999999</c:v>
                </c:pt>
                <c:pt idx="398">
                  <c:v>0.35439999999999999</c:v>
                </c:pt>
                <c:pt idx="399">
                  <c:v>0.35549999999999998</c:v>
                </c:pt>
                <c:pt idx="400">
                  <c:v>0.35649999999999998</c:v>
                </c:pt>
                <c:pt idx="401">
                  <c:v>0.35759999999999997</c:v>
                </c:pt>
                <c:pt idx="402">
                  <c:v>0.35859999999999997</c:v>
                </c:pt>
                <c:pt idx="403">
                  <c:v>0.35970000000000002</c:v>
                </c:pt>
                <c:pt idx="404">
                  <c:v>0.36070000000000002</c:v>
                </c:pt>
                <c:pt idx="405">
                  <c:v>0.36170000000000002</c:v>
                </c:pt>
                <c:pt idx="406">
                  <c:v>0.36280000000000001</c:v>
                </c:pt>
                <c:pt idx="407">
                  <c:v>0.36380000000000001</c:v>
                </c:pt>
                <c:pt idx="408">
                  <c:v>0.3649</c:v>
                </c:pt>
                <c:pt idx="409">
                  <c:v>0.3659</c:v>
                </c:pt>
                <c:pt idx="410">
                  <c:v>0.3669</c:v>
                </c:pt>
                <c:pt idx="411">
                  <c:v>0.36799999999999999</c:v>
                </c:pt>
                <c:pt idx="412">
                  <c:v>0.36899999999999999</c:v>
                </c:pt>
                <c:pt idx="413">
                  <c:v>0.37009999999999998</c:v>
                </c:pt>
                <c:pt idx="414">
                  <c:v>0.37109999999999999</c:v>
                </c:pt>
                <c:pt idx="415">
                  <c:v>0.37219999999999998</c:v>
                </c:pt>
                <c:pt idx="416">
                  <c:v>0.37319999999999998</c:v>
                </c:pt>
                <c:pt idx="417">
                  <c:v>0.37419999999999998</c:v>
                </c:pt>
                <c:pt idx="418">
                  <c:v>0.37530000000000002</c:v>
                </c:pt>
                <c:pt idx="419">
                  <c:v>0.37630000000000002</c:v>
                </c:pt>
                <c:pt idx="420">
                  <c:v>0.37740000000000001</c:v>
                </c:pt>
                <c:pt idx="421">
                  <c:v>0.37840000000000001</c:v>
                </c:pt>
                <c:pt idx="422">
                  <c:v>0.3795</c:v>
                </c:pt>
                <c:pt idx="423">
                  <c:v>0.3805</c:v>
                </c:pt>
                <c:pt idx="424">
                  <c:v>0.38150000000000001</c:v>
                </c:pt>
                <c:pt idx="425">
                  <c:v>0.3826</c:v>
                </c:pt>
                <c:pt idx="426">
                  <c:v>0.3836</c:v>
                </c:pt>
                <c:pt idx="427">
                  <c:v>0.38469999999999999</c:v>
                </c:pt>
                <c:pt idx="428">
                  <c:v>0.38569999999999999</c:v>
                </c:pt>
                <c:pt idx="429">
                  <c:v>0.38669999999999999</c:v>
                </c:pt>
                <c:pt idx="430">
                  <c:v>0.38779999999999998</c:v>
                </c:pt>
                <c:pt idx="431">
                  <c:v>0.38879999999999998</c:v>
                </c:pt>
                <c:pt idx="432">
                  <c:v>0.38990000000000002</c:v>
                </c:pt>
                <c:pt idx="433">
                  <c:v>0.39090000000000003</c:v>
                </c:pt>
                <c:pt idx="434">
                  <c:v>0.39200000000000002</c:v>
                </c:pt>
                <c:pt idx="435">
                  <c:v>0.39300000000000002</c:v>
                </c:pt>
                <c:pt idx="436">
                  <c:v>0.39400000000000002</c:v>
                </c:pt>
                <c:pt idx="437">
                  <c:v>0.39510000000000001</c:v>
                </c:pt>
                <c:pt idx="438">
                  <c:v>0.39610000000000001</c:v>
                </c:pt>
                <c:pt idx="439">
                  <c:v>0.3972</c:v>
                </c:pt>
                <c:pt idx="440">
                  <c:v>0.3982</c:v>
                </c:pt>
                <c:pt idx="441">
                  <c:v>0.39929999999999999</c:v>
                </c:pt>
                <c:pt idx="442">
                  <c:v>0.40029999999999999</c:v>
                </c:pt>
                <c:pt idx="443">
                  <c:v>0.40129999999999999</c:v>
                </c:pt>
                <c:pt idx="444">
                  <c:v>0.40239999999999998</c:v>
                </c:pt>
                <c:pt idx="445">
                  <c:v>0.40339999999999998</c:v>
                </c:pt>
                <c:pt idx="446">
                  <c:v>0.40450000000000003</c:v>
                </c:pt>
                <c:pt idx="447">
                  <c:v>0.40550000000000003</c:v>
                </c:pt>
                <c:pt idx="448">
                  <c:v>0.40649999999999997</c:v>
                </c:pt>
                <c:pt idx="449">
                  <c:v>0.40760000000000002</c:v>
                </c:pt>
                <c:pt idx="450">
                  <c:v>0.40860000000000002</c:v>
                </c:pt>
                <c:pt idx="451">
                  <c:v>0.40970000000000001</c:v>
                </c:pt>
                <c:pt idx="452">
                  <c:v>0.41070000000000001</c:v>
                </c:pt>
                <c:pt idx="453">
                  <c:v>0.4118</c:v>
                </c:pt>
                <c:pt idx="454">
                  <c:v>0.4128</c:v>
                </c:pt>
                <c:pt idx="455">
                  <c:v>0.4138</c:v>
                </c:pt>
                <c:pt idx="456">
                  <c:v>0.41489999999999999</c:v>
                </c:pt>
                <c:pt idx="457">
                  <c:v>0.41589999999999999</c:v>
                </c:pt>
                <c:pt idx="458">
                  <c:v>0.41699999999999998</c:v>
                </c:pt>
                <c:pt idx="459">
                  <c:v>0.41799999999999998</c:v>
                </c:pt>
                <c:pt idx="460">
                  <c:v>0.41899999999999998</c:v>
                </c:pt>
                <c:pt idx="461">
                  <c:v>0.42009999999999997</c:v>
                </c:pt>
                <c:pt idx="462">
                  <c:v>0.42109999999999997</c:v>
                </c:pt>
                <c:pt idx="463">
                  <c:v>0.42220000000000002</c:v>
                </c:pt>
                <c:pt idx="464">
                  <c:v>0.42320000000000002</c:v>
                </c:pt>
                <c:pt idx="465">
                  <c:v>0.42430000000000001</c:v>
                </c:pt>
                <c:pt idx="466">
                  <c:v>0.42530000000000001</c:v>
                </c:pt>
                <c:pt idx="467">
                  <c:v>0.42630000000000001</c:v>
                </c:pt>
                <c:pt idx="468">
                  <c:v>0.4274</c:v>
                </c:pt>
                <c:pt idx="469">
                  <c:v>0.4284</c:v>
                </c:pt>
                <c:pt idx="470">
                  <c:v>0.42949999999999999</c:v>
                </c:pt>
                <c:pt idx="471">
                  <c:v>0.43049999999999999</c:v>
                </c:pt>
                <c:pt idx="472">
                  <c:v>0.43159999999999998</c:v>
                </c:pt>
                <c:pt idx="473">
                  <c:v>0.43259999999999998</c:v>
                </c:pt>
                <c:pt idx="474">
                  <c:v>0.43359999999999999</c:v>
                </c:pt>
                <c:pt idx="475">
                  <c:v>0.43469999999999998</c:v>
                </c:pt>
                <c:pt idx="476">
                  <c:v>0.43569999999999998</c:v>
                </c:pt>
                <c:pt idx="477">
                  <c:v>0.43680000000000002</c:v>
                </c:pt>
                <c:pt idx="478">
                  <c:v>0.43780000000000002</c:v>
                </c:pt>
                <c:pt idx="479">
                  <c:v>0.43880000000000002</c:v>
                </c:pt>
                <c:pt idx="480">
                  <c:v>0.43990000000000001</c:v>
                </c:pt>
                <c:pt idx="481">
                  <c:v>0.44090000000000001</c:v>
                </c:pt>
                <c:pt idx="482">
                  <c:v>0.442</c:v>
                </c:pt>
                <c:pt idx="483">
                  <c:v>0.443</c:v>
                </c:pt>
                <c:pt idx="484">
                  <c:v>0.44409999999999999</c:v>
                </c:pt>
                <c:pt idx="485">
                  <c:v>0.4451</c:v>
                </c:pt>
                <c:pt idx="486">
                  <c:v>0.4461</c:v>
                </c:pt>
                <c:pt idx="487">
                  <c:v>0.44719999999999999</c:v>
                </c:pt>
                <c:pt idx="488">
                  <c:v>0.44819999999999999</c:v>
                </c:pt>
                <c:pt idx="489">
                  <c:v>0.44929999999999998</c:v>
                </c:pt>
                <c:pt idx="490">
                  <c:v>0.45029999999999998</c:v>
                </c:pt>
                <c:pt idx="491">
                  <c:v>0.45140000000000002</c:v>
                </c:pt>
                <c:pt idx="492">
                  <c:v>0.45240000000000002</c:v>
                </c:pt>
                <c:pt idx="493">
                  <c:v>0.45340000000000003</c:v>
                </c:pt>
                <c:pt idx="494">
                  <c:v>0.45450000000000002</c:v>
                </c:pt>
                <c:pt idx="495">
                  <c:v>0.45550000000000002</c:v>
                </c:pt>
                <c:pt idx="496">
                  <c:v>0.45660000000000001</c:v>
                </c:pt>
                <c:pt idx="497">
                  <c:v>0.45760000000000001</c:v>
                </c:pt>
                <c:pt idx="498">
                  <c:v>0.45860000000000001</c:v>
                </c:pt>
                <c:pt idx="499">
                  <c:v>0.4597</c:v>
                </c:pt>
                <c:pt idx="500">
                  <c:v>0.4607</c:v>
                </c:pt>
                <c:pt idx="501">
                  <c:v>0.46179999999999999</c:v>
                </c:pt>
                <c:pt idx="502">
                  <c:v>0.46279999999999999</c:v>
                </c:pt>
                <c:pt idx="503">
                  <c:v>0.46389999999999998</c:v>
                </c:pt>
                <c:pt idx="504">
                  <c:v>0.46489999999999998</c:v>
                </c:pt>
                <c:pt idx="505">
                  <c:v>0.46589999999999998</c:v>
                </c:pt>
                <c:pt idx="506">
                  <c:v>0.46700000000000003</c:v>
                </c:pt>
                <c:pt idx="507">
                  <c:v>0.46800000000000003</c:v>
                </c:pt>
                <c:pt idx="508">
                  <c:v>0.46910000000000002</c:v>
                </c:pt>
                <c:pt idx="509">
                  <c:v>0.47010000000000002</c:v>
                </c:pt>
                <c:pt idx="510">
                  <c:v>0.47110000000000002</c:v>
                </c:pt>
                <c:pt idx="511">
                  <c:v>0.47220000000000001</c:v>
                </c:pt>
                <c:pt idx="512">
                  <c:v>0.47320000000000001</c:v>
                </c:pt>
                <c:pt idx="513">
                  <c:v>0.4743</c:v>
                </c:pt>
                <c:pt idx="514">
                  <c:v>0.4753</c:v>
                </c:pt>
                <c:pt idx="515">
                  <c:v>0.47639999999999999</c:v>
                </c:pt>
                <c:pt idx="516">
                  <c:v>0.47739999999999999</c:v>
                </c:pt>
                <c:pt idx="517">
                  <c:v>0.47839999999999999</c:v>
                </c:pt>
                <c:pt idx="518">
                  <c:v>0.47949999999999998</c:v>
                </c:pt>
                <c:pt idx="519">
                  <c:v>0.48049999999999998</c:v>
                </c:pt>
                <c:pt idx="520">
                  <c:v>0.48159999999999997</c:v>
                </c:pt>
                <c:pt idx="521">
                  <c:v>0.48259999999999997</c:v>
                </c:pt>
                <c:pt idx="522">
                  <c:v>0.48370000000000002</c:v>
                </c:pt>
                <c:pt idx="523">
                  <c:v>0.48470000000000002</c:v>
                </c:pt>
                <c:pt idx="524">
                  <c:v>0.48570000000000002</c:v>
                </c:pt>
                <c:pt idx="525">
                  <c:v>0.48680000000000001</c:v>
                </c:pt>
                <c:pt idx="526">
                  <c:v>0.48780000000000001</c:v>
                </c:pt>
                <c:pt idx="527">
                  <c:v>0.4889</c:v>
                </c:pt>
                <c:pt idx="528">
                  <c:v>0.4899</c:v>
                </c:pt>
                <c:pt idx="529">
                  <c:v>0.4909</c:v>
                </c:pt>
                <c:pt idx="530">
                  <c:v>0.49199999999999999</c:v>
                </c:pt>
                <c:pt idx="531">
                  <c:v>0.49299999999999999</c:v>
                </c:pt>
                <c:pt idx="532">
                  <c:v>0.49409999999999998</c:v>
                </c:pt>
                <c:pt idx="533">
                  <c:v>0.49509999999999998</c:v>
                </c:pt>
                <c:pt idx="534">
                  <c:v>0.49619999999999997</c:v>
                </c:pt>
                <c:pt idx="535">
                  <c:v>0.49719999999999998</c:v>
                </c:pt>
                <c:pt idx="536">
                  <c:v>0.49819999999999998</c:v>
                </c:pt>
                <c:pt idx="537">
                  <c:v>0.49930000000000002</c:v>
                </c:pt>
                <c:pt idx="538">
                  <c:v>0.50029999999999997</c:v>
                </c:pt>
                <c:pt idx="539">
                  <c:v>0.50139999999999996</c:v>
                </c:pt>
                <c:pt idx="540">
                  <c:v>0.50239999999999996</c:v>
                </c:pt>
                <c:pt idx="541">
                  <c:v>0.50349999999999995</c:v>
                </c:pt>
                <c:pt idx="542">
                  <c:v>0.50449999999999995</c:v>
                </c:pt>
                <c:pt idx="543">
                  <c:v>0.50549999999999995</c:v>
                </c:pt>
                <c:pt idx="544">
                  <c:v>0.50660000000000005</c:v>
                </c:pt>
                <c:pt idx="545">
                  <c:v>0.50760000000000005</c:v>
                </c:pt>
                <c:pt idx="546">
                  <c:v>0.50870000000000004</c:v>
                </c:pt>
                <c:pt idx="547">
                  <c:v>0.50970000000000004</c:v>
                </c:pt>
                <c:pt idx="548">
                  <c:v>0.51070000000000004</c:v>
                </c:pt>
                <c:pt idx="549">
                  <c:v>0.51180000000000003</c:v>
                </c:pt>
                <c:pt idx="550">
                  <c:v>0.51280000000000003</c:v>
                </c:pt>
                <c:pt idx="551">
                  <c:v>0.51390000000000002</c:v>
                </c:pt>
                <c:pt idx="552">
                  <c:v>0.51490000000000002</c:v>
                </c:pt>
                <c:pt idx="553">
                  <c:v>0.51600000000000001</c:v>
                </c:pt>
                <c:pt idx="554">
                  <c:v>0.51700000000000002</c:v>
                </c:pt>
                <c:pt idx="555">
                  <c:v>0.51800000000000002</c:v>
                </c:pt>
                <c:pt idx="556">
                  <c:v>0.51910000000000001</c:v>
                </c:pt>
                <c:pt idx="557">
                  <c:v>0.52010000000000001</c:v>
                </c:pt>
                <c:pt idx="558">
                  <c:v>0.5212</c:v>
                </c:pt>
                <c:pt idx="559">
                  <c:v>0.5222</c:v>
                </c:pt>
                <c:pt idx="560">
                  <c:v>0.52329999999999999</c:v>
                </c:pt>
                <c:pt idx="561">
                  <c:v>0.52429999999999999</c:v>
                </c:pt>
                <c:pt idx="562">
                  <c:v>0.52529999999999999</c:v>
                </c:pt>
                <c:pt idx="563">
                  <c:v>0.52639999999999998</c:v>
                </c:pt>
                <c:pt idx="564">
                  <c:v>0.52739999999999998</c:v>
                </c:pt>
                <c:pt idx="565">
                  <c:v>0.52849999999999997</c:v>
                </c:pt>
                <c:pt idx="566">
                  <c:v>0.52949999999999997</c:v>
                </c:pt>
                <c:pt idx="567">
                  <c:v>0.53049999999999997</c:v>
                </c:pt>
                <c:pt idx="568">
                  <c:v>0.53159999999999996</c:v>
                </c:pt>
                <c:pt idx="569">
                  <c:v>0.53259999999999996</c:v>
                </c:pt>
                <c:pt idx="570">
                  <c:v>0.53369999999999995</c:v>
                </c:pt>
                <c:pt idx="571">
                  <c:v>0.53469999999999995</c:v>
                </c:pt>
                <c:pt idx="572">
                  <c:v>0.53580000000000005</c:v>
                </c:pt>
                <c:pt idx="573">
                  <c:v>0.53680000000000005</c:v>
                </c:pt>
                <c:pt idx="574">
                  <c:v>0.53779999999999994</c:v>
                </c:pt>
                <c:pt idx="575">
                  <c:v>0.53890000000000005</c:v>
                </c:pt>
                <c:pt idx="576">
                  <c:v>0.53990000000000005</c:v>
                </c:pt>
                <c:pt idx="577">
                  <c:v>0.54100000000000004</c:v>
                </c:pt>
                <c:pt idx="578">
                  <c:v>0.54200000000000004</c:v>
                </c:pt>
                <c:pt idx="579">
                  <c:v>0.54300000000000004</c:v>
                </c:pt>
                <c:pt idx="580">
                  <c:v>0.54410000000000003</c:v>
                </c:pt>
                <c:pt idx="581">
                  <c:v>0.54510000000000003</c:v>
                </c:pt>
                <c:pt idx="582">
                  <c:v>0.54620000000000002</c:v>
                </c:pt>
                <c:pt idx="583">
                  <c:v>0.54720000000000002</c:v>
                </c:pt>
                <c:pt idx="584">
                  <c:v>0.54830000000000001</c:v>
                </c:pt>
                <c:pt idx="585">
                  <c:v>0.54930000000000001</c:v>
                </c:pt>
                <c:pt idx="586">
                  <c:v>0.55030000000000001</c:v>
                </c:pt>
                <c:pt idx="587">
                  <c:v>0.5514</c:v>
                </c:pt>
                <c:pt idx="588">
                  <c:v>0.5524</c:v>
                </c:pt>
                <c:pt idx="589">
                  <c:v>0.55349999999999999</c:v>
                </c:pt>
                <c:pt idx="590">
                  <c:v>0.55449999999999999</c:v>
                </c:pt>
                <c:pt idx="591">
                  <c:v>0.55559999999999998</c:v>
                </c:pt>
                <c:pt idx="592">
                  <c:v>0.55659999999999998</c:v>
                </c:pt>
                <c:pt idx="593">
                  <c:v>0.55759999999999998</c:v>
                </c:pt>
                <c:pt idx="594">
                  <c:v>0.55869999999999997</c:v>
                </c:pt>
                <c:pt idx="595">
                  <c:v>0.55969999999999998</c:v>
                </c:pt>
                <c:pt idx="596">
                  <c:v>0.56079999999999997</c:v>
                </c:pt>
                <c:pt idx="597">
                  <c:v>0.56179999999999997</c:v>
                </c:pt>
                <c:pt idx="598">
                  <c:v>0.56279999999999997</c:v>
                </c:pt>
                <c:pt idx="599">
                  <c:v>0.56389999999999996</c:v>
                </c:pt>
                <c:pt idx="600">
                  <c:v>0.56489999999999996</c:v>
                </c:pt>
                <c:pt idx="601">
                  <c:v>0.56599999999999995</c:v>
                </c:pt>
                <c:pt idx="602">
                  <c:v>0.56699999999999995</c:v>
                </c:pt>
                <c:pt idx="603">
                  <c:v>0.56810000000000005</c:v>
                </c:pt>
                <c:pt idx="604">
                  <c:v>0.56910000000000005</c:v>
                </c:pt>
                <c:pt idx="605">
                  <c:v>0.57010000000000005</c:v>
                </c:pt>
                <c:pt idx="606">
                  <c:v>0.57120000000000004</c:v>
                </c:pt>
                <c:pt idx="607">
                  <c:v>0.57220000000000004</c:v>
                </c:pt>
                <c:pt idx="608">
                  <c:v>0.57330000000000003</c:v>
                </c:pt>
                <c:pt idx="609">
                  <c:v>0.57430000000000003</c:v>
                </c:pt>
                <c:pt idx="610">
                  <c:v>0.57540000000000002</c:v>
                </c:pt>
                <c:pt idx="611">
                  <c:v>0.57640000000000002</c:v>
                </c:pt>
                <c:pt idx="612">
                  <c:v>0.57740000000000002</c:v>
                </c:pt>
                <c:pt idx="613">
                  <c:v>0.57850000000000001</c:v>
                </c:pt>
                <c:pt idx="614">
                  <c:v>0.57950000000000002</c:v>
                </c:pt>
                <c:pt idx="615">
                  <c:v>0.5806</c:v>
                </c:pt>
                <c:pt idx="616">
                  <c:v>0.58160000000000001</c:v>
                </c:pt>
                <c:pt idx="617">
                  <c:v>0.58260000000000001</c:v>
                </c:pt>
                <c:pt idx="618">
                  <c:v>0.5837</c:v>
                </c:pt>
                <c:pt idx="619">
                  <c:v>0.5847</c:v>
                </c:pt>
                <c:pt idx="620">
                  <c:v>0.58579999999999999</c:v>
                </c:pt>
                <c:pt idx="621">
                  <c:v>0.58679999999999999</c:v>
                </c:pt>
                <c:pt idx="622">
                  <c:v>0.58789999999999998</c:v>
                </c:pt>
                <c:pt idx="623">
                  <c:v>0.58889999999999998</c:v>
                </c:pt>
                <c:pt idx="624">
                  <c:v>0.58989999999999998</c:v>
                </c:pt>
                <c:pt idx="625">
                  <c:v>0.59099999999999997</c:v>
                </c:pt>
                <c:pt idx="626">
                  <c:v>0.59199999999999997</c:v>
                </c:pt>
                <c:pt idx="627">
                  <c:v>0.59309999999999996</c:v>
                </c:pt>
                <c:pt idx="628">
                  <c:v>0.59409999999999996</c:v>
                </c:pt>
                <c:pt idx="629">
                  <c:v>0.59509999999999996</c:v>
                </c:pt>
                <c:pt idx="630">
                  <c:v>0.59619999999999995</c:v>
                </c:pt>
                <c:pt idx="631">
                  <c:v>0.59719999999999995</c:v>
                </c:pt>
                <c:pt idx="632">
                  <c:v>0.59830000000000005</c:v>
                </c:pt>
                <c:pt idx="633">
                  <c:v>0.59930000000000005</c:v>
                </c:pt>
                <c:pt idx="634">
                  <c:v>0.60040000000000004</c:v>
                </c:pt>
                <c:pt idx="635">
                  <c:v>0.60140000000000005</c:v>
                </c:pt>
                <c:pt idx="636">
                  <c:v>0.60240000000000005</c:v>
                </c:pt>
                <c:pt idx="637">
                  <c:v>0.60350000000000004</c:v>
                </c:pt>
                <c:pt idx="638">
                  <c:v>0.60450000000000004</c:v>
                </c:pt>
                <c:pt idx="639">
                  <c:v>0.60560000000000003</c:v>
                </c:pt>
                <c:pt idx="640">
                  <c:v>0.60660000000000003</c:v>
                </c:pt>
                <c:pt idx="641">
                  <c:v>0.60770000000000002</c:v>
                </c:pt>
                <c:pt idx="642">
                  <c:v>0.60870000000000002</c:v>
                </c:pt>
                <c:pt idx="643">
                  <c:v>0.60970000000000002</c:v>
                </c:pt>
                <c:pt idx="644">
                  <c:v>0.61080000000000001</c:v>
                </c:pt>
                <c:pt idx="645">
                  <c:v>0.61180000000000001</c:v>
                </c:pt>
                <c:pt idx="646">
                  <c:v>0.6129</c:v>
                </c:pt>
                <c:pt idx="647">
                  <c:v>0.6139</c:v>
                </c:pt>
                <c:pt idx="648">
                  <c:v>0.6149</c:v>
                </c:pt>
                <c:pt idx="649">
                  <c:v>0.61599999999999999</c:v>
                </c:pt>
                <c:pt idx="650">
                  <c:v>0.61699999999999999</c:v>
                </c:pt>
                <c:pt idx="651">
                  <c:v>0.61809999999999998</c:v>
                </c:pt>
                <c:pt idx="652">
                  <c:v>0.61909999999999998</c:v>
                </c:pt>
                <c:pt idx="653">
                  <c:v>0.62019999999999997</c:v>
                </c:pt>
                <c:pt idx="654">
                  <c:v>0.62119999999999997</c:v>
                </c:pt>
                <c:pt idx="655">
                  <c:v>0.62219999999999998</c:v>
                </c:pt>
                <c:pt idx="656">
                  <c:v>0.62329999999999997</c:v>
                </c:pt>
                <c:pt idx="657">
                  <c:v>0.62429999999999997</c:v>
                </c:pt>
                <c:pt idx="658">
                  <c:v>0.62539999999999996</c:v>
                </c:pt>
                <c:pt idx="659">
                  <c:v>0.62639999999999996</c:v>
                </c:pt>
                <c:pt idx="660">
                  <c:v>0.62749999999999995</c:v>
                </c:pt>
                <c:pt idx="661">
                  <c:v>0.62849999999999995</c:v>
                </c:pt>
                <c:pt idx="662">
                  <c:v>0.62949999999999995</c:v>
                </c:pt>
                <c:pt idx="663">
                  <c:v>0.63060000000000005</c:v>
                </c:pt>
                <c:pt idx="664">
                  <c:v>0.63160000000000005</c:v>
                </c:pt>
                <c:pt idx="665">
                  <c:v>0.63270000000000004</c:v>
                </c:pt>
                <c:pt idx="666">
                  <c:v>0.63370000000000004</c:v>
                </c:pt>
                <c:pt idx="667">
                  <c:v>0.63470000000000004</c:v>
                </c:pt>
                <c:pt idx="668">
                  <c:v>0.63580000000000003</c:v>
                </c:pt>
                <c:pt idx="669">
                  <c:v>0.63680000000000003</c:v>
                </c:pt>
                <c:pt idx="670">
                  <c:v>0.63790000000000002</c:v>
                </c:pt>
                <c:pt idx="671">
                  <c:v>0.63890000000000002</c:v>
                </c:pt>
                <c:pt idx="672">
                  <c:v>0.64</c:v>
                </c:pt>
                <c:pt idx="673">
                  <c:v>0.64100000000000001</c:v>
                </c:pt>
                <c:pt idx="674">
                  <c:v>0.64200000000000002</c:v>
                </c:pt>
                <c:pt idx="675">
                  <c:v>0.6431</c:v>
                </c:pt>
                <c:pt idx="676">
                  <c:v>0.64410000000000001</c:v>
                </c:pt>
                <c:pt idx="677">
                  <c:v>0.6452</c:v>
                </c:pt>
                <c:pt idx="678">
                  <c:v>0.6462</c:v>
                </c:pt>
                <c:pt idx="679">
                  <c:v>0.6472</c:v>
                </c:pt>
                <c:pt idx="680">
                  <c:v>0.64829999999999999</c:v>
                </c:pt>
                <c:pt idx="681">
                  <c:v>0.64929999999999999</c:v>
                </c:pt>
                <c:pt idx="682">
                  <c:v>0.65039999999999998</c:v>
                </c:pt>
                <c:pt idx="683">
                  <c:v>0.65139999999999998</c:v>
                </c:pt>
                <c:pt idx="684">
                  <c:v>0.65249999999999997</c:v>
                </c:pt>
                <c:pt idx="685">
                  <c:v>0.65349999999999997</c:v>
                </c:pt>
                <c:pt idx="686">
                  <c:v>0.65449999999999997</c:v>
                </c:pt>
                <c:pt idx="687">
                  <c:v>0.65559999999999996</c:v>
                </c:pt>
                <c:pt idx="688">
                  <c:v>0.65659999999999996</c:v>
                </c:pt>
                <c:pt idx="689">
                  <c:v>0.65769999999999995</c:v>
                </c:pt>
                <c:pt idx="690">
                  <c:v>0.65869999999999995</c:v>
                </c:pt>
                <c:pt idx="691">
                  <c:v>0.65980000000000005</c:v>
                </c:pt>
                <c:pt idx="692">
                  <c:v>0.66080000000000005</c:v>
                </c:pt>
                <c:pt idx="693">
                  <c:v>0.66180000000000005</c:v>
                </c:pt>
                <c:pt idx="694">
                  <c:v>0.66290000000000004</c:v>
                </c:pt>
                <c:pt idx="695">
                  <c:v>0.66390000000000005</c:v>
                </c:pt>
                <c:pt idx="696">
                  <c:v>0.66500000000000004</c:v>
                </c:pt>
                <c:pt idx="697">
                  <c:v>0.66600000000000004</c:v>
                </c:pt>
                <c:pt idx="698">
                  <c:v>0.66700000000000004</c:v>
                </c:pt>
                <c:pt idx="699">
                  <c:v>0.66810000000000003</c:v>
                </c:pt>
                <c:pt idx="700">
                  <c:v>0.66910000000000003</c:v>
                </c:pt>
                <c:pt idx="701">
                  <c:v>0.67020000000000002</c:v>
                </c:pt>
                <c:pt idx="702">
                  <c:v>0.67120000000000002</c:v>
                </c:pt>
                <c:pt idx="703">
                  <c:v>0.67230000000000001</c:v>
                </c:pt>
                <c:pt idx="704">
                  <c:v>0.67330000000000001</c:v>
                </c:pt>
                <c:pt idx="705">
                  <c:v>0.67430000000000001</c:v>
                </c:pt>
                <c:pt idx="706">
                  <c:v>0.6754</c:v>
                </c:pt>
                <c:pt idx="707">
                  <c:v>0.6764</c:v>
                </c:pt>
                <c:pt idx="708">
                  <c:v>0.67749999999999999</c:v>
                </c:pt>
                <c:pt idx="709">
                  <c:v>0.67849999999999999</c:v>
                </c:pt>
                <c:pt idx="710">
                  <c:v>0.67959999999999998</c:v>
                </c:pt>
                <c:pt idx="711">
                  <c:v>0.68059999999999998</c:v>
                </c:pt>
                <c:pt idx="712">
                  <c:v>0.68159999999999998</c:v>
                </c:pt>
                <c:pt idx="713">
                  <c:v>0.68269999999999997</c:v>
                </c:pt>
                <c:pt idx="714">
                  <c:v>0.68369999999999997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0.69</c:v>
                </c:pt>
                <c:pt idx="721">
                  <c:v>0.69099999999999995</c:v>
                </c:pt>
                <c:pt idx="722">
                  <c:v>0.69210000000000005</c:v>
                </c:pt>
                <c:pt idx="723">
                  <c:v>0.69310000000000005</c:v>
                </c:pt>
                <c:pt idx="724">
                  <c:v>0.69410000000000005</c:v>
                </c:pt>
                <c:pt idx="725">
                  <c:v>0.69520000000000004</c:v>
                </c:pt>
                <c:pt idx="726">
                  <c:v>0.69620000000000004</c:v>
                </c:pt>
                <c:pt idx="727">
                  <c:v>0.69730000000000003</c:v>
                </c:pt>
                <c:pt idx="728">
                  <c:v>0.69830000000000003</c:v>
                </c:pt>
                <c:pt idx="729">
                  <c:v>0.69930000000000003</c:v>
                </c:pt>
                <c:pt idx="730">
                  <c:v>0.70040000000000002</c:v>
                </c:pt>
                <c:pt idx="731">
                  <c:v>0.70140000000000002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0.7077</c:v>
                </c:pt>
                <c:pt idx="738">
                  <c:v>0.7087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0.71499999999999997</c:v>
                </c:pt>
                <c:pt idx="745">
                  <c:v>0.71599999999999997</c:v>
                </c:pt>
                <c:pt idx="746">
                  <c:v>0.71709999999999996</c:v>
                </c:pt>
                <c:pt idx="747">
                  <c:v>0.71809999999999996</c:v>
                </c:pt>
                <c:pt idx="748">
                  <c:v>0.71909999999999996</c:v>
                </c:pt>
                <c:pt idx="749">
                  <c:v>0.72019999999999995</c:v>
                </c:pt>
                <c:pt idx="750">
                  <c:v>0.72119999999999995</c:v>
                </c:pt>
                <c:pt idx="751">
                  <c:v>0.72230000000000005</c:v>
                </c:pt>
                <c:pt idx="752">
                  <c:v>0.72330000000000005</c:v>
                </c:pt>
                <c:pt idx="753">
                  <c:v>0.72440000000000004</c:v>
                </c:pt>
                <c:pt idx="754">
                  <c:v>0.72540000000000004</c:v>
                </c:pt>
                <c:pt idx="755">
                  <c:v>0.72640000000000005</c:v>
                </c:pt>
                <c:pt idx="756">
                  <c:v>0.72750000000000004</c:v>
                </c:pt>
                <c:pt idx="757">
                  <c:v>0.72850000000000004</c:v>
                </c:pt>
                <c:pt idx="758">
                  <c:v>0.72960000000000003</c:v>
                </c:pt>
                <c:pt idx="759">
                  <c:v>0.73060000000000003</c:v>
                </c:pt>
                <c:pt idx="760">
                  <c:v>0.73170000000000002</c:v>
                </c:pt>
                <c:pt idx="761">
                  <c:v>0.73270000000000002</c:v>
                </c:pt>
                <c:pt idx="762">
                  <c:v>0.73370000000000002</c:v>
                </c:pt>
                <c:pt idx="763">
                  <c:v>0.73480000000000001</c:v>
                </c:pt>
                <c:pt idx="764">
                  <c:v>0.73580000000000001</c:v>
                </c:pt>
                <c:pt idx="765">
                  <c:v>0.7369</c:v>
                </c:pt>
                <c:pt idx="766">
                  <c:v>0.7379</c:v>
                </c:pt>
                <c:pt idx="767">
                  <c:v>0.7389</c:v>
                </c:pt>
                <c:pt idx="768">
                  <c:v>0.74</c:v>
                </c:pt>
                <c:pt idx="769">
                  <c:v>0.74099999999999999</c:v>
                </c:pt>
                <c:pt idx="770">
                  <c:v>0.74209999999999998</c:v>
                </c:pt>
                <c:pt idx="771">
                  <c:v>0.74309999999999998</c:v>
                </c:pt>
                <c:pt idx="772">
                  <c:v>0.74419999999999997</c:v>
                </c:pt>
                <c:pt idx="773">
                  <c:v>0.74519999999999997</c:v>
                </c:pt>
                <c:pt idx="774">
                  <c:v>0.74619999999999997</c:v>
                </c:pt>
                <c:pt idx="775">
                  <c:v>0.74729999999999996</c:v>
                </c:pt>
                <c:pt idx="776">
                  <c:v>0.74829999999999997</c:v>
                </c:pt>
                <c:pt idx="777">
                  <c:v>0.74939999999999996</c:v>
                </c:pt>
                <c:pt idx="778">
                  <c:v>0.75039999999999996</c:v>
                </c:pt>
                <c:pt idx="779">
                  <c:v>0.75139999999999996</c:v>
                </c:pt>
                <c:pt idx="780">
                  <c:v>0.75249999999999995</c:v>
                </c:pt>
                <c:pt idx="781">
                  <c:v>0.75349999999999995</c:v>
                </c:pt>
                <c:pt idx="782">
                  <c:v>0.75460000000000005</c:v>
                </c:pt>
                <c:pt idx="783">
                  <c:v>0.75560000000000005</c:v>
                </c:pt>
                <c:pt idx="784">
                  <c:v>0.75670000000000004</c:v>
                </c:pt>
                <c:pt idx="785">
                  <c:v>0.75770000000000004</c:v>
                </c:pt>
                <c:pt idx="786">
                  <c:v>0.75870000000000004</c:v>
                </c:pt>
                <c:pt idx="787">
                  <c:v>0.75980000000000003</c:v>
                </c:pt>
                <c:pt idx="788">
                  <c:v>0.76080000000000003</c:v>
                </c:pt>
                <c:pt idx="789">
                  <c:v>0.76190000000000002</c:v>
                </c:pt>
                <c:pt idx="790">
                  <c:v>0.76290000000000002</c:v>
                </c:pt>
                <c:pt idx="791">
                  <c:v>0.76400000000000001</c:v>
                </c:pt>
                <c:pt idx="792">
                  <c:v>0.76500000000000001</c:v>
                </c:pt>
                <c:pt idx="793">
                  <c:v>0.76600000000000001</c:v>
                </c:pt>
                <c:pt idx="794">
                  <c:v>0.7671</c:v>
                </c:pt>
                <c:pt idx="795">
                  <c:v>0.7681</c:v>
                </c:pt>
                <c:pt idx="796">
                  <c:v>0.76919999999999999</c:v>
                </c:pt>
                <c:pt idx="797">
                  <c:v>0.7702</c:v>
                </c:pt>
                <c:pt idx="798">
                  <c:v>0.7712</c:v>
                </c:pt>
                <c:pt idx="799">
                  <c:v>0.77229999999999999</c:v>
                </c:pt>
                <c:pt idx="800">
                  <c:v>0.77329999999999999</c:v>
                </c:pt>
                <c:pt idx="801">
                  <c:v>0.77439999999999998</c:v>
                </c:pt>
                <c:pt idx="802">
                  <c:v>0.77539999999999998</c:v>
                </c:pt>
                <c:pt idx="803">
                  <c:v>0.77649999999999997</c:v>
                </c:pt>
                <c:pt idx="804">
                  <c:v>0.77749999999999997</c:v>
                </c:pt>
                <c:pt idx="805">
                  <c:v>0.77849999999999997</c:v>
                </c:pt>
                <c:pt idx="806">
                  <c:v>0.77959999999999996</c:v>
                </c:pt>
                <c:pt idx="807">
                  <c:v>0.78059999999999996</c:v>
                </c:pt>
                <c:pt idx="808">
                  <c:v>0.78169999999999995</c:v>
                </c:pt>
                <c:pt idx="809">
                  <c:v>0.78269999999999995</c:v>
                </c:pt>
                <c:pt idx="810">
                  <c:v>0.78380000000000005</c:v>
                </c:pt>
                <c:pt idx="811">
                  <c:v>0.78480000000000005</c:v>
                </c:pt>
                <c:pt idx="812">
                  <c:v>0.78580000000000005</c:v>
                </c:pt>
                <c:pt idx="813">
                  <c:v>0.78690000000000004</c:v>
                </c:pt>
                <c:pt idx="814">
                  <c:v>0.78790000000000004</c:v>
                </c:pt>
                <c:pt idx="815">
                  <c:v>0.78900000000000003</c:v>
                </c:pt>
                <c:pt idx="816">
                  <c:v>0.79</c:v>
                </c:pt>
                <c:pt idx="817">
                  <c:v>0.79100000000000004</c:v>
                </c:pt>
                <c:pt idx="818">
                  <c:v>0.79210000000000003</c:v>
                </c:pt>
                <c:pt idx="819">
                  <c:v>0.79310000000000003</c:v>
                </c:pt>
                <c:pt idx="820">
                  <c:v>0.79420000000000002</c:v>
                </c:pt>
                <c:pt idx="821">
                  <c:v>0.79520000000000002</c:v>
                </c:pt>
                <c:pt idx="822">
                  <c:v>0.79630000000000001</c:v>
                </c:pt>
                <c:pt idx="823">
                  <c:v>0.79730000000000001</c:v>
                </c:pt>
                <c:pt idx="824">
                  <c:v>0.79830000000000001</c:v>
                </c:pt>
                <c:pt idx="825">
                  <c:v>0.7994</c:v>
                </c:pt>
                <c:pt idx="826">
                  <c:v>0.8004</c:v>
                </c:pt>
                <c:pt idx="827">
                  <c:v>0.80149999999999999</c:v>
                </c:pt>
                <c:pt idx="828">
                  <c:v>0.80249999999999999</c:v>
                </c:pt>
                <c:pt idx="829">
                  <c:v>0.80359999999999998</c:v>
                </c:pt>
                <c:pt idx="830">
                  <c:v>0.80459999999999998</c:v>
                </c:pt>
                <c:pt idx="831">
                  <c:v>0.80559999999999998</c:v>
                </c:pt>
                <c:pt idx="832">
                  <c:v>0.80669999999999997</c:v>
                </c:pt>
                <c:pt idx="833">
                  <c:v>0.80769999999999997</c:v>
                </c:pt>
                <c:pt idx="834">
                  <c:v>0.80879999999999996</c:v>
                </c:pt>
                <c:pt idx="835">
                  <c:v>0.80979999999999996</c:v>
                </c:pt>
                <c:pt idx="836">
                  <c:v>0.81079999999999997</c:v>
                </c:pt>
                <c:pt idx="837">
                  <c:v>0.81189999999999996</c:v>
                </c:pt>
                <c:pt idx="838">
                  <c:v>0.81289999999999996</c:v>
                </c:pt>
                <c:pt idx="839">
                  <c:v>0.81399999999999995</c:v>
                </c:pt>
                <c:pt idx="840">
                  <c:v>0.81499999999999995</c:v>
                </c:pt>
                <c:pt idx="841">
                  <c:v>0.81610000000000005</c:v>
                </c:pt>
                <c:pt idx="842">
                  <c:v>0.81710000000000005</c:v>
                </c:pt>
                <c:pt idx="843">
                  <c:v>0.81810000000000005</c:v>
                </c:pt>
                <c:pt idx="844">
                  <c:v>0.81920000000000004</c:v>
                </c:pt>
                <c:pt idx="845">
                  <c:v>0.82020000000000004</c:v>
                </c:pt>
                <c:pt idx="846">
                  <c:v>0.82130000000000003</c:v>
                </c:pt>
                <c:pt idx="847">
                  <c:v>0.82230000000000003</c:v>
                </c:pt>
                <c:pt idx="848">
                  <c:v>0.82330000000000003</c:v>
                </c:pt>
                <c:pt idx="849">
                  <c:v>0.82440000000000002</c:v>
                </c:pt>
                <c:pt idx="850">
                  <c:v>0.82540000000000002</c:v>
                </c:pt>
                <c:pt idx="851">
                  <c:v>0.82650000000000001</c:v>
                </c:pt>
                <c:pt idx="852">
                  <c:v>0.82750000000000001</c:v>
                </c:pt>
                <c:pt idx="853">
                  <c:v>0.8286</c:v>
                </c:pt>
                <c:pt idx="854">
                  <c:v>0.8296</c:v>
                </c:pt>
                <c:pt idx="855">
                  <c:v>0.8306</c:v>
                </c:pt>
                <c:pt idx="856">
                  <c:v>0.83169999999999999</c:v>
                </c:pt>
                <c:pt idx="857">
                  <c:v>0.8327</c:v>
                </c:pt>
                <c:pt idx="858">
                  <c:v>0.83379999999999999</c:v>
                </c:pt>
                <c:pt idx="859">
                  <c:v>0.83479999999999999</c:v>
                </c:pt>
                <c:pt idx="860">
                  <c:v>0.83589999999999998</c:v>
                </c:pt>
                <c:pt idx="861">
                  <c:v>0.83689999999999998</c:v>
                </c:pt>
                <c:pt idx="862">
                  <c:v>0.83789999999999998</c:v>
                </c:pt>
                <c:pt idx="863">
                  <c:v>0.83899999999999997</c:v>
                </c:pt>
                <c:pt idx="864">
                  <c:v>0.84</c:v>
                </c:pt>
                <c:pt idx="865">
                  <c:v>0.84109999999999996</c:v>
                </c:pt>
                <c:pt idx="866">
                  <c:v>0.84209999999999996</c:v>
                </c:pt>
                <c:pt idx="867">
                  <c:v>0.84309999999999996</c:v>
                </c:pt>
              </c:numCache>
            </c:numRef>
          </c:xVal>
          <c:yVal>
            <c:numRef>
              <c:f>NEMI!$I$3:$I$870</c:f>
              <c:numCache>
                <c:formatCode>0.00E+00</c:formatCode>
                <c:ptCount val="868"/>
                <c:pt idx="0">
                  <c:v>9.0120000000000002E-8</c:v>
                </c:pt>
                <c:pt idx="1">
                  <c:v>9.0120000000000002E-8</c:v>
                </c:pt>
                <c:pt idx="2">
                  <c:v>9.0030000000000006E-8</c:v>
                </c:pt>
                <c:pt idx="3">
                  <c:v>9.013E-8</c:v>
                </c:pt>
                <c:pt idx="4">
                  <c:v>9.013E-8</c:v>
                </c:pt>
                <c:pt idx="5">
                  <c:v>9.0139999999999999E-8</c:v>
                </c:pt>
                <c:pt idx="6">
                  <c:v>9.0149999999999997E-8</c:v>
                </c:pt>
                <c:pt idx="7">
                  <c:v>9.0170000000000006E-8</c:v>
                </c:pt>
                <c:pt idx="8">
                  <c:v>9.0209999999999998E-8</c:v>
                </c:pt>
                <c:pt idx="9">
                  <c:v>9.0260000000000002E-8</c:v>
                </c:pt>
                <c:pt idx="10">
                  <c:v>9.034E-8</c:v>
                </c:pt>
                <c:pt idx="11">
                  <c:v>9.0460000000000004E-8</c:v>
                </c:pt>
                <c:pt idx="12">
                  <c:v>9.062E-8</c:v>
                </c:pt>
                <c:pt idx="13">
                  <c:v>9.0839999999999998E-8</c:v>
                </c:pt>
                <c:pt idx="14">
                  <c:v>9.111E-8</c:v>
                </c:pt>
                <c:pt idx="15">
                  <c:v>9.1440000000000004E-8</c:v>
                </c:pt>
                <c:pt idx="16">
                  <c:v>9.181E-8</c:v>
                </c:pt>
                <c:pt idx="17">
                  <c:v>9.2200000000000005E-8</c:v>
                </c:pt>
                <c:pt idx="18">
                  <c:v>9.2579999999999999E-8</c:v>
                </c:pt>
                <c:pt idx="19">
                  <c:v>9.2910000000000003E-8</c:v>
                </c:pt>
                <c:pt idx="20">
                  <c:v>9.3149999999999997E-8</c:v>
                </c:pt>
                <c:pt idx="21">
                  <c:v>9.3299999999999995E-8</c:v>
                </c:pt>
                <c:pt idx="22">
                  <c:v>9.3359999999999997E-8</c:v>
                </c:pt>
                <c:pt idx="23">
                  <c:v>9.3340000000000001E-8</c:v>
                </c:pt>
                <c:pt idx="24">
                  <c:v>9.3279999999999999E-8</c:v>
                </c:pt>
                <c:pt idx="25">
                  <c:v>9.3200000000000001E-8</c:v>
                </c:pt>
                <c:pt idx="26">
                  <c:v>9.3139999999999999E-8</c:v>
                </c:pt>
                <c:pt idx="27">
                  <c:v>9.3120000000000003E-8</c:v>
                </c:pt>
                <c:pt idx="28">
                  <c:v>9.3159999999999995E-8</c:v>
                </c:pt>
                <c:pt idx="29">
                  <c:v>9.3260000000000003E-8</c:v>
                </c:pt>
                <c:pt idx="30">
                  <c:v>9.3419999999999999E-8</c:v>
                </c:pt>
                <c:pt idx="31">
                  <c:v>9.3620000000000001E-8</c:v>
                </c:pt>
                <c:pt idx="32">
                  <c:v>9.3800000000000006E-8</c:v>
                </c:pt>
                <c:pt idx="33">
                  <c:v>9.3919999999999997E-8</c:v>
                </c:pt>
                <c:pt idx="34">
                  <c:v>9.3989999999999997E-8</c:v>
                </c:pt>
                <c:pt idx="35">
                  <c:v>9.4030000000000002E-8</c:v>
                </c:pt>
                <c:pt idx="36">
                  <c:v>9.4069999999999995E-8</c:v>
                </c:pt>
                <c:pt idx="37">
                  <c:v>9.411E-8</c:v>
                </c:pt>
                <c:pt idx="38">
                  <c:v>9.4150000000000006E-8</c:v>
                </c:pt>
                <c:pt idx="39">
                  <c:v>9.4189999999999998E-8</c:v>
                </c:pt>
                <c:pt idx="40">
                  <c:v>9.4240000000000002E-8</c:v>
                </c:pt>
                <c:pt idx="41">
                  <c:v>9.4310000000000002E-8</c:v>
                </c:pt>
                <c:pt idx="42">
                  <c:v>9.4399999999999998E-8</c:v>
                </c:pt>
                <c:pt idx="43">
                  <c:v>9.453E-8</c:v>
                </c:pt>
                <c:pt idx="44">
                  <c:v>9.4679999999999998E-8</c:v>
                </c:pt>
                <c:pt idx="45">
                  <c:v>9.4850000000000006E-8</c:v>
                </c:pt>
                <c:pt idx="46">
                  <c:v>9.5000000000000004E-8</c:v>
                </c:pt>
                <c:pt idx="47">
                  <c:v>9.5070000000000004E-8</c:v>
                </c:pt>
                <c:pt idx="48">
                  <c:v>9.509E-8</c:v>
                </c:pt>
                <c:pt idx="49">
                  <c:v>9.5150000000000002E-8</c:v>
                </c:pt>
                <c:pt idx="50">
                  <c:v>9.5280000000000004E-8</c:v>
                </c:pt>
                <c:pt idx="51">
                  <c:v>9.5420000000000003E-8</c:v>
                </c:pt>
                <c:pt idx="52">
                  <c:v>9.5469999999999994E-8</c:v>
                </c:pt>
                <c:pt idx="53">
                  <c:v>9.5399999999999994E-8</c:v>
                </c:pt>
                <c:pt idx="54">
                  <c:v>9.5309999999999998E-8</c:v>
                </c:pt>
                <c:pt idx="55">
                  <c:v>9.53E-8</c:v>
                </c:pt>
                <c:pt idx="56">
                  <c:v>9.544E-8</c:v>
                </c:pt>
                <c:pt idx="57">
                  <c:v>9.5770000000000003E-8</c:v>
                </c:pt>
                <c:pt idx="58">
                  <c:v>9.6250000000000005E-8</c:v>
                </c:pt>
                <c:pt idx="59">
                  <c:v>9.6859999999999995E-8</c:v>
                </c:pt>
                <c:pt idx="60">
                  <c:v>9.7549999999999997E-8</c:v>
                </c:pt>
                <c:pt idx="61">
                  <c:v>9.8220000000000002E-8</c:v>
                </c:pt>
                <c:pt idx="62">
                  <c:v>9.8669999999999996E-8</c:v>
                </c:pt>
                <c:pt idx="63">
                  <c:v>9.8729999999999998E-8</c:v>
                </c:pt>
                <c:pt idx="64">
                  <c:v>9.8420000000000004E-8</c:v>
                </c:pt>
                <c:pt idx="65">
                  <c:v>9.795E-8</c:v>
                </c:pt>
                <c:pt idx="66">
                  <c:v>9.767E-8</c:v>
                </c:pt>
                <c:pt idx="67">
                  <c:v>9.7769999999999995E-8</c:v>
                </c:pt>
                <c:pt idx="68">
                  <c:v>9.8290000000000002E-8</c:v>
                </c:pt>
                <c:pt idx="69">
                  <c:v>9.9120000000000003E-8</c:v>
                </c:pt>
                <c:pt idx="70">
                  <c:v>9.9900000000000001E-8</c:v>
                </c:pt>
                <c:pt idx="71">
                  <c:v>1.003E-7</c:v>
                </c:pt>
                <c:pt idx="72">
                  <c:v>1.002E-7</c:v>
                </c:pt>
                <c:pt idx="73">
                  <c:v>9.9820000000000003E-8</c:v>
                </c:pt>
                <c:pt idx="74">
                  <c:v>9.9449999999999994E-8</c:v>
                </c:pt>
                <c:pt idx="75">
                  <c:v>9.9309999999999994E-8</c:v>
                </c:pt>
                <c:pt idx="76">
                  <c:v>9.9359999999999998E-8</c:v>
                </c:pt>
                <c:pt idx="77">
                  <c:v>9.9410000000000001E-8</c:v>
                </c:pt>
                <c:pt idx="78">
                  <c:v>9.9289999999999998E-8</c:v>
                </c:pt>
                <c:pt idx="79">
                  <c:v>9.893E-8</c:v>
                </c:pt>
                <c:pt idx="80">
                  <c:v>9.844E-8</c:v>
                </c:pt>
                <c:pt idx="81">
                  <c:v>9.7979999999999995E-8</c:v>
                </c:pt>
                <c:pt idx="82">
                  <c:v>9.7650000000000004E-8</c:v>
                </c:pt>
                <c:pt idx="83">
                  <c:v>9.7469999999999999E-8</c:v>
                </c:pt>
                <c:pt idx="84">
                  <c:v>9.7399999999999999E-8</c:v>
                </c:pt>
                <c:pt idx="85">
                  <c:v>9.7300000000000004E-8</c:v>
                </c:pt>
                <c:pt idx="86">
                  <c:v>9.7059999999999997E-8</c:v>
                </c:pt>
                <c:pt idx="87">
                  <c:v>9.6639999999999997E-8</c:v>
                </c:pt>
                <c:pt idx="88">
                  <c:v>9.6120000000000003E-8</c:v>
                </c:pt>
                <c:pt idx="89">
                  <c:v>9.558E-8</c:v>
                </c:pt>
                <c:pt idx="90">
                  <c:v>9.5070000000000004E-8</c:v>
                </c:pt>
                <c:pt idx="91">
                  <c:v>9.4590000000000002E-8</c:v>
                </c:pt>
                <c:pt idx="92">
                  <c:v>9.4119999999999998E-8</c:v>
                </c:pt>
                <c:pt idx="93">
                  <c:v>9.3660000000000006E-8</c:v>
                </c:pt>
                <c:pt idx="94">
                  <c:v>9.3229999999999995E-8</c:v>
                </c:pt>
                <c:pt idx="95">
                  <c:v>9.2859999999999999E-8</c:v>
                </c:pt>
                <c:pt idx="96">
                  <c:v>9.2550000000000005E-8</c:v>
                </c:pt>
                <c:pt idx="97">
                  <c:v>9.2299999999999999E-8</c:v>
                </c:pt>
                <c:pt idx="98">
                  <c:v>9.2119999999999994E-8</c:v>
                </c:pt>
                <c:pt idx="99">
                  <c:v>9.2029999999999998E-8</c:v>
                </c:pt>
                <c:pt idx="100">
                  <c:v>9.2039999999999996E-8</c:v>
                </c:pt>
                <c:pt idx="101">
                  <c:v>9.2189999999999994E-8</c:v>
                </c:pt>
                <c:pt idx="102">
                  <c:v>9.2599999999999995E-8</c:v>
                </c:pt>
                <c:pt idx="103">
                  <c:v>9.3359999999999997E-8</c:v>
                </c:pt>
                <c:pt idx="104">
                  <c:v>9.4380000000000002E-8</c:v>
                </c:pt>
                <c:pt idx="105">
                  <c:v>9.5389999999999996E-8</c:v>
                </c:pt>
                <c:pt idx="106">
                  <c:v>9.6190000000000003E-8</c:v>
                </c:pt>
                <c:pt idx="107">
                  <c:v>9.6880000000000005E-8</c:v>
                </c:pt>
                <c:pt idx="108">
                  <c:v>9.8099999999999998E-8</c:v>
                </c:pt>
                <c:pt idx="109">
                  <c:v>1.003E-7</c:v>
                </c:pt>
                <c:pt idx="110">
                  <c:v>1.03E-7</c:v>
                </c:pt>
                <c:pt idx="111">
                  <c:v>1.0490000000000001E-7</c:v>
                </c:pt>
                <c:pt idx="112">
                  <c:v>1.05E-7</c:v>
                </c:pt>
                <c:pt idx="113">
                  <c:v>1.0349999999999999E-7</c:v>
                </c:pt>
                <c:pt idx="114">
                  <c:v>1.0139999999999999E-7</c:v>
                </c:pt>
                <c:pt idx="115">
                  <c:v>9.9659999999999994E-8</c:v>
                </c:pt>
                <c:pt idx="116">
                  <c:v>9.8570000000000002E-8</c:v>
                </c:pt>
                <c:pt idx="117">
                  <c:v>9.8119999999999995E-8</c:v>
                </c:pt>
                <c:pt idx="118">
                  <c:v>9.7489999999999995E-8</c:v>
                </c:pt>
                <c:pt idx="119">
                  <c:v>9.6060000000000001E-8</c:v>
                </c:pt>
                <c:pt idx="120">
                  <c:v>9.432E-8</c:v>
                </c:pt>
                <c:pt idx="121">
                  <c:v>9.2949999999999995E-8</c:v>
                </c:pt>
                <c:pt idx="122">
                  <c:v>9.2200000000000005E-8</c:v>
                </c:pt>
                <c:pt idx="123">
                  <c:v>9.188E-8</c:v>
                </c:pt>
                <c:pt idx="124">
                  <c:v>9.1679999999999998E-8</c:v>
                </c:pt>
                <c:pt idx="125">
                  <c:v>9.1559999999999994E-8</c:v>
                </c:pt>
                <c:pt idx="126">
                  <c:v>9.1520000000000002E-8</c:v>
                </c:pt>
                <c:pt idx="127">
                  <c:v>9.1510000000000003E-8</c:v>
                </c:pt>
                <c:pt idx="128">
                  <c:v>9.1489999999999994E-8</c:v>
                </c:pt>
                <c:pt idx="129">
                  <c:v>9.1479999999999996E-8</c:v>
                </c:pt>
                <c:pt idx="130">
                  <c:v>9.1479999999999996E-8</c:v>
                </c:pt>
                <c:pt idx="131">
                  <c:v>9.1479999999999996E-8</c:v>
                </c:pt>
                <c:pt idx="132">
                  <c:v>9.1479999999999996E-8</c:v>
                </c:pt>
                <c:pt idx="133">
                  <c:v>9.1479999999999996E-8</c:v>
                </c:pt>
                <c:pt idx="134">
                  <c:v>9.1469999999999998E-8</c:v>
                </c:pt>
                <c:pt idx="135">
                  <c:v>9.1469999999999998E-8</c:v>
                </c:pt>
                <c:pt idx="136">
                  <c:v>9.1469999999999998E-8</c:v>
                </c:pt>
                <c:pt idx="137">
                  <c:v>9.1469999999999998E-8</c:v>
                </c:pt>
                <c:pt idx="138">
                  <c:v>9.1469999999999998E-8</c:v>
                </c:pt>
                <c:pt idx="139">
                  <c:v>9.1469999999999998E-8</c:v>
                </c:pt>
                <c:pt idx="140">
                  <c:v>9.1469999999999998E-8</c:v>
                </c:pt>
                <c:pt idx="141">
                  <c:v>9.1469999999999998E-8</c:v>
                </c:pt>
                <c:pt idx="142">
                  <c:v>9.1469999999999998E-8</c:v>
                </c:pt>
                <c:pt idx="143">
                  <c:v>9.1469999999999998E-8</c:v>
                </c:pt>
                <c:pt idx="144">
                  <c:v>9.1469999999999998E-8</c:v>
                </c:pt>
                <c:pt idx="145">
                  <c:v>9.1469999999999998E-8</c:v>
                </c:pt>
                <c:pt idx="146">
                  <c:v>9.1469999999999998E-8</c:v>
                </c:pt>
                <c:pt idx="147">
                  <c:v>9.1469999999999998E-8</c:v>
                </c:pt>
                <c:pt idx="148">
                  <c:v>9.1469999999999998E-8</c:v>
                </c:pt>
                <c:pt idx="149">
                  <c:v>9.1469999999999998E-8</c:v>
                </c:pt>
                <c:pt idx="150">
                  <c:v>9.1469999999999998E-8</c:v>
                </c:pt>
                <c:pt idx="151">
                  <c:v>9.1469999999999998E-8</c:v>
                </c:pt>
                <c:pt idx="152">
                  <c:v>9.1469999999999998E-8</c:v>
                </c:pt>
                <c:pt idx="153">
                  <c:v>9.1469999999999998E-8</c:v>
                </c:pt>
                <c:pt idx="154">
                  <c:v>9.1469999999999998E-8</c:v>
                </c:pt>
                <c:pt idx="155">
                  <c:v>9.1469999999999998E-8</c:v>
                </c:pt>
                <c:pt idx="156">
                  <c:v>9.1469999999999998E-8</c:v>
                </c:pt>
                <c:pt idx="157">
                  <c:v>9.1469999999999998E-8</c:v>
                </c:pt>
                <c:pt idx="158">
                  <c:v>9.1469999999999998E-8</c:v>
                </c:pt>
                <c:pt idx="159">
                  <c:v>9.1469999999999998E-8</c:v>
                </c:pt>
                <c:pt idx="160">
                  <c:v>9.1469999999999998E-8</c:v>
                </c:pt>
                <c:pt idx="161">
                  <c:v>9.1469999999999998E-8</c:v>
                </c:pt>
                <c:pt idx="162">
                  <c:v>9.1469999999999998E-8</c:v>
                </c:pt>
                <c:pt idx="163">
                  <c:v>9.1469999999999998E-8</c:v>
                </c:pt>
                <c:pt idx="164">
                  <c:v>9.1469999999999998E-8</c:v>
                </c:pt>
                <c:pt idx="165">
                  <c:v>9.1469999999999998E-8</c:v>
                </c:pt>
                <c:pt idx="166">
                  <c:v>9.1469999999999998E-8</c:v>
                </c:pt>
                <c:pt idx="167">
                  <c:v>9.1469999999999998E-8</c:v>
                </c:pt>
                <c:pt idx="168">
                  <c:v>9.1469999999999998E-8</c:v>
                </c:pt>
                <c:pt idx="169">
                  <c:v>9.1469999999999998E-8</c:v>
                </c:pt>
                <c:pt idx="170">
                  <c:v>9.1469999999999998E-8</c:v>
                </c:pt>
                <c:pt idx="171">
                  <c:v>9.1469999999999998E-8</c:v>
                </c:pt>
                <c:pt idx="172">
                  <c:v>9.1469999999999998E-8</c:v>
                </c:pt>
                <c:pt idx="173">
                  <c:v>9.1469999999999998E-8</c:v>
                </c:pt>
                <c:pt idx="174">
                  <c:v>9.1469999999999998E-8</c:v>
                </c:pt>
                <c:pt idx="175">
                  <c:v>9.1469999999999998E-8</c:v>
                </c:pt>
                <c:pt idx="176">
                  <c:v>9.1469999999999998E-8</c:v>
                </c:pt>
                <c:pt idx="177">
                  <c:v>9.1469999999999998E-8</c:v>
                </c:pt>
                <c:pt idx="178">
                  <c:v>9.1469999999999998E-8</c:v>
                </c:pt>
                <c:pt idx="179">
                  <c:v>9.1469999999999998E-8</c:v>
                </c:pt>
                <c:pt idx="180">
                  <c:v>9.1469999999999998E-8</c:v>
                </c:pt>
                <c:pt idx="181">
                  <c:v>9.1469999999999998E-8</c:v>
                </c:pt>
                <c:pt idx="182">
                  <c:v>9.1469999999999998E-8</c:v>
                </c:pt>
                <c:pt idx="183">
                  <c:v>9.1469999999999998E-8</c:v>
                </c:pt>
                <c:pt idx="184">
                  <c:v>9.1469999999999998E-8</c:v>
                </c:pt>
                <c:pt idx="185">
                  <c:v>9.1469999999999998E-8</c:v>
                </c:pt>
                <c:pt idx="186">
                  <c:v>9.1469999999999998E-8</c:v>
                </c:pt>
                <c:pt idx="187">
                  <c:v>9.1469999999999998E-8</c:v>
                </c:pt>
                <c:pt idx="188">
                  <c:v>9.1469999999999998E-8</c:v>
                </c:pt>
                <c:pt idx="189">
                  <c:v>9.1469999999999998E-8</c:v>
                </c:pt>
                <c:pt idx="190">
                  <c:v>9.1469999999999998E-8</c:v>
                </c:pt>
                <c:pt idx="191">
                  <c:v>9.1469999999999998E-8</c:v>
                </c:pt>
                <c:pt idx="192">
                  <c:v>9.1469999999999998E-8</c:v>
                </c:pt>
                <c:pt idx="193">
                  <c:v>9.1469999999999998E-8</c:v>
                </c:pt>
                <c:pt idx="194">
                  <c:v>9.1469999999999998E-8</c:v>
                </c:pt>
                <c:pt idx="195">
                  <c:v>9.1469999999999998E-8</c:v>
                </c:pt>
                <c:pt idx="196">
                  <c:v>9.1469999999999998E-8</c:v>
                </c:pt>
                <c:pt idx="197">
                  <c:v>9.1469999999999998E-8</c:v>
                </c:pt>
                <c:pt idx="198">
                  <c:v>9.1469999999999998E-8</c:v>
                </c:pt>
                <c:pt idx="199">
                  <c:v>9.1469999999999998E-8</c:v>
                </c:pt>
                <c:pt idx="200">
                  <c:v>9.1469999999999998E-8</c:v>
                </c:pt>
                <c:pt idx="201">
                  <c:v>9.1469999999999998E-8</c:v>
                </c:pt>
                <c:pt idx="202">
                  <c:v>9.1469999999999998E-8</c:v>
                </c:pt>
                <c:pt idx="203">
                  <c:v>9.1469999999999998E-8</c:v>
                </c:pt>
                <c:pt idx="204">
                  <c:v>9.1469999999999998E-8</c:v>
                </c:pt>
                <c:pt idx="205">
                  <c:v>9.1469999999999998E-8</c:v>
                </c:pt>
                <c:pt idx="206">
                  <c:v>9.1469999999999998E-8</c:v>
                </c:pt>
                <c:pt idx="207">
                  <c:v>9.1469999999999998E-8</c:v>
                </c:pt>
                <c:pt idx="208">
                  <c:v>9.1469999999999998E-8</c:v>
                </c:pt>
                <c:pt idx="209">
                  <c:v>9.1469999999999998E-8</c:v>
                </c:pt>
                <c:pt idx="210">
                  <c:v>9.1469999999999998E-8</c:v>
                </c:pt>
                <c:pt idx="211">
                  <c:v>9.1469999999999998E-8</c:v>
                </c:pt>
                <c:pt idx="212">
                  <c:v>9.1469999999999998E-8</c:v>
                </c:pt>
                <c:pt idx="213">
                  <c:v>9.1469999999999998E-8</c:v>
                </c:pt>
                <c:pt idx="214">
                  <c:v>9.1469999999999998E-8</c:v>
                </c:pt>
                <c:pt idx="215">
                  <c:v>9.1469999999999998E-8</c:v>
                </c:pt>
                <c:pt idx="216">
                  <c:v>9.1469999999999998E-8</c:v>
                </c:pt>
                <c:pt idx="217">
                  <c:v>9.1469999999999998E-8</c:v>
                </c:pt>
                <c:pt idx="218">
                  <c:v>9.1469999999999998E-8</c:v>
                </c:pt>
                <c:pt idx="219">
                  <c:v>9.1469999999999998E-8</c:v>
                </c:pt>
                <c:pt idx="220">
                  <c:v>9.1469999999999998E-8</c:v>
                </c:pt>
                <c:pt idx="221">
                  <c:v>9.1469999999999998E-8</c:v>
                </c:pt>
                <c:pt idx="222">
                  <c:v>9.1469999999999998E-8</c:v>
                </c:pt>
                <c:pt idx="223">
                  <c:v>9.1469999999999998E-8</c:v>
                </c:pt>
                <c:pt idx="224">
                  <c:v>9.1469999999999998E-8</c:v>
                </c:pt>
                <c:pt idx="225">
                  <c:v>9.1469999999999998E-8</c:v>
                </c:pt>
                <c:pt idx="226">
                  <c:v>9.1469999999999998E-8</c:v>
                </c:pt>
                <c:pt idx="227">
                  <c:v>9.1469999999999998E-8</c:v>
                </c:pt>
                <c:pt idx="228">
                  <c:v>9.1469999999999998E-8</c:v>
                </c:pt>
                <c:pt idx="229">
                  <c:v>9.1469999999999998E-8</c:v>
                </c:pt>
                <c:pt idx="230">
                  <c:v>9.1469999999999998E-8</c:v>
                </c:pt>
                <c:pt idx="231">
                  <c:v>9.1469999999999998E-8</c:v>
                </c:pt>
                <c:pt idx="232">
                  <c:v>9.1469999999999998E-8</c:v>
                </c:pt>
                <c:pt idx="233">
                  <c:v>9.1469999999999998E-8</c:v>
                </c:pt>
                <c:pt idx="234">
                  <c:v>9.1469999999999998E-8</c:v>
                </c:pt>
                <c:pt idx="235">
                  <c:v>9.1469999999999998E-8</c:v>
                </c:pt>
                <c:pt idx="236">
                  <c:v>9.1469999999999998E-8</c:v>
                </c:pt>
                <c:pt idx="237">
                  <c:v>9.1469999999999998E-8</c:v>
                </c:pt>
                <c:pt idx="238">
                  <c:v>9.1469999999999998E-8</c:v>
                </c:pt>
                <c:pt idx="239">
                  <c:v>9.1469999999999998E-8</c:v>
                </c:pt>
                <c:pt idx="240">
                  <c:v>9.1469999999999998E-8</c:v>
                </c:pt>
                <c:pt idx="241">
                  <c:v>9.1469999999999998E-8</c:v>
                </c:pt>
                <c:pt idx="242">
                  <c:v>9.1469999999999998E-8</c:v>
                </c:pt>
                <c:pt idx="243">
                  <c:v>9.1469999999999998E-8</c:v>
                </c:pt>
                <c:pt idx="244">
                  <c:v>9.1469999999999998E-8</c:v>
                </c:pt>
                <c:pt idx="245">
                  <c:v>9.1469999999999998E-8</c:v>
                </c:pt>
                <c:pt idx="246">
                  <c:v>9.1469999999999998E-8</c:v>
                </c:pt>
                <c:pt idx="247">
                  <c:v>9.1469999999999998E-8</c:v>
                </c:pt>
                <c:pt idx="248">
                  <c:v>9.1469999999999998E-8</c:v>
                </c:pt>
                <c:pt idx="249">
                  <c:v>9.1469999999999998E-8</c:v>
                </c:pt>
                <c:pt idx="250">
                  <c:v>9.1469999999999998E-8</c:v>
                </c:pt>
                <c:pt idx="251">
                  <c:v>9.1469999999999998E-8</c:v>
                </c:pt>
                <c:pt idx="252">
                  <c:v>9.1469999999999998E-8</c:v>
                </c:pt>
                <c:pt idx="253">
                  <c:v>9.1469999999999998E-8</c:v>
                </c:pt>
                <c:pt idx="254">
                  <c:v>9.1469999999999998E-8</c:v>
                </c:pt>
                <c:pt idx="255">
                  <c:v>9.1469999999999998E-8</c:v>
                </c:pt>
                <c:pt idx="256">
                  <c:v>9.1469999999999998E-8</c:v>
                </c:pt>
                <c:pt idx="257">
                  <c:v>9.1469999999999998E-8</c:v>
                </c:pt>
                <c:pt idx="258">
                  <c:v>9.1469999999999998E-8</c:v>
                </c:pt>
                <c:pt idx="259">
                  <c:v>9.1469999999999998E-8</c:v>
                </c:pt>
                <c:pt idx="260">
                  <c:v>9.1469999999999998E-8</c:v>
                </c:pt>
                <c:pt idx="261">
                  <c:v>9.1469999999999998E-8</c:v>
                </c:pt>
                <c:pt idx="262">
                  <c:v>9.1469999999999998E-8</c:v>
                </c:pt>
                <c:pt idx="263">
                  <c:v>9.1469999999999998E-8</c:v>
                </c:pt>
                <c:pt idx="264">
                  <c:v>9.1469999999999998E-8</c:v>
                </c:pt>
                <c:pt idx="265">
                  <c:v>9.1469999999999998E-8</c:v>
                </c:pt>
                <c:pt idx="266">
                  <c:v>9.1469999999999998E-8</c:v>
                </c:pt>
                <c:pt idx="267">
                  <c:v>9.1469999999999998E-8</c:v>
                </c:pt>
                <c:pt idx="268">
                  <c:v>9.1469999999999998E-8</c:v>
                </c:pt>
                <c:pt idx="269">
                  <c:v>9.1469999999999998E-8</c:v>
                </c:pt>
                <c:pt idx="270">
                  <c:v>9.1469999999999998E-8</c:v>
                </c:pt>
                <c:pt idx="271">
                  <c:v>9.1469999999999998E-8</c:v>
                </c:pt>
                <c:pt idx="272">
                  <c:v>9.1469999999999998E-8</c:v>
                </c:pt>
                <c:pt idx="273">
                  <c:v>9.1469999999999998E-8</c:v>
                </c:pt>
                <c:pt idx="274">
                  <c:v>9.1469999999999998E-8</c:v>
                </c:pt>
                <c:pt idx="275">
                  <c:v>9.1469999999999998E-8</c:v>
                </c:pt>
                <c:pt idx="276">
                  <c:v>9.1469999999999998E-8</c:v>
                </c:pt>
                <c:pt idx="277">
                  <c:v>9.1469999999999998E-8</c:v>
                </c:pt>
                <c:pt idx="278">
                  <c:v>9.1469999999999998E-8</c:v>
                </c:pt>
                <c:pt idx="279">
                  <c:v>9.1469999999999998E-8</c:v>
                </c:pt>
                <c:pt idx="280">
                  <c:v>9.1469999999999998E-8</c:v>
                </c:pt>
                <c:pt idx="281">
                  <c:v>9.1469999999999998E-8</c:v>
                </c:pt>
                <c:pt idx="282">
                  <c:v>9.1469999999999998E-8</c:v>
                </c:pt>
                <c:pt idx="283">
                  <c:v>9.1469999999999998E-8</c:v>
                </c:pt>
                <c:pt idx="284">
                  <c:v>9.1469999999999998E-8</c:v>
                </c:pt>
                <c:pt idx="285">
                  <c:v>9.1469999999999998E-8</c:v>
                </c:pt>
                <c:pt idx="286">
                  <c:v>9.1469999999999998E-8</c:v>
                </c:pt>
                <c:pt idx="287">
                  <c:v>9.1469999999999998E-8</c:v>
                </c:pt>
                <c:pt idx="288">
                  <c:v>9.1469999999999998E-8</c:v>
                </c:pt>
                <c:pt idx="289">
                  <c:v>9.1469999999999998E-8</c:v>
                </c:pt>
                <c:pt idx="290">
                  <c:v>9.1469999999999998E-8</c:v>
                </c:pt>
                <c:pt idx="291">
                  <c:v>9.1469999999999998E-8</c:v>
                </c:pt>
                <c:pt idx="292">
                  <c:v>9.1469999999999998E-8</c:v>
                </c:pt>
                <c:pt idx="293">
                  <c:v>9.1469999999999998E-8</c:v>
                </c:pt>
                <c:pt idx="294">
                  <c:v>9.1469999999999998E-8</c:v>
                </c:pt>
                <c:pt idx="295">
                  <c:v>9.1469999999999998E-8</c:v>
                </c:pt>
                <c:pt idx="296">
                  <c:v>9.1469999999999998E-8</c:v>
                </c:pt>
                <c:pt idx="297">
                  <c:v>9.1469999999999998E-8</c:v>
                </c:pt>
                <c:pt idx="298">
                  <c:v>9.1469999999999998E-8</c:v>
                </c:pt>
                <c:pt idx="299">
                  <c:v>9.1469999999999998E-8</c:v>
                </c:pt>
                <c:pt idx="300">
                  <c:v>9.1469999999999998E-8</c:v>
                </c:pt>
                <c:pt idx="301">
                  <c:v>9.1469999999999998E-8</c:v>
                </c:pt>
                <c:pt idx="302">
                  <c:v>9.1469999999999998E-8</c:v>
                </c:pt>
                <c:pt idx="303">
                  <c:v>9.1469999999999998E-8</c:v>
                </c:pt>
                <c:pt idx="304">
                  <c:v>9.1469999999999998E-8</c:v>
                </c:pt>
                <c:pt idx="305">
                  <c:v>9.1469999999999998E-8</c:v>
                </c:pt>
                <c:pt idx="306">
                  <c:v>9.1469999999999998E-8</c:v>
                </c:pt>
                <c:pt idx="307">
                  <c:v>9.1469999999999998E-8</c:v>
                </c:pt>
                <c:pt idx="308">
                  <c:v>9.1469999999999998E-8</c:v>
                </c:pt>
                <c:pt idx="309">
                  <c:v>9.1469999999999998E-8</c:v>
                </c:pt>
                <c:pt idx="310">
                  <c:v>9.1469999999999998E-8</c:v>
                </c:pt>
                <c:pt idx="311">
                  <c:v>9.1469999999999998E-8</c:v>
                </c:pt>
                <c:pt idx="312">
                  <c:v>9.1469999999999998E-8</c:v>
                </c:pt>
                <c:pt idx="313">
                  <c:v>9.1469999999999998E-8</c:v>
                </c:pt>
                <c:pt idx="314">
                  <c:v>9.1469999999999998E-8</c:v>
                </c:pt>
                <c:pt idx="315">
                  <c:v>9.1469999999999998E-8</c:v>
                </c:pt>
                <c:pt idx="316">
                  <c:v>9.1469999999999998E-8</c:v>
                </c:pt>
                <c:pt idx="317">
                  <c:v>9.1469999999999998E-8</c:v>
                </c:pt>
                <c:pt idx="318">
                  <c:v>9.1469999999999998E-8</c:v>
                </c:pt>
                <c:pt idx="319">
                  <c:v>9.1469999999999998E-8</c:v>
                </c:pt>
                <c:pt idx="320">
                  <c:v>9.1469999999999998E-8</c:v>
                </c:pt>
                <c:pt idx="321">
                  <c:v>9.1469999999999998E-8</c:v>
                </c:pt>
                <c:pt idx="322">
                  <c:v>9.1469999999999998E-8</c:v>
                </c:pt>
                <c:pt idx="323">
                  <c:v>9.1469999999999998E-8</c:v>
                </c:pt>
                <c:pt idx="324">
                  <c:v>9.1469999999999998E-8</c:v>
                </c:pt>
                <c:pt idx="325">
                  <c:v>9.1469999999999998E-8</c:v>
                </c:pt>
                <c:pt idx="326">
                  <c:v>9.1469999999999998E-8</c:v>
                </c:pt>
                <c:pt idx="327">
                  <c:v>9.1469999999999998E-8</c:v>
                </c:pt>
                <c:pt idx="328">
                  <c:v>9.1469999999999998E-8</c:v>
                </c:pt>
                <c:pt idx="329">
                  <c:v>9.1469999999999998E-8</c:v>
                </c:pt>
                <c:pt idx="330">
                  <c:v>9.1469999999999998E-8</c:v>
                </c:pt>
                <c:pt idx="331">
                  <c:v>9.1469999999999998E-8</c:v>
                </c:pt>
                <c:pt idx="332">
                  <c:v>9.1469999999999998E-8</c:v>
                </c:pt>
                <c:pt idx="333">
                  <c:v>9.1469999999999998E-8</c:v>
                </c:pt>
                <c:pt idx="334">
                  <c:v>9.1469999999999998E-8</c:v>
                </c:pt>
                <c:pt idx="335">
                  <c:v>9.1469999999999998E-8</c:v>
                </c:pt>
                <c:pt idx="336">
                  <c:v>9.1469999999999998E-8</c:v>
                </c:pt>
                <c:pt idx="337">
                  <c:v>9.1469999999999998E-8</c:v>
                </c:pt>
                <c:pt idx="338">
                  <c:v>9.1469999999999998E-8</c:v>
                </c:pt>
                <c:pt idx="339">
                  <c:v>9.1469999999999998E-8</c:v>
                </c:pt>
                <c:pt idx="340">
                  <c:v>9.1469999999999998E-8</c:v>
                </c:pt>
                <c:pt idx="341">
                  <c:v>9.1469999999999998E-8</c:v>
                </c:pt>
                <c:pt idx="342">
                  <c:v>9.1469999999999998E-8</c:v>
                </c:pt>
                <c:pt idx="343">
                  <c:v>9.1469999999999998E-8</c:v>
                </c:pt>
                <c:pt idx="344">
                  <c:v>9.1469999999999998E-8</c:v>
                </c:pt>
                <c:pt idx="345">
                  <c:v>9.1469999999999998E-8</c:v>
                </c:pt>
                <c:pt idx="346">
                  <c:v>9.1469999999999998E-8</c:v>
                </c:pt>
                <c:pt idx="347">
                  <c:v>9.1469999999999998E-8</c:v>
                </c:pt>
                <c:pt idx="348">
                  <c:v>9.1469999999999998E-8</c:v>
                </c:pt>
                <c:pt idx="349">
                  <c:v>9.1469999999999998E-8</c:v>
                </c:pt>
                <c:pt idx="350">
                  <c:v>9.1469999999999998E-8</c:v>
                </c:pt>
                <c:pt idx="351">
                  <c:v>9.1469999999999998E-8</c:v>
                </c:pt>
                <c:pt idx="352">
                  <c:v>9.1469999999999998E-8</c:v>
                </c:pt>
                <c:pt idx="353">
                  <c:v>9.1469999999999998E-8</c:v>
                </c:pt>
                <c:pt idx="354">
                  <c:v>9.1469999999999998E-8</c:v>
                </c:pt>
                <c:pt idx="355">
                  <c:v>9.1469999999999998E-8</c:v>
                </c:pt>
                <c:pt idx="356">
                  <c:v>9.1469999999999998E-8</c:v>
                </c:pt>
                <c:pt idx="357">
                  <c:v>9.1469999999999998E-8</c:v>
                </c:pt>
                <c:pt idx="358">
                  <c:v>9.1469999999999998E-8</c:v>
                </c:pt>
                <c:pt idx="359">
                  <c:v>9.1469999999999998E-8</c:v>
                </c:pt>
                <c:pt idx="360">
                  <c:v>9.1469999999999998E-8</c:v>
                </c:pt>
                <c:pt idx="361">
                  <c:v>9.1469999999999998E-8</c:v>
                </c:pt>
                <c:pt idx="362">
                  <c:v>9.1469999999999998E-8</c:v>
                </c:pt>
                <c:pt idx="363">
                  <c:v>9.1469999999999998E-8</c:v>
                </c:pt>
                <c:pt idx="364">
                  <c:v>9.1469999999999998E-8</c:v>
                </c:pt>
                <c:pt idx="365">
                  <c:v>9.1469999999999998E-8</c:v>
                </c:pt>
                <c:pt idx="366">
                  <c:v>9.1469999999999998E-8</c:v>
                </c:pt>
                <c:pt idx="367">
                  <c:v>9.1469999999999998E-8</c:v>
                </c:pt>
                <c:pt idx="368">
                  <c:v>9.1469999999999998E-8</c:v>
                </c:pt>
                <c:pt idx="369">
                  <c:v>9.1469999999999998E-8</c:v>
                </c:pt>
                <c:pt idx="370">
                  <c:v>9.1469999999999998E-8</c:v>
                </c:pt>
                <c:pt idx="371">
                  <c:v>9.1469999999999998E-8</c:v>
                </c:pt>
                <c:pt idx="372">
                  <c:v>9.1469999999999998E-8</c:v>
                </c:pt>
                <c:pt idx="373">
                  <c:v>9.1469999999999998E-8</c:v>
                </c:pt>
                <c:pt idx="374">
                  <c:v>9.1469999999999998E-8</c:v>
                </c:pt>
                <c:pt idx="375">
                  <c:v>9.1469999999999998E-8</c:v>
                </c:pt>
                <c:pt idx="376">
                  <c:v>9.1469999999999998E-8</c:v>
                </c:pt>
                <c:pt idx="377">
                  <c:v>9.1469999999999998E-8</c:v>
                </c:pt>
                <c:pt idx="378">
                  <c:v>9.1469999999999998E-8</c:v>
                </c:pt>
                <c:pt idx="379">
                  <c:v>9.1469999999999998E-8</c:v>
                </c:pt>
                <c:pt idx="380">
                  <c:v>9.1469999999999998E-8</c:v>
                </c:pt>
                <c:pt idx="381">
                  <c:v>9.1469999999999998E-8</c:v>
                </c:pt>
                <c:pt idx="382">
                  <c:v>9.1469999999999998E-8</c:v>
                </c:pt>
                <c:pt idx="383">
                  <c:v>9.1469999999999998E-8</c:v>
                </c:pt>
                <c:pt idx="384">
                  <c:v>9.1469999999999998E-8</c:v>
                </c:pt>
                <c:pt idx="385">
                  <c:v>9.1469999999999998E-8</c:v>
                </c:pt>
                <c:pt idx="386">
                  <c:v>9.1469999999999998E-8</c:v>
                </c:pt>
                <c:pt idx="387">
                  <c:v>9.1469999999999998E-8</c:v>
                </c:pt>
                <c:pt idx="388">
                  <c:v>9.1469999999999998E-8</c:v>
                </c:pt>
                <c:pt idx="389">
                  <c:v>9.1469999999999998E-8</c:v>
                </c:pt>
                <c:pt idx="390">
                  <c:v>9.1469999999999998E-8</c:v>
                </c:pt>
                <c:pt idx="391">
                  <c:v>9.1469999999999998E-8</c:v>
                </c:pt>
                <c:pt idx="392">
                  <c:v>9.1469999999999998E-8</c:v>
                </c:pt>
                <c:pt idx="393">
                  <c:v>9.1469999999999998E-8</c:v>
                </c:pt>
                <c:pt idx="394">
                  <c:v>9.1469999999999998E-8</c:v>
                </c:pt>
                <c:pt idx="395">
                  <c:v>9.1469999999999998E-8</c:v>
                </c:pt>
                <c:pt idx="396">
                  <c:v>9.1469999999999998E-8</c:v>
                </c:pt>
                <c:pt idx="397">
                  <c:v>9.1469999999999998E-8</c:v>
                </c:pt>
                <c:pt idx="398">
                  <c:v>9.1469999999999998E-8</c:v>
                </c:pt>
                <c:pt idx="399">
                  <c:v>9.1469999999999998E-8</c:v>
                </c:pt>
                <c:pt idx="400">
                  <c:v>9.1469999999999998E-8</c:v>
                </c:pt>
                <c:pt idx="401">
                  <c:v>9.1469999999999998E-8</c:v>
                </c:pt>
                <c:pt idx="402">
                  <c:v>9.1469999999999998E-8</c:v>
                </c:pt>
                <c:pt idx="403">
                  <c:v>9.1469999999999998E-8</c:v>
                </c:pt>
                <c:pt idx="404">
                  <c:v>9.1469999999999998E-8</c:v>
                </c:pt>
                <c:pt idx="405">
                  <c:v>9.1469999999999998E-8</c:v>
                </c:pt>
                <c:pt idx="406">
                  <c:v>9.1469999999999998E-8</c:v>
                </c:pt>
                <c:pt idx="407">
                  <c:v>9.1469999999999998E-8</c:v>
                </c:pt>
                <c:pt idx="408">
                  <c:v>9.1469999999999998E-8</c:v>
                </c:pt>
                <c:pt idx="409">
                  <c:v>9.1469999999999998E-8</c:v>
                </c:pt>
                <c:pt idx="410">
                  <c:v>9.1469999999999998E-8</c:v>
                </c:pt>
                <c:pt idx="411">
                  <c:v>9.1469999999999998E-8</c:v>
                </c:pt>
                <c:pt idx="412">
                  <c:v>9.1469999999999998E-8</c:v>
                </c:pt>
                <c:pt idx="413">
                  <c:v>9.1469999999999998E-8</c:v>
                </c:pt>
                <c:pt idx="414">
                  <c:v>9.1469999999999998E-8</c:v>
                </c:pt>
                <c:pt idx="415">
                  <c:v>9.1469999999999998E-8</c:v>
                </c:pt>
                <c:pt idx="416">
                  <c:v>9.1469999999999998E-8</c:v>
                </c:pt>
                <c:pt idx="417">
                  <c:v>9.1469999999999998E-8</c:v>
                </c:pt>
                <c:pt idx="418">
                  <c:v>9.1469999999999998E-8</c:v>
                </c:pt>
                <c:pt idx="419">
                  <c:v>9.1469999999999998E-8</c:v>
                </c:pt>
                <c:pt idx="420">
                  <c:v>9.1469999999999998E-8</c:v>
                </c:pt>
                <c:pt idx="421">
                  <c:v>9.1469999999999998E-8</c:v>
                </c:pt>
                <c:pt idx="422">
                  <c:v>9.1469999999999998E-8</c:v>
                </c:pt>
                <c:pt idx="423">
                  <c:v>9.1469999999999998E-8</c:v>
                </c:pt>
                <c:pt idx="424">
                  <c:v>9.1469999999999998E-8</c:v>
                </c:pt>
                <c:pt idx="425">
                  <c:v>9.1469999999999998E-8</c:v>
                </c:pt>
                <c:pt idx="426">
                  <c:v>9.1469999999999998E-8</c:v>
                </c:pt>
                <c:pt idx="427">
                  <c:v>9.1469999999999998E-8</c:v>
                </c:pt>
                <c:pt idx="428">
                  <c:v>9.1469999999999998E-8</c:v>
                </c:pt>
                <c:pt idx="429">
                  <c:v>9.1469999999999998E-8</c:v>
                </c:pt>
                <c:pt idx="430">
                  <c:v>9.1469999999999998E-8</c:v>
                </c:pt>
                <c:pt idx="431">
                  <c:v>9.1469999999999998E-8</c:v>
                </c:pt>
                <c:pt idx="432">
                  <c:v>9.1469999999999998E-8</c:v>
                </c:pt>
                <c:pt idx="433">
                  <c:v>9.1469999999999998E-8</c:v>
                </c:pt>
                <c:pt idx="434">
                  <c:v>9.1469999999999998E-8</c:v>
                </c:pt>
                <c:pt idx="435">
                  <c:v>9.1469999999999998E-8</c:v>
                </c:pt>
                <c:pt idx="436">
                  <c:v>9.1469999999999998E-8</c:v>
                </c:pt>
                <c:pt idx="437">
                  <c:v>9.1469999999999998E-8</c:v>
                </c:pt>
                <c:pt idx="438">
                  <c:v>9.1469999999999998E-8</c:v>
                </c:pt>
                <c:pt idx="439">
                  <c:v>9.1469999999999998E-8</c:v>
                </c:pt>
                <c:pt idx="440">
                  <c:v>9.1469999999999998E-8</c:v>
                </c:pt>
                <c:pt idx="441">
                  <c:v>9.1469999999999998E-8</c:v>
                </c:pt>
                <c:pt idx="442">
                  <c:v>9.1469999999999998E-8</c:v>
                </c:pt>
                <c:pt idx="443">
                  <c:v>9.1469999999999998E-8</c:v>
                </c:pt>
                <c:pt idx="444">
                  <c:v>9.1469999999999998E-8</c:v>
                </c:pt>
                <c:pt idx="445">
                  <c:v>9.1469999999999998E-8</c:v>
                </c:pt>
                <c:pt idx="446">
                  <c:v>9.1469999999999998E-8</c:v>
                </c:pt>
                <c:pt idx="447">
                  <c:v>9.1469999999999998E-8</c:v>
                </c:pt>
                <c:pt idx="448">
                  <c:v>9.1469999999999998E-8</c:v>
                </c:pt>
                <c:pt idx="449">
                  <c:v>9.1469999999999998E-8</c:v>
                </c:pt>
                <c:pt idx="450">
                  <c:v>9.1469999999999998E-8</c:v>
                </c:pt>
                <c:pt idx="451">
                  <c:v>9.1469999999999998E-8</c:v>
                </c:pt>
                <c:pt idx="452">
                  <c:v>9.1469999999999998E-8</c:v>
                </c:pt>
                <c:pt idx="453">
                  <c:v>9.1469999999999998E-8</c:v>
                </c:pt>
                <c:pt idx="454">
                  <c:v>9.1469999999999998E-8</c:v>
                </c:pt>
                <c:pt idx="455">
                  <c:v>9.1469999999999998E-8</c:v>
                </c:pt>
                <c:pt idx="456">
                  <c:v>9.1469999999999998E-8</c:v>
                </c:pt>
                <c:pt idx="457">
                  <c:v>9.1469999999999998E-8</c:v>
                </c:pt>
                <c:pt idx="458">
                  <c:v>9.1469999999999998E-8</c:v>
                </c:pt>
                <c:pt idx="459">
                  <c:v>9.1469999999999998E-8</c:v>
                </c:pt>
                <c:pt idx="460">
                  <c:v>9.1469999999999998E-8</c:v>
                </c:pt>
                <c:pt idx="461">
                  <c:v>9.1469999999999998E-8</c:v>
                </c:pt>
                <c:pt idx="462">
                  <c:v>9.1469999999999998E-8</c:v>
                </c:pt>
                <c:pt idx="463">
                  <c:v>9.1469999999999998E-8</c:v>
                </c:pt>
                <c:pt idx="464">
                  <c:v>9.1469999999999998E-8</c:v>
                </c:pt>
                <c:pt idx="465">
                  <c:v>9.1469999999999998E-8</c:v>
                </c:pt>
                <c:pt idx="466">
                  <c:v>9.1469999999999998E-8</c:v>
                </c:pt>
                <c:pt idx="467">
                  <c:v>9.1469999999999998E-8</c:v>
                </c:pt>
                <c:pt idx="468">
                  <c:v>9.1469999999999998E-8</c:v>
                </c:pt>
                <c:pt idx="469">
                  <c:v>9.1469999999999998E-8</c:v>
                </c:pt>
                <c:pt idx="470">
                  <c:v>9.1469999999999998E-8</c:v>
                </c:pt>
                <c:pt idx="471">
                  <c:v>9.1469999999999998E-8</c:v>
                </c:pt>
                <c:pt idx="472">
                  <c:v>9.1469999999999998E-8</c:v>
                </c:pt>
                <c:pt idx="473">
                  <c:v>9.1469999999999998E-8</c:v>
                </c:pt>
                <c:pt idx="474">
                  <c:v>9.1469999999999998E-8</c:v>
                </c:pt>
                <c:pt idx="475">
                  <c:v>9.1469999999999998E-8</c:v>
                </c:pt>
                <c:pt idx="476">
                  <c:v>9.1469999999999998E-8</c:v>
                </c:pt>
                <c:pt idx="477">
                  <c:v>9.1469999999999998E-8</c:v>
                </c:pt>
                <c:pt idx="478">
                  <c:v>9.1469999999999998E-8</c:v>
                </c:pt>
                <c:pt idx="479">
                  <c:v>9.1469999999999998E-8</c:v>
                </c:pt>
                <c:pt idx="480">
                  <c:v>9.1469999999999998E-8</c:v>
                </c:pt>
                <c:pt idx="481">
                  <c:v>9.1469999999999998E-8</c:v>
                </c:pt>
                <c:pt idx="482">
                  <c:v>9.1469999999999998E-8</c:v>
                </c:pt>
                <c:pt idx="483">
                  <c:v>9.1469999999999998E-8</c:v>
                </c:pt>
                <c:pt idx="484">
                  <c:v>9.1469999999999998E-8</c:v>
                </c:pt>
                <c:pt idx="485">
                  <c:v>9.1469999999999998E-8</c:v>
                </c:pt>
                <c:pt idx="486">
                  <c:v>9.1469999999999998E-8</c:v>
                </c:pt>
                <c:pt idx="487">
                  <c:v>9.1469999999999998E-8</c:v>
                </c:pt>
                <c:pt idx="488">
                  <c:v>9.1469999999999998E-8</c:v>
                </c:pt>
                <c:pt idx="489">
                  <c:v>9.1469999999999998E-8</c:v>
                </c:pt>
                <c:pt idx="490">
                  <c:v>9.1469999999999998E-8</c:v>
                </c:pt>
                <c:pt idx="491">
                  <c:v>9.1469999999999998E-8</c:v>
                </c:pt>
                <c:pt idx="492">
                  <c:v>9.1469999999999998E-8</c:v>
                </c:pt>
                <c:pt idx="493">
                  <c:v>9.1469999999999998E-8</c:v>
                </c:pt>
                <c:pt idx="494">
                  <c:v>9.1469999999999998E-8</c:v>
                </c:pt>
                <c:pt idx="495">
                  <c:v>9.1469999999999998E-8</c:v>
                </c:pt>
                <c:pt idx="496">
                  <c:v>9.1469999999999998E-8</c:v>
                </c:pt>
                <c:pt idx="497">
                  <c:v>9.1469999999999998E-8</c:v>
                </c:pt>
                <c:pt idx="498">
                  <c:v>9.1469999999999998E-8</c:v>
                </c:pt>
                <c:pt idx="499">
                  <c:v>9.1469999999999998E-8</c:v>
                </c:pt>
                <c:pt idx="500">
                  <c:v>9.1469999999999998E-8</c:v>
                </c:pt>
                <c:pt idx="501">
                  <c:v>9.1469999999999998E-8</c:v>
                </c:pt>
                <c:pt idx="502">
                  <c:v>9.1469999999999998E-8</c:v>
                </c:pt>
                <c:pt idx="503">
                  <c:v>9.1469999999999998E-8</c:v>
                </c:pt>
                <c:pt idx="504">
                  <c:v>9.1469999999999998E-8</c:v>
                </c:pt>
                <c:pt idx="505">
                  <c:v>9.1469999999999998E-8</c:v>
                </c:pt>
                <c:pt idx="506">
                  <c:v>9.1469999999999998E-8</c:v>
                </c:pt>
                <c:pt idx="507">
                  <c:v>9.1469999999999998E-8</c:v>
                </c:pt>
                <c:pt idx="508">
                  <c:v>9.1469999999999998E-8</c:v>
                </c:pt>
                <c:pt idx="509">
                  <c:v>9.1469999999999998E-8</c:v>
                </c:pt>
                <c:pt idx="510">
                  <c:v>9.1469999999999998E-8</c:v>
                </c:pt>
                <c:pt idx="511">
                  <c:v>9.1469999999999998E-8</c:v>
                </c:pt>
                <c:pt idx="512">
                  <c:v>9.1469999999999998E-8</c:v>
                </c:pt>
                <c:pt idx="513">
                  <c:v>9.1469999999999998E-8</c:v>
                </c:pt>
                <c:pt idx="514">
                  <c:v>9.1469999999999998E-8</c:v>
                </c:pt>
                <c:pt idx="515">
                  <c:v>9.1469999999999998E-8</c:v>
                </c:pt>
                <c:pt idx="516">
                  <c:v>9.1469999999999998E-8</c:v>
                </c:pt>
                <c:pt idx="517">
                  <c:v>9.1469999999999998E-8</c:v>
                </c:pt>
                <c:pt idx="518">
                  <c:v>9.1469999999999998E-8</c:v>
                </c:pt>
                <c:pt idx="519">
                  <c:v>9.1469999999999998E-8</c:v>
                </c:pt>
                <c:pt idx="520">
                  <c:v>9.1469999999999998E-8</c:v>
                </c:pt>
                <c:pt idx="521">
                  <c:v>9.1469999999999998E-8</c:v>
                </c:pt>
                <c:pt idx="522">
                  <c:v>9.1469999999999998E-8</c:v>
                </c:pt>
                <c:pt idx="523">
                  <c:v>9.1469999999999998E-8</c:v>
                </c:pt>
                <c:pt idx="524">
                  <c:v>9.1469999999999998E-8</c:v>
                </c:pt>
                <c:pt idx="525">
                  <c:v>9.1469999999999998E-8</c:v>
                </c:pt>
                <c:pt idx="526">
                  <c:v>9.1469999999999998E-8</c:v>
                </c:pt>
                <c:pt idx="527">
                  <c:v>9.1469999999999998E-8</c:v>
                </c:pt>
                <c:pt idx="528">
                  <c:v>9.1469999999999998E-8</c:v>
                </c:pt>
                <c:pt idx="529">
                  <c:v>9.1469999999999998E-8</c:v>
                </c:pt>
                <c:pt idx="530">
                  <c:v>9.1469999999999998E-8</c:v>
                </c:pt>
                <c:pt idx="531">
                  <c:v>9.1469999999999998E-8</c:v>
                </c:pt>
                <c:pt idx="532">
                  <c:v>9.1469999999999998E-8</c:v>
                </c:pt>
                <c:pt idx="533">
                  <c:v>9.1469999999999998E-8</c:v>
                </c:pt>
                <c:pt idx="534">
                  <c:v>9.1469999999999998E-8</c:v>
                </c:pt>
                <c:pt idx="535">
                  <c:v>9.1469999999999998E-8</c:v>
                </c:pt>
                <c:pt idx="536">
                  <c:v>9.1469999999999998E-8</c:v>
                </c:pt>
                <c:pt idx="537">
                  <c:v>9.1469999999999998E-8</c:v>
                </c:pt>
                <c:pt idx="538">
                  <c:v>9.1469999999999998E-8</c:v>
                </c:pt>
                <c:pt idx="539">
                  <c:v>9.1469999999999998E-8</c:v>
                </c:pt>
                <c:pt idx="540">
                  <c:v>9.1469999999999998E-8</c:v>
                </c:pt>
                <c:pt idx="541">
                  <c:v>9.1469999999999998E-8</c:v>
                </c:pt>
                <c:pt idx="542">
                  <c:v>9.1469999999999998E-8</c:v>
                </c:pt>
                <c:pt idx="543">
                  <c:v>9.1469999999999998E-8</c:v>
                </c:pt>
                <c:pt idx="544">
                  <c:v>9.1469999999999998E-8</c:v>
                </c:pt>
                <c:pt idx="545">
                  <c:v>9.1469999999999998E-8</c:v>
                </c:pt>
                <c:pt idx="546">
                  <c:v>9.1469999999999998E-8</c:v>
                </c:pt>
                <c:pt idx="547">
                  <c:v>9.1469999999999998E-8</c:v>
                </c:pt>
                <c:pt idx="548">
                  <c:v>9.1469999999999998E-8</c:v>
                </c:pt>
                <c:pt idx="549">
                  <c:v>9.1469999999999998E-8</c:v>
                </c:pt>
                <c:pt idx="550">
                  <c:v>9.1469999999999998E-8</c:v>
                </c:pt>
                <c:pt idx="551">
                  <c:v>9.1469999999999998E-8</c:v>
                </c:pt>
                <c:pt idx="552">
                  <c:v>9.1469999999999998E-8</c:v>
                </c:pt>
                <c:pt idx="553">
                  <c:v>9.1469999999999998E-8</c:v>
                </c:pt>
                <c:pt idx="554">
                  <c:v>9.1469999999999998E-8</c:v>
                </c:pt>
                <c:pt idx="555">
                  <c:v>9.1469999999999998E-8</c:v>
                </c:pt>
                <c:pt idx="556">
                  <c:v>9.1469999999999998E-8</c:v>
                </c:pt>
                <c:pt idx="557">
                  <c:v>9.1469999999999998E-8</c:v>
                </c:pt>
                <c:pt idx="558">
                  <c:v>9.1469999999999998E-8</c:v>
                </c:pt>
                <c:pt idx="559">
                  <c:v>9.1469999999999998E-8</c:v>
                </c:pt>
                <c:pt idx="560">
                  <c:v>9.1469999999999998E-8</c:v>
                </c:pt>
                <c:pt idx="561">
                  <c:v>9.1469999999999998E-8</c:v>
                </c:pt>
                <c:pt idx="562">
                  <c:v>9.1469999999999998E-8</c:v>
                </c:pt>
                <c:pt idx="563">
                  <c:v>9.1469999999999998E-8</c:v>
                </c:pt>
                <c:pt idx="564">
                  <c:v>9.1469999999999998E-8</c:v>
                </c:pt>
                <c:pt idx="565">
                  <c:v>9.1469999999999998E-8</c:v>
                </c:pt>
                <c:pt idx="566">
                  <c:v>9.1469999999999998E-8</c:v>
                </c:pt>
                <c:pt idx="567">
                  <c:v>9.1469999999999998E-8</c:v>
                </c:pt>
                <c:pt idx="568">
                  <c:v>9.1469999999999998E-8</c:v>
                </c:pt>
                <c:pt idx="569">
                  <c:v>9.1469999999999998E-8</c:v>
                </c:pt>
                <c:pt idx="570">
                  <c:v>9.1469999999999998E-8</c:v>
                </c:pt>
                <c:pt idx="571">
                  <c:v>9.1469999999999998E-8</c:v>
                </c:pt>
                <c:pt idx="572">
                  <c:v>9.1469999999999998E-8</c:v>
                </c:pt>
                <c:pt idx="573">
                  <c:v>9.1469999999999998E-8</c:v>
                </c:pt>
                <c:pt idx="574">
                  <c:v>9.1469999999999998E-8</c:v>
                </c:pt>
                <c:pt idx="575">
                  <c:v>9.1469999999999998E-8</c:v>
                </c:pt>
                <c:pt idx="576">
                  <c:v>9.1469999999999998E-8</c:v>
                </c:pt>
                <c:pt idx="577">
                  <c:v>9.1469999999999998E-8</c:v>
                </c:pt>
                <c:pt idx="578">
                  <c:v>9.1469999999999998E-8</c:v>
                </c:pt>
                <c:pt idx="579">
                  <c:v>9.1469999999999998E-8</c:v>
                </c:pt>
                <c:pt idx="580">
                  <c:v>9.1469999999999998E-8</c:v>
                </c:pt>
                <c:pt idx="581">
                  <c:v>9.1469999999999998E-8</c:v>
                </c:pt>
                <c:pt idx="582">
                  <c:v>9.1469999999999998E-8</c:v>
                </c:pt>
                <c:pt idx="583">
                  <c:v>9.1469999999999998E-8</c:v>
                </c:pt>
                <c:pt idx="584">
                  <c:v>9.1469999999999998E-8</c:v>
                </c:pt>
                <c:pt idx="585">
                  <c:v>9.1469999999999998E-8</c:v>
                </c:pt>
                <c:pt idx="586">
                  <c:v>9.1469999999999998E-8</c:v>
                </c:pt>
                <c:pt idx="587">
                  <c:v>9.1469999999999998E-8</c:v>
                </c:pt>
                <c:pt idx="588">
                  <c:v>9.1469999999999998E-8</c:v>
                </c:pt>
                <c:pt idx="589">
                  <c:v>9.1469999999999998E-8</c:v>
                </c:pt>
                <c:pt idx="590">
                  <c:v>9.1469999999999998E-8</c:v>
                </c:pt>
                <c:pt idx="591">
                  <c:v>9.1469999999999998E-8</c:v>
                </c:pt>
                <c:pt idx="592">
                  <c:v>9.1469999999999998E-8</c:v>
                </c:pt>
                <c:pt idx="593">
                  <c:v>9.1469999999999998E-8</c:v>
                </c:pt>
                <c:pt idx="594">
                  <c:v>9.1469999999999998E-8</c:v>
                </c:pt>
                <c:pt idx="595">
                  <c:v>9.1469999999999998E-8</c:v>
                </c:pt>
                <c:pt idx="596">
                  <c:v>9.1469999999999998E-8</c:v>
                </c:pt>
                <c:pt idx="597">
                  <c:v>9.1469999999999998E-8</c:v>
                </c:pt>
                <c:pt idx="598">
                  <c:v>9.1469999999999998E-8</c:v>
                </c:pt>
                <c:pt idx="599">
                  <c:v>9.1469999999999998E-8</c:v>
                </c:pt>
                <c:pt idx="600">
                  <c:v>9.1469999999999998E-8</c:v>
                </c:pt>
                <c:pt idx="601">
                  <c:v>9.1469999999999998E-8</c:v>
                </c:pt>
                <c:pt idx="602">
                  <c:v>9.1469999999999998E-8</c:v>
                </c:pt>
                <c:pt idx="603">
                  <c:v>9.1469999999999998E-8</c:v>
                </c:pt>
                <c:pt idx="604">
                  <c:v>9.1469999999999998E-8</c:v>
                </c:pt>
                <c:pt idx="605">
                  <c:v>9.1469999999999998E-8</c:v>
                </c:pt>
                <c:pt idx="606">
                  <c:v>9.1469999999999998E-8</c:v>
                </c:pt>
                <c:pt idx="607">
                  <c:v>9.1469999999999998E-8</c:v>
                </c:pt>
                <c:pt idx="608">
                  <c:v>9.1469999999999998E-8</c:v>
                </c:pt>
                <c:pt idx="609">
                  <c:v>9.1469999999999998E-8</c:v>
                </c:pt>
                <c:pt idx="610">
                  <c:v>9.1469999999999998E-8</c:v>
                </c:pt>
                <c:pt idx="611">
                  <c:v>9.1469999999999998E-8</c:v>
                </c:pt>
                <c:pt idx="612">
                  <c:v>9.1469999999999998E-8</c:v>
                </c:pt>
                <c:pt idx="613">
                  <c:v>9.1469999999999998E-8</c:v>
                </c:pt>
                <c:pt idx="614">
                  <c:v>9.1469999999999998E-8</c:v>
                </c:pt>
                <c:pt idx="615">
                  <c:v>9.1469999999999998E-8</c:v>
                </c:pt>
                <c:pt idx="616">
                  <c:v>9.1469999999999998E-8</c:v>
                </c:pt>
                <c:pt idx="617">
                  <c:v>9.1469999999999998E-8</c:v>
                </c:pt>
                <c:pt idx="618">
                  <c:v>9.1469999999999998E-8</c:v>
                </c:pt>
                <c:pt idx="619">
                  <c:v>9.1469999999999998E-8</c:v>
                </c:pt>
                <c:pt idx="620">
                  <c:v>9.1469999999999998E-8</c:v>
                </c:pt>
                <c:pt idx="621">
                  <c:v>9.1469999999999998E-8</c:v>
                </c:pt>
                <c:pt idx="622">
                  <c:v>9.1469999999999998E-8</c:v>
                </c:pt>
                <c:pt idx="623">
                  <c:v>9.1469999999999998E-8</c:v>
                </c:pt>
                <c:pt idx="624">
                  <c:v>9.1469999999999998E-8</c:v>
                </c:pt>
                <c:pt idx="625">
                  <c:v>9.1469999999999998E-8</c:v>
                </c:pt>
                <c:pt idx="626">
                  <c:v>9.1469999999999998E-8</c:v>
                </c:pt>
                <c:pt idx="627">
                  <c:v>9.1469999999999998E-8</c:v>
                </c:pt>
                <c:pt idx="628">
                  <c:v>9.1469999999999998E-8</c:v>
                </c:pt>
                <c:pt idx="629">
                  <c:v>9.1469999999999998E-8</c:v>
                </c:pt>
                <c:pt idx="630">
                  <c:v>9.1469999999999998E-8</c:v>
                </c:pt>
                <c:pt idx="631">
                  <c:v>9.1469999999999998E-8</c:v>
                </c:pt>
                <c:pt idx="632">
                  <c:v>9.1469999999999998E-8</c:v>
                </c:pt>
                <c:pt idx="633">
                  <c:v>9.1469999999999998E-8</c:v>
                </c:pt>
                <c:pt idx="634">
                  <c:v>9.1469999999999998E-8</c:v>
                </c:pt>
                <c:pt idx="635">
                  <c:v>9.1469999999999998E-8</c:v>
                </c:pt>
                <c:pt idx="636">
                  <c:v>9.1469999999999998E-8</c:v>
                </c:pt>
                <c:pt idx="637">
                  <c:v>9.1469999999999998E-8</c:v>
                </c:pt>
                <c:pt idx="638">
                  <c:v>9.1469999999999998E-8</c:v>
                </c:pt>
                <c:pt idx="639">
                  <c:v>9.1469999999999998E-8</c:v>
                </c:pt>
                <c:pt idx="640">
                  <c:v>9.1469999999999998E-8</c:v>
                </c:pt>
                <c:pt idx="641">
                  <c:v>9.1469999999999998E-8</c:v>
                </c:pt>
                <c:pt idx="642">
                  <c:v>9.1469999999999998E-8</c:v>
                </c:pt>
                <c:pt idx="643">
                  <c:v>9.1469999999999998E-8</c:v>
                </c:pt>
                <c:pt idx="644">
                  <c:v>9.1469999999999998E-8</c:v>
                </c:pt>
                <c:pt idx="645">
                  <c:v>9.1469999999999998E-8</c:v>
                </c:pt>
                <c:pt idx="646">
                  <c:v>9.1469999999999998E-8</c:v>
                </c:pt>
                <c:pt idx="647">
                  <c:v>9.1469999999999998E-8</c:v>
                </c:pt>
                <c:pt idx="648">
                  <c:v>9.1469999999999998E-8</c:v>
                </c:pt>
                <c:pt idx="649">
                  <c:v>9.1469999999999998E-8</c:v>
                </c:pt>
                <c:pt idx="650">
                  <c:v>9.1469999999999998E-8</c:v>
                </c:pt>
                <c:pt idx="651">
                  <c:v>9.1469999999999998E-8</c:v>
                </c:pt>
                <c:pt idx="652">
                  <c:v>9.1469999999999998E-8</c:v>
                </c:pt>
                <c:pt idx="653">
                  <c:v>9.1469999999999998E-8</c:v>
                </c:pt>
                <c:pt idx="654">
                  <c:v>9.1469999999999998E-8</c:v>
                </c:pt>
                <c:pt idx="655">
                  <c:v>9.1469999999999998E-8</c:v>
                </c:pt>
                <c:pt idx="656">
                  <c:v>9.1469999999999998E-8</c:v>
                </c:pt>
                <c:pt idx="657">
                  <c:v>9.1469999999999998E-8</c:v>
                </c:pt>
                <c:pt idx="658">
                  <c:v>9.1469999999999998E-8</c:v>
                </c:pt>
                <c:pt idx="659">
                  <c:v>9.1469999999999998E-8</c:v>
                </c:pt>
                <c:pt idx="660">
                  <c:v>9.1469999999999998E-8</c:v>
                </c:pt>
                <c:pt idx="661">
                  <c:v>9.1469999999999998E-8</c:v>
                </c:pt>
                <c:pt idx="662">
                  <c:v>9.1469999999999998E-8</c:v>
                </c:pt>
                <c:pt idx="663">
                  <c:v>9.1469999999999998E-8</c:v>
                </c:pt>
                <c:pt idx="664">
                  <c:v>9.1469999999999998E-8</c:v>
                </c:pt>
                <c:pt idx="665">
                  <c:v>9.1469999999999998E-8</c:v>
                </c:pt>
                <c:pt idx="666">
                  <c:v>9.1469999999999998E-8</c:v>
                </c:pt>
                <c:pt idx="667">
                  <c:v>9.1469999999999998E-8</c:v>
                </c:pt>
                <c:pt idx="668">
                  <c:v>9.1469999999999998E-8</c:v>
                </c:pt>
                <c:pt idx="669">
                  <c:v>9.1469999999999998E-8</c:v>
                </c:pt>
                <c:pt idx="670">
                  <c:v>9.1469999999999998E-8</c:v>
                </c:pt>
                <c:pt idx="671">
                  <c:v>9.1469999999999998E-8</c:v>
                </c:pt>
                <c:pt idx="672">
                  <c:v>9.1469999999999998E-8</c:v>
                </c:pt>
                <c:pt idx="673">
                  <c:v>9.1469999999999998E-8</c:v>
                </c:pt>
                <c:pt idx="674">
                  <c:v>9.1469999999999998E-8</c:v>
                </c:pt>
                <c:pt idx="675">
                  <c:v>9.1469999999999998E-8</c:v>
                </c:pt>
                <c:pt idx="676">
                  <c:v>9.1469999999999998E-8</c:v>
                </c:pt>
                <c:pt idx="677">
                  <c:v>9.1469999999999998E-8</c:v>
                </c:pt>
                <c:pt idx="678">
                  <c:v>9.1469999999999998E-8</c:v>
                </c:pt>
                <c:pt idx="679">
                  <c:v>9.1469999999999998E-8</c:v>
                </c:pt>
                <c:pt idx="680">
                  <c:v>9.1469999999999998E-8</c:v>
                </c:pt>
                <c:pt idx="681">
                  <c:v>9.1469999999999998E-8</c:v>
                </c:pt>
                <c:pt idx="682">
                  <c:v>9.1469999999999998E-8</c:v>
                </c:pt>
                <c:pt idx="683">
                  <c:v>9.1469999999999998E-8</c:v>
                </c:pt>
                <c:pt idx="684">
                  <c:v>9.1469999999999998E-8</c:v>
                </c:pt>
                <c:pt idx="685">
                  <c:v>9.1469999999999998E-8</c:v>
                </c:pt>
                <c:pt idx="686">
                  <c:v>9.1469999999999998E-8</c:v>
                </c:pt>
                <c:pt idx="687">
                  <c:v>9.1469999999999998E-8</c:v>
                </c:pt>
                <c:pt idx="688">
                  <c:v>9.1469999999999998E-8</c:v>
                </c:pt>
                <c:pt idx="689">
                  <c:v>9.1469999999999998E-8</c:v>
                </c:pt>
                <c:pt idx="690">
                  <c:v>9.1469999999999998E-8</c:v>
                </c:pt>
                <c:pt idx="691">
                  <c:v>9.1469999999999998E-8</c:v>
                </c:pt>
                <c:pt idx="692">
                  <c:v>9.1469999999999998E-8</c:v>
                </c:pt>
                <c:pt idx="693">
                  <c:v>9.1469999999999998E-8</c:v>
                </c:pt>
                <c:pt idx="694">
                  <c:v>9.1469999999999998E-8</c:v>
                </c:pt>
                <c:pt idx="695">
                  <c:v>9.1469999999999998E-8</c:v>
                </c:pt>
                <c:pt idx="696">
                  <c:v>9.1469999999999998E-8</c:v>
                </c:pt>
                <c:pt idx="697">
                  <c:v>9.1469999999999998E-8</c:v>
                </c:pt>
                <c:pt idx="698">
                  <c:v>9.1469999999999998E-8</c:v>
                </c:pt>
                <c:pt idx="699">
                  <c:v>9.1469999999999998E-8</c:v>
                </c:pt>
                <c:pt idx="700">
                  <c:v>9.1469999999999998E-8</c:v>
                </c:pt>
                <c:pt idx="701">
                  <c:v>9.1469999999999998E-8</c:v>
                </c:pt>
                <c:pt idx="702">
                  <c:v>9.1469999999999998E-8</c:v>
                </c:pt>
                <c:pt idx="703">
                  <c:v>9.1469999999999998E-8</c:v>
                </c:pt>
                <c:pt idx="704">
                  <c:v>9.1469999999999998E-8</c:v>
                </c:pt>
                <c:pt idx="705">
                  <c:v>9.1469999999999998E-8</c:v>
                </c:pt>
                <c:pt idx="706">
                  <c:v>9.1469999999999998E-8</c:v>
                </c:pt>
                <c:pt idx="707">
                  <c:v>9.1469999999999998E-8</c:v>
                </c:pt>
                <c:pt idx="708">
                  <c:v>9.1469999999999998E-8</c:v>
                </c:pt>
                <c:pt idx="709">
                  <c:v>9.1469999999999998E-8</c:v>
                </c:pt>
                <c:pt idx="710">
                  <c:v>9.1469999999999998E-8</c:v>
                </c:pt>
                <c:pt idx="711">
                  <c:v>9.1469999999999998E-8</c:v>
                </c:pt>
                <c:pt idx="712">
                  <c:v>9.1469999999999998E-8</c:v>
                </c:pt>
                <c:pt idx="713">
                  <c:v>9.1469999999999998E-8</c:v>
                </c:pt>
                <c:pt idx="714">
                  <c:v>9.1469999999999998E-8</c:v>
                </c:pt>
                <c:pt idx="715">
                  <c:v>9.1469999999999998E-8</c:v>
                </c:pt>
                <c:pt idx="716">
                  <c:v>9.1469999999999998E-8</c:v>
                </c:pt>
                <c:pt idx="717">
                  <c:v>9.1469999999999998E-8</c:v>
                </c:pt>
                <c:pt idx="718">
                  <c:v>9.1469999999999998E-8</c:v>
                </c:pt>
                <c:pt idx="719">
                  <c:v>9.1469999999999998E-8</c:v>
                </c:pt>
                <c:pt idx="720">
                  <c:v>9.1469999999999998E-8</c:v>
                </c:pt>
                <c:pt idx="721">
                  <c:v>9.1469999999999998E-8</c:v>
                </c:pt>
                <c:pt idx="722">
                  <c:v>9.1469999999999998E-8</c:v>
                </c:pt>
                <c:pt idx="723">
                  <c:v>9.1469999999999998E-8</c:v>
                </c:pt>
                <c:pt idx="724">
                  <c:v>9.1469999999999998E-8</c:v>
                </c:pt>
                <c:pt idx="725">
                  <c:v>9.1469999999999998E-8</c:v>
                </c:pt>
                <c:pt idx="726">
                  <c:v>9.1469999999999998E-8</c:v>
                </c:pt>
                <c:pt idx="727">
                  <c:v>9.1469999999999998E-8</c:v>
                </c:pt>
                <c:pt idx="728">
                  <c:v>9.1469999999999998E-8</c:v>
                </c:pt>
                <c:pt idx="729">
                  <c:v>9.1469999999999998E-8</c:v>
                </c:pt>
                <c:pt idx="730">
                  <c:v>9.1469999999999998E-8</c:v>
                </c:pt>
                <c:pt idx="731">
                  <c:v>9.1469999999999998E-8</c:v>
                </c:pt>
                <c:pt idx="732">
                  <c:v>9.1469999999999998E-8</c:v>
                </c:pt>
                <c:pt idx="733">
                  <c:v>9.1469999999999998E-8</c:v>
                </c:pt>
                <c:pt idx="734">
                  <c:v>9.1469999999999998E-8</c:v>
                </c:pt>
                <c:pt idx="735">
                  <c:v>9.1469999999999998E-8</c:v>
                </c:pt>
                <c:pt idx="736">
                  <c:v>9.1469999999999998E-8</c:v>
                </c:pt>
                <c:pt idx="737">
                  <c:v>9.1469999999999998E-8</c:v>
                </c:pt>
                <c:pt idx="738">
                  <c:v>9.1469999999999998E-8</c:v>
                </c:pt>
                <c:pt idx="739">
                  <c:v>9.1469999999999998E-8</c:v>
                </c:pt>
                <c:pt idx="740">
                  <c:v>9.1469999999999998E-8</c:v>
                </c:pt>
                <c:pt idx="741">
                  <c:v>9.1469999999999998E-8</c:v>
                </c:pt>
                <c:pt idx="742">
                  <c:v>9.1469999999999998E-8</c:v>
                </c:pt>
                <c:pt idx="743">
                  <c:v>9.1469999999999998E-8</c:v>
                </c:pt>
                <c:pt idx="744">
                  <c:v>9.1469999999999998E-8</c:v>
                </c:pt>
                <c:pt idx="745">
                  <c:v>9.1469999999999998E-8</c:v>
                </c:pt>
                <c:pt idx="746">
                  <c:v>9.1469999999999998E-8</c:v>
                </c:pt>
                <c:pt idx="747">
                  <c:v>9.1469999999999998E-8</c:v>
                </c:pt>
                <c:pt idx="748">
                  <c:v>9.1469999999999998E-8</c:v>
                </c:pt>
                <c:pt idx="749">
                  <c:v>9.1469999999999998E-8</c:v>
                </c:pt>
                <c:pt idx="750">
                  <c:v>9.1469999999999998E-8</c:v>
                </c:pt>
                <c:pt idx="751">
                  <c:v>9.1469999999999998E-8</c:v>
                </c:pt>
                <c:pt idx="752">
                  <c:v>9.1469999999999998E-8</c:v>
                </c:pt>
                <c:pt idx="753">
                  <c:v>9.1469999999999998E-8</c:v>
                </c:pt>
                <c:pt idx="754">
                  <c:v>9.1469999999999998E-8</c:v>
                </c:pt>
                <c:pt idx="755">
                  <c:v>9.1469999999999998E-8</c:v>
                </c:pt>
                <c:pt idx="756">
                  <c:v>9.1469999999999998E-8</c:v>
                </c:pt>
                <c:pt idx="757">
                  <c:v>9.1469999999999998E-8</c:v>
                </c:pt>
                <c:pt idx="758">
                  <c:v>9.1469999999999998E-8</c:v>
                </c:pt>
                <c:pt idx="759">
                  <c:v>9.1469999999999998E-8</c:v>
                </c:pt>
                <c:pt idx="760">
                  <c:v>9.1469999999999998E-8</c:v>
                </c:pt>
                <c:pt idx="761">
                  <c:v>9.1469999999999998E-8</c:v>
                </c:pt>
                <c:pt idx="762">
                  <c:v>9.1469999999999998E-8</c:v>
                </c:pt>
                <c:pt idx="763">
                  <c:v>9.1469999999999998E-8</c:v>
                </c:pt>
                <c:pt idx="764">
                  <c:v>9.1469999999999998E-8</c:v>
                </c:pt>
                <c:pt idx="765">
                  <c:v>9.1469999999999998E-8</c:v>
                </c:pt>
                <c:pt idx="766">
                  <c:v>9.1469999999999998E-8</c:v>
                </c:pt>
                <c:pt idx="767">
                  <c:v>9.1469999999999998E-8</c:v>
                </c:pt>
                <c:pt idx="768">
                  <c:v>9.1469999999999998E-8</c:v>
                </c:pt>
                <c:pt idx="769">
                  <c:v>9.1469999999999998E-8</c:v>
                </c:pt>
                <c:pt idx="770">
                  <c:v>9.1469999999999998E-8</c:v>
                </c:pt>
                <c:pt idx="771">
                  <c:v>9.1469999999999998E-8</c:v>
                </c:pt>
                <c:pt idx="772">
                  <c:v>9.1469999999999998E-8</c:v>
                </c:pt>
                <c:pt idx="773">
                  <c:v>9.1469999999999998E-8</c:v>
                </c:pt>
                <c:pt idx="774">
                  <c:v>9.1469999999999998E-8</c:v>
                </c:pt>
                <c:pt idx="775">
                  <c:v>9.1469999999999998E-8</c:v>
                </c:pt>
                <c:pt idx="776">
                  <c:v>9.1469999999999998E-8</c:v>
                </c:pt>
                <c:pt idx="777">
                  <c:v>9.1469999999999998E-8</c:v>
                </c:pt>
                <c:pt idx="778">
                  <c:v>9.1469999999999998E-8</c:v>
                </c:pt>
                <c:pt idx="779">
                  <c:v>9.1469999999999998E-8</c:v>
                </c:pt>
                <c:pt idx="780">
                  <c:v>9.1469999999999998E-8</c:v>
                </c:pt>
                <c:pt idx="781">
                  <c:v>9.1469999999999998E-8</c:v>
                </c:pt>
                <c:pt idx="782">
                  <c:v>9.1469999999999998E-8</c:v>
                </c:pt>
                <c:pt idx="783">
                  <c:v>9.1469999999999998E-8</c:v>
                </c:pt>
                <c:pt idx="784">
                  <c:v>9.1469999999999998E-8</c:v>
                </c:pt>
                <c:pt idx="785">
                  <c:v>9.1469999999999998E-8</c:v>
                </c:pt>
                <c:pt idx="786">
                  <c:v>9.1469999999999998E-8</c:v>
                </c:pt>
                <c:pt idx="787">
                  <c:v>9.1469999999999998E-8</c:v>
                </c:pt>
                <c:pt idx="788">
                  <c:v>9.1469999999999998E-8</c:v>
                </c:pt>
                <c:pt idx="789">
                  <c:v>9.1469999999999998E-8</c:v>
                </c:pt>
                <c:pt idx="790">
                  <c:v>9.1469999999999998E-8</c:v>
                </c:pt>
                <c:pt idx="791">
                  <c:v>9.1469999999999998E-8</c:v>
                </c:pt>
                <c:pt idx="792">
                  <c:v>9.1469999999999998E-8</c:v>
                </c:pt>
                <c:pt idx="793">
                  <c:v>9.1469999999999998E-8</c:v>
                </c:pt>
                <c:pt idx="794">
                  <c:v>9.1469999999999998E-8</c:v>
                </c:pt>
                <c:pt idx="795">
                  <c:v>9.1469999999999998E-8</c:v>
                </c:pt>
                <c:pt idx="796">
                  <c:v>9.1469999999999998E-8</c:v>
                </c:pt>
                <c:pt idx="797">
                  <c:v>9.1469999999999998E-8</c:v>
                </c:pt>
                <c:pt idx="798">
                  <c:v>9.1469999999999998E-8</c:v>
                </c:pt>
                <c:pt idx="799">
                  <c:v>9.1469999999999998E-8</c:v>
                </c:pt>
                <c:pt idx="800">
                  <c:v>9.1469999999999998E-8</c:v>
                </c:pt>
                <c:pt idx="801">
                  <c:v>9.1469999999999998E-8</c:v>
                </c:pt>
                <c:pt idx="802">
                  <c:v>9.1469999999999998E-8</c:v>
                </c:pt>
                <c:pt idx="803">
                  <c:v>9.1469999999999998E-8</c:v>
                </c:pt>
                <c:pt idx="804">
                  <c:v>9.1469999999999998E-8</c:v>
                </c:pt>
                <c:pt idx="805">
                  <c:v>9.1469999999999998E-8</c:v>
                </c:pt>
                <c:pt idx="806">
                  <c:v>9.1469999999999998E-8</c:v>
                </c:pt>
                <c:pt idx="807">
                  <c:v>9.1469999999999998E-8</c:v>
                </c:pt>
                <c:pt idx="808">
                  <c:v>9.1469999999999998E-8</c:v>
                </c:pt>
                <c:pt idx="809">
                  <c:v>9.1469999999999998E-8</c:v>
                </c:pt>
                <c:pt idx="810">
                  <c:v>9.1469999999999998E-8</c:v>
                </c:pt>
                <c:pt idx="811">
                  <c:v>9.1469999999999998E-8</c:v>
                </c:pt>
                <c:pt idx="812">
                  <c:v>9.1469999999999998E-8</c:v>
                </c:pt>
                <c:pt idx="813">
                  <c:v>9.1469999999999998E-8</c:v>
                </c:pt>
                <c:pt idx="814">
                  <c:v>9.1469999999999998E-8</c:v>
                </c:pt>
                <c:pt idx="815">
                  <c:v>9.1469999999999998E-8</c:v>
                </c:pt>
                <c:pt idx="816">
                  <c:v>9.1469999999999998E-8</c:v>
                </c:pt>
                <c:pt idx="817">
                  <c:v>9.1469999999999998E-8</c:v>
                </c:pt>
                <c:pt idx="818">
                  <c:v>9.1469999999999998E-8</c:v>
                </c:pt>
                <c:pt idx="819">
                  <c:v>9.1469999999999998E-8</c:v>
                </c:pt>
                <c:pt idx="820">
                  <c:v>9.1469999999999998E-8</c:v>
                </c:pt>
                <c:pt idx="821">
                  <c:v>9.1469999999999998E-8</c:v>
                </c:pt>
                <c:pt idx="822">
                  <c:v>9.1469999999999998E-8</c:v>
                </c:pt>
                <c:pt idx="823">
                  <c:v>9.1469999999999998E-8</c:v>
                </c:pt>
                <c:pt idx="824">
                  <c:v>9.1469999999999998E-8</c:v>
                </c:pt>
                <c:pt idx="825">
                  <c:v>9.1469999999999998E-8</c:v>
                </c:pt>
                <c:pt idx="826">
                  <c:v>9.1469999999999998E-8</c:v>
                </c:pt>
                <c:pt idx="827">
                  <c:v>9.1469999999999998E-8</c:v>
                </c:pt>
                <c:pt idx="828">
                  <c:v>9.1469999999999998E-8</c:v>
                </c:pt>
                <c:pt idx="829">
                  <c:v>9.1469999999999998E-8</c:v>
                </c:pt>
                <c:pt idx="830">
                  <c:v>9.1469999999999998E-8</c:v>
                </c:pt>
                <c:pt idx="831">
                  <c:v>9.1469999999999998E-8</c:v>
                </c:pt>
                <c:pt idx="832">
                  <c:v>9.1469999999999998E-8</c:v>
                </c:pt>
                <c:pt idx="833">
                  <c:v>9.1469999999999998E-8</c:v>
                </c:pt>
                <c:pt idx="834">
                  <c:v>9.1469999999999998E-8</c:v>
                </c:pt>
                <c:pt idx="835">
                  <c:v>9.1469999999999998E-8</c:v>
                </c:pt>
                <c:pt idx="836">
                  <c:v>9.1469999999999998E-8</c:v>
                </c:pt>
                <c:pt idx="837">
                  <c:v>9.1469999999999998E-8</c:v>
                </c:pt>
                <c:pt idx="838">
                  <c:v>9.1469999999999998E-8</c:v>
                </c:pt>
                <c:pt idx="839">
                  <c:v>9.1469999999999998E-8</c:v>
                </c:pt>
                <c:pt idx="840">
                  <c:v>9.1469999999999998E-8</c:v>
                </c:pt>
                <c:pt idx="841">
                  <c:v>9.1469999999999998E-8</c:v>
                </c:pt>
                <c:pt idx="842">
                  <c:v>9.1469999999999998E-8</c:v>
                </c:pt>
                <c:pt idx="843">
                  <c:v>9.1469999999999998E-8</c:v>
                </c:pt>
                <c:pt idx="844">
                  <c:v>9.1469999999999998E-8</c:v>
                </c:pt>
                <c:pt idx="845">
                  <c:v>9.1469999999999998E-8</c:v>
                </c:pt>
                <c:pt idx="846">
                  <c:v>9.1469999999999998E-8</c:v>
                </c:pt>
                <c:pt idx="847">
                  <c:v>9.1469999999999998E-8</c:v>
                </c:pt>
                <c:pt idx="848">
                  <c:v>9.1469999999999998E-8</c:v>
                </c:pt>
                <c:pt idx="849">
                  <c:v>9.1469999999999998E-8</c:v>
                </c:pt>
                <c:pt idx="850">
                  <c:v>9.1469999999999998E-8</c:v>
                </c:pt>
                <c:pt idx="851">
                  <c:v>9.1469999999999998E-8</c:v>
                </c:pt>
                <c:pt idx="852">
                  <c:v>9.1469999999999998E-8</c:v>
                </c:pt>
                <c:pt idx="853">
                  <c:v>9.1469999999999998E-8</c:v>
                </c:pt>
                <c:pt idx="854">
                  <c:v>9.1469999999999998E-8</c:v>
                </c:pt>
                <c:pt idx="855">
                  <c:v>9.1469999999999998E-8</c:v>
                </c:pt>
                <c:pt idx="856">
                  <c:v>9.1469999999999998E-8</c:v>
                </c:pt>
                <c:pt idx="857">
                  <c:v>9.1469999999999998E-8</c:v>
                </c:pt>
                <c:pt idx="858">
                  <c:v>9.1469999999999998E-8</c:v>
                </c:pt>
                <c:pt idx="859">
                  <c:v>9.1469999999999998E-8</c:v>
                </c:pt>
                <c:pt idx="860">
                  <c:v>9.1469999999999998E-8</c:v>
                </c:pt>
                <c:pt idx="861">
                  <c:v>9.1469999999999998E-8</c:v>
                </c:pt>
                <c:pt idx="862">
                  <c:v>9.1469999999999998E-8</c:v>
                </c:pt>
                <c:pt idx="863">
                  <c:v>9.1469999999999998E-8</c:v>
                </c:pt>
                <c:pt idx="864">
                  <c:v>9.1469999999999998E-8</c:v>
                </c:pt>
                <c:pt idx="865">
                  <c:v>9.1469999999999998E-8</c:v>
                </c:pt>
                <c:pt idx="866">
                  <c:v>9.1469999999999998E-8</c:v>
                </c:pt>
                <c:pt idx="867">
                  <c:v>9.1469999999999998E-8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317-483F-AB05-C77B8E53F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863784"/>
        <c:axId val="442865424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NEMI!$M$1</c15:sqref>
                        </c15:formulaRef>
                      </c:ext>
                    </c:extLst>
                    <c:strCache>
                      <c:ptCount val="1"/>
                      <c:pt idx="0">
                        <c:v>-5 mm y-displacement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3"/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NEMI!$R$3:$R$870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2.1099999999999999E-3</c:v>
                      </c:pt>
                      <c:pt idx="1">
                        <c:v>2.2599999999999999E-3</c:v>
                      </c:pt>
                      <c:pt idx="2">
                        <c:v>2.418E-3</c:v>
                      </c:pt>
                      <c:pt idx="3">
                        <c:v>2.5839999999999999E-3</c:v>
                      </c:pt>
                      <c:pt idx="4">
                        <c:v>2.761E-3</c:v>
                      </c:pt>
                      <c:pt idx="5">
                        <c:v>2.9390000000000002E-3</c:v>
                      </c:pt>
                      <c:pt idx="6">
                        <c:v>3.1259999999999999E-3</c:v>
                      </c:pt>
                      <c:pt idx="7">
                        <c:v>3.3189999999999999E-3</c:v>
                      </c:pt>
                      <c:pt idx="8">
                        <c:v>3.519E-3</c:v>
                      </c:pt>
                      <c:pt idx="9">
                        <c:v>3.7290000000000001E-3</c:v>
                      </c:pt>
                      <c:pt idx="10">
                        <c:v>3.9410000000000001E-3</c:v>
                      </c:pt>
                      <c:pt idx="11">
                        <c:v>4.1650000000000003E-3</c:v>
                      </c:pt>
                      <c:pt idx="12">
                        <c:v>4.3969999999999999E-3</c:v>
                      </c:pt>
                      <c:pt idx="13">
                        <c:v>4.6360000000000004E-3</c:v>
                      </c:pt>
                      <c:pt idx="14">
                        <c:v>4.8789999999999997E-3</c:v>
                      </c:pt>
                      <c:pt idx="15">
                        <c:v>5.1269999999999996E-3</c:v>
                      </c:pt>
                      <c:pt idx="16">
                        <c:v>5.385E-3</c:v>
                      </c:pt>
                      <c:pt idx="17">
                        <c:v>5.659E-3</c:v>
                      </c:pt>
                      <c:pt idx="18">
                        <c:v>5.9389999999999998E-3</c:v>
                      </c:pt>
                      <c:pt idx="19">
                        <c:v>6.2230000000000002E-3</c:v>
                      </c:pt>
                      <c:pt idx="20">
                        <c:v>6.5279999999999999E-3</c:v>
                      </c:pt>
                      <c:pt idx="21">
                        <c:v>6.8320000000000004E-3</c:v>
                      </c:pt>
                      <c:pt idx="22">
                        <c:v>7.1459999999999996E-3</c:v>
                      </c:pt>
                      <c:pt idx="23">
                        <c:v>7.4640000000000001E-3</c:v>
                      </c:pt>
                      <c:pt idx="24">
                        <c:v>7.7920000000000003E-3</c:v>
                      </c:pt>
                      <c:pt idx="25">
                        <c:v>8.1250000000000003E-3</c:v>
                      </c:pt>
                      <c:pt idx="26">
                        <c:v>8.4580000000000002E-3</c:v>
                      </c:pt>
                      <c:pt idx="27">
                        <c:v>8.8229999999999992E-3</c:v>
                      </c:pt>
                      <c:pt idx="28">
                        <c:v>9.1970000000000003E-3</c:v>
                      </c:pt>
                      <c:pt idx="29">
                        <c:v>9.5680000000000001E-3</c:v>
                      </c:pt>
                      <c:pt idx="30">
                        <c:v>9.972E-3</c:v>
                      </c:pt>
                      <c:pt idx="31">
                        <c:v>1.0359999999999999E-2</c:v>
                      </c:pt>
                      <c:pt idx="32">
                        <c:v>1.076E-2</c:v>
                      </c:pt>
                      <c:pt idx="33">
                        <c:v>1.1180000000000001E-2</c:v>
                      </c:pt>
                      <c:pt idx="34">
                        <c:v>1.159E-2</c:v>
                      </c:pt>
                      <c:pt idx="35">
                        <c:v>1.2030000000000001E-2</c:v>
                      </c:pt>
                      <c:pt idx="36">
                        <c:v>1.248E-2</c:v>
                      </c:pt>
                      <c:pt idx="37">
                        <c:v>1.2930000000000001E-2</c:v>
                      </c:pt>
                      <c:pt idx="38">
                        <c:v>1.34E-2</c:v>
                      </c:pt>
                      <c:pt idx="39">
                        <c:v>1.3860000000000001E-2</c:v>
                      </c:pt>
                      <c:pt idx="40">
                        <c:v>1.434E-2</c:v>
                      </c:pt>
                      <c:pt idx="41">
                        <c:v>1.4829999999999999E-2</c:v>
                      </c:pt>
                      <c:pt idx="42">
                        <c:v>1.533E-2</c:v>
                      </c:pt>
                      <c:pt idx="43">
                        <c:v>1.583E-2</c:v>
                      </c:pt>
                      <c:pt idx="44">
                        <c:v>1.635E-2</c:v>
                      </c:pt>
                      <c:pt idx="45">
                        <c:v>1.6879999999999999E-2</c:v>
                      </c:pt>
                      <c:pt idx="46">
                        <c:v>1.7420000000000001E-2</c:v>
                      </c:pt>
                      <c:pt idx="47">
                        <c:v>1.797E-2</c:v>
                      </c:pt>
                      <c:pt idx="48">
                        <c:v>1.8550000000000001E-2</c:v>
                      </c:pt>
                      <c:pt idx="49">
                        <c:v>1.9109999999999999E-2</c:v>
                      </c:pt>
                      <c:pt idx="50">
                        <c:v>1.967E-2</c:v>
                      </c:pt>
                      <c:pt idx="51">
                        <c:v>2.027E-2</c:v>
                      </c:pt>
                      <c:pt idx="52">
                        <c:v>2.087E-2</c:v>
                      </c:pt>
                      <c:pt idx="53">
                        <c:v>2.1479999999999999E-2</c:v>
                      </c:pt>
                      <c:pt idx="54">
                        <c:v>2.2100000000000002E-2</c:v>
                      </c:pt>
                      <c:pt idx="55">
                        <c:v>2.273E-2</c:v>
                      </c:pt>
                      <c:pt idx="56">
                        <c:v>2.3349999999999999E-2</c:v>
                      </c:pt>
                      <c:pt idx="57">
                        <c:v>2.3990000000000001E-2</c:v>
                      </c:pt>
                      <c:pt idx="58">
                        <c:v>2.4639999999999999E-2</c:v>
                      </c:pt>
                      <c:pt idx="59">
                        <c:v>2.529E-2</c:v>
                      </c:pt>
                      <c:pt idx="60">
                        <c:v>2.5930000000000002E-2</c:v>
                      </c:pt>
                      <c:pt idx="61">
                        <c:v>2.6610000000000002E-2</c:v>
                      </c:pt>
                      <c:pt idx="62">
                        <c:v>2.7300000000000001E-2</c:v>
                      </c:pt>
                      <c:pt idx="63">
                        <c:v>2.7959999999999999E-2</c:v>
                      </c:pt>
                      <c:pt idx="64">
                        <c:v>2.8660000000000001E-2</c:v>
                      </c:pt>
                      <c:pt idx="65">
                        <c:v>2.938E-2</c:v>
                      </c:pt>
                      <c:pt idx="66">
                        <c:v>3.006E-2</c:v>
                      </c:pt>
                      <c:pt idx="67">
                        <c:v>3.0779999999999998E-2</c:v>
                      </c:pt>
                      <c:pt idx="68">
                        <c:v>3.15E-2</c:v>
                      </c:pt>
                      <c:pt idx="69">
                        <c:v>3.2250000000000001E-2</c:v>
                      </c:pt>
                      <c:pt idx="70">
                        <c:v>3.2980000000000002E-2</c:v>
                      </c:pt>
                      <c:pt idx="71">
                        <c:v>3.3759999999999998E-2</c:v>
                      </c:pt>
                      <c:pt idx="72">
                        <c:v>3.4540000000000001E-2</c:v>
                      </c:pt>
                      <c:pt idx="73">
                        <c:v>3.5310000000000001E-2</c:v>
                      </c:pt>
                      <c:pt idx="74">
                        <c:v>3.6069999999999998E-2</c:v>
                      </c:pt>
                      <c:pt idx="75">
                        <c:v>3.6850000000000001E-2</c:v>
                      </c:pt>
                      <c:pt idx="76">
                        <c:v>3.7620000000000001E-2</c:v>
                      </c:pt>
                      <c:pt idx="77">
                        <c:v>3.8429999999999999E-2</c:v>
                      </c:pt>
                      <c:pt idx="78">
                        <c:v>3.9230000000000001E-2</c:v>
                      </c:pt>
                      <c:pt idx="79">
                        <c:v>4.0030000000000003E-2</c:v>
                      </c:pt>
                      <c:pt idx="80">
                        <c:v>4.0849999999999997E-2</c:v>
                      </c:pt>
                      <c:pt idx="81">
                        <c:v>4.1689999999999998E-2</c:v>
                      </c:pt>
                      <c:pt idx="82">
                        <c:v>4.249E-2</c:v>
                      </c:pt>
                      <c:pt idx="83">
                        <c:v>4.3310000000000001E-2</c:v>
                      </c:pt>
                      <c:pt idx="84">
                        <c:v>4.4130000000000003E-2</c:v>
                      </c:pt>
                      <c:pt idx="85">
                        <c:v>4.5010000000000001E-2</c:v>
                      </c:pt>
                      <c:pt idx="86">
                        <c:v>4.5859999999999998E-2</c:v>
                      </c:pt>
                      <c:pt idx="87">
                        <c:v>4.6710000000000002E-2</c:v>
                      </c:pt>
                      <c:pt idx="88">
                        <c:v>4.7579999999999997E-2</c:v>
                      </c:pt>
                      <c:pt idx="89">
                        <c:v>4.8460000000000003E-2</c:v>
                      </c:pt>
                      <c:pt idx="90">
                        <c:v>4.9340000000000002E-2</c:v>
                      </c:pt>
                      <c:pt idx="91">
                        <c:v>5.0250000000000003E-2</c:v>
                      </c:pt>
                      <c:pt idx="92">
                        <c:v>5.1150000000000001E-2</c:v>
                      </c:pt>
                      <c:pt idx="93">
                        <c:v>5.203E-2</c:v>
                      </c:pt>
                      <c:pt idx="94">
                        <c:v>5.2880000000000003E-2</c:v>
                      </c:pt>
                      <c:pt idx="95">
                        <c:v>5.3749999999999999E-2</c:v>
                      </c:pt>
                      <c:pt idx="96">
                        <c:v>5.4629999999999998E-2</c:v>
                      </c:pt>
                      <c:pt idx="97">
                        <c:v>5.552E-2</c:v>
                      </c:pt>
                      <c:pt idx="98">
                        <c:v>5.6399999999999999E-2</c:v>
                      </c:pt>
                      <c:pt idx="99">
                        <c:v>5.731E-2</c:v>
                      </c:pt>
                      <c:pt idx="100">
                        <c:v>5.8220000000000001E-2</c:v>
                      </c:pt>
                      <c:pt idx="101">
                        <c:v>5.9130000000000002E-2</c:v>
                      </c:pt>
                      <c:pt idx="102">
                        <c:v>6.0040000000000003E-2</c:v>
                      </c:pt>
                      <c:pt idx="103">
                        <c:v>6.0929999999999998E-2</c:v>
                      </c:pt>
                      <c:pt idx="104">
                        <c:v>6.1859999999999998E-2</c:v>
                      </c:pt>
                      <c:pt idx="105">
                        <c:v>6.2759999999999996E-2</c:v>
                      </c:pt>
                      <c:pt idx="106">
                        <c:v>6.3659999999999994E-2</c:v>
                      </c:pt>
                      <c:pt idx="107">
                        <c:v>6.4560000000000006E-2</c:v>
                      </c:pt>
                      <c:pt idx="108">
                        <c:v>6.5540000000000001E-2</c:v>
                      </c:pt>
                      <c:pt idx="109">
                        <c:v>6.6439999999999999E-2</c:v>
                      </c:pt>
                      <c:pt idx="110">
                        <c:v>6.7400000000000002E-2</c:v>
                      </c:pt>
                      <c:pt idx="111">
                        <c:v>6.8330000000000002E-2</c:v>
                      </c:pt>
                      <c:pt idx="112">
                        <c:v>6.9339999999999999E-2</c:v>
                      </c:pt>
                      <c:pt idx="113">
                        <c:v>7.0260000000000003E-2</c:v>
                      </c:pt>
                      <c:pt idx="114">
                        <c:v>7.1199999999999999E-2</c:v>
                      </c:pt>
                      <c:pt idx="115">
                        <c:v>7.2150000000000006E-2</c:v>
                      </c:pt>
                      <c:pt idx="116">
                        <c:v>7.306E-2</c:v>
                      </c:pt>
                      <c:pt idx="117">
                        <c:v>7.4020000000000002E-2</c:v>
                      </c:pt>
                      <c:pt idx="118">
                        <c:v>7.4950000000000003E-2</c:v>
                      </c:pt>
                      <c:pt idx="119">
                        <c:v>7.5859999999999997E-2</c:v>
                      </c:pt>
                      <c:pt idx="120">
                        <c:v>7.6780000000000001E-2</c:v>
                      </c:pt>
                      <c:pt idx="121">
                        <c:v>7.7700000000000005E-2</c:v>
                      </c:pt>
                      <c:pt idx="122">
                        <c:v>7.8600000000000003E-2</c:v>
                      </c:pt>
                      <c:pt idx="123">
                        <c:v>7.9549999999999996E-2</c:v>
                      </c:pt>
                      <c:pt idx="124">
                        <c:v>8.047E-2</c:v>
                      </c:pt>
                      <c:pt idx="125">
                        <c:v>8.1409999999999996E-2</c:v>
                      </c:pt>
                      <c:pt idx="126">
                        <c:v>8.2439999999999999E-2</c:v>
                      </c:pt>
                      <c:pt idx="127">
                        <c:v>8.337E-2</c:v>
                      </c:pt>
                      <c:pt idx="128">
                        <c:v>8.4330000000000002E-2</c:v>
                      </c:pt>
                      <c:pt idx="129">
                        <c:v>8.5239999999999996E-2</c:v>
                      </c:pt>
                      <c:pt idx="130">
                        <c:v>8.6300000000000002E-2</c:v>
                      </c:pt>
                      <c:pt idx="131">
                        <c:v>8.7230000000000002E-2</c:v>
                      </c:pt>
                      <c:pt idx="132">
                        <c:v>8.8190000000000004E-2</c:v>
                      </c:pt>
                      <c:pt idx="133">
                        <c:v>8.9160000000000003E-2</c:v>
                      </c:pt>
                      <c:pt idx="134">
                        <c:v>9.0069999999999997E-2</c:v>
                      </c:pt>
                      <c:pt idx="135">
                        <c:v>9.1050000000000006E-2</c:v>
                      </c:pt>
                      <c:pt idx="136">
                        <c:v>9.1990000000000002E-2</c:v>
                      </c:pt>
                      <c:pt idx="137">
                        <c:v>9.2920000000000003E-2</c:v>
                      </c:pt>
                      <c:pt idx="138">
                        <c:v>9.3899999999999997E-2</c:v>
                      </c:pt>
                      <c:pt idx="139">
                        <c:v>9.4839999999999994E-2</c:v>
                      </c:pt>
                      <c:pt idx="140">
                        <c:v>9.5829999999999999E-2</c:v>
                      </c:pt>
                      <c:pt idx="141">
                        <c:v>9.6790000000000001E-2</c:v>
                      </c:pt>
                      <c:pt idx="142">
                        <c:v>9.7739999999999994E-2</c:v>
                      </c:pt>
                      <c:pt idx="143">
                        <c:v>9.8720000000000002E-2</c:v>
                      </c:pt>
                      <c:pt idx="144">
                        <c:v>9.9690000000000001E-2</c:v>
                      </c:pt>
                      <c:pt idx="145">
                        <c:v>0.1007</c:v>
                      </c:pt>
                      <c:pt idx="146">
                        <c:v>0.1016</c:v>
                      </c:pt>
                      <c:pt idx="147">
                        <c:v>0.1026</c:v>
                      </c:pt>
                      <c:pt idx="148">
                        <c:v>0.10349999999999999</c:v>
                      </c:pt>
                      <c:pt idx="149">
                        <c:v>0.1045</c:v>
                      </c:pt>
                      <c:pt idx="150">
                        <c:v>0.10539999999999999</c:v>
                      </c:pt>
                      <c:pt idx="151">
                        <c:v>0.10639999999999999</c:v>
                      </c:pt>
                      <c:pt idx="152">
                        <c:v>0.10730000000000001</c:v>
                      </c:pt>
                      <c:pt idx="153">
                        <c:v>0.10829999999999999</c:v>
                      </c:pt>
                      <c:pt idx="154">
                        <c:v>0.10929999999999999</c:v>
                      </c:pt>
                      <c:pt idx="155">
                        <c:v>0.11020000000000001</c:v>
                      </c:pt>
                      <c:pt idx="156">
                        <c:v>0.11119999999999999</c:v>
                      </c:pt>
                      <c:pt idx="157">
                        <c:v>0.11210000000000001</c:v>
                      </c:pt>
                      <c:pt idx="158">
                        <c:v>0.11310000000000001</c:v>
                      </c:pt>
                      <c:pt idx="159">
                        <c:v>0.114</c:v>
                      </c:pt>
                      <c:pt idx="160">
                        <c:v>0.115</c:v>
                      </c:pt>
                      <c:pt idx="161">
                        <c:v>0.1159</c:v>
                      </c:pt>
                      <c:pt idx="162">
                        <c:v>0.1169</c:v>
                      </c:pt>
                      <c:pt idx="163">
                        <c:v>0.1178</c:v>
                      </c:pt>
                      <c:pt idx="164">
                        <c:v>0.1188</c:v>
                      </c:pt>
                      <c:pt idx="165">
                        <c:v>0.1198</c:v>
                      </c:pt>
                      <c:pt idx="166">
                        <c:v>0.1208</c:v>
                      </c:pt>
                      <c:pt idx="167">
                        <c:v>0.12180000000000001</c:v>
                      </c:pt>
                      <c:pt idx="168">
                        <c:v>0.1227</c:v>
                      </c:pt>
                      <c:pt idx="169">
                        <c:v>0.1237</c:v>
                      </c:pt>
                      <c:pt idx="170">
                        <c:v>0.12470000000000001</c:v>
                      </c:pt>
                      <c:pt idx="171">
                        <c:v>0.12559999999999999</c:v>
                      </c:pt>
                      <c:pt idx="172">
                        <c:v>0.12659999999999999</c:v>
                      </c:pt>
                      <c:pt idx="173">
                        <c:v>0.12759999999999999</c:v>
                      </c:pt>
                      <c:pt idx="174">
                        <c:v>0.12859999999999999</c:v>
                      </c:pt>
                      <c:pt idx="175">
                        <c:v>0.12959999999999999</c:v>
                      </c:pt>
                      <c:pt idx="176">
                        <c:v>0.13059999999999999</c:v>
                      </c:pt>
                      <c:pt idx="177">
                        <c:v>0.13159999999999999</c:v>
                      </c:pt>
                      <c:pt idx="178">
                        <c:v>0.1326</c:v>
                      </c:pt>
                      <c:pt idx="179">
                        <c:v>0.1336</c:v>
                      </c:pt>
                      <c:pt idx="180">
                        <c:v>0.13450000000000001</c:v>
                      </c:pt>
                      <c:pt idx="181">
                        <c:v>0.13550000000000001</c:v>
                      </c:pt>
                      <c:pt idx="182">
                        <c:v>0.13650000000000001</c:v>
                      </c:pt>
                      <c:pt idx="183">
                        <c:v>0.13750000000000001</c:v>
                      </c:pt>
                      <c:pt idx="184">
                        <c:v>0.13850000000000001</c:v>
                      </c:pt>
                      <c:pt idx="185">
                        <c:v>0.13950000000000001</c:v>
                      </c:pt>
                      <c:pt idx="186">
                        <c:v>0.14050000000000001</c:v>
                      </c:pt>
                      <c:pt idx="187">
                        <c:v>0.1414</c:v>
                      </c:pt>
                      <c:pt idx="188">
                        <c:v>0.1424</c:v>
                      </c:pt>
                      <c:pt idx="189">
                        <c:v>0.1434</c:v>
                      </c:pt>
                      <c:pt idx="190">
                        <c:v>0.14430000000000001</c:v>
                      </c:pt>
                      <c:pt idx="191">
                        <c:v>0.1454</c:v>
                      </c:pt>
                      <c:pt idx="192">
                        <c:v>0.14630000000000001</c:v>
                      </c:pt>
                      <c:pt idx="193">
                        <c:v>0.14729999999999999</c:v>
                      </c:pt>
                      <c:pt idx="194">
                        <c:v>0.14829999999999999</c:v>
                      </c:pt>
                      <c:pt idx="195">
                        <c:v>0.14929999999999999</c:v>
                      </c:pt>
                      <c:pt idx="196">
                        <c:v>0.15029999999999999</c:v>
                      </c:pt>
                      <c:pt idx="197">
                        <c:v>0.1512</c:v>
                      </c:pt>
                      <c:pt idx="198">
                        <c:v>0.1522</c:v>
                      </c:pt>
                      <c:pt idx="199">
                        <c:v>0.1532</c:v>
                      </c:pt>
                      <c:pt idx="200">
                        <c:v>0.1542</c:v>
                      </c:pt>
                      <c:pt idx="201">
                        <c:v>0.15509999999999999</c:v>
                      </c:pt>
                      <c:pt idx="202">
                        <c:v>0.15620000000000001</c:v>
                      </c:pt>
                      <c:pt idx="203">
                        <c:v>0.15709999999999999</c:v>
                      </c:pt>
                      <c:pt idx="204">
                        <c:v>0.15809999999999999</c:v>
                      </c:pt>
                      <c:pt idx="205">
                        <c:v>0.15909999999999999</c:v>
                      </c:pt>
                      <c:pt idx="206">
                        <c:v>0.16</c:v>
                      </c:pt>
                      <c:pt idx="207">
                        <c:v>0.161</c:v>
                      </c:pt>
                      <c:pt idx="208">
                        <c:v>0.16189999999999999</c:v>
                      </c:pt>
                      <c:pt idx="209">
                        <c:v>0.16300000000000001</c:v>
                      </c:pt>
                      <c:pt idx="210">
                        <c:v>0.1641</c:v>
                      </c:pt>
                      <c:pt idx="211">
                        <c:v>0.16500000000000001</c:v>
                      </c:pt>
                      <c:pt idx="212">
                        <c:v>0.16600000000000001</c:v>
                      </c:pt>
                      <c:pt idx="213">
                        <c:v>0.16700000000000001</c:v>
                      </c:pt>
                      <c:pt idx="214">
                        <c:v>0.16789999999999999</c:v>
                      </c:pt>
                      <c:pt idx="215">
                        <c:v>0.16889999999999999</c:v>
                      </c:pt>
                      <c:pt idx="216">
                        <c:v>0.1699</c:v>
                      </c:pt>
                      <c:pt idx="217">
                        <c:v>0.1709</c:v>
                      </c:pt>
                      <c:pt idx="218">
                        <c:v>0.1719</c:v>
                      </c:pt>
                      <c:pt idx="219">
                        <c:v>0.17280000000000001</c:v>
                      </c:pt>
                      <c:pt idx="220">
                        <c:v>0.17380000000000001</c:v>
                      </c:pt>
                      <c:pt idx="221">
                        <c:v>0.17469999999999999</c:v>
                      </c:pt>
                      <c:pt idx="222">
                        <c:v>0.1757</c:v>
                      </c:pt>
                      <c:pt idx="223">
                        <c:v>0.17680000000000001</c:v>
                      </c:pt>
                      <c:pt idx="224">
                        <c:v>0.17780000000000001</c:v>
                      </c:pt>
                      <c:pt idx="225">
                        <c:v>0.17879999999999999</c:v>
                      </c:pt>
                      <c:pt idx="226">
                        <c:v>0.17979999999999999</c:v>
                      </c:pt>
                      <c:pt idx="227">
                        <c:v>0.18079999999999999</c:v>
                      </c:pt>
                      <c:pt idx="228">
                        <c:v>0.1817</c:v>
                      </c:pt>
                      <c:pt idx="229">
                        <c:v>0.18279999999999999</c:v>
                      </c:pt>
                      <c:pt idx="230">
                        <c:v>0.1837</c:v>
                      </c:pt>
                      <c:pt idx="231">
                        <c:v>0.1847</c:v>
                      </c:pt>
                      <c:pt idx="232">
                        <c:v>0.1857</c:v>
                      </c:pt>
                      <c:pt idx="233">
                        <c:v>0.18659999999999999</c:v>
                      </c:pt>
                      <c:pt idx="234">
                        <c:v>0.18770000000000001</c:v>
                      </c:pt>
                      <c:pt idx="235">
                        <c:v>0.18870000000000001</c:v>
                      </c:pt>
                      <c:pt idx="236">
                        <c:v>0.18970000000000001</c:v>
                      </c:pt>
                      <c:pt idx="237">
                        <c:v>0.19070000000000001</c:v>
                      </c:pt>
                      <c:pt idx="238">
                        <c:v>0.19159999999999999</c:v>
                      </c:pt>
                      <c:pt idx="239">
                        <c:v>0.19259999999999999</c:v>
                      </c:pt>
                      <c:pt idx="240">
                        <c:v>0.19359999999999999</c:v>
                      </c:pt>
                      <c:pt idx="241">
                        <c:v>0.1946</c:v>
                      </c:pt>
                      <c:pt idx="242">
                        <c:v>0.1956</c:v>
                      </c:pt>
                      <c:pt idx="243">
                        <c:v>0.19670000000000001</c:v>
                      </c:pt>
                      <c:pt idx="244">
                        <c:v>0.19769999999999999</c:v>
                      </c:pt>
                      <c:pt idx="245">
                        <c:v>0.19869999999999999</c:v>
                      </c:pt>
                      <c:pt idx="246">
                        <c:v>0.19969999999999999</c:v>
                      </c:pt>
                      <c:pt idx="247">
                        <c:v>0.20069999999999999</c:v>
                      </c:pt>
                      <c:pt idx="248">
                        <c:v>0.2016</c:v>
                      </c:pt>
                      <c:pt idx="249">
                        <c:v>0.2026</c:v>
                      </c:pt>
                      <c:pt idx="250">
                        <c:v>0.20369999999999999</c:v>
                      </c:pt>
                      <c:pt idx="251">
                        <c:v>0.20469999999999999</c:v>
                      </c:pt>
                      <c:pt idx="252">
                        <c:v>0.20569999999999999</c:v>
                      </c:pt>
                      <c:pt idx="253">
                        <c:v>0.20669999999999999</c:v>
                      </c:pt>
                      <c:pt idx="254">
                        <c:v>0.20760000000000001</c:v>
                      </c:pt>
                      <c:pt idx="255">
                        <c:v>0.20860000000000001</c:v>
                      </c:pt>
                      <c:pt idx="256">
                        <c:v>0.20960000000000001</c:v>
                      </c:pt>
                      <c:pt idx="257">
                        <c:v>0.21060000000000001</c:v>
                      </c:pt>
                      <c:pt idx="258">
                        <c:v>0.21160000000000001</c:v>
                      </c:pt>
                      <c:pt idx="259">
                        <c:v>0.2127</c:v>
                      </c:pt>
                      <c:pt idx="260">
                        <c:v>0.21360000000000001</c:v>
                      </c:pt>
                      <c:pt idx="261">
                        <c:v>0.21460000000000001</c:v>
                      </c:pt>
                      <c:pt idx="262">
                        <c:v>0.21560000000000001</c:v>
                      </c:pt>
                      <c:pt idx="263">
                        <c:v>0.21659999999999999</c:v>
                      </c:pt>
                      <c:pt idx="264">
                        <c:v>0.21759999999999999</c:v>
                      </c:pt>
                      <c:pt idx="265">
                        <c:v>0.21859999999999999</c:v>
                      </c:pt>
                      <c:pt idx="266">
                        <c:v>0.21959999999999999</c:v>
                      </c:pt>
                      <c:pt idx="267">
                        <c:v>0.2205</c:v>
                      </c:pt>
                      <c:pt idx="268">
                        <c:v>0.2215</c:v>
                      </c:pt>
                      <c:pt idx="269">
                        <c:v>0.2225</c:v>
                      </c:pt>
                      <c:pt idx="270">
                        <c:v>0.22359999999999999</c:v>
                      </c:pt>
                      <c:pt idx="271">
                        <c:v>0.22459999999999999</c:v>
                      </c:pt>
                      <c:pt idx="272">
                        <c:v>0.22559999999999999</c:v>
                      </c:pt>
                      <c:pt idx="273">
                        <c:v>0.22650000000000001</c:v>
                      </c:pt>
                      <c:pt idx="274">
                        <c:v>0.22750000000000001</c:v>
                      </c:pt>
                      <c:pt idx="275">
                        <c:v>0.22850000000000001</c:v>
                      </c:pt>
                      <c:pt idx="276">
                        <c:v>0.2296</c:v>
                      </c:pt>
                      <c:pt idx="277">
                        <c:v>0.2306</c:v>
                      </c:pt>
                      <c:pt idx="278">
                        <c:v>0.2316</c:v>
                      </c:pt>
                      <c:pt idx="279">
                        <c:v>0.2326</c:v>
                      </c:pt>
                      <c:pt idx="280">
                        <c:v>0.23350000000000001</c:v>
                      </c:pt>
                      <c:pt idx="281">
                        <c:v>0.23449999999999999</c:v>
                      </c:pt>
                      <c:pt idx="282">
                        <c:v>0.23549999999999999</c:v>
                      </c:pt>
                      <c:pt idx="283">
                        <c:v>0.23649999999999999</c:v>
                      </c:pt>
                      <c:pt idx="284">
                        <c:v>0.23760000000000001</c:v>
                      </c:pt>
                      <c:pt idx="285">
                        <c:v>0.23849999999999999</c:v>
                      </c:pt>
                      <c:pt idx="286">
                        <c:v>0.23960000000000001</c:v>
                      </c:pt>
                      <c:pt idx="287">
                        <c:v>0.24049999999999999</c:v>
                      </c:pt>
                      <c:pt idx="288">
                        <c:v>0.24160000000000001</c:v>
                      </c:pt>
                      <c:pt idx="289">
                        <c:v>0.24260000000000001</c:v>
                      </c:pt>
                      <c:pt idx="290">
                        <c:v>0.24349999999999999</c:v>
                      </c:pt>
                      <c:pt idx="291">
                        <c:v>0.24460000000000001</c:v>
                      </c:pt>
                      <c:pt idx="292">
                        <c:v>0.24560000000000001</c:v>
                      </c:pt>
                      <c:pt idx="293">
                        <c:v>0.24660000000000001</c:v>
                      </c:pt>
                      <c:pt idx="294">
                        <c:v>0.24759999999999999</c:v>
                      </c:pt>
                      <c:pt idx="295">
                        <c:v>0.24859999999999999</c:v>
                      </c:pt>
                      <c:pt idx="296">
                        <c:v>0.24959999999999999</c:v>
                      </c:pt>
                      <c:pt idx="297">
                        <c:v>0.25059999999999999</c:v>
                      </c:pt>
                      <c:pt idx="298">
                        <c:v>0.25159999999999999</c:v>
                      </c:pt>
                      <c:pt idx="299">
                        <c:v>0.25259999999999999</c:v>
                      </c:pt>
                      <c:pt idx="300">
                        <c:v>0.25359999999999999</c:v>
                      </c:pt>
                      <c:pt idx="301">
                        <c:v>0.25469999999999998</c:v>
                      </c:pt>
                      <c:pt idx="302">
                        <c:v>0.25569999999999998</c:v>
                      </c:pt>
                      <c:pt idx="303">
                        <c:v>0.25669999999999998</c:v>
                      </c:pt>
                      <c:pt idx="304">
                        <c:v>0.25769999999999998</c:v>
                      </c:pt>
                      <c:pt idx="305">
                        <c:v>0.25869999999999999</c:v>
                      </c:pt>
                      <c:pt idx="306">
                        <c:v>0.25969999999999999</c:v>
                      </c:pt>
                      <c:pt idx="307">
                        <c:v>0.26069999999999999</c:v>
                      </c:pt>
                      <c:pt idx="308">
                        <c:v>0.26169999999999999</c:v>
                      </c:pt>
                      <c:pt idx="309">
                        <c:v>0.26279999999999998</c:v>
                      </c:pt>
                      <c:pt idx="310">
                        <c:v>0.26379999999999998</c:v>
                      </c:pt>
                      <c:pt idx="311">
                        <c:v>0.26479999999999998</c:v>
                      </c:pt>
                      <c:pt idx="312">
                        <c:v>0.26579999999999998</c:v>
                      </c:pt>
                      <c:pt idx="313">
                        <c:v>0.26679999999999998</c:v>
                      </c:pt>
                      <c:pt idx="314">
                        <c:v>0.26790000000000003</c:v>
                      </c:pt>
                      <c:pt idx="315">
                        <c:v>0.26889999999999997</c:v>
                      </c:pt>
                      <c:pt idx="316">
                        <c:v>0.26979999999999998</c:v>
                      </c:pt>
                      <c:pt idx="317">
                        <c:v>0.27079999999999999</c:v>
                      </c:pt>
                      <c:pt idx="318">
                        <c:v>0.27179999999999999</c:v>
                      </c:pt>
                      <c:pt idx="319">
                        <c:v>0.27279999999999999</c:v>
                      </c:pt>
                      <c:pt idx="320">
                        <c:v>0.27379999999999999</c:v>
                      </c:pt>
                      <c:pt idx="321">
                        <c:v>0.27479999999999999</c:v>
                      </c:pt>
                      <c:pt idx="322">
                        <c:v>0.27579999999999999</c:v>
                      </c:pt>
                      <c:pt idx="323">
                        <c:v>0.27679999999999999</c:v>
                      </c:pt>
                      <c:pt idx="324">
                        <c:v>0.27779999999999999</c:v>
                      </c:pt>
                      <c:pt idx="325">
                        <c:v>0.27879999999999999</c:v>
                      </c:pt>
                      <c:pt idx="326">
                        <c:v>0.27979999999999999</c:v>
                      </c:pt>
                      <c:pt idx="327">
                        <c:v>0.28079999999999999</c:v>
                      </c:pt>
                      <c:pt idx="328">
                        <c:v>0.28189999999999998</c:v>
                      </c:pt>
                      <c:pt idx="329">
                        <c:v>0.28289999999999998</c:v>
                      </c:pt>
                      <c:pt idx="330">
                        <c:v>0.28389999999999999</c:v>
                      </c:pt>
                      <c:pt idx="331">
                        <c:v>0.28489999999999999</c:v>
                      </c:pt>
                      <c:pt idx="332">
                        <c:v>0.28589999999999999</c:v>
                      </c:pt>
                      <c:pt idx="333">
                        <c:v>0.28689999999999999</c:v>
                      </c:pt>
                      <c:pt idx="334">
                        <c:v>0.2878</c:v>
                      </c:pt>
                      <c:pt idx="335">
                        <c:v>0.28889999999999999</c:v>
                      </c:pt>
                      <c:pt idx="336">
                        <c:v>0.28989999999999999</c:v>
                      </c:pt>
                      <c:pt idx="337">
                        <c:v>0.29089999999999999</c:v>
                      </c:pt>
                      <c:pt idx="338">
                        <c:v>0.29189999999999999</c:v>
                      </c:pt>
                      <c:pt idx="339">
                        <c:v>0.2928</c:v>
                      </c:pt>
                      <c:pt idx="340">
                        <c:v>0.29399999999999998</c:v>
                      </c:pt>
                      <c:pt idx="341">
                        <c:v>0.29499999999999998</c:v>
                      </c:pt>
                      <c:pt idx="342">
                        <c:v>0.29599999999999999</c:v>
                      </c:pt>
                      <c:pt idx="343">
                        <c:v>0.29699999999999999</c:v>
                      </c:pt>
                      <c:pt idx="344">
                        <c:v>0.29809999999999998</c:v>
                      </c:pt>
                      <c:pt idx="345">
                        <c:v>0.29899999999999999</c:v>
                      </c:pt>
                      <c:pt idx="346">
                        <c:v>0.30009999999999998</c:v>
                      </c:pt>
                      <c:pt idx="347">
                        <c:v>0.30109999999999998</c:v>
                      </c:pt>
                      <c:pt idx="348">
                        <c:v>0.30209999999999998</c:v>
                      </c:pt>
                      <c:pt idx="349">
                        <c:v>0.30330000000000001</c:v>
                      </c:pt>
                      <c:pt idx="350">
                        <c:v>0.30430000000000001</c:v>
                      </c:pt>
                      <c:pt idx="351">
                        <c:v>0.30530000000000002</c:v>
                      </c:pt>
                      <c:pt idx="352">
                        <c:v>0.30630000000000002</c:v>
                      </c:pt>
                      <c:pt idx="353">
                        <c:v>0.30730000000000002</c:v>
                      </c:pt>
                      <c:pt idx="354">
                        <c:v>0.30830000000000002</c:v>
                      </c:pt>
                      <c:pt idx="355">
                        <c:v>0.30930000000000002</c:v>
                      </c:pt>
                      <c:pt idx="356">
                        <c:v>0.31030000000000002</c:v>
                      </c:pt>
                      <c:pt idx="357">
                        <c:v>0.31130000000000002</c:v>
                      </c:pt>
                      <c:pt idx="358">
                        <c:v>0.31230000000000002</c:v>
                      </c:pt>
                      <c:pt idx="359">
                        <c:v>0.31340000000000001</c:v>
                      </c:pt>
                      <c:pt idx="360">
                        <c:v>0.3145</c:v>
                      </c:pt>
                      <c:pt idx="361">
                        <c:v>0.31540000000000001</c:v>
                      </c:pt>
                      <c:pt idx="362">
                        <c:v>0.31640000000000001</c:v>
                      </c:pt>
                      <c:pt idx="363">
                        <c:v>0.31740000000000002</c:v>
                      </c:pt>
                      <c:pt idx="364">
                        <c:v>0.31850000000000001</c:v>
                      </c:pt>
                      <c:pt idx="365">
                        <c:v>0.31950000000000001</c:v>
                      </c:pt>
                      <c:pt idx="366">
                        <c:v>0.32050000000000001</c:v>
                      </c:pt>
                      <c:pt idx="367">
                        <c:v>0.32150000000000001</c:v>
                      </c:pt>
                      <c:pt idx="368">
                        <c:v>0.32250000000000001</c:v>
                      </c:pt>
                      <c:pt idx="369">
                        <c:v>0.32350000000000001</c:v>
                      </c:pt>
                      <c:pt idx="370">
                        <c:v>0.32450000000000001</c:v>
                      </c:pt>
                      <c:pt idx="371">
                        <c:v>0.32569999999999999</c:v>
                      </c:pt>
                      <c:pt idx="372">
                        <c:v>0.32669999999999999</c:v>
                      </c:pt>
                      <c:pt idx="373">
                        <c:v>0.3276</c:v>
                      </c:pt>
                      <c:pt idx="374">
                        <c:v>0.32869999999999999</c:v>
                      </c:pt>
                      <c:pt idx="375">
                        <c:v>0.32979999999999998</c:v>
                      </c:pt>
                      <c:pt idx="376">
                        <c:v>0.33079999999999998</c:v>
                      </c:pt>
                      <c:pt idx="377">
                        <c:v>0.33179999999999998</c:v>
                      </c:pt>
                      <c:pt idx="378">
                        <c:v>0.33279999999999998</c:v>
                      </c:pt>
                      <c:pt idx="379">
                        <c:v>0.33379999999999999</c:v>
                      </c:pt>
                      <c:pt idx="380">
                        <c:v>0.33479999999999999</c:v>
                      </c:pt>
                      <c:pt idx="381">
                        <c:v>0.33579999999999999</c:v>
                      </c:pt>
                      <c:pt idx="382">
                        <c:v>0.33689999999999998</c:v>
                      </c:pt>
                      <c:pt idx="383">
                        <c:v>0.33789999999999998</c:v>
                      </c:pt>
                      <c:pt idx="384">
                        <c:v>0.33889999999999998</c:v>
                      </c:pt>
                      <c:pt idx="385">
                        <c:v>0.34</c:v>
                      </c:pt>
                      <c:pt idx="386">
                        <c:v>0.34089999999999998</c:v>
                      </c:pt>
                      <c:pt idx="387">
                        <c:v>0.34200000000000003</c:v>
                      </c:pt>
                      <c:pt idx="388">
                        <c:v>0.34320000000000001</c:v>
                      </c:pt>
                      <c:pt idx="389">
                        <c:v>0.34420000000000001</c:v>
                      </c:pt>
                      <c:pt idx="390">
                        <c:v>0.34520000000000001</c:v>
                      </c:pt>
                      <c:pt idx="391">
                        <c:v>0.34620000000000001</c:v>
                      </c:pt>
                      <c:pt idx="392">
                        <c:v>0.34720000000000001</c:v>
                      </c:pt>
                      <c:pt idx="393">
                        <c:v>0.34820000000000001</c:v>
                      </c:pt>
                      <c:pt idx="394">
                        <c:v>0.3493</c:v>
                      </c:pt>
                      <c:pt idx="395">
                        <c:v>0.3503</c:v>
                      </c:pt>
                      <c:pt idx="396">
                        <c:v>0.35139999999999999</c:v>
                      </c:pt>
                      <c:pt idx="397">
                        <c:v>0.35249999999999998</c:v>
                      </c:pt>
                      <c:pt idx="398">
                        <c:v>0.35349999999999998</c:v>
                      </c:pt>
                      <c:pt idx="399">
                        <c:v>0.35449999999999998</c:v>
                      </c:pt>
                      <c:pt idx="400">
                        <c:v>0.35549999999999998</c:v>
                      </c:pt>
                      <c:pt idx="401">
                        <c:v>0.35680000000000001</c:v>
                      </c:pt>
                      <c:pt idx="402">
                        <c:v>0.35780000000000001</c:v>
                      </c:pt>
                      <c:pt idx="403">
                        <c:v>0.35880000000000001</c:v>
                      </c:pt>
                      <c:pt idx="404">
                        <c:v>0.35980000000000001</c:v>
                      </c:pt>
                      <c:pt idx="405">
                        <c:v>0.36080000000000001</c:v>
                      </c:pt>
                      <c:pt idx="406">
                        <c:v>0.3619</c:v>
                      </c:pt>
                      <c:pt idx="407">
                        <c:v>0.3629</c:v>
                      </c:pt>
                      <c:pt idx="408">
                        <c:v>0.3639</c:v>
                      </c:pt>
                      <c:pt idx="409">
                        <c:v>0.3649</c:v>
                      </c:pt>
                      <c:pt idx="410">
                        <c:v>0.3659</c:v>
                      </c:pt>
                      <c:pt idx="411">
                        <c:v>0.3669</c:v>
                      </c:pt>
                      <c:pt idx="412">
                        <c:v>0.3679</c:v>
                      </c:pt>
                      <c:pt idx="413">
                        <c:v>0.36890000000000001</c:v>
                      </c:pt>
                      <c:pt idx="414">
                        <c:v>0.36990000000000001</c:v>
                      </c:pt>
                      <c:pt idx="415">
                        <c:v>0.37090000000000001</c:v>
                      </c:pt>
                      <c:pt idx="416">
                        <c:v>0.37190000000000001</c:v>
                      </c:pt>
                      <c:pt idx="417">
                        <c:v>0.37290000000000001</c:v>
                      </c:pt>
                      <c:pt idx="418">
                        <c:v>0.37390000000000001</c:v>
                      </c:pt>
                      <c:pt idx="419">
                        <c:v>0.37490000000000001</c:v>
                      </c:pt>
                      <c:pt idx="420">
                        <c:v>0.37609999999999999</c:v>
                      </c:pt>
                      <c:pt idx="421">
                        <c:v>0.37709999999999999</c:v>
                      </c:pt>
                      <c:pt idx="422">
                        <c:v>0.37809999999999999</c:v>
                      </c:pt>
                      <c:pt idx="423">
                        <c:v>0.37909999999999999</c:v>
                      </c:pt>
                      <c:pt idx="424">
                        <c:v>0.38019999999999998</c:v>
                      </c:pt>
                      <c:pt idx="425">
                        <c:v>0.38129999999999997</c:v>
                      </c:pt>
                      <c:pt idx="426">
                        <c:v>0.38250000000000001</c:v>
                      </c:pt>
                      <c:pt idx="427">
                        <c:v>0.38350000000000001</c:v>
                      </c:pt>
                      <c:pt idx="428">
                        <c:v>0.38450000000000001</c:v>
                      </c:pt>
                      <c:pt idx="429">
                        <c:v>0.38550000000000001</c:v>
                      </c:pt>
                      <c:pt idx="430">
                        <c:v>0.3866</c:v>
                      </c:pt>
                      <c:pt idx="431">
                        <c:v>0.3876</c:v>
                      </c:pt>
                      <c:pt idx="432">
                        <c:v>0.3886</c:v>
                      </c:pt>
                      <c:pt idx="433">
                        <c:v>0.3896</c:v>
                      </c:pt>
                      <c:pt idx="434">
                        <c:v>0.39069999999999999</c:v>
                      </c:pt>
                      <c:pt idx="435">
                        <c:v>0.39169999999999999</c:v>
                      </c:pt>
                      <c:pt idx="436">
                        <c:v>0.39279999999999998</c:v>
                      </c:pt>
                      <c:pt idx="437">
                        <c:v>0.39389999999999997</c:v>
                      </c:pt>
                      <c:pt idx="438">
                        <c:v>0.39489999999999997</c:v>
                      </c:pt>
                      <c:pt idx="439">
                        <c:v>0.39589999999999997</c:v>
                      </c:pt>
                      <c:pt idx="440">
                        <c:v>0.39689999999999998</c:v>
                      </c:pt>
                      <c:pt idx="441">
                        <c:v>0.39789999999999998</c:v>
                      </c:pt>
                      <c:pt idx="442">
                        <c:v>0.39889999999999998</c:v>
                      </c:pt>
                      <c:pt idx="443">
                        <c:v>0.39989999999999998</c:v>
                      </c:pt>
                      <c:pt idx="444">
                        <c:v>0.40089999999999998</c:v>
                      </c:pt>
                      <c:pt idx="445">
                        <c:v>0.40189999999999998</c:v>
                      </c:pt>
                      <c:pt idx="446">
                        <c:v>0.40289999999999998</c:v>
                      </c:pt>
                      <c:pt idx="447">
                        <c:v>0.40389999999999998</c:v>
                      </c:pt>
                      <c:pt idx="448">
                        <c:v>0.40489999999999998</c:v>
                      </c:pt>
                      <c:pt idx="449">
                        <c:v>0.40589999999999998</c:v>
                      </c:pt>
                      <c:pt idx="450">
                        <c:v>0.40689999999999998</c:v>
                      </c:pt>
                      <c:pt idx="451">
                        <c:v>0.40789999999999998</c:v>
                      </c:pt>
                      <c:pt idx="452">
                        <c:v>0.40889999999999999</c:v>
                      </c:pt>
                      <c:pt idx="453">
                        <c:v>0.40989999999999999</c:v>
                      </c:pt>
                      <c:pt idx="454">
                        <c:v>0.41089999999999999</c:v>
                      </c:pt>
                      <c:pt idx="455">
                        <c:v>0.41189999999999999</c:v>
                      </c:pt>
                      <c:pt idx="456">
                        <c:v>0.41289999999999999</c:v>
                      </c:pt>
                      <c:pt idx="457">
                        <c:v>0.41389999999999999</c:v>
                      </c:pt>
                      <c:pt idx="458">
                        <c:v>0.41489999999999999</c:v>
                      </c:pt>
                      <c:pt idx="459">
                        <c:v>0.41589999999999999</c:v>
                      </c:pt>
                      <c:pt idx="460">
                        <c:v>0.41699999999999998</c:v>
                      </c:pt>
                      <c:pt idx="461">
                        <c:v>0.41810000000000003</c:v>
                      </c:pt>
                      <c:pt idx="462">
                        <c:v>0.41909999999999997</c:v>
                      </c:pt>
                      <c:pt idx="463">
                        <c:v>0.42020000000000002</c:v>
                      </c:pt>
                      <c:pt idx="464">
                        <c:v>0.42120000000000002</c:v>
                      </c:pt>
                      <c:pt idx="465">
                        <c:v>0.42220000000000002</c:v>
                      </c:pt>
                      <c:pt idx="466">
                        <c:v>0.42330000000000001</c:v>
                      </c:pt>
                      <c:pt idx="467">
                        <c:v>0.42430000000000001</c:v>
                      </c:pt>
                      <c:pt idx="468">
                        <c:v>0.42530000000000001</c:v>
                      </c:pt>
                      <c:pt idx="469">
                        <c:v>0.42630000000000001</c:v>
                      </c:pt>
                      <c:pt idx="470">
                        <c:v>0.42730000000000001</c:v>
                      </c:pt>
                      <c:pt idx="471">
                        <c:v>0.4284</c:v>
                      </c:pt>
                      <c:pt idx="472">
                        <c:v>0.4294</c:v>
                      </c:pt>
                      <c:pt idx="473">
                        <c:v>0.4304</c:v>
                      </c:pt>
                      <c:pt idx="474">
                        <c:v>0.43140000000000001</c:v>
                      </c:pt>
                      <c:pt idx="475">
                        <c:v>0.43240000000000001</c:v>
                      </c:pt>
                      <c:pt idx="476">
                        <c:v>0.43340000000000001</c:v>
                      </c:pt>
                      <c:pt idx="477">
                        <c:v>0.4345</c:v>
                      </c:pt>
                      <c:pt idx="478">
                        <c:v>0.43559999999999999</c:v>
                      </c:pt>
                      <c:pt idx="479">
                        <c:v>0.43659999999999999</c:v>
                      </c:pt>
                      <c:pt idx="480">
                        <c:v>0.43759999999999999</c:v>
                      </c:pt>
                      <c:pt idx="481">
                        <c:v>0.43859999999999999</c:v>
                      </c:pt>
                      <c:pt idx="482">
                        <c:v>0.43959999999999999</c:v>
                      </c:pt>
                      <c:pt idx="483">
                        <c:v>0.44059999999999999</c:v>
                      </c:pt>
                      <c:pt idx="484">
                        <c:v>0.44159999999999999</c:v>
                      </c:pt>
                      <c:pt idx="485">
                        <c:v>0.44259999999999999</c:v>
                      </c:pt>
                      <c:pt idx="486">
                        <c:v>0.44369999999999998</c:v>
                      </c:pt>
                      <c:pt idx="487">
                        <c:v>0.44469999999999998</c:v>
                      </c:pt>
                      <c:pt idx="488">
                        <c:v>0.44579999999999997</c:v>
                      </c:pt>
                      <c:pt idx="489">
                        <c:v>0.44679999999999997</c:v>
                      </c:pt>
                      <c:pt idx="490">
                        <c:v>0.44779999999999998</c:v>
                      </c:pt>
                      <c:pt idx="491">
                        <c:v>0.44879999999999998</c:v>
                      </c:pt>
                      <c:pt idx="492">
                        <c:v>0.44979999999999998</c:v>
                      </c:pt>
                      <c:pt idx="493">
                        <c:v>0.45079999999999998</c:v>
                      </c:pt>
                      <c:pt idx="494">
                        <c:v>0.45179999999999998</c:v>
                      </c:pt>
                      <c:pt idx="495">
                        <c:v>0.45279999999999998</c:v>
                      </c:pt>
                      <c:pt idx="496">
                        <c:v>0.45400000000000001</c:v>
                      </c:pt>
                      <c:pt idx="497">
                        <c:v>0.45500000000000002</c:v>
                      </c:pt>
                      <c:pt idx="498">
                        <c:v>0.45610000000000001</c:v>
                      </c:pt>
                      <c:pt idx="499">
                        <c:v>0.4572</c:v>
                      </c:pt>
                      <c:pt idx="500">
                        <c:v>0.4582</c:v>
                      </c:pt>
                      <c:pt idx="501">
                        <c:v>0.45939999999999998</c:v>
                      </c:pt>
                      <c:pt idx="502">
                        <c:v>0.46039999999999998</c:v>
                      </c:pt>
                      <c:pt idx="503">
                        <c:v>0.46150000000000002</c:v>
                      </c:pt>
                      <c:pt idx="504">
                        <c:v>0.46250000000000002</c:v>
                      </c:pt>
                      <c:pt idx="505">
                        <c:v>0.46350000000000002</c:v>
                      </c:pt>
                      <c:pt idx="506">
                        <c:v>0.46450000000000002</c:v>
                      </c:pt>
                      <c:pt idx="507">
                        <c:v>0.46550000000000002</c:v>
                      </c:pt>
                      <c:pt idx="508">
                        <c:v>0.46650000000000003</c:v>
                      </c:pt>
                      <c:pt idx="509">
                        <c:v>0.46750000000000003</c:v>
                      </c:pt>
                      <c:pt idx="510">
                        <c:v>0.46850000000000003</c:v>
                      </c:pt>
                      <c:pt idx="511">
                        <c:v>0.46949999999999997</c:v>
                      </c:pt>
                      <c:pt idx="512">
                        <c:v>0.47060000000000002</c:v>
                      </c:pt>
                      <c:pt idx="513">
                        <c:v>0.4718</c:v>
                      </c:pt>
                      <c:pt idx="514">
                        <c:v>0.4728</c:v>
                      </c:pt>
                      <c:pt idx="515">
                        <c:v>0.4738</c:v>
                      </c:pt>
                      <c:pt idx="516">
                        <c:v>0.4748</c:v>
                      </c:pt>
                      <c:pt idx="517">
                        <c:v>0.4758</c:v>
                      </c:pt>
                      <c:pt idx="518">
                        <c:v>0.4768</c:v>
                      </c:pt>
                      <c:pt idx="519">
                        <c:v>0.4778</c:v>
                      </c:pt>
                      <c:pt idx="520">
                        <c:v>0.47889999999999999</c:v>
                      </c:pt>
                      <c:pt idx="521">
                        <c:v>0.47989999999999999</c:v>
                      </c:pt>
                      <c:pt idx="522">
                        <c:v>0.48089999999999999</c:v>
                      </c:pt>
                      <c:pt idx="523">
                        <c:v>0.48199999999999998</c:v>
                      </c:pt>
                      <c:pt idx="524">
                        <c:v>0.48309999999999997</c:v>
                      </c:pt>
                      <c:pt idx="525">
                        <c:v>0.48409999999999997</c:v>
                      </c:pt>
                      <c:pt idx="526">
                        <c:v>0.48509999999999998</c:v>
                      </c:pt>
                      <c:pt idx="527">
                        <c:v>0.48609999999999998</c:v>
                      </c:pt>
                      <c:pt idx="528">
                        <c:v>0.48709999999999998</c:v>
                      </c:pt>
                      <c:pt idx="529">
                        <c:v>0.48809999999999998</c:v>
                      </c:pt>
                      <c:pt idx="530">
                        <c:v>0.48909999999999998</c:v>
                      </c:pt>
                      <c:pt idx="531">
                        <c:v>0.49009999999999998</c:v>
                      </c:pt>
                      <c:pt idx="532">
                        <c:v>0.49109999999999998</c:v>
                      </c:pt>
                      <c:pt idx="533">
                        <c:v>0.49220000000000003</c:v>
                      </c:pt>
                      <c:pt idx="534">
                        <c:v>0.49320000000000003</c:v>
                      </c:pt>
                      <c:pt idx="535">
                        <c:v>0.49419999999999997</c:v>
                      </c:pt>
                      <c:pt idx="536">
                        <c:v>0.49519999999999997</c:v>
                      </c:pt>
                      <c:pt idx="537">
                        <c:v>0.49619999999999997</c:v>
                      </c:pt>
                      <c:pt idx="538">
                        <c:v>0.49719999999999998</c:v>
                      </c:pt>
                      <c:pt idx="539">
                        <c:v>0.49830000000000002</c:v>
                      </c:pt>
                      <c:pt idx="540">
                        <c:v>0.49930000000000002</c:v>
                      </c:pt>
                      <c:pt idx="541">
                        <c:v>0.50029999999999997</c:v>
                      </c:pt>
                      <c:pt idx="542">
                        <c:v>0.50139999999999996</c:v>
                      </c:pt>
                      <c:pt idx="543">
                        <c:v>0.50249999999999995</c:v>
                      </c:pt>
                      <c:pt idx="544">
                        <c:v>0.50349999999999995</c:v>
                      </c:pt>
                      <c:pt idx="545">
                        <c:v>0.50449999999999995</c:v>
                      </c:pt>
                      <c:pt idx="546">
                        <c:v>0.50549999999999995</c:v>
                      </c:pt>
                      <c:pt idx="547">
                        <c:v>0.50670000000000004</c:v>
                      </c:pt>
                      <c:pt idx="548">
                        <c:v>0.50780000000000003</c:v>
                      </c:pt>
                      <c:pt idx="549">
                        <c:v>0.50880000000000003</c:v>
                      </c:pt>
                      <c:pt idx="550">
                        <c:v>0.50990000000000002</c:v>
                      </c:pt>
                      <c:pt idx="551">
                        <c:v>0.51100000000000001</c:v>
                      </c:pt>
                      <c:pt idx="552">
                        <c:v>0.51200000000000001</c:v>
                      </c:pt>
                      <c:pt idx="553">
                        <c:v>0.51300000000000001</c:v>
                      </c:pt>
                      <c:pt idx="554">
                        <c:v>0.5141</c:v>
                      </c:pt>
                      <c:pt idx="555">
                        <c:v>0.5151</c:v>
                      </c:pt>
                      <c:pt idx="556">
                        <c:v>0.5161</c:v>
                      </c:pt>
                      <c:pt idx="557">
                        <c:v>0.5171</c:v>
                      </c:pt>
                      <c:pt idx="558">
                        <c:v>0.5181</c:v>
                      </c:pt>
                      <c:pt idx="559">
                        <c:v>0.51910000000000001</c:v>
                      </c:pt>
                      <c:pt idx="560">
                        <c:v>0.52010000000000001</c:v>
                      </c:pt>
                      <c:pt idx="561">
                        <c:v>0.52110000000000001</c:v>
                      </c:pt>
                      <c:pt idx="562">
                        <c:v>0.52210000000000001</c:v>
                      </c:pt>
                      <c:pt idx="563">
                        <c:v>0.52310000000000001</c:v>
                      </c:pt>
                      <c:pt idx="564">
                        <c:v>0.5242</c:v>
                      </c:pt>
                      <c:pt idx="565">
                        <c:v>0.5252</c:v>
                      </c:pt>
                      <c:pt idx="566">
                        <c:v>0.5262</c:v>
                      </c:pt>
                      <c:pt idx="567">
                        <c:v>0.52729999999999999</c:v>
                      </c:pt>
                      <c:pt idx="568">
                        <c:v>0.52829999999999999</c:v>
                      </c:pt>
                      <c:pt idx="569">
                        <c:v>0.52929999999999999</c:v>
                      </c:pt>
                      <c:pt idx="570">
                        <c:v>0.53029999999999999</c:v>
                      </c:pt>
                      <c:pt idx="571">
                        <c:v>0.53149999999999997</c:v>
                      </c:pt>
                      <c:pt idx="572">
                        <c:v>0.53249999999999997</c:v>
                      </c:pt>
                      <c:pt idx="573">
                        <c:v>0.53349999999999997</c:v>
                      </c:pt>
                      <c:pt idx="574">
                        <c:v>0.53449999999999998</c:v>
                      </c:pt>
                      <c:pt idx="575">
                        <c:v>0.53549999999999998</c:v>
                      </c:pt>
                      <c:pt idx="576">
                        <c:v>0.53649999999999998</c:v>
                      </c:pt>
                      <c:pt idx="577">
                        <c:v>0.53749999999999998</c:v>
                      </c:pt>
                      <c:pt idx="578">
                        <c:v>0.53859999999999997</c:v>
                      </c:pt>
                      <c:pt idx="579">
                        <c:v>0.53969999999999996</c:v>
                      </c:pt>
                      <c:pt idx="580">
                        <c:v>0.54079999999999995</c:v>
                      </c:pt>
                      <c:pt idx="581">
                        <c:v>0.54179999999999995</c:v>
                      </c:pt>
                      <c:pt idx="582">
                        <c:v>0.54290000000000005</c:v>
                      </c:pt>
                      <c:pt idx="583">
                        <c:v>0.54390000000000005</c:v>
                      </c:pt>
                      <c:pt idx="584">
                        <c:v>0.54490000000000005</c:v>
                      </c:pt>
                      <c:pt idx="585">
                        <c:v>0.54590000000000005</c:v>
                      </c:pt>
                      <c:pt idx="586">
                        <c:v>0.54690000000000005</c:v>
                      </c:pt>
                      <c:pt idx="587">
                        <c:v>0.54790000000000005</c:v>
                      </c:pt>
                      <c:pt idx="588">
                        <c:v>0.54890000000000005</c:v>
                      </c:pt>
                      <c:pt idx="589">
                        <c:v>0.54990000000000006</c:v>
                      </c:pt>
                      <c:pt idx="590">
                        <c:v>0.55089999999999995</c:v>
                      </c:pt>
                      <c:pt idx="591">
                        <c:v>0.55200000000000005</c:v>
                      </c:pt>
                      <c:pt idx="592">
                        <c:v>0.55300000000000005</c:v>
                      </c:pt>
                      <c:pt idx="593">
                        <c:v>0.55400000000000005</c:v>
                      </c:pt>
                      <c:pt idx="594">
                        <c:v>0.55500000000000005</c:v>
                      </c:pt>
                      <c:pt idx="595">
                        <c:v>0.55610000000000004</c:v>
                      </c:pt>
                      <c:pt idx="596">
                        <c:v>0.55710000000000004</c:v>
                      </c:pt>
                      <c:pt idx="597">
                        <c:v>0.55820000000000003</c:v>
                      </c:pt>
                      <c:pt idx="598">
                        <c:v>0.55920000000000003</c:v>
                      </c:pt>
                      <c:pt idx="599">
                        <c:v>0.56020000000000003</c:v>
                      </c:pt>
                      <c:pt idx="600">
                        <c:v>0.56130000000000002</c:v>
                      </c:pt>
                      <c:pt idx="601">
                        <c:v>0.56230000000000002</c:v>
                      </c:pt>
                      <c:pt idx="602">
                        <c:v>0.56340000000000001</c:v>
                      </c:pt>
                      <c:pt idx="603">
                        <c:v>0.56440000000000001</c:v>
                      </c:pt>
                      <c:pt idx="604">
                        <c:v>0.56540000000000001</c:v>
                      </c:pt>
                      <c:pt idx="605">
                        <c:v>0.5665</c:v>
                      </c:pt>
                      <c:pt idx="606">
                        <c:v>0.5675</c:v>
                      </c:pt>
                      <c:pt idx="607">
                        <c:v>0.56850000000000001</c:v>
                      </c:pt>
                      <c:pt idx="608">
                        <c:v>0.5696</c:v>
                      </c:pt>
                      <c:pt idx="609">
                        <c:v>0.5706</c:v>
                      </c:pt>
                      <c:pt idx="610">
                        <c:v>0.5716</c:v>
                      </c:pt>
                      <c:pt idx="611">
                        <c:v>0.5726</c:v>
                      </c:pt>
                      <c:pt idx="612">
                        <c:v>0.5736</c:v>
                      </c:pt>
                      <c:pt idx="613">
                        <c:v>0.5746</c:v>
                      </c:pt>
                      <c:pt idx="614">
                        <c:v>0.5756</c:v>
                      </c:pt>
                      <c:pt idx="615">
                        <c:v>0.57679999999999998</c:v>
                      </c:pt>
                      <c:pt idx="616">
                        <c:v>0.57779999999999998</c:v>
                      </c:pt>
                      <c:pt idx="617">
                        <c:v>0.57879999999999998</c:v>
                      </c:pt>
                      <c:pt idx="618">
                        <c:v>0.57999999999999996</c:v>
                      </c:pt>
                      <c:pt idx="619">
                        <c:v>0.58099999999999996</c:v>
                      </c:pt>
                      <c:pt idx="620">
                        <c:v>0.58209999999999995</c:v>
                      </c:pt>
                      <c:pt idx="621">
                        <c:v>0.58330000000000004</c:v>
                      </c:pt>
                      <c:pt idx="622">
                        <c:v>0.58430000000000004</c:v>
                      </c:pt>
                      <c:pt idx="623">
                        <c:v>0.58530000000000004</c:v>
                      </c:pt>
                      <c:pt idx="624">
                        <c:v>0.58630000000000004</c:v>
                      </c:pt>
                      <c:pt idx="625">
                        <c:v>0.58730000000000004</c:v>
                      </c:pt>
                      <c:pt idx="626">
                        <c:v>0.58830000000000005</c:v>
                      </c:pt>
                      <c:pt idx="627">
                        <c:v>0.58930000000000005</c:v>
                      </c:pt>
                      <c:pt idx="628">
                        <c:v>0.59040000000000004</c:v>
                      </c:pt>
                      <c:pt idx="629">
                        <c:v>0.59140000000000004</c:v>
                      </c:pt>
                      <c:pt idx="630">
                        <c:v>0.59250000000000003</c:v>
                      </c:pt>
                      <c:pt idx="631">
                        <c:v>0.59350000000000003</c:v>
                      </c:pt>
                      <c:pt idx="632">
                        <c:v>0.59460000000000002</c:v>
                      </c:pt>
                      <c:pt idx="633">
                        <c:v>0.59560000000000002</c:v>
                      </c:pt>
                      <c:pt idx="634">
                        <c:v>0.59660000000000002</c:v>
                      </c:pt>
                      <c:pt idx="635">
                        <c:v>0.59760000000000002</c:v>
                      </c:pt>
                      <c:pt idx="636">
                        <c:v>0.59860000000000002</c:v>
                      </c:pt>
                      <c:pt idx="637">
                        <c:v>0.59960000000000002</c:v>
                      </c:pt>
                      <c:pt idx="638">
                        <c:v>0.60060000000000002</c:v>
                      </c:pt>
                      <c:pt idx="639">
                        <c:v>0.6018</c:v>
                      </c:pt>
                      <c:pt idx="640">
                        <c:v>0.60309999999999997</c:v>
                      </c:pt>
                      <c:pt idx="641">
                        <c:v>0.60409999999999997</c:v>
                      </c:pt>
                      <c:pt idx="642">
                        <c:v>0.60509999999999997</c:v>
                      </c:pt>
                      <c:pt idx="643">
                        <c:v>0.60609999999999997</c:v>
                      </c:pt>
                      <c:pt idx="644">
                        <c:v>0.60729999999999995</c:v>
                      </c:pt>
                      <c:pt idx="645">
                        <c:v>0.60829999999999995</c:v>
                      </c:pt>
                      <c:pt idx="646">
                        <c:v>0.60929999999999995</c:v>
                      </c:pt>
                      <c:pt idx="647">
                        <c:v>0.61029999999999995</c:v>
                      </c:pt>
                      <c:pt idx="648">
                        <c:v>0.61129999999999995</c:v>
                      </c:pt>
                      <c:pt idx="649">
                        <c:v>0.61240000000000006</c:v>
                      </c:pt>
                      <c:pt idx="650">
                        <c:v>0.61339999999999995</c:v>
                      </c:pt>
                      <c:pt idx="651">
                        <c:v>0.61450000000000005</c:v>
                      </c:pt>
                      <c:pt idx="652">
                        <c:v>0.61570000000000003</c:v>
                      </c:pt>
                      <c:pt idx="653">
                        <c:v>0.61670000000000003</c:v>
                      </c:pt>
                      <c:pt idx="654">
                        <c:v>0.61770000000000003</c:v>
                      </c:pt>
                      <c:pt idx="655">
                        <c:v>0.61870000000000003</c:v>
                      </c:pt>
                      <c:pt idx="656">
                        <c:v>0.61980000000000002</c:v>
                      </c:pt>
                      <c:pt idx="657">
                        <c:v>0.62080000000000002</c:v>
                      </c:pt>
                      <c:pt idx="658">
                        <c:v>0.62180000000000002</c:v>
                      </c:pt>
                      <c:pt idx="659">
                        <c:v>0.62280000000000002</c:v>
                      </c:pt>
                      <c:pt idx="660">
                        <c:v>0.62380000000000002</c:v>
                      </c:pt>
                      <c:pt idx="661">
                        <c:v>0.62480000000000002</c:v>
                      </c:pt>
                      <c:pt idx="662">
                        <c:v>0.62590000000000001</c:v>
                      </c:pt>
                      <c:pt idx="663">
                        <c:v>0.62690000000000001</c:v>
                      </c:pt>
                      <c:pt idx="664">
                        <c:v>0.62790000000000001</c:v>
                      </c:pt>
                      <c:pt idx="665">
                        <c:v>0.62890000000000001</c:v>
                      </c:pt>
                      <c:pt idx="666">
                        <c:v>0.62990000000000002</c:v>
                      </c:pt>
                      <c:pt idx="667">
                        <c:v>0.63090000000000002</c:v>
                      </c:pt>
                      <c:pt idx="668">
                        <c:v>0.63190000000000002</c:v>
                      </c:pt>
                      <c:pt idx="669">
                        <c:v>0.63300000000000001</c:v>
                      </c:pt>
                      <c:pt idx="670">
                        <c:v>0.63400000000000001</c:v>
                      </c:pt>
                      <c:pt idx="671">
                        <c:v>0.63500000000000001</c:v>
                      </c:pt>
                      <c:pt idx="672">
                        <c:v>0.63600000000000001</c:v>
                      </c:pt>
                      <c:pt idx="673">
                        <c:v>0.63700000000000001</c:v>
                      </c:pt>
                      <c:pt idx="674">
                        <c:v>0.63800000000000001</c:v>
                      </c:pt>
                      <c:pt idx="675">
                        <c:v>0.6391</c:v>
                      </c:pt>
                      <c:pt idx="676">
                        <c:v>0.6401</c:v>
                      </c:pt>
                      <c:pt idx="677">
                        <c:v>0.6411</c:v>
                      </c:pt>
                      <c:pt idx="678">
                        <c:v>0.6421</c:v>
                      </c:pt>
                      <c:pt idx="679">
                        <c:v>0.64329999999999998</c:v>
                      </c:pt>
                      <c:pt idx="680">
                        <c:v>0.64429999999999998</c:v>
                      </c:pt>
                      <c:pt idx="681">
                        <c:v>0.64529999999999998</c:v>
                      </c:pt>
                      <c:pt idx="682">
                        <c:v>0.64629999999999999</c:v>
                      </c:pt>
                      <c:pt idx="683">
                        <c:v>0.64729999999999999</c:v>
                      </c:pt>
                      <c:pt idx="684">
                        <c:v>0.64839999999999998</c:v>
                      </c:pt>
                      <c:pt idx="685">
                        <c:v>0.64949999999999997</c:v>
                      </c:pt>
                      <c:pt idx="686">
                        <c:v>0.65049999999999997</c:v>
                      </c:pt>
                      <c:pt idx="687">
                        <c:v>0.65159999999999996</c:v>
                      </c:pt>
                      <c:pt idx="688">
                        <c:v>0.65259999999999996</c:v>
                      </c:pt>
                      <c:pt idx="689">
                        <c:v>0.65359999999999996</c:v>
                      </c:pt>
                      <c:pt idx="690">
                        <c:v>0.65459999999999996</c:v>
                      </c:pt>
                      <c:pt idx="691">
                        <c:v>0.65559999999999996</c:v>
                      </c:pt>
                      <c:pt idx="692">
                        <c:v>0.65659999999999996</c:v>
                      </c:pt>
                      <c:pt idx="693">
                        <c:v>0.65769999999999995</c:v>
                      </c:pt>
                      <c:pt idx="694">
                        <c:v>0.65869999999999995</c:v>
                      </c:pt>
                      <c:pt idx="695">
                        <c:v>0.65969999999999995</c:v>
                      </c:pt>
                      <c:pt idx="696">
                        <c:v>0.66069999999999995</c:v>
                      </c:pt>
                      <c:pt idx="697">
                        <c:v>0.66169999999999995</c:v>
                      </c:pt>
                      <c:pt idx="698">
                        <c:v>0.66269999999999996</c:v>
                      </c:pt>
                      <c:pt idx="699">
                        <c:v>0.66379999999999995</c:v>
                      </c:pt>
                      <c:pt idx="700">
                        <c:v>0.66479999999999995</c:v>
                      </c:pt>
                      <c:pt idx="701">
                        <c:v>0.66579999999999995</c:v>
                      </c:pt>
                      <c:pt idx="702">
                        <c:v>0.66679999999999995</c:v>
                      </c:pt>
                      <c:pt idx="703">
                        <c:v>0.66779999999999995</c:v>
                      </c:pt>
                      <c:pt idx="704">
                        <c:v>0.66879999999999995</c:v>
                      </c:pt>
                      <c:pt idx="705">
                        <c:v>0.66990000000000005</c:v>
                      </c:pt>
                      <c:pt idx="706">
                        <c:v>0.67090000000000005</c:v>
                      </c:pt>
                      <c:pt idx="707">
                        <c:v>0.67210000000000003</c:v>
                      </c:pt>
                      <c:pt idx="708">
                        <c:v>0.67320000000000002</c:v>
                      </c:pt>
                      <c:pt idx="709">
                        <c:v>0.67420000000000002</c:v>
                      </c:pt>
                      <c:pt idx="710">
                        <c:v>0.67530000000000001</c:v>
                      </c:pt>
                      <c:pt idx="711">
                        <c:v>0.67630000000000001</c:v>
                      </c:pt>
                      <c:pt idx="712">
                        <c:v>0.67730000000000001</c:v>
                      </c:pt>
                      <c:pt idx="713">
                        <c:v>0.67830000000000001</c:v>
                      </c:pt>
                      <c:pt idx="714">
                        <c:v>0.67930000000000001</c:v>
                      </c:pt>
                      <c:pt idx="715">
                        <c:v>0.6804</c:v>
                      </c:pt>
                      <c:pt idx="716">
                        <c:v>0.68140000000000001</c:v>
                      </c:pt>
                      <c:pt idx="717">
                        <c:v>0.68269999999999997</c:v>
                      </c:pt>
                      <c:pt idx="718">
                        <c:v>0.68369999999999997</c:v>
                      </c:pt>
                      <c:pt idx="719">
                        <c:v>0.68489999999999995</c:v>
                      </c:pt>
                      <c:pt idx="720">
                        <c:v>0.68589999999999995</c:v>
                      </c:pt>
                      <c:pt idx="721">
                        <c:v>0.68689999999999996</c:v>
                      </c:pt>
                      <c:pt idx="722">
                        <c:v>0.68799999999999994</c:v>
                      </c:pt>
                      <c:pt idx="723">
                        <c:v>0.68899999999999995</c:v>
                      </c:pt>
                      <c:pt idx="724">
                        <c:v>0.69</c:v>
                      </c:pt>
                      <c:pt idx="725">
                        <c:v>0.69099999999999995</c:v>
                      </c:pt>
                      <c:pt idx="726">
                        <c:v>0.69199999999999995</c:v>
                      </c:pt>
                      <c:pt idx="727">
                        <c:v>0.69299999999999995</c:v>
                      </c:pt>
                      <c:pt idx="728">
                        <c:v>0.69410000000000005</c:v>
                      </c:pt>
                      <c:pt idx="729">
                        <c:v>0.69540000000000002</c:v>
                      </c:pt>
                      <c:pt idx="730">
                        <c:v>0.69640000000000002</c:v>
                      </c:pt>
                      <c:pt idx="731">
                        <c:v>0.69740000000000002</c:v>
                      </c:pt>
                      <c:pt idx="732">
                        <c:v>0.69850000000000001</c:v>
                      </c:pt>
                      <c:pt idx="733">
                        <c:v>0.69950000000000001</c:v>
                      </c:pt>
                      <c:pt idx="734">
                        <c:v>0.70050000000000001</c:v>
                      </c:pt>
                      <c:pt idx="735">
                        <c:v>0.70150000000000001</c:v>
                      </c:pt>
                      <c:pt idx="736">
                        <c:v>0.70250000000000001</c:v>
                      </c:pt>
                      <c:pt idx="737">
                        <c:v>0.7036</c:v>
                      </c:pt>
                      <c:pt idx="738">
                        <c:v>0.7046</c:v>
                      </c:pt>
                      <c:pt idx="739">
                        <c:v>0.70579999999999998</c:v>
                      </c:pt>
                      <c:pt idx="740">
                        <c:v>0.70679999999999998</c:v>
                      </c:pt>
                      <c:pt idx="741">
                        <c:v>0.70779999999999998</c:v>
                      </c:pt>
                      <c:pt idx="742">
                        <c:v>0.70879999999999999</c:v>
                      </c:pt>
                      <c:pt idx="743">
                        <c:v>0.71</c:v>
                      </c:pt>
                      <c:pt idx="744">
                        <c:v>0.71099999999999997</c:v>
                      </c:pt>
                      <c:pt idx="745">
                        <c:v>0.71199999999999997</c:v>
                      </c:pt>
                      <c:pt idx="746">
                        <c:v>0.71309999999999996</c:v>
                      </c:pt>
                      <c:pt idx="747">
                        <c:v>0.71409999999999996</c:v>
                      </c:pt>
                      <c:pt idx="748">
                        <c:v>0.71509999999999996</c:v>
                      </c:pt>
                      <c:pt idx="749">
                        <c:v>0.71609999999999996</c:v>
                      </c:pt>
                      <c:pt idx="750">
                        <c:v>0.71709999999999996</c:v>
                      </c:pt>
                      <c:pt idx="751">
                        <c:v>0.71819999999999995</c:v>
                      </c:pt>
                      <c:pt idx="752">
                        <c:v>0.71919999999999995</c:v>
                      </c:pt>
                      <c:pt idx="753">
                        <c:v>0.72040000000000004</c:v>
                      </c:pt>
                      <c:pt idx="754">
                        <c:v>0.72140000000000004</c:v>
                      </c:pt>
                      <c:pt idx="755">
                        <c:v>0.72240000000000004</c:v>
                      </c:pt>
                      <c:pt idx="756">
                        <c:v>0.72340000000000004</c:v>
                      </c:pt>
                      <c:pt idx="757">
                        <c:v>0.72440000000000004</c:v>
                      </c:pt>
                      <c:pt idx="758">
                        <c:v>0.72550000000000003</c:v>
                      </c:pt>
                      <c:pt idx="759">
                        <c:v>0.72650000000000003</c:v>
                      </c:pt>
                      <c:pt idx="760">
                        <c:v>0.72750000000000004</c:v>
                      </c:pt>
                      <c:pt idx="761">
                        <c:v>0.72850000000000004</c:v>
                      </c:pt>
                      <c:pt idx="762">
                        <c:v>0.72950000000000004</c:v>
                      </c:pt>
                      <c:pt idx="763">
                        <c:v>0.73060000000000003</c:v>
                      </c:pt>
                      <c:pt idx="764">
                        <c:v>0.73160000000000003</c:v>
                      </c:pt>
                      <c:pt idx="765">
                        <c:v>0.73260000000000003</c:v>
                      </c:pt>
                      <c:pt idx="766">
                        <c:v>0.73360000000000003</c:v>
                      </c:pt>
                      <c:pt idx="767">
                        <c:v>0.73460000000000003</c:v>
                      </c:pt>
                      <c:pt idx="768">
                        <c:v>0.73570000000000002</c:v>
                      </c:pt>
                      <c:pt idx="769">
                        <c:v>0.73670000000000002</c:v>
                      </c:pt>
                      <c:pt idx="770">
                        <c:v>0.73770000000000002</c:v>
                      </c:pt>
                      <c:pt idx="771">
                        <c:v>0.73870000000000002</c:v>
                      </c:pt>
                      <c:pt idx="772">
                        <c:v>0.73970000000000002</c:v>
                      </c:pt>
                      <c:pt idx="773">
                        <c:v>0.74080000000000001</c:v>
                      </c:pt>
                      <c:pt idx="774">
                        <c:v>0.74180000000000001</c:v>
                      </c:pt>
                      <c:pt idx="775">
                        <c:v>0.74280000000000002</c:v>
                      </c:pt>
                      <c:pt idx="776">
                        <c:v>0.74380000000000002</c:v>
                      </c:pt>
                      <c:pt idx="777">
                        <c:v>0.74490000000000001</c:v>
                      </c:pt>
                      <c:pt idx="778">
                        <c:v>0.74590000000000001</c:v>
                      </c:pt>
                      <c:pt idx="779">
                        <c:v>0.74690000000000001</c:v>
                      </c:pt>
                      <c:pt idx="780">
                        <c:v>0.74790000000000001</c:v>
                      </c:pt>
                      <c:pt idx="781">
                        <c:v>0.74890000000000001</c:v>
                      </c:pt>
                      <c:pt idx="782">
                        <c:v>0.75</c:v>
                      </c:pt>
                      <c:pt idx="783">
                        <c:v>0.751</c:v>
                      </c:pt>
                      <c:pt idx="784">
                        <c:v>0.752</c:v>
                      </c:pt>
                      <c:pt idx="785">
                        <c:v>0.753</c:v>
                      </c:pt>
                      <c:pt idx="786">
                        <c:v>0.754</c:v>
                      </c:pt>
                      <c:pt idx="787">
                        <c:v>0.75509999999999999</c:v>
                      </c:pt>
                      <c:pt idx="788">
                        <c:v>0.75609999999999999</c:v>
                      </c:pt>
                      <c:pt idx="789">
                        <c:v>0.7571</c:v>
                      </c:pt>
                      <c:pt idx="790">
                        <c:v>0.7581</c:v>
                      </c:pt>
                      <c:pt idx="791">
                        <c:v>0.7591</c:v>
                      </c:pt>
                      <c:pt idx="792">
                        <c:v>0.76019999999999999</c:v>
                      </c:pt>
                      <c:pt idx="793">
                        <c:v>0.76119999999999999</c:v>
                      </c:pt>
                      <c:pt idx="794">
                        <c:v>0.76219999999999999</c:v>
                      </c:pt>
                      <c:pt idx="795">
                        <c:v>0.76339999999999997</c:v>
                      </c:pt>
                      <c:pt idx="796">
                        <c:v>0.76439999999999997</c:v>
                      </c:pt>
                      <c:pt idx="797">
                        <c:v>0.76539999999999997</c:v>
                      </c:pt>
                      <c:pt idx="798">
                        <c:v>0.76649999999999996</c:v>
                      </c:pt>
                      <c:pt idx="799">
                        <c:v>0.76749999999999996</c:v>
                      </c:pt>
                      <c:pt idx="800">
                        <c:v>0.76849999999999996</c:v>
                      </c:pt>
                      <c:pt idx="801">
                        <c:v>0.76949999999999996</c:v>
                      </c:pt>
                      <c:pt idx="802">
                        <c:v>0.77049999999999996</c:v>
                      </c:pt>
                      <c:pt idx="803">
                        <c:v>0.77159999999999995</c:v>
                      </c:pt>
                      <c:pt idx="804">
                        <c:v>0.77259999999999995</c:v>
                      </c:pt>
                      <c:pt idx="805">
                        <c:v>0.77359999999999995</c:v>
                      </c:pt>
                      <c:pt idx="806">
                        <c:v>0.77459999999999996</c:v>
                      </c:pt>
                      <c:pt idx="807">
                        <c:v>0.77559999999999996</c:v>
                      </c:pt>
                      <c:pt idx="808">
                        <c:v>0.77669999999999995</c:v>
                      </c:pt>
                      <c:pt idx="809">
                        <c:v>0.77769999999999995</c:v>
                      </c:pt>
                      <c:pt idx="810">
                        <c:v>0.77869999999999995</c:v>
                      </c:pt>
                      <c:pt idx="811">
                        <c:v>0.77969999999999995</c:v>
                      </c:pt>
                      <c:pt idx="812">
                        <c:v>0.78069999999999995</c:v>
                      </c:pt>
                      <c:pt idx="813">
                        <c:v>0.78180000000000005</c:v>
                      </c:pt>
                      <c:pt idx="814">
                        <c:v>0.78280000000000005</c:v>
                      </c:pt>
                      <c:pt idx="815">
                        <c:v>0.78380000000000005</c:v>
                      </c:pt>
                      <c:pt idx="816">
                        <c:v>0.78480000000000005</c:v>
                      </c:pt>
                      <c:pt idx="817">
                        <c:v>0.78600000000000003</c:v>
                      </c:pt>
                      <c:pt idx="818">
                        <c:v>0.78710000000000002</c:v>
                      </c:pt>
                      <c:pt idx="819">
                        <c:v>0.7883</c:v>
                      </c:pt>
                      <c:pt idx="820">
                        <c:v>0.7893</c:v>
                      </c:pt>
                      <c:pt idx="821">
                        <c:v>0.7903</c:v>
                      </c:pt>
                      <c:pt idx="822">
                        <c:v>0.7913</c:v>
                      </c:pt>
                      <c:pt idx="823">
                        <c:v>0.7923</c:v>
                      </c:pt>
                      <c:pt idx="824">
                        <c:v>0.79339999999999999</c:v>
                      </c:pt>
                      <c:pt idx="825">
                        <c:v>0.79459999999999997</c:v>
                      </c:pt>
                      <c:pt idx="826">
                        <c:v>0.79559999999999997</c:v>
                      </c:pt>
                      <c:pt idx="827">
                        <c:v>0.79659999999999997</c:v>
                      </c:pt>
                      <c:pt idx="828">
                        <c:v>0.79759999999999998</c:v>
                      </c:pt>
                      <c:pt idx="829">
                        <c:v>0.79869999999999997</c:v>
                      </c:pt>
                      <c:pt idx="830">
                        <c:v>0.79990000000000006</c:v>
                      </c:pt>
                      <c:pt idx="831">
                        <c:v>0.80089999999999995</c:v>
                      </c:pt>
                      <c:pt idx="832">
                        <c:v>0.80189999999999995</c:v>
                      </c:pt>
                      <c:pt idx="833">
                        <c:v>0.80289999999999995</c:v>
                      </c:pt>
                      <c:pt idx="834">
                        <c:v>0.80400000000000005</c:v>
                      </c:pt>
                      <c:pt idx="835">
                        <c:v>0.80500000000000005</c:v>
                      </c:pt>
                      <c:pt idx="836">
                        <c:v>0.80600000000000005</c:v>
                      </c:pt>
                      <c:pt idx="837">
                        <c:v>0.80700000000000005</c:v>
                      </c:pt>
                      <c:pt idx="838">
                        <c:v>0.80800000000000005</c:v>
                      </c:pt>
                      <c:pt idx="839">
                        <c:v>0.80910000000000004</c:v>
                      </c:pt>
                      <c:pt idx="840">
                        <c:v>0.81010000000000004</c:v>
                      </c:pt>
                      <c:pt idx="841">
                        <c:v>0.81110000000000004</c:v>
                      </c:pt>
                      <c:pt idx="842">
                        <c:v>0.81210000000000004</c:v>
                      </c:pt>
                      <c:pt idx="843">
                        <c:v>0.81320000000000003</c:v>
                      </c:pt>
                      <c:pt idx="844">
                        <c:v>0.81420000000000003</c:v>
                      </c:pt>
                      <c:pt idx="845">
                        <c:v>0.81520000000000004</c:v>
                      </c:pt>
                      <c:pt idx="846">
                        <c:v>0.81640000000000001</c:v>
                      </c:pt>
                      <c:pt idx="847">
                        <c:v>0.81740000000000002</c:v>
                      </c:pt>
                      <c:pt idx="848">
                        <c:v>0.81850000000000001</c:v>
                      </c:pt>
                      <c:pt idx="849">
                        <c:v>0.81950000000000001</c:v>
                      </c:pt>
                      <c:pt idx="850">
                        <c:v>0.82050000000000001</c:v>
                      </c:pt>
                      <c:pt idx="851">
                        <c:v>0.82150000000000001</c:v>
                      </c:pt>
                      <c:pt idx="852">
                        <c:v>0.82250000000000001</c:v>
                      </c:pt>
                      <c:pt idx="853">
                        <c:v>0.8236</c:v>
                      </c:pt>
                      <c:pt idx="854">
                        <c:v>0.8246</c:v>
                      </c:pt>
                      <c:pt idx="855">
                        <c:v>0.8256</c:v>
                      </c:pt>
                      <c:pt idx="856">
                        <c:v>0.8266</c:v>
                      </c:pt>
                      <c:pt idx="857">
                        <c:v>0.82769999999999999</c:v>
                      </c:pt>
                      <c:pt idx="858">
                        <c:v>0.82869999999999999</c:v>
                      </c:pt>
                      <c:pt idx="859">
                        <c:v>0.82969999999999999</c:v>
                      </c:pt>
                      <c:pt idx="860">
                        <c:v>0.83069999999999999</c:v>
                      </c:pt>
                      <c:pt idx="861">
                        <c:v>0.83169999999999999</c:v>
                      </c:pt>
                      <c:pt idx="862">
                        <c:v>0.83279999999999998</c:v>
                      </c:pt>
                      <c:pt idx="863">
                        <c:v>0.83379999999999999</c:v>
                      </c:pt>
                      <c:pt idx="864">
                        <c:v>0.83479999999999999</c:v>
                      </c:pt>
                      <c:pt idx="865">
                        <c:v>0.83579999999999999</c:v>
                      </c:pt>
                      <c:pt idx="866">
                        <c:v>0.83709999999999996</c:v>
                      </c:pt>
                      <c:pt idx="867">
                        <c:v>0.83809999999999996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NEMI!$O$3:$O$870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4.185E-7</c:v>
                      </c:pt>
                      <c:pt idx="1">
                        <c:v>4.4029999999999999E-7</c:v>
                      </c:pt>
                      <c:pt idx="2">
                        <c:v>4.6240000000000001E-7</c:v>
                      </c:pt>
                      <c:pt idx="3">
                        <c:v>4.8550000000000005E-7</c:v>
                      </c:pt>
                      <c:pt idx="4">
                        <c:v>5.0890000000000001E-7</c:v>
                      </c:pt>
                      <c:pt idx="5">
                        <c:v>5.3180000000000004E-7</c:v>
                      </c:pt>
                      <c:pt idx="6">
                        <c:v>5.5550000000000002E-7</c:v>
                      </c:pt>
                      <c:pt idx="7">
                        <c:v>5.7940000000000001E-7</c:v>
                      </c:pt>
                      <c:pt idx="8">
                        <c:v>6.0330000000000001E-7</c:v>
                      </c:pt>
                      <c:pt idx="9">
                        <c:v>6.2780000000000005E-7</c:v>
                      </c:pt>
                      <c:pt idx="10">
                        <c:v>6.5189999999999995E-7</c:v>
                      </c:pt>
                      <c:pt idx="11">
                        <c:v>6.7749999999999997E-7</c:v>
                      </c:pt>
                      <c:pt idx="12">
                        <c:v>7.0220000000000003E-7</c:v>
                      </c:pt>
                      <c:pt idx="13">
                        <c:v>7.2699999999999999E-7</c:v>
                      </c:pt>
                      <c:pt idx="14">
                        <c:v>7.5229999999999998E-7</c:v>
                      </c:pt>
                      <c:pt idx="15">
                        <c:v>7.7720000000000005E-7</c:v>
                      </c:pt>
                      <c:pt idx="16">
                        <c:v>8.0279999999999996E-7</c:v>
                      </c:pt>
                      <c:pt idx="17">
                        <c:v>8.3050000000000003E-7</c:v>
                      </c:pt>
                      <c:pt idx="18">
                        <c:v>8.569E-7</c:v>
                      </c:pt>
                      <c:pt idx="19">
                        <c:v>8.8520000000000001E-7</c:v>
                      </c:pt>
                      <c:pt idx="20">
                        <c:v>9.1429999999999997E-7</c:v>
                      </c:pt>
                      <c:pt idx="21">
                        <c:v>9.4389999999999998E-7</c:v>
                      </c:pt>
                      <c:pt idx="22">
                        <c:v>9.7439999999999994E-7</c:v>
                      </c:pt>
                      <c:pt idx="23">
                        <c:v>1.004E-6</c:v>
                      </c:pt>
                      <c:pt idx="24">
                        <c:v>1.037E-6</c:v>
                      </c:pt>
                      <c:pt idx="25">
                        <c:v>1.0690000000000001E-6</c:v>
                      </c:pt>
                      <c:pt idx="26">
                        <c:v>1.1030000000000001E-6</c:v>
                      </c:pt>
                      <c:pt idx="27">
                        <c:v>1.1370000000000001E-6</c:v>
                      </c:pt>
                      <c:pt idx="28">
                        <c:v>1.172E-6</c:v>
                      </c:pt>
                      <c:pt idx="29">
                        <c:v>1.207E-6</c:v>
                      </c:pt>
                      <c:pt idx="30">
                        <c:v>1.2449999999999999E-6</c:v>
                      </c:pt>
                      <c:pt idx="31">
                        <c:v>1.283E-6</c:v>
                      </c:pt>
                      <c:pt idx="32">
                        <c:v>1.3230000000000001E-6</c:v>
                      </c:pt>
                      <c:pt idx="33">
                        <c:v>1.3650000000000001E-6</c:v>
                      </c:pt>
                      <c:pt idx="34">
                        <c:v>1.407E-6</c:v>
                      </c:pt>
                      <c:pt idx="35">
                        <c:v>1.4500000000000001E-6</c:v>
                      </c:pt>
                      <c:pt idx="36">
                        <c:v>1.4950000000000001E-6</c:v>
                      </c:pt>
                      <c:pt idx="37">
                        <c:v>1.5409999999999999E-6</c:v>
                      </c:pt>
                      <c:pt idx="38">
                        <c:v>1.587E-6</c:v>
                      </c:pt>
                      <c:pt idx="39">
                        <c:v>1.6360000000000001E-6</c:v>
                      </c:pt>
                      <c:pt idx="40">
                        <c:v>1.683E-6</c:v>
                      </c:pt>
                      <c:pt idx="41">
                        <c:v>1.733E-6</c:v>
                      </c:pt>
                      <c:pt idx="42">
                        <c:v>1.7829999999999999E-6</c:v>
                      </c:pt>
                      <c:pt idx="43">
                        <c:v>1.8339999999999999E-6</c:v>
                      </c:pt>
                      <c:pt idx="44">
                        <c:v>1.8840000000000001E-6</c:v>
                      </c:pt>
                      <c:pt idx="45">
                        <c:v>1.9369999999999998E-6</c:v>
                      </c:pt>
                      <c:pt idx="46">
                        <c:v>1.99E-6</c:v>
                      </c:pt>
                      <c:pt idx="47">
                        <c:v>2.0420000000000001E-6</c:v>
                      </c:pt>
                      <c:pt idx="48">
                        <c:v>2.0959999999999999E-6</c:v>
                      </c:pt>
                      <c:pt idx="49">
                        <c:v>2.1500000000000002E-6</c:v>
                      </c:pt>
                      <c:pt idx="50">
                        <c:v>2.204E-6</c:v>
                      </c:pt>
                      <c:pt idx="51">
                        <c:v>2.2570000000000002E-6</c:v>
                      </c:pt>
                      <c:pt idx="52">
                        <c:v>2.3089999999999998E-6</c:v>
                      </c:pt>
                      <c:pt idx="53">
                        <c:v>2.362E-6</c:v>
                      </c:pt>
                      <c:pt idx="54">
                        <c:v>2.413E-6</c:v>
                      </c:pt>
                      <c:pt idx="55">
                        <c:v>2.464E-6</c:v>
                      </c:pt>
                      <c:pt idx="56">
                        <c:v>2.514E-6</c:v>
                      </c:pt>
                      <c:pt idx="57">
                        <c:v>2.5610000000000001E-6</c:v>
                      </c:pt>
                      <c:pt idx="58">
                        <c:v>2.6070000000000002E-6</c:v>
                      </c:pt>
                      <c:pt idx="59">
                        <c:v>2.6510000000000001E-6</c:v>
                      </c:pt>
                      <c:pt idx="60">
                        <c:v>2.695E-6</c:v>
                      </c:pt>
                      <c:pt idx="61">
                        <c:v>2.7360000000000001E-6</c:v>
                      </c:pt>
                      <c:pt idx="62">
                        <c:v>2.7760000000000002E-6</c:v>
                      </c:pt>
                      <c:pt idx="63">
                        <c:v>2.8150000000000002E-6</c:v>
                      </c:pt>
                      <c:pt idx="64">
                        <c:v>2.847E-6</c:v>
                      </c:pt>
                      <c:pt idx="65">
                        <c:v>2.8789999999999999E-6</c:v>
                      </c:pt>
                      <c:pt idx="66">
                        <c:v>2.9079999999999999E-6</c:v>
                      </c:pt>
                      <c:pt idx="67">
                        <c:v>2.9349999999999999E-6</c:v>
                      </c:pt>
                      <c:pt idx="68">
                        <c:v>2.9560000000000002E-6</c:v>
                      </c:pt>
                      <c:pt idx="69">
                        <c:v>2.9730000000000002E-6</c:v>
                      </c:pt>
                      <c:pt idx="70">
                        <c:v>2.9900000000000002E-6</c:v>
                      </c:pt>
                      <c:pt idx="71">
                        <c:v>3.005E-6</c:v>
                      </c:pt>
                      <c:pt idx="72">
                        <c:v>3.016E-6</c:v>
                      </c:pt>
                      <c:pt idx="73">
                        <c:v>3.0309999999999999E-6</c:v>
                      </c:pt>
                      <c:pt idx="74">
                        <c:v>3.0469999999999998E-6</c:v>
                      </c:pt>
                      <c:pt idx="75">
                        <c:v>3.0589999999999998E-6</c:v>
                      </c:pt>
                      <c:pt idx="76">
                        <c:v>3.0759999999999999E-6</c:v>
                      </c:pt>
                      <c:pt idx="77">
                        <c:v>3.0900000000000001E-6</c:v>
                      </c:pt>
                      <c:pt idx="78">
                        <c:v>3.1099999999999999E-6</c:v>
                      </c:pt>
                      <c:pt idx="79">
                        <c:v>3.1310000000000002E-6</c:v>
                      </c:pt>
                      <c:pt idx="80">
                        <c:v>3.1480000000000002E-6</c:v>
                      </c:pt>
                      <c:pt idx="81">
                        <c:v>3.168E-6</c:v>
                      </c:pt>
                      <c:pt idx="82">
                        <c:v>3.1889999999999999E-6</c:v>
                      </c:pt>
                      <c:pt idx="83">
                        <c:v>3.2030000000000001E-6</c:v>
                      </c:pt>
                      <c:pt idx="84">
                        <c:v>3.2200000000000001E-6</c:v>
                      </c:pt>
                      <c:pt idx="85">
                        <c:v>3.2320000000000001E-6</c:v>
                      </c:pt>
                      <c:pt idx="86">
                        <c:v>3.2339999999999999E-6</c:v>
                      </c:pt>
                      <c:pt idx="87">
                        <c:v>3.2339999999999999E-6</c:v>
                      </c:pt>
                      <c:pt idx="88">
                        <c:v>3.2229999999999999E-6</c:v>
                      </c:pt>
                      <c:pt idx="89">
                        <c:v>3.2059999999999999E-6</c:v>
                      </c:pt>
                      <c:pt idx="90">
                        <c:v>3.1810000000000001E-6</c:v>
                      </c:pt>
                      <c:pt idx="91">
                        <c:v>3.1439999999999999E-6</c:v>
                      </c:pt>
                      <c:pt idx="92">
                        <c:v>3.106E-6</c:v>
                      </c:pt>
                      <c:pt idx="93">
                        <c:v>3.0630000000000002E-6</c:v>
                      </c:pt>
                      <c:pt idx="94">
                        <c:v>3.0189999999999998E-6</c:v>
                      </c:pt>
                      <c:pt idx="95">
                        <c:v>2.971E-6</c:v>
                      </c:pt>
                      <c:pt idx="96">
                        <c:v>2.9170000000000002E-6</c:v>
                      </c:pt>
                      <c:pt idx="97">
                        <c:v>2.8609999999999998E-6</c:v>
                      </c:pt>
                      <c:pt idx="98">
                        <c:v>2.8080000000000001E-6</c:v>
                      </c:pt>
                      <c:pt idx="99">
                        <c:v>2.7539999999999998E-6</c:v>
                      </c:pt>
                      <c:pt idx="100">
                        <c:v>2.6989999999999999E-6</c:v>
                      </c:pt>
                      <c:pt idx="101">
                        <c:v>2.638E-6</c:v>
                      </c:pt>
                      <c:pt idx="102">
                        <c:v>2.5799999999999999E-6</c:v>
                      </c:pt>
                      <c:pt idx="103">
                        <c:v>2.5210000000000001E-6</c:v>
                      </c:pt>
                      <c:pt idx="104">
                        <c:v>2.4540000000000001E-6</c:v>
                      </c:pt>
                      <c:pt idx="105">
                        <c:v>2.3999999999999999E-6</c:v>
                      </c:pt>
                      <c:pt idx="106">
                        <c:v>2.3410000000000001E-6</c:v>
                      </c:pt>
                      <c:pt idx="107">
                        <c:v>2.289E-6</c:v>
                      </c:pt>
                      <c:pt idx="108">
                        <c:v>2.2340000000000001E-6</c:v>
                      </c:pt>
                      <c:pt idx="109">
                        <c:v>2.1840000000000002E-6</c:v>
                      </c:pt>
                      <c:pt idx="110">
                        <c:v>2.137E-6</c:v>
                      </c:pt>
                      <c:pt idx="111">
                        <c:v>2.0889999999999998E-6</c:v>
                      </c:pt>
                      <c:pt idx="112">
                        <c:v>2.0420000000000001E-6</c:v>
                      </c:pt>
                      <c:pt idx="113">
                        <c:v>2.001E-6</c:v>
                      </c:pt>
                      <c:pt idx="114">
                        <c:v>1.9580000000000001E-6</c:v>
                      </c:pt>
                      <c:pt idx="115">
                        <c:v>1.917E-6</c:v>
                      </c:pt>
                      <c:pt idx="116">
                        <c:v>1.8789999999999999E-6</c:v>
                      </c:pt>
                      <c:pt idx="117">
                        <c:v>1.84E-6</c:v>
                      </c:pt>
                      <c:pt idx="118">
                        <c:v>1.804E-6</c:v>
                      </c:pt>
                      <c:pt idx="119">
                        <c:v>1.7710000000000001E-6</c:v>
                      </c:pt>
                      <c:pt idx="120">
                        <c:v>1.7400000000000001E-6</c:v>
                      </c:pt>
                      <c:pt idx="121">
                        <c:v>1.708E-6</c:v>
                      </c:pt>
                      <c:pt idx="122">
                        <c:v>1.6780000000000001E-6</c:v>
                      </c:pt>
                      <c:pt idx="123">
                        <c:v>1.652E-6</c:v>
                      </c:pt>
                      <c:pt idx="124">
                        <c:v>1.6249999999999999E-6</c:v>
                      </c:pt>
                      <c:pt idx="125">
                        <c:v>1.5999999999999999E-6</c:v>
                      </c:pt>
                      <c:pt idx="126">
                        <c:v>1.57E-6</c:v>
                      </c:pt>
                      <c:pt idx="127">
                        <c:v>1.5489999999999999E-6</c:v>
                      </c:pt>
                      <c:pt idx="128">
                        <c:v>1.525E-6</c:v>
                      </c:pt>
                      <c:pt idx="129">
                        <c:v>1.505E-6</c:v>
                      </c:pt>
                      <c:pt idx="130">
                        <c:v>1.482E-6</c:v>
                      </c:pt>
                      <c:pt idx="131">
                        <c:v>1.4649999999999999E-6</c:v>
                      </c:pt>
                      <c:pt idx="132">
                        <c:v>1.451E-6</c:v>
                      </c:pt>
                      <c:pt idx="133">
                        <c:v>1.4339999999999999E-6</c:v>
                      </c:pt>
                      <c:pt idx="134">
                        <c:v>1.4219999999999999E-6</c:v>
                      </c:pt>
                      <c:pt idx="135">
                        <c:v>1.4100000000000001E-6</c:v>
                      </c:pt>
                      <c:pt idx="136">
                        <c:v>1.3999999999999999E-6</c:v>
                      </c:pt>
                      <c:pt idx="137">
                        <c:v>1.3909999999999999E-6</c:v>
                      </c:pt>
                      <c:pt idx="138">
                        <c:v>1.3799999999999999E-6</c:v>
                      </c:pt>
                      <c:pt idx="139">
                        <c:v>1.3689999999999999E-6</c:v>
                      </c:pt>
                      <c:pt idx="140">
                        <c:v>1.3540000000000001E-6</c:v>
                      </c:pt>
                      <c:pt idx="141">
                        <c:v>1.3430000000000001E-6</c:v>
                      </c:pt>
                      <c:pt idx="142">
                        <c:v>1.3319999999999999E-6</c:v>
                      </c:pt>
                      <c:pt idx="143">
                        <c:v>1.3209999999999999E-6</c:v>
                      </c:pt>
                      <c:pt idx="144">
                        <c:v>1.3069999999999999E-6</c:v>
                      </c:pt>
                      <c:pt idx="145">
                        <c:v>1.2929999999999999E-6</c:v>
                      </c:pt>
                      <c:pt idx="146">
                        <c:v>1.2810000000000001E-6</c:v>
                      </c:pt>
                      <c:pt idx="147">
                        <c:v>1.269E-6</c:v>
                      </c:pt>
                      <c:pt idx="148">
                        <c:v>1.2589999999999999E-6</c:v>
                      </c:pt>
                      <c:pt idx="149">
                        <c:v>1.246E-6</c:v>
                      </c:pt>
                      <c:pt idx="150">
                        <c:v>1.237E-6</c:v>
                      </c:pt>
                      <c:pt idx="151">
                        <c:v>1.2279999999999999E-6</c:v>
                      </c:pt>
                      <c:pt idx="152">
                        <c:v>1.2190000000000001E-6</c:v>
                      </c:pt>
                      <c:pt idx="153">
                        <c:v>1.2109999999999999E-6</c:v>
                      </c:pt>
                      <c:pt idx="154">
                        <c:v>1.203E-6</c:v>
                      </c:pt>
                      <c:pt idx="155">
                        <c:v>1.195E-6</c:v>
                      </c:pt>
                      <c:pt idx="156">
                        <c:v>1.1880000000000001E-6</c:v>
                      </c:pt>
                      <c:pt idx="157">
                        <c:v>1.1820000000000001E-6</c:v>
                      </c:pt>
                      <c:pt idx="158">
                        <c:v>1.176E-6</c:v>
                      </c:pt>
                      <c:pt idx="159">
                        <c:v>1.1710000000000001E-6</c:v>
                      </c:pt>
                      <c:pt idx="160">
                        <c:v>1.164E-6</c:v>
                      </c:pt>
                      <c:pt idx="161">
                        <c:v>1.159E-6</c:v>
                      </c:pt>
                      <c:pt idx="162">
                        <c:v>1.153E-6</c:v>
                      </c:pt>
                      <c:pt idx="163">
                        <c:v>1.1489999999999999E-6</c:v>
                      </c:pt>
                      <c:pt idx="164">
                        <c:v>1.141E-6</c:v>
                      </c:pt>
                      <c:pt idx="165">
                        <c:v>1.1370000000000001E-6</c:v>
                      </c:pt>
                      <c:pt idx="166">
                        <c:v>1.13E-6</c:v>
                      </c:pt>
                      <c:pt idx="167">
                        <c:v>1.128E-6</c:v>
                      </c:pt>
                      <c:pt idx="168">
                        <c:v>1.1260000000000001E-6</c:v>
                      </c:pt>
                      <c:pt idx="169">
                        <c:v>1.1230000000000001E-6</c:v>
                      </c:pt>
                      <c:pt idx="170">
                        <c:v>1.122E-6</c:v>
                      </c:pt>
                      <c:pt idx="171">
                        <c:v>1.1200000000000001E-6</c:v>
                      </c:pt>
                      <c:pt idx="172">
                        <c:v>1.1179999999999999E-6</c:v>
                      </c:pt>
                      <c:pt idx="173">
                        <c:v>1.1149999999999999E-6</c:v>
                      </c:pt>
                      <c:pt idx="174">
                        <c:v>1.1119999999999999E-6</c:v>
                      </c:pt>
                      <c:pt idx="175">
                        <c:v>1.108E-6</c:v>
                      </c:pt>
                      <c:pt idx="176">
                        <c:v>1.1039999999999999E-6</c:v>
                      </c:pt>
                      <c:pt idx="177">
                        <c:v>1.1009999999999999E-6</c:v>
                      </c:pt>
                      <c:pt idx="178">
                        <c:v>1.094E-6</c:v>
                      </c:pt>
                      <c:pt idx="179">
                        <c:v>1.091E-6</c:v>
                      </c:pt>
                      <c:pt idx="180">
                        <c:v>1.0860000000000001E-6</c:v>
                      </c:pt>
                      <c:pt idx="181">
                        <c:v>1.082E-6</c:v>
                      </c:pt>
                      <c:pt idx="182">
                        <c:v>1.077E-6</c:v>
                      </c:pt>
                      <c:pt idx="183">
                        <c:v>1.0720000000000001E-6</c:v>
                      </c:pt>
                      <c:pt idx="184">
                        <c:v>1.0669999999999999E-6</c:v>
                      </c:pt>
                      <c:pt idx="185">
                        <c:v>1.062E-6</c:v>
                      </c:pt>
                      <c:pt idx="186">
                        <c:v>1.057E-6</c:v>
                      </c:pt>
                      <c:pt idx="187">
                        <c:v>1.0529999999999999E-6</c:v>
                      </c:pt>
                      <c:pt idx="188">
                        <c:v>1.049E-6</c:v>
                      </c:pt>
                      <c:pt idx="189">
                        <c:v>1.0440000000000001E-6</c:v>
                      </c:pt>
                      <c:pt idx="190">
                        <c:v>1.04E-6</c:v>
                      </c:pt>
                      <c:pt idx="191">
                        <c:v>1.0359999999999999E-6</c:v>
                      </c:pt>
                      <c:pt idx="192">
                        <c:v>1.0330000000000001E-6</c:v>
                      </c:pt>
                      <c:pt idx="193">
                        <c:v>1.029E-6</c:v>
                      </c:pt>
                      <c:pt idx="194">
                        <c:v>1.026E-6</c:v>
                      </c:pt>
                      <c:pt idx="195">
                        <c:v>1.0240000000000001E-6</c:v>
                      </c:pt>
                      <c:pt idx="196">
                        <c:v>1.023E-6</c:v>
                      </c:pt>
                      <c:pt idx="197">
                        <c:v>1.0210000000000001E-6</c:v>
                      </c:pt>
                      <c:pt idx="198">
                        <c:v>1.02E-6</c:v>
                      </c:pt>
                      <c:pt idx="199">
                        <c:v>1.0130000000000001E-6</c:v>
                      </c:pt>
                      <c:pt idx="200">
                        <c:v>1.0109999999999999E-6</c:v>
                      </c:pt>
                      <c:pt idx="201">
                        <c:v>1.0100000000000001E-6</c:v>
                      </c:pt>
                      <c:pt idx="202">
                        <c:v>1.006E-6</c:v>
                      </c:pt>
                      <c:pt idx="203">
                        <c:v>1.004E-6</c:v>
                      </c:pt>
                      <c:pt idx="204">
                        <c:v>1.003E-6</c:v>
                      </c:pt>
                      <c:pt idx="205">
                        <c:v>1.0020000000000001E-6</c:v>
                      </c:pt>
                      <c:pt idx="206">
                        <c:v>1.001E-6</c:v>
                      </c:pt>
                      <c:pt idx="207">
                        <c:v>9.9999999999999995E-7</c:v>
                      </c:pt>
                      <c:pt idx="208">
                        <c:v>9.9999999999999995E-7</c:v>
                      </c:pt>
                      <c:pt idx="209">
                        <c:v>9.9939999999999991E-7</c:v>
                      </c:pt>
                      <c:pt idx="210">
                        <c:v>9.9560000000000005E-7</c:v>
                      </c:pt>
                      <c:pt idx="211">
                        <c:v>9.9590000000000007E-7</c:v>
                      </c:pt>
                      <c:pt idx="212">
                        <c:v>9.9600000000000008E-7</c:v>
                      </c:pt>
                      <c:pt idx="213">
                        <c:v>9.9659999999999991E-7</c:v>
                      </c:pt>
                      <c:pt idx="214">
                        <c:v>9.9739999999999997E-7</c:v>
                      </c:pt>
                      <c:pt idx="215">
                        <c:v>9.9840000000000005E-7</c:v>
                      </c:pt>
                      <c:pt idx="216">
                        <c:v>9.9689999999999993E-7</c:v>
                      </c:pt>
                      <c:pt idx="217">
                        <c:v>9.9810000000000002E-7</c:v>
                      </c:pt>
                      <c:pt idx="218">
                        <c:v>9.9939999999999991E-7</c:v>
                      </c:pt>
                      <c:pt idx="219">
                        <c:v>1.001E-6</c:v>
                      </c:pt>
                      <c:pt idx="220">
                        <c:v>1.0020000000000001E-6</c:v>
                      </c:pt>
                      <c:pt idx="221">
                        <c:v>1.004E-6</c:v>
                      </c:pt>
                      <c:pt idx="222">
                        <c:v>1.0049999999999999E-6</c:v>
                      </c:pt>
                      <c:pt idx="223">
                        <c:v>1.006E-6</c:v>
                      </c:pt>
                      <c:pt idx="224">
                        <c:v>1.0070000000000001E-6</c:v>
                      </c:pt>
                      <c:pt idx="225">
                        <c:v>1.0049999999999999E-6</c:v>
                      </c:pt>
                      <c:pt idx="226">
                        <c:v>1.006E-6</c:v>
                      </c:pt>
                      <c:pt idx="227">
                        <c:v>1.006E-6</c:v>
                      </c:pt>
                      <c:pt idx="228">
                        <c:v>1.0070000000000001E-6</c:v>
                      </c:pt>
                      <c:pt idx="229">
                        <c:v>1.0070000000000001E-6</c:v>
                      </c:pt>
                      <c:pt idx="230">
                        <c:v>1.006E-6</c:v>
                      </c:pt>
                      <c:pt idx="231">
                        <c:v>1.006E-6</c:v>
                      </c:pt>
                      <c:pt idx="232">
                        <c:v>1.0049999999999999E-6</c:v>
                      </c:pt>
                      <c:pt idx="233">
                        <c:v>1.004E-6</c:v>
                      </c:pt>
                      <c:pt idx="234">
                        <c:v>1.0020000000000001E-6</c:v>
                      </c:pt>
                      <c:pt idx="235">
                        <c:v>9.9999999999999995E-7</c:v>
                      </c:pt>
                      <c:pt idx="236">
                        <c:v>9.9969999999999993E-7</c:v>
                      </c:pt>
                      <c:pt idx="237">
                        <c:v>9.9999999999999995E-7</c:v>
                      </c:pt>
                      <c:pt idx="238">
                        <c:v>1.001E-6</c:v>
                      </c:pt>
                      <c:pt idx="239">
                        <c:v>1.0020000000000001E-6</c:v>
                      </c:pt>
                      <c:pt idx="240">
                        <c:v>1.004E-6</c:v>
                      </c:pt>
                      <c:pt idx="241">
                        <c:v>1.006E-6</c:v>
                      </c:pt>
                      <c:pt idx="242">
                        <c:v>1.009E-6</c:v>
                      </c:pt>
                      <c:pt idx="243">
                        <c:v>1.009E-6</c:v>
                      </c:pt>
                      <c:pt idx="244">
                        <c:v>1.009E-6</c:v>
                      </c:pt>
                      <c:pt idx="245">
                        <c:v>1.012E-6</c:v>
                      </c:pt>
                      <c:pt idx="246">
                        <c:v>1.0139999999999999E-6</c:v>
                      </c:pt>
                      <c:pt idx="247">
                        <c:v>1.017E-6</c:v>
                      </c:pt>
                      <c:pt idx="248">
                        <c:v>1.02E-6</c:v>
                      </c:pt>
                      <c:pt idx="249">
                        <c:v>1.0240000000000001E-6</c:v>
                      </c:pt>
                      <c:pt idx="250">
                        <c:v>1.0279999999999999E-6</c:v>
                      </c:pt>
                      <c:pt idx="251">
                        <c:v>1.031E-6</c:v>
                      </c:pt>
                      <c:pt idx="252">
                        <c:v>1.034E-6</c:v>
                      </c:pt>
                      <c:pt idx="253">
                        <c:v>1.0380000000000001E-6</c:v>
                      </c:pt>
                      <c:pt idx="254">
                        <c:v>1.04E-6</c:v>
                      </c:pt>
                      <c:pt idx="255">
                        <c:v>1.0419999999999999E-6</c:v>
                      </c:pt>
                      <c:pt idx="256">
                        <c:v>1.043E-6</c:v>
                      </c:pt>
                      <c:pt idx="257">
                        <c:v>1.0449999999999999E-6</c:v>
                      </c:pt>
                      <c:pt idx="258">
                        <c:v>1.0449999999999999E-6</c:v>
                      </c:pt>
                      <c:pt idx="259">
                        <c:v>1.0440000000000001E-6</c:v>
                      </c:pt>
                      <c:pt idx="260">
                        <c:v>1.0449999999999999E-6</c:v>
                      </c:pt>
                      <c:pt idx="261">
                        <c:v>1.0440000000000001E-6</c:v>
                      </c:pt>
                      <c:pt idx="262">
                        <c:v>1.0440000000000001E-6</c:v>
                      </c:pt>
                      <c:pt idx="263">
                        <c:v>1.0449999999999999E-6</c:v>
                      </c:pt>
                      <c:pt idx="264">
                        <c:v>1.0449999999999999E-6</c:v>
                      </c:pt>
                      <c:pt idx="265">
                        <c:v>1.0449999999999999E-6</c:v>
                      </c:pt>
                      <c:pt idx="266">
                        <c:v>1.0449999999999999E-6</c:v>
                      </c:pt>
                      <c:pt idx="267">
                        <c:v>1.0449999999999999E-6</c:v>
                      </c:pt>
                      <c:pt idx="268">
                        <c:v>1.0449999999999999E-6</c:v>
                      </c:pt>
                      <c:pt idx="269">
                        <c:v>1.046E-6</c:v>
                      </c:pt>
                      <c:pt idx="270">
                        <c:v>1.0440000000000001E-6</c:v>
                      </c:pt>
                      <c:pt idx="271">
                        <c:v>1.0440000000000001E-6</c:v>
                      </c:pt>
                      <c:pt idx="272">
                        <c:v>1.0449999999999999E-6</c:v>
                      </c:pt>
                      <c:pt idx="273">
                        <c:v>1.046E-6</c:v>
                      </c:pt>
                      <c:pt idx="274">
                        <c:v>1.048E-6</c:v>
                      </c:pt>
                      <c:pt idx="275">
                        <c:v>1.049E-6</c:v>
                      </c:pt>
                      <c:pt idx="276">
                        <c:v>1.052E-6</c:v>
                      </c:pt>
                      <c:pt idx="277">
                        <c:v>1.0550000000000001E-6</c:v>
                      </c:pt>
                      <c:pt idx="278">
                        <c:v>1.0580000000000001E-6</c:v>
                      </c:pt>
                      <c:pt idx="279">
                        <c:v>1.0610000000000001E-6</c:v>
                      </c:pt>
                      <c:pt idx="280">
                        <c:v>1.063E-6</c:v>
                      </c:pt>
                      <c:pt idx="281">
                        <c:v>1.066E-6</c:v>
                      </c:pt>
                      <c:pt idx="282">
                        <c:v>1.0669999999999999E-6</c:v>
                      </c:pt>
                      <c:pt idx="283">
                        <c:v>1.0690000000000001E-6</c:v>
                      </c:pt>
                      <c:pt idx="284">
                        <c:v>1.0690000000000001E-6</c:v>
                      </c:pt>
                      <c:pt idx="285">
                        <c:v>1.0699999999999999E-6</c:v>
                      </c:pt>
                      <c:pt idx="286">
                        <c:v>1.0699999999999999E-6</c:v>
                      </c:pt>
                      <c:pt idx="287">
                        <c:v>1.0690000000000001E-6</c:v>
                      </c:pt>
                      <c:pt idx="288">
                        <c:v>1.068E-6</c:v>
                      </c:pt>
                      <c:pt idx="289">
                        <c:v>1.0669999999999999E-6</c:v>
                      </c:pt>
                      <c:pt idx="290">
                        <c:v>1.066E-6</c:v>
                      </c:pt>
                      <c:pt idx="291">
                        <c:v>1.063E-6</c:v>
                      </c:pt>
                      <c:pt idx="292">
                        <c:v>1.062E-6</c:v>
                      </c:pt>
                      <c:pt idx="293">
                        <c:v>1.06E-6</c:v>
                      </c:pt>
                      <c:pt idx="294">
                        <c:v>1.057E-6</c:v>
                      </c:pt>
                      <c:pt idx="295">
                        <c:v>1.054E-6</c:v>
                      </c:pt>
                      <c:pt idx="296">
                        <c:v>1.051E-6</c:v>
                      </c:pt>
                      <c:pt idx="297">
                        <c:v>1.048E-6</c:v>
                      </c:pt>
                      <c:pt idx="298">
                        <c:v>1.0440000000000001E-6</c:v>
                      </c:pt>
                      <c:pt idx="299">
                        <c:v>1.0410000000000001E-6</c:v>
                      </c:pt>
                      <c:pt idx="300">
                        <c:v>1.0380000000000001E-6</c:v>
                      </c:pt>
                      <c:pt idx="301">
                        <c:v>1.034E-6</c:v>
                      </c:pt>
                      <c:pt idx="302">
                        <c:v>1.0279999999999999E-6</c:v>
                      </c:pt>
                      <c:pt idx="303">
                        <c:v>1.026E-6</c:v>
                      </c:pt>
                      <c:pt idx="304">
                        <c:v>1.0249999999999999E-6</c:v>
                      </c:pt>
                      <c:pt idx="305">
                        <c:v>1.0249999999999999E-6</c:v>
                      </c:pt>
                      <c:pt idx="306">
                        <c:v>1.0249999999999999E-6</c:v>
                      </c:pt>
                      <c:pt idx="307">
                        <c:v>1.026E-6</c:v>
                      </c:pt>
                      <c:pt idx="308">
                        <c:v>1.0279999999999999E-6</c:v>
                      </c:pt>
                      <c:pt idx="309">
                        <c:v>1.031E-6</c:v>
                      </c:pt>
                      <c:pt idx="310">
                        <c:v>1.034E-6</c:v>
                      </c:pt>
                      <c:pt idx="311">
                        <c:v>1.037E-6</c:v>
                      </c:pt>
                      <c:pt idx="312">
                        <c:v>1.04E-6</c:v>
                      </c:pt>
                      <c:pt idx="313">
                        <c:v>1.0440000000000001E-6</c:v>
                      </c:pt>
                      <c:pt idx="314">
                        <c:v>1.0470000000000001E-6</c:v>
                      </c:pt>
                      <c:pt idx="315">
                        <c:v>1.051E-6</c:v>
                      </c:pt>
                      <c:pt idx="316">
                        <c:v>1.054E-6</c:v>
                      </c:pt>
                      <c:pt idx="317">
                        <c:v>1.057E-6</c:v>
                      </c:pt>
                      <c:pt idx="318">
                        <c:v>1.06E-6</c:v>
                      </c:pt>
                      <c:pt idx="319">
                        <c:v>1.063E-6</c:v>
                      </c:pt>
                      <c:pt idx="320">
                        <c:v>1.0640000000000001E-6</c:v>
                      </c:pt>
                      <c:pt idx="321">
                        <c:v>1.0669999999999999E-6</c:v>
                      </c:pt>
                      <c:pt idx="322">
                        <c:v>1.0690000000000001E-6</c:v>
                      </c:pt>
                      <c:pt idx="323">
                        <c:v>1.0720000000000001E-6</c:v>
                      </c:pt>
                      <c:pt idx="324">
                        <c:v>1.074E-6</c:v>
                      </c:pt>
                      <c:pt idx="325">
                        <c:v>1.077E-6</c:v>
                      </c:pt>
                      <c:pt idx="326">
                        <c:v>1.079E-6</c:v>
                      </c:pt>
                      <c:pt idx="327">
                        <c:v>1.0809999999999999E-6</c:v>
                      </c:pt>
                      <c:pt idx="328">
                        <c:v>1.083E-6</c:v>
                      </c:pt>
                      <c:pt idx="329">
                        <c:v>1.085E-6</c:v>
                      </c:pt>
                      <c:pt idx="330">
                        <c:v>1.0860000000000001E-6</c:v>
                      </c:pt>
                      <c:pt idx="331">
                        <c:v>1.0860000000000001E-6</c:v>
                      </c:pt>
                      <c:pt idx="332">
                        <c:v>1.0860000000000001E-6</c:v>
                      </c:pt>
                      <c:pt idx="333">
                        <c:v>1.085E-6</c:v>
                      </c:pt>
                      <c:pt idx="334">
                        <c:v>1.083E-6</c:v>
                      </c:pt>
                      <c:pt idx="335">
                        <c:v>1.079E-6</c:v>
                      </c:pt>
                      <c:pt idx="336">
                        <c:v>1.0759999999999999E-6</c:v>
                      </c:pt>
                      <c:pt idx="337">
                        <c:v>1.0729999999999999E-6</c:v>
                      </c:pt>
                      <c:pt idx="338">
                        <c:v>1.0699999999999999E-6</c:v>
                      </c:pt>
                      <c:pt idx="339">
                        <c:v>1.0669999999999999E-6</c:v>
                      </c:pt>
                      <c:pt idx="340">
                        <c:v>1.065E-6</c:v>
                      </c:pt>
                      <c:pt idx="341">
                        <c:v>1.06E-6</c:v>
                      </c:pt>
                      <c:pt idx="342">
                        <c:v>1.0580000000000001E-6</c:v>
                      </c:pt>
                      <c:pt idx="343">
                        <c:v>1.057E-6</c:v>
                      </c:pt>
                      <c:pt idx="344">
                        <c:v>1.0559999999999999E-6</c:v>
                      </c:pt>
                      <c:pt idx="345">
                        <c:v>1.0550000000000001E-6</c:v>
                      </c:pt>
                      <c:pt idx="346">
                        <c:v>1.0529999999999999E-6</c:v>
                      </c:pt>
                      <c:pt idx="347">
                        <c:v>1.052E-6</c:v>
                      </c:pt>
                      <c:pt idx="348">
                        <c:v>1.0499999999999999E-6</c:v>
                      </c:pt>
                      <c:pt idx="349">
                        <c:v>1.048E-6</c:v>
                      </c:pt>
                      <c:pt idx="350">
                        <c:v>1.046E-6</c:v>
                      </c:pt>
                      <c:pt idx="351">
                        <c:v>1.0440000000000001E-6</c:v>
                      </c:pt>
                      <c:pt idx="352">
                        <c:v>1.0419999999999999E-6</c:v>
                      </c:pt>
                      <c:pt idx="353">
                        <c:v>1.04E-6</c:v>
                      </c:pt>
                      <c:pt idx="354">
                        <c:v>1.0389999999999999E-6</c:v>
                      </c:pt>
                      <c:pt idx="355">
                        <c:v>1.0389999999999999E-6</c:v>
                      </c:pt>
                      <c:pt idx="356">
                        <c:v>1.0380000000000001E-6</c:v>
                      </c:pt>
                      <c:pt idx="357">
                        <c:v>1.0389999999999999E-6</c:v>
                      </c:pt>
                      <c:pt idx="358">
                        <c:v>1.0410000000000001E-6</c:v>
                      </c:pt>
                      <c:pt idx="359">
                        <c:v>1.0410000000000001E-6</c:v>
                      </c:pt>
                      <c:pt idx="360">
                        <c:v>1.0410000000000001E-6</c:v>
                      </c:pt>
                      <c:pt idx="361">
                        <c:v>1.0419999999999999E-6</c:v>
                      </c:pt>
                      <c:pt idx="362">
                        <c:v>1.0419999999999999E-6</c:v>
                      </c:pt>
                      <c:pt idx="363">
                        <c:v>1.04E-6</c:v>
                      </c:pt>
                      <c:pt idx="364">
                        <c:v>1.0380000000000001E-6</c:v>
                      </c:pt>
                      <c:pt idx="365">
                        <c:v>1.035E-6</c:v>
                      </c:pt>
                      <c:pt idx="366">
                        <c:v>1.0300000000000001E-6</c:v>
                      </c:pt>
                      <c:pt idx="367">
                        <c:v>1.0240000000000001E-6</c:v>
                      </c:pt>
                      <c:pt idx="368">
                        <c:v>1.017E-6</c:v>
                      </c:pt>
                      <c:pt idx="369">
                        <c:v>1.0100000000000001E-6</c:v>
                      </c:pt>
                      <c:pt idx="370">
                        <c:v>1.001E-6</c:v>
                      </c:pt>
                      <c:pt idx="371">
                        <c:v>9.9040000000000008E-7</c:v>
                      </c:pt>
                      <c:pt idx="372">
                        <c:v>9.794999999999999E-7</c:v>
                      </c:pt>
                      <c:pt idx="373">
                        <c:v>9.6800000000000009E-7</c:v>
                      </c:pt>
                      <c:pt idx="374">
                        <c:v>9.5650000000000007E-7</c:v>
                      </c:pt>
                      <c:pt idx="375">
                        <c:v>9.4509999999999996E-7</c:v>
                      </c:pt>
                      <c:pt idx="376">
                        <c:v>9.344E-7</c:v>
                      </c:pt>
                      <c:pt idx="377">
                        <c:v>9.231E-7</c:v>
                      </c:pt>
                      <c:pt idx="378">
                        <c:v>9.1480000000000001E-7</c:v>
                      </c:pt>
                      <c:pt idx="379">
                        <c:v>9.0800000000000003E-7</c:v>
                      </c:pt>
                      <c:pt idx="380">
                        <c:v>9.0289999999999997E-7</c:v>
                      </c:pt>
                      <c:pt idx="381">
                        <c:v>8.9940000000000002E-7</c:v>
                      </c:pt>
                      <c:pt idx="382">
                        <c:v>8.949E-7</c:v>
                      </c:pt>
                      <c:pt idx="383">
                        <c:v>8.9459999999999998E-7</c:v>
                      </c:pt>
                      <c:pt idx="384">
                        <c:v>8.9589999999999997E-7</c:v>
                      </c:pt>
                      <c:pt idx="385">
                        <c:v>8.9849999999999995E-7</c:v>
                      </c:pt>
                      <c:pt idx="386">
                        <c:v>9.0220000000000002E-7</c:v>
                      </c:pt>
                      <c:pt idx="387">
                        <c:v>9.0699999999999996E-7</c:v>
                      </c:pt>
                      <c:pt idx="388">
                        <c:v>9.1210000000000002E-7</c:v>
                      </c:pt>
                      <c:pt idx="389">
                        <c:v>9.1770000000000002E-7</c:v>
                      </c:pt>
                      <c:pt idx="390">
                        <c:v>9.2360000000000004E-7</c:v>
                      </c:pt>
                      <c:pt idx="391">
                        <c:v>9.2959999999999996E-7</c:v>
                      </c:pt>
                      <c:pt idx="392">
                        <c:v>9.3559999999999999E-7</c:v>
                      </c:pt>
                      <c:pt idx="393">
                        <c:v>9.4170000000000002E-7</c:v>
                      </c:pt>
                      <c:pt idx="394">
                        <c:v>9.4789999999999996E-7</c:v>
                      </c:pt>
                      <c:pt idx="395">
                        <c:v>9.5380000000000008E-7</c:v>
                      </c:pt>
                      <c:pt idx="396">
                        <c:v>9.597999999999999E-7</c:v>
                      </c:pt>
                      <c:pt idx="397">
                        <c:v>9.6480000000000006E-7</c:v>
                      </c:pt>
                      <c:pt idx="398">
                        <c:v>9.7000000000000003E-7</c:v>
                      </c:pt>
                      <c:pt idx="399">
                        <c:v>9.7469999999999996E-7</c:v>
                      </c:pt>
                      <c:pt idx="400">
                        <c:v>9.7890000000000006E-7</c:v>
                      </c:pt>
                      <c:pt idx="401">
                        <c:v>9.7830000000000002E-7</c:v>
                      </c:pt>
                      <c:pt idx="402">
                        <c:v>9.8110000000000002E-7</c:v>
                      </c:pt>
                      <c:pt idx="403">
                        <c:v>9.8299999999999995E-7</c:v>
                      </c:pt>
                      <c:pt idx="404">
                        <c:v>9.8390000000000002E-7</c:v>
                      </c:pt>
                      <c:pt idx="405">
                        <c:v>9.8359999999999999E-7</c:v>
                      </c:pt>
                      <c:pt idx="406">
                        <c:v>9.8210000000000009E-7</c:v>
                      </c:pt>
                      <c:pt idx="407">
                        <c:v>9.7989999999999993E-7</c:v>
                      </c:pt>
                      <c:pt idx="408">
                        <c:v>9.7709999999999993E-7</c:v>
                      </c:pt>
                      <c:pt idx="409">
                        <c:v>9.738999999999999E-7</c:v>
                      </c:pt>
                      <c:pt idx="410">
                        <c:v>9.7100000000000011E-7</c:v>
                      </c:pt>
                      <c:pt idx="411">
                        <c:v>9.6859999999999993E-7</c:v>
                      </c:pt>
                      <c:pt idx="412">
                        <c:v>9.6720000000000003E-7</c:v>
                      </c:pt>
                      <c:pt idx="413">
                        <c:v>9.668E-7</c:v>
                      </c:pt>
                      <c:pt idx="414">
                        <c:v>9.6740000000000005E-7</c:v>
                      </c:pt>
                      <c:pt idx="415">
                        <c:v>9.6879999999999994E-7</c:v>
                      </c:pt>
                      <c:pt idx="416">
                        <c:v>9.7050000000000007E-7</c:v>
                      </c:pt>
                      <c:pt idx="417">
                        <c:v>9.724E-7</c:v>
                      </c:pt>
                      <c:pt idx="418">
                        <c:v>9.7429999999999993E-7</c:v>
                      </c:pt>
                      <c:pt idx="419">
                        <c:v>9.7590000000000005E-7</c:v>
                      </c:pt>
                      <c:pt idx="420">
                        <c:v>9.7350000000000008E-7</c:v>
                      </c:pt>
                      <c:pt idx="421">
                        <c:v>9.7429999999999993E-7</c:v>
                      </c:pt>
                      <c:pt idx="422">
                        <c:v>9.7459999999999995E-7</c:v>
                      </c:pt>
                      <c:pt idx="423">
                        <c:v>9.7419999999999992E-7</c:v>
                      </c:pt>
                      <c:pt idx="424">
                        <c:v>9.7149999999999993E-7</c:v>
                      </c:pt>
                      <c:pt idx="425">
                        <c:v>9.6859999999999993E-7</c:v>
                      </c:pt>
                      <c:pt idx="426">
                        <c:v>9.6359999999999997E-7</c:v>
                      </c:pt>
                      <c:pt idx="427">
                        <c:v>9.5999999999999991E-7</c:v>
                      </c:pt>
                      <c:pt idx="428">
                        <c:v>9.5620000000000005E-7</c:v>
                      </c:pt>
                      <c:pt idx="429">
                        <c:v>9.5229999999999997E-7</c:v>
                      </c:pt>
                      <c:pt idx="430">
                        <c:v>9.4880000000000003E-7</c:v>
                      </c:pt>
                      <c:pt idx="431">
                        <c:v>9.457E-7</c:v>
                      </c:pt>
                      <c:pt idx="432">
                        <c:v>9.428E-7</c:v>
                      </c:pt>
                      <c:pt idx="433">
                        <c:v>9.4010000000000001E-7</c:v>
                      </c:pt>
                      <c:pt idx="434">
                        <c:v>9.3740000000000002E-7</c:v>
                      </c:pt>
                      <c:pt idx="435">
                        <c:v>9.343E-7</c:v>
                      </c:pt>
                      <c:pt idx="436">
                        <c:v>9.2959999999999996E-7</c:v>
                      </c:pt>
                      <c:pt idx="437">
                        <c:v>9.2539999999999996E-7</c:v>
                      </c:pt>
                      <c:pt idx="438">
                        <c:v>9.2040000000000001E-7</c:v>
                      </c:pt>
                      <c:pt idx="439">
                        <c:v>9.1439999999999998E-7</c:v>
                      </c:pt>
                      <c:pt idx="440">
                        <c:v>9.0749999999999999E-7</c:v>
                      </c:pt>
                      <c:pt idx="441">
                        <c:v>8.9999999999999996E-7</c:v>
                      </c:pt>
                      <c:pt idx="442">
                        <c:v>8.921E-7</c:v>
                      </c:pt>
                      <c:pt idx="443">
                        <c:v>8.8430000000000005E-7</c:v>
                      </c:pt>
                      <c:pt idx="444">
                        <c:v>8.7720000000000005E-7</c:v>
                      </c:pt>
                      <c:pt idx="445">
                        <c:v>8.7130000000000003E-7</c:v>
                      </c:pt>
                      <c:pt idx="446">
                        <c:v>8.6720000000000004E-7</c:v>
                      </c:pt>
                      <c:pt idx="447">
                        <c:v>8.653E-7</c:v>
                      </c:pt>
                      <c:pt idx="448">
                        <c:v>8.6570000000000003E-7</c:v>
                      </c:pt>
                      <c:pt idx="449">
                        <c:v>8.681E-7</c:v>
                      </c:pt>
                      <c:pt idx="450">
                        <c:v>8.723E-7</c:v>
                      </c:pt>
                      <c:pt idx="451">
                        <c:v>8.7759999999999997E-7</c:v>
                      </c:pt>
                      <c:pt idx="452">
                        <c:v>8.8370000000000001E-7</c:v>
                      </c:pt>
                      <c:pt idx="453">
                        <c:v>8.9019999999999996E-7</c:v>
                      </c:pt>
                      <c:pt idx="454">
                        <c:v>8.9680000000000004E-7</c:v>
                      </c:pt>
                      <c:pt idx="455">
                        <c:v>9.0350000000000001E-7</c:v>
                      </c:pt>
                      <c:pt idx="456">
                        <c:v>9.0999999999999997E-7</c:v>
                      </c:pt>
                      <c:pt idx="457">
                        <c:v>9.1630000000000002E-7</c:v>
                      </c:pt>
                      <c:pt idx="458">
                        <c:v>9.2230000000000005E-7</c:v>
                      </c:pt>
                      <c:pt idx="459">
                        <c:v>9.2809999999999995E-7</c:v>
                      </c:pt>
                      <c:pt idx="460">
                        <c:v>9.3379999999999996E-7</c:v>
                      </c:pt>
                      <c:pt idx="461">
                        <c:v>9.3910000000000004E-7</c:v>
                      </c:pt>
                      <c:pt idx="462">
                        <c:v>9.4430000000000001E-7</c:v>
                      </c:pt>
                      <c:pt idx="463">
                        <c:v>9.4929999999999996E-7</c:v>
                      </c:pt>
                      <c:pt idx="464">
                        <c:v>9.5459999999999993E-7</c:v>
                      </c:pt>
                      <c:pt idx="465">
                        <c:v>9.6019999999999993E-7</c:v>
                      </c:pt>
                      <c:pt idx="466">
                        <c:v>9.6609999999999995E-7</c:v>
                      </c:pt>
                      <c:pt idx="467">
                        <c:v>9.724E-7</c:v>
                      </c:pt>
                      <c:pt idx="468">
                        <c:v>9.7910000000000008E-7</c:v>
                      </c:pt>
                      <c:pt idx="469">
                        <c:v>9.8589999999999995E-7</c:v>
                      </c:pt>
                      <c:pt idx="470">
                        <c:v>9.9300000000000006E-7</c:v>
                      </c:pt>
                      <c:pt idx="471">
                        <c:v>9.9999999999999995E-7</c:v>
                      </c:pt>
                      <c:pt idx="472">
                        <c:v>1.0079999999999999E-6</c:v>
                      </c:pt>
                      <c:pt idx="473">
                        <c:v>1.0160000000000001E-6</c:v>
                      </c:pt>
                      <c:pt idx="474">
                        <c:v>1.0240000000000001E-6</c:v>
                      </c:pt>
                      <c:pt idx="475">
                        <c:v>1.0330000000000001E-6</c:v>
                      </c:pt>
                      <c:pt idx="476">
                        <c:v>1.0419999999999999E-6</c:v>
                      </c:pt>
                      <c:pt idx="477">
                        <c:v>1.052E-6</c:v>
                      </c:pt>
                      <c:pt idx="478">
                        <c:v>1.0589999999999999E-6</c:v>
                      </c:pt>
                      <c:pt idx="479">
                        <c:v>1.068E-6</c:v>
                      </c:pt>
                      <c:pt idx="480">
                        <c:v>1.0780000000000001E-6</c:v>
                      </c:pt>
                      <c:pt idx="481">
                        <c:v>1.0869999999999999E-6</c:v>
                      </c:pt>
                      <c:pt idx="482">
                        <c:v>1.0950000000000001E-6</c:v>
                      </c:pt>
                      <c:pt idx="483">
                        <c:v>1.1030000000000001E-6</c:v>
                      </c:pt>
                      <c:pt idx="484">
                        <c:v>1.111E-6</c:v>
                      </c:pt>
                      <c:pt idx="485">
                        <c:v>1.119E-6</c:v>
                      </c:pt>
                      <c:pt idx="486">
                        <c:v>1.127E-6</c:v>
                      </c:pt>
                      <c:pt idx="487">
                        <c:v>1.1340000000000001E-6</c:v>
                      </c:pt>
                      <c:pt idx="488">
                        <c:v>1.141E-6</c:v>
                      </c:pt>
                      <c:pt idx="489">
                        <c:v>1.1480000000000001E-6</c:v>
                      </c:pt>
                      <c:pt idx="490">
                        <c:v>1.1540000000000001E-6</c:v>
                      </c:pt>
                      <c:pt idx="491">
                        <c:v>1.1599999999999999E-6</c:v>
                      </c:pt>
                      <c:pt idx="492">
                        <c:v>1.1650000000000001E-6</c:v>
                      </c:pt>
                      <c:pt idx="493">
                        <c:v>1.1680000000000001E-6</c:v>
                      </c:pt>
                      <c:pt idx="494">
                        <c:v>1.1710000000000001E-6</c:v>
                      </c:pt>
                      <c:pt idx="495">
                        <c:v>1.172E-6</c:v>
                      </c:pt>
                      <c:pt idx="496">
                        <c:v>1.172E-6</c:v>
                      </c:pt>
                      <c:pt idx="497">
                        <c:v>1.172E-6</c:v>
                      </c:pt>
                      <c:pt idx="498">
                        <c:v>1.173E-6</c:v>
                      </c:pt>
                      <c:pt idx="499">
                        <c:v>1.173E-6</c:v>
                      </c:pt>
                      <c:pt idx="500">
                        <c:v>1.173E-6</c:v>
                      </c:pt>
                      <c:pt idx="501">
                        <c:v>1.173E-6</c:v>
                      </c:pt>
                      <c:pt idx="502">
                        <c:v>1.1739999999999999E-6</c:v>
                      </c:pt>
                      <c:pt idx="503">
                        <c:v>1.175E-6</c:v>
                      </c:pt>
                      <c:pt idx="504">
                        <c:v>1.1769999999999999E-6</c:v>
                      </c:pt>
                      <c:pt idx="505">
                        <c:v>1.178E-6</c:v>
                      </c:pt>
                      <c:pt idx="506">
                        <c:v>1.1799999999999999E-6</c:v>
                      </c:pt>
                      <c:pt idx="507">
                        <c:v>1.1799999999999999E-6</c:v>
                      </c:pt>
                      <c:pt idx="508">
                        <c:v>1.1799999999999999E-6</c:v>
                      </c:pt>
                      <c:pt idx="509">
                        <c:v>1.1790000000000001E-6</c:v>
                      </c:pt>
                      <c:pt idx="510">
                        <c:v>1.1769999999999999E-6</c:v>
                      </c:pt>
                      <c:pt idx="511">
                        <c:v>1.1739999999999999E-6</c:v>
                      </c:pt>
                      <c:pt idx="512">
                        <c:v>1.1689999999999999E-6</c:v>
                      </c:pt>
                      <c:pt idx="513">
                        <c:v>1.1629999999999999E-6</c:v>
                      </c:pt>
                      <c:pt idx="514">
                        <c:v>1.158E-6</c:v>
                      </c:pt>
                      <c:pt idx="515">
                        <c:v>1.1540000000000001E-6</c:v>
                      </c:pt>
                      <c:pt idx="516">
                        <c:v>1.1489999999999999E-6</c:v>
                      </c:pt>
                      <c:pt idx="517">
                        <c:v>1.145E-6</c:v>
                      </c:pt>
                      <c:pt idx="518">
                        <c:v>1.141E-6</c:v>
                      </c:pt>
                      <c:pt idx="519">
                        <c:v>1.1379999999999999E-6</c:v>
                      </c:pt>
                      <c:pt idx="520">
                        <c:v>1.1340000000000001E-6</c:v>
                      </c:pt>
                      <c:pt idx="521">
                        <c:v>1.1289999999999999E-6</c:v>
                      </c:pt>
                      <c:pt idx="522">
                        <c:v>1.1230000000000001E-6</c:v>
                      </c:pt>
                      <c:pt idx="523">
                        <c:v>1.116E-6</c:v>
                      </c:pt>
                      <c:pt idx="524">
                        <c:v>1.1060000000000001E-6</c:v>
                      </c:pt>
                      <c:pt idx="525">
                        <c:v>1.096E-6</c:v>
                      </c:pt>
                      <c:pt idx="526">
                        <c:v>1.085E-6</c:v>
                      </c:pt>
                      <c:pt idx="527">
                        <c:v>1.0729999999999999E-6</c:v>
                      </c:pt>
                      <c:pt idx="528">
                        <c:v>1.062E-6</c:v>
                      </c:pt>
                      <c:pt idx="529">
                        <c:v>1.052E-6</c:v>
                      </c:pt>
                      <c:pt idx="530">
                        <c:v>1.0410000000000001E-6</c:v>
                      </c:pt>
                      <c:pt idx="531">
                        <c:v>1.032E-6</c:v>
                      </c:pt>
                      <c:pt idx="532">
                        <c:v>1.0219999999999999E-6</c:v>
                      </c:pt>
                      <c:pt idx="533">
                        <c:v>1.0130000000000001E-6</c:v>
                      </c:pt>
                      <c:pt idx="534">
                        <c:v>1.0049999999999999E-6</c:v>
                      </c:pt>
                      <c:pt idx="535">
                        <c:v>9.9830000000000004E-7</c:v>
                      </c:pt>
                      <c:pt idx="536">
                        <c:v>9.9310000000000007E-7</c:v>
                      </c:pt>
                      <c:pt idx="537">
                        <c:v>9.9000000000000005E-7</c:v>
                      </c:pt>
                      <c:pt idx="538">
                        <c:v>9.8889999999999997E-7</c:v>
                      </c:pt>
                      <c:pt idx="539">
                        <c:v>9.8869999999999995E-7</c:v>
                      </c:pt>
                      <c:pt idx="540">
                        <c:v>9.9129999999999994E-7</c:v>
                      </c:pt>
                      <c:pt idx="541">
                        <c:v>9.9550000000000004E-7</c:v>
                      </c:pt>
                      <c:pt idx="542">
                        <c:v>1.001E-6</c:v>
                      </c:pt>
                      <c:pt idx="543">
                        <c:v>1.0079999999999999E-6</c:v>
                      </c:pt>
                      <c:pt idx="544">
                        <c:v>1.017E-6</c:v>
                      </c:pt>
                      <c:pt idx="545">
                        <c:v>1.026E-6</c:v>
                      </c:pt>
                      <c:pt idx="546">
                        <c:v>1.0359999999999999E-6</c:v>
                      </c:pt>
                      <c:pt idx="547">
                        <c:v>1.046E-6</c:v>
                      </c:pt>
                      <c:pt idx="548">
                        <c:v>1.057E-6</c:v>
                      </c:pt>
                      <c:pt idx="549">
                        <c:v>1.068E-6</c:v>
                      </c:pt>
                      <c:pt idx="550">
                        <c:v>1.08E-6</c:v>
                      </c:pt>
                      <c:pt idx="551">
                        <c:v>1.0899999999999999E-6</c:v>
                      </c:pt>
                      <c:pt idx="552">
                        <c:v>1.1009999999999999E-6</c:v>
                      </c:pt>
                      <c:pt idx="553">
                        <c:v>1.111E-6</c:v>
                      </c:pt>
                      <c:pt idx="554">
                        <c:v>1.122E-6</c:v>
                      </c:pt>
                      <c:pt idx="555">
                        <c:v>1.133E-6</c:v>
                      </c:pt>
                      <c:pt idx="556">
                        <c:v>1.1429999999999999E-6</c:v>
                      </c:pt>
                      <c:pt idx="557">
                        <c:v>1.153E-6</c:v>
                      </c:pt>
                      <c:pt idx="558">
                        <c:v>1.1620000000000001E-6</c:v>
                      </c:pt>
                      <c:pt idx="559">
                        <c:v>1.172E-6</c:v>
                      </c:pt>
                      <c:pt idx="560">
                        <c:v>1.1799999999999999E-6</c:v>
                      </c:pt>
                      <c:pt idx="561">
                        <c:v>1.189E-6</c:v>
                      </c:pt>
                      <c:pt idx="562">
                        <c:v>1.1960000000000001E-6</c:v>
                      </c:pt>
                      <c:pt idx="563">
                        <c:v>1.203E-6</c:v>
                      </c:pt>
                      <c:pt idx="564">
                        <c:v>1.2100000000000001E-6</c:v>
                      </c:pt>
                      <c:pt idx="565">
                        <c:v>1.215E-6</c:v>
                      </c:pt>
                      <c:pt idx="566">
                        <c:v>1.2190000000000001E-6</c:v>
                      </c:pt>
                      <c:pt idx="567">
                        <c:v>1.2219999999999999E-6</c:v>
                      </c:pt>
                      <c:pt idx="568">
                        <c:v>1.2249999999999999E-6</c:v>
                      </c:pt>
                      <c:pt idx="569">
                        <c:v>1.2270000000000001E-6</c:v>
                      </c:pt>
                      <c:pt idx="570">
                        <c:v>1.2279999999999999E-6</c:v>
                      </c:pt>
                      <c:pt idx="571">
                        <c:v>1.229E-6</c:v>
                      </c:pt>
                      <c:pt idx="572">
                        <c:v>1.229E-6</c:v>
                      </c:pt>
                      <c:pt idx="573">
                        <c:v>1.229E-6</c:v>
                      </c:pt>
                      <c:pt idx="574">
                        <c:v>1.2270000000000001E-6</c:v>
                      </c:pt>
                      <c:pt idx="575">
                        <c:v>1.2249999999999999E-6</c:v>
                      </c:pt>
                      <c:pt idx="576">
                        <c:v>1.221E-6</c:v>
                      </c:pt>
                      <c:pt idx="577">
                        <c:v>1.215E-6</c:v>
                      </c:pt>
                      <c:pt idx="578">
                        <c:v>1.207E-6</c:v>
                      </c:pt>
                      <c:pt idx="579">
                        <c:v>1.198E-6</c:v>
                      </c:pt>
                      <c:pt idx="580">
                        <c:v>1.187E-6</c:v>
                      </c:pt>
                      <c:pt idx="581">
                        <c:v>1.175E-6</c:v>
                      </c:pt>
                      <c:pt idx="582">
                        <c:v>1.1629999999999999E-6</c:v>
                      </c:pt>
                      <c:pt idx="583">
                        <c:v>1.15E-6</c:v>
                      </c:pt>
                      <c:pt idx="584">
                        <c:v>1.1370000000000001E-6</c:v>
                      </c:pt>
                      <c:pt idx="585">
                        <c:v>1.125E-6</c:v>
                      </c:pt>
                      <c:pt idx="586">
                        <c:v>1.113E-6</c:v>
                      </c:pt>
                      <c:pt idx="587">
                        <c:v>1.1009999999999999E-6</c:v>
                      </c:pt>
                      <c:pt idx="588">
                        <c:v>1.0899999999999999E-6</c:v>
                      </c:pt>
                      <c:pt idx="589">
                        <c:v>1.08E-6</c:v>
                      </c:pt>
                      <c:pt idx="590">
                        <c:v>1.0690000000000001E-6</c:v>
                      </c:pt>
                      <c:pt idx="591">
                        <c:v>1.0580000000000001E-6</c:v>
                      </c:pt>
                      <c:pt idx="592">
                        <c:v>1.046E-6</c:v>
                      </c:pt>
                      <c:pt idx="593">
                        <c:v>1.0330000000000001E-6</c:v>
                      </c:pt>
                      <c:pt idx="594">
                        <c:v>1.02E-6</c:v>
                      </c:pt>
                      <c:pt idx="595">
                        <c:v>1.006E-6</c:v>
                      </c:pt>
                      <c:pt idx="596">
                        <c:v>9.9290000000000006E-7</c:v>
                      </c:pt>
                      <c:pt idx="597">
                        <c:v>9.8130000000000003E-7</c:v>
                      </c:pt>
                      <c:pt idx="598">
                        <c:v>9.7199999999999997E-7</c:v>
                      </c:pt>
                      <c:pt idx="599">
                        <c:v>9.653999999999999E-7</c:v>
                      </c:pt>
                      <c:pt idx="600">
                        <c:v>9.6150000000000003E-7</c:v>
                      </c:pt>
                      <c:pt idx="601">
                        <c:v>9.597000000000001E-7</c:v>
                      </c:pt>
                      <c:pt idx="602">
                        <c:v>9.5989999999999991E-7</c:v>
                      </c:pt>
                      <c:pt idx="603">
                        <c:v>9.6150000000000003E-7</c:v>
                      </c:pt>
                      <c:pt idx="604">
                        <c:v>9.6420000000000002E-7</c:v>
                      </c:pt>
                      <c:pt idx="605">
                        <c:v>9.6690000000000001E-7</c:v>
                      </c:pt>
                      <c:pt idx="606">
                        <c:v>9.7119999999999991E-7</c:v>
                      </c:pt>
                      <c:pt idx="607">
                        <c:v>9.7600000000000006E-7</c:v>
                      </c:pt>
                      <c:pt idx="608">
                        <c:v>9.8110000000000002E-7</c:v>
                      </c:pt>
                      <c:pt idx="609">
                        <c:v>9.8660000000000001E-7</c:v>
                      </c:pt>
                      <c:pt idx="610">
                        <c:v>9.9230000000000001E-7</c:v>
                      </c:pt>
                      <c:pt idx="611">
                        <c:v>9.9820000000000003E-7</c:v>
                      </c:pt>
                      <c:pt idx="612">
                        <c:v>1.004E-6</c:v>
                      </c:pt>
                      <c:pt idx="613">
                        <c:v>1.0100000000000001E-6</c:v>
                      </c:pt>
                      <c:pt idx="614">
                        <c:v>1.0160000000000001E-6</c:v>
                      </c:pt>
                      <c:pt idx="615">
                        <c:v>1.0210000000000001E-6</c:v>
                      </c:pt>
                      <c:pt idx="616">
                        <c:v>1.0270000000000001E-6</c:v>
                      </c:pt>
                      <c:pt idx="617">
                        <c:v>1.0330000000000001E-6</c:v>
                      </c:pt>
                      <c:pt idx="618">
                        <c:v>1.0380000000000001E-6</c:v>
                      </c:pt>
                      <c:pt idx="619">
                        <c:v>1.043E-6</c:v>
                      </c:pt>
                      <c:pt idx="620">
                        <c:v>1.0470000000000001E-6</c:v>
                      </c:pt>
                      <c:pt idx="621">
                        <c:v>1.052E-6</c:v>
                      </c:pt>
                      <c:pt idx="622">
                        <c:v>1.0559999999999999E-6</c:v>
                      </c:pt>
                      <c:pt idx="623">
                        <c:v>1.06E-6</c:v>
                      </c:pt>
                      <c:pt idx="624">
                        <c:v>1.062E-6</c:v>
                      </c:pt>
                      <c:pt idx="625">
                        <c:v>1.0640000000000001E-6</c:v>
                      </c:pt>
                      <c:pt idx="626">
                        <c:v>1.0640000000000001E-6</c:v>
                      </c:pt>
                      <c:pt idx="627">
                        <c:v>1.063E-6</c:v>
                      </c:pt>
                      <c:pt idx="628">
                        <c:v>1.0610000000000001E-6</c:v>
                      </c:pt>
                      <c:pt idx="629">
                        <c:v>1.057E-6</c:v>
                      </c:pt>
                      <c:pt idx="630">
                        <c:v>1.051E-6</c:v>
                      </c:pt>
                      <c:pt idx="631">
                        <c:v>1.0440000000000001E-6</c:v>
                      </c:pt>
                      <c:pt idx="632">
                        <c:v>1.0359999999999999E-6</c:v>
                      </c:pt>
                      <c:pt idx="633">
                        <c:v>1.0279999999999999E-6</c:v>
                      </c:pt>
                      <c:pt idx="634">
                        <c:v>1.0210000000000001E-6</c:v>
                      </c:pt>
                      <c:pt idx="635">
                        <c:v>1.0160000000000001E-6</c:v>
                      </c:pt>
                      <c:pt idx="636">
                        <c:v>1.012E-6</c:v>
                      </c:pt>
                      <c:pt idx="637">
                        <c:v>1.0100000000000001E-6</c:v>
                      </c:pt>
                      <c:pt idx="638">
                        <c:v>1.0100000000000001E-6</c:v>
                      </c:pt>
                      <c:pt idx="639">
                        <c:v>1.0100000000000001E-6</c:v>
                      </c:pt>
                      <c:pt idx="640">
                        <c:v>1.0109999999999999E-6</c:v>
                      </c:pt>
                      <c:pt idx="641">
                        <c:v>1.012E-6</c:v>
                      </c:pt>
                      <c:pt idx="642">
                        <c:v>1.0130000000000001E-6</c:v>
                      </c:pt>
                      <c:pt idx="643">
                        <c:v>1.0130000000000001E-6</c:v>
                      </c:pt>
                      <c:pt idx="644">
                        <c:v>1.012E-6</c:v>
                      </c:pt>
                      <c:pt idx="645">
                        <c:v>1.0100000000000001E-6</c:v>
                      </c:pt>
                      <c:pt idx="646">
                        <c:v>1.006E-6</c:v>
                      </c:pt>
                      <c:pt idx="647">
                        <c:v>1.001E-6</c:v>
                      </c:pt>
                      <c:pt idx="648">
                        <c:v>9.9399999999999993E-7</c:v>
                      </c:pt>
                      <c:pt idx="649">
                        <c:v>9.851999999999999E-7</c:v>
                      </c:pt>
                      <c:pt idx="650">
                        <c:v>9.7479999999999997E-7</c:v>
                      </c:pt>
                      <c:pt idx="651">
                        <c:v>9.6130000000000001E-7</c:v>
                      </c:pt>
                      <c:pt idx="652">
                        <c:v>9.4919999999999995E-7</c:v>
                      </c:pt>
                      <c:pt idx="653">
                        <c:v>9.3730000000000001E-7</c:v>
                      </c:pt>
                      <c:pt idx="654">
                        <c:v>9.2640000000000004E-7</c:v>
                      </c:pt>
                      <c:pt idx="655">
                        <c:v>9.174E-7</c:v>
                      </c:pt>
                      <c:pt idx="656">
                        <c:v>9.1060000000000001E-7</c:v>
                      </c:pt>
                      <c:pt idx="657">
                        <c:v>9.0589999999999998E-7</c:v>
                      </c:pt>
                      <c:pt idx="658">
                        <c:v>9.0299999999999997E-7</c:v>
                      </c:pt>
                      <c:pt idx="659">
                        <c:v>9.0149999999999997E-7</c:v>
                      </c:pt>
                      <c:pt idx="660">
                        <c:v>9.0110000000000004E-7</c:v>
                      </c:pt>
                      <c:pt idx="661">
                        <c:v>9.0149999999999997E-7</c:v>
                      </c:pt>
                      <c:pt idx="662">
                        <c:v>9.0250000000000004E-7</c:v>
                      </c:pt>
                      <c:pt idx="663">
                        <c:v>9.0400000000000005E-7</c:v>
                      </c:pt>
                      <c:pt idx="664">
                        <c:v>9.0589999999999998E-7</c:v>
                      </c:pt>
                      <c:pt idx="665">
                        <c:v>9.0810000000000004E-7</c:v>
                      </c:pt>
                      <c:pt idx="666">
                        <c:v>9.1070000000000002E-7</c:v>
                      </c:pt>
                      <c:pt idx="667">
                        <c:v>9.1370000000000004E-7</c:v>
                      </c:pt>
                      <c:pt idx="668">
                        <c:v>9.1709999999999997E-7</c:v>
                      </c:pt>
                      <c:pt idx="669">
                        <c:v>9.2080000000000004E-7</c:v>
                      </c:pt>
                      <c:pt idx="670">
                        <c:v>9.2490000000000003E-7</c:v>
                      </c:pt>
                      <c:pt idx="671">
                        <c:v>9.2949999999999995E-7</c:v>
                      </c:pt>
                      <c:pt idx="672">
                        <c:v>9.3450000000000001E-7</c:v>
                      </c:pt>
                      <c:pt idx="673">
                        <c:v>9.4E-7</c:v>
                      </c:pt>
                      <c:pt idx="674">
                        <c:v>9.4590000000000002E-7</c:v>
                      </c:pt>
                      <c:pt idx="675">
                        <c:v>9.5229999999999997E-7</c:v>
                      </c:pt>
                      <c:pt idx="676">
                        <c:v>9.5920000000000007E-7</c:v>
                      </c:pt>
                      <c:pt idx="677">
                        <c:v>9.6659999999999999E-7</c:v>
                      </c:pt>
                      <c:pt idx="678">
                        <c:v>9.7439999999999994E-7</c:v>
                      </c:pt>
                      <c:pt idx="679">
                        <c:v>9.8259999999999992E-7</c:v>
                      </c:pt>
                      <c:pt idx="680">
                        <c:v>9.9139999999999994E-7</c:v>
                      </c:pt>
                      <c:pt idx="681">
                        <c:v>1.001E-6</c:v>
                      </c:pt>
                      <c:pt idx="682">
                        <c:v>1.0100000000000001E-6</c:v>
                      </c:pt>
                      <c:pt idx="683">
                        <c:v>1.02E-6</c:v>
                      </c:pt>
                      <c:pt idx="684">
                        <c:v>1.031E-6</c:v>
                      </c:pt>
                      <c:pt idx="685">
                        <c:v>1.0419999999999999E-6</c:v>
                      </c:pt>
                      <c:pt idx="686">
                        <c:v>1.0529999999999999E-6</c:v>
                      </c:pt>
                      <c:pt idx="687">
                        <c:v>1.0640000000000001E-6</c:v>
                      </c:pt>
                      <c:pt idx="688">
                        <c:v>1.0750000000000001E-6</c:v>
                      </c:pt>
                      <c:pt idx="689">
                        <c:v>1.0869999999999999E-6</c:v>
                      </c:pt>
                      <c:pt idx="690">
                        <c:v>1.0979999999999999E-6</c:v>
                      </c:pt>
                      <c:pt idx="691">
                        <c:v>1.11E-6</c:v>
                      </c:pt>
                      <c:pt idx="692">
                        <c:v>1.1209999999999999E-6</c:v>
                      </c:pt>
                      <c:pt idx="693">
                        <c:v>1.1319999999999999E-6</c:v>
                      </c:pt>
                      <c:pt idx="694">
                        <c:v>1.1429999999999999E-6</c:v>
                      </c:pt>
                      <c:pt idx="695">
                        <c:v>1.153E-6</c:v>
                      </c:pt>
                      <c:pt idx="696">
                        <c:v>1.1620000000000001E-6</c:v>
                      </c:pt>
                      <c:pt idx="697">
                        <c:v>1.1710000000000001E-6</c:v>
                      </c:pt>
                      <c:pt idx="698">
                        <c:v>1.1790000000000001E-6</c:v>
                      </c:pt>
                      <c:pt idx="699">
                        <c:v>1.186E-6</c:v>
                      </c:pt>
                      <c:pt idx="700">
                        <c:v>1.1909999999999999E-6</c:v>
                      </c:pt>
                      <c:pt idx="701">
                        <c:v>1.1939999999999999E-6</c:v>
                      </c:pt>
                      <c:pt idx="702">
                        <c:v>1.1960000000000001E-6</c:v>
                      </c:pt>
                      <c:pt idx="703">
                        <c:v>1.1960000000000001E-6</c:v>
                      </c:pt>
                      <c:pt idx="704">
                        <c:v>1.1939999999999999E-6</c:v>
                      </c:pt>
                      <c:pt idx="705">
                        <c:v>1.189E-6</c:v>
                      </c:pt>
                      <c:pt idx="706">
                        <c:v>1.1829999999999999E-6</c:v>
                      </c:pt>
                      <c:pt idx="707">
                        <c:v>1.175E-6</c:v>
                      </c:pt>
                      <c:pt idx="708">
                        <c:v>1.1650000000000001E-6</c:v>
                      </c:pt>
                      <c:pt idx="709">
                        <c:v>1.1519999999999999E-6</c:v>
                      </c:pt>
                      <c:pt idx="710">
                        <c:v>1.136E-6</c:v>
                      </c:pt>
                      <c:pt idx="711">
                        <c:v>1.1179999999999999E-6</c:v>
                      </c:pt>
                      <c:pt idx="712">
                        <c:v>1.097E-6</c:v>
                      </c:pt>
                      <c:pt idx="713">
                        <c:v>1.0750000000000001E-6</c:v>
                      </c:pt>
                      <c:pt idx="714">
                        <c:v>1.054E-6</c:v>
                      </c:pt>
                      <c:pt idx="715">
                        <c:v>1.034E-6</c:v>
                      </c:pt>
                      <c:pt idx="716">
                        <c:v>1.018E-6</c:v>
                      </c:pt>
                      <c:pt idx="717">
                        <c:v>1.0049999999999999E-6</c:v>
                      </c:pt>
                      <c:pt idx="718">
                        <c:v>9.991000000000001E-7</c:v>
                      </c:pt>
                      <c:pt idx="719">
                        <c:v>9.9820000000000003E-7</c:v>
                      </c:pt>
                      <c:pt idx="720">
                        <c:v>1.0020000000000001E-6</c:v>
                      </c:pt>
                      <c:pt idx="721">
                        <c:v>1.0079999999999999E-6</c:v>
                      </c:pt>
                      <c:pt idx="722">
                        <c:v>1.017E-6</c:v>
                      </c:pt>
                      <c:pt idx="723">
                        <c:v>1.0279999999999999E-6</c:v>
                      </c:pt>
                      <c:pt idx="724">
                        <c:v>1.0380000000000001E-6</c:v>
                      </c:pt>
                      <c:pt idx="725">
                        <c:v>1.049E-6</c:v>
                      </c:pt>
                      <c:pt idx="726">
                        <c:v>1.0589999999999999E-6</c:v>
                      </c:pt>
                      <c:pt idx="727">
                        <c:v>1.0690000000000001E-6</c:v>
                      </c:pt>
                      <c:pt idx="728">
                        <c:v>1.079E-6</c:v>
                      </c:pt>
                      <c:pt idx="729">
                        <c:v>1.088E-6</c:v>
                      </c:pt>
                      <c:pt idx="730">
                        <c:v>1.097E-6</c:v>
                      </c:pt>
                      <c:pt idx="731">
                        <c:v>1.1039999999999999E-6</c:v>
                      </c:pt>
                      <c:pt idx="732">
                        <c:v>1.111E-6</c:v>
                      </c:pt>
                      <c:pt idx="733">
                        <c:v>1.1170000000000001E-6</c:v>
                      </c:pt>
                      <c:pt idx="734">
                        <c:v>1.122E-6</c:v>
                      </c:pt>
                      <c:pt idx="735">
                        <c:v>1.1260000000000001E-6</c:v>
                      </c:pt>
                      <c:pt idx="736">
                        <c:v>1.128E-6</c:v>
                      </c:pt>
                      <c:pt idx="737">
                        <c:v>1.128E-6</c:v>
                      </c:pt>
                      <c:pt idx="738">
                        <c:v>1.127E-6</c:v>
                      </c:pt>
                      <c:pt idx="739">
                        <c:v>1.1230000000000001E-6</c:v>
                      </c:pt>
                      <c:pt idx="740">
                        <c:v>1.1170000000000001E-6</c:v>
                      </c:pt>
                      <c:pt idx="741">
                        <c:v>1.108E-6</c:v>
                      </c:pt>
                      <c:pt idx="742">
                        <c:v>1.096E-6</c:v>
                      </c:pt>
                      <c:pt idx="743">
                        <c:v>1.0809999999999999E-6</c:v>
                      </c:pt>
                      <c:pt idx="744">
                        <c:v>1.063E-6</c:v>
                      </c:pt>
                      <c:pt idx="745">
                        <c:v>1.0440000000000001E-6</c:v>
                      </c:pt>
                      <c:pt idx="746">
                        <c:v>1.023E-6</c:v>
                      </c:pt>
                      <c:pt idx="747">
                        <c:v>1.001E-6</c:v>
                      </c:pt>
                      <c:pt idx="748">
                        <c:v>9.8049999999999997E-7</c:v>
                      </c:pt>
                      <c:pt idx="749">
                        <c:v>9.6099999999999999E-7</c:v>
                      </c:pt>
                      <c:pt idx="750">
                        <c:v>9.4300000000000001E-7</c:v>
                      </c:pt>
                      <c:pt idx="751">
                        <c:v>9.2689999999999997E-7</c:v>
                      </c:pt>
                      <c:pt idx="752">
                        <c:v>9.1289999999999998E-7</c:v>
                      </c:pt>
                      <c:pt idx="753">
                        <c:v>8.9920000000000001E-7</c:v>
                      </c:pt>
                      <c:pt idx="754">
                        <c:v>8.9029999999999997E-7</c:v>
                      </c:pt>
                      <c:pt idx="755">
                        <c:v>8.8420000000000004E-7</c:v>
                      </c:pt>
                      <c:pt idx="756">
                        <c:v>8.8049999999999998E-7</c:v>
                      </c:pt>
                      <c:pt idx="757">
                        <c:v>8.7879999999999995E-7</c:v>
                      </c:pt>
                      <c:pt idx="758">
                        <c:v>8.7830000000000002E-7</c:v>
                      </c:pt>
                      <c:pt idx="759">
                        <c:v>8.7869999999999995E-7</c:v>
                      </c:pt>
                      <c:pt idx="760">
                        <c:v>8.7960000000000001E-7</c:v>
                      </c:pt>
                      <c:pt idx="761">
                        <c:v>8.8069999999999999E-7</c:v>
                      </c:pt>
                      <c:pt idx="762">
                        <c:v>8.8199999999999998E-7</c:v>
                      </c:pt>
                      <c:pt idx="763">
                        <c:v>8.8349999999999999E-7</c:v>
                      </c:pt>
                      <c:pt idx="764">
                        <c:v>8.851E-7</c:v>
                      </c:pt>
                      <c:pt idx="765">
                        <c:v>8.8690000000000003E-7</c:v>
                      </c:pt>
                      <c:pt idx="766">
                        <c:v>8.8889999999999997E-7</c:v>
                      </c:pt>
                      <c:pt idx="767">
                        <c:v>8.9130000000000005E-7</c:v>
                      </c:pt>
                      <c:pt idx="768">
                        <c:v>8.9400000000000004E-7</c:v>
                      </c:pt>
                      <c:pt idx="769">
                        <c:v>8.9709999999999995E-7</c:v>
                      </c:pt>
                      <c:pt idx="770">
                        <c:v>9.006E-7</c:v>
                      </c:pt>
                      <c:pt idx="771">
                        <c:v>9.0459999999999999E-7</c:v>
                      </c:pt>
                      <c:pt idx="772">
                        <c:v>9.0910000000000001E-7</c:v>
                      </c:pt>
                      <c:pt idx="773">
                        <c:v>9.1419999999999997E-7</c:v>
                      </c:pt>
                      <c:pt idx="774">
                        <c:v>9.1969999999999996E-7</c:v>
                      </c:pt>
                      <c:pt idx="775">
                        <c:v>9.2569999999999998E-7</c:v>
                      </c:pt>
                      <c:pt idx="776">
                        <c:v>9.3229999999999995E-7</c:v>
                      </c:pt>
                      <c:pt idx="777">
                        <c:v>9.3949999999999996E-7</c:v>
                      </c:pt>
                      <c:pt idx="778">
                        <c:v>9.471E-7</c:v>
                      </c:pt>
                      <c:pt idx="779">
                        <c:v>9.5519999999999998E-7</c:v>
                      </c:pt>
                      <c:pt idx="780">
                        <c:v>9.639E-7</c:v>
                      </c:pt>
                      <c:pt idx="781">
                        <c:v>9.7290000000000004E-7</c:v>
                      </c:pt>
                      <c:pt idx="782">
                        <c:v>9.823999999999999E-7</c:v>
                      </c:pt>
                      <c:pt idx="783">
                        <c:v>9.9230000000000001E-7</c:v>
                      </c:pt>
                      <c:pt idx="784">
                        <c:v>1.0020000000000001E-6</c:v>
                      </c:pt>
                      <c:pt idx="785">
                        <c:v>1.0130000000000001E-6</c:v>
                      </c:pt>
                      <c:pt idx="786">
                        <c:v>1.0240000000000001E-6</c:v>
                      </c:pt>
                      <c:pt idx="787">
                        <c:v>1.034E-6</c:v>
                      </c:pt>
                      <c:pt idx="788">
                        <c:v>1.0449999999999999E-6</c:v>
                      </c:pt>
                      <c:pt idx="789">
                        <c:v>1.0559999999999999E-6</c:v>
                      </c:pt>
                      <c:pt idx="790">
                        <c:v>1.0669999999999999E-6</c:v>
                      </c:pt>
                      <c:pt idx="791">
                        <c:v>1.077E-6</c:v>
                      </c:pt>
                      <c:pt idx="792">
                        <c:v>1.0869999999999999E-6</c:v>
                      </c:pt>
                      <c:pt idx="793">
                        <c:v>1.096E-6</c:v>
                      </c:pt>
                      <c:pt idx="794">
                        <c:v>1.105E-6</c:v>
                      </c:pt>
                      <c:pt idx="795">
                        <c:v>1.113E-6</c:v>
                      </c:pt>
                      <c:pt idx="796">
                        <c:v>1.119E-6</c:v>
                      </c:pt>
                      <c:pt idx="797">
                        <c:v>1.124E-6</c:v>
                      </c:pt>
                      <c:pt idx="798">
                        <c:v>1.128E-6</c:v>
                      </c:pt>
                      <c:pt idx="799">
                        <c:v>1.13E-6</c:v>
                      </c:pt>
                      <c:pt idx="800">
                        <c:v>1.13E-6</c:v>
                      </c:pt>
                      <c:pt idx="801">
                        <c:v>1.127E-6</c:v>
                      </c:pt>
                      <c:pt idx="802">
                        <c:v>1.1230000000000001E-6</c:v>
                      </c:pt>
                      <c:pt idx="803">
                        <c:v>1.1179999999999999E-6</c:v>
                      </c:pt>
                      <c:pt idx="804">
                        <c:v>1.1119999999999999E-6</c:v>
                      </c:pt>
                      <c:pt idx="805">
                        <c:v>1.1069999999999999E-6</c:v>
                      </c:pt>
                      <c:pt idx="806">
                        <c:v>1.1039999999999999E-6</c:v>
                      </c:pt>
                      <c:pt idx="807">
                        <c:v>1.1039999999999999E-6</c:v>
                      </c:pt>
                      <c:pt idx="808">
                        <c:v>1.1069999999999999E-6</c:v>
                      </c:pt>
                      <c:pt idx="809">
                        <c:v>1.113E-6</c:v>
                      </c:pt>
                      <c:pt idx="810">
                        <c:v>1.122E-6</c:v>
                      </c:pt>
                      <c:pt idx="811">
                        <c:v>1.133E-6</c:v>
                      </c:pt>
                      <c:pt idx="812">
                        <c:v>1.145E-6</c:v>
                      </c:pt>
                      <c:pt idx="813">
                        <c:v>1.1570000000000001E-6</c:v>
                      </c:pt>
                      <c:pt idx="814">
                        <c:v>1.1680000000000001E-6</c:v>
                      </c:pt>
                      <c:pt idx="815">
                        <c:v>1.178E-6</c:v>
                      </c:pt>
                      <c:pt idx="816">
                        <c:v>1.187E-6</c:v>
                      </c:pt>
                      <c:pt idx="817">
                        <c:v>1.1930000000000001E-6</c:v>
                      </c:pt>
                      <c:pt idx="818">
                        <c:v>1.198E-6</c:v>
                      </c:pt>
                      <c:pt idx="819">
                        <c:v>1.201E-6</c:v>
                      </c:pt>
                      <c:pt idx="820">
                        <c:v>1.2020000000000001E-6</c:v>
                      </c:pt>
                      <c:pt idx="821">
                        <c:v>1.201E-6</c:v>
                      </c:pt>
                      <c:pt idx="822">
                        <c:v>1.1969999999999999E-6</c:v>
                      </c:pt>
                      <c:pt idx="823">
                        <c:v>1.192E-6</c:v>
                      </c:pt>
                      <c:pt idx="824">
                        <c:v>1.184E-6</c:v>
                      </c:pt>
                      <c:pt idx="825">
                        <c:v>1.1739999999999999E-6</c:v>
                      </c:pt>
                      <c:pt idx="826">
                        <c:v>1.1650000000000001E-6</c:v>
                      </c:pt>
                      <c:pt idx="827">
                        <c:v>1.156E-6</c:v>
                      </c:pt>
                      <c:pt idx="828">
                        <c:v>1.1489999999999999E-6</c:v>
                      </c:pt>
                      <c:pt idx="829">
                        <c:v>1.1429999999999999E-6</c:v>
                      </c:pt>
                      <c:pt idx="830">
                        <c:v>1.1400000000000001E-6</c:v>
                      </c:pt>
                      <c:pt idx="831">
                        <c:v>1.1379999999999999E-6</c:v>
                      </c:pt>
                      <c:pt idx="832">
                        <c:v>1.1370000000000001E-6</c:v>
                      </c:pt>
                      <c:pt idx="833">
                        <c:v>1.1370000000000001E-6</c:v>
                      </c:pt>
                      <c:pt idx="834">
                        <c:v>1.1349999999999999E-6</c:v>
                      </c:pt>
                      <c:pt idx="835">
                        <c:v>1.133E-6</c:v>
                      </c:pt>
                      <c:pt idx="836">
                        <c:v>1.1289999999999999E-6</c:v>
                      </c:pt>
                      <c:pt idx="837">
                        <c:v>1.1230000000000001E-6</c:v>
                      </c:pt>
                      <c:pt idx="838">
                        <c:v>1.1149999999999999E-6</c:v>
                      </c:pt>
                      <c:pt idx="839">
                        <c:v>1.1039999999999999E-6</c:v>
                      </c:pt>
                      <c:pt idx="840">
                        <c:v>1.091E-6</c:v>
                      </c:pt>
                      <c:pt idx="841">
                        <c:v>1.077E-6</c:v>
                      </c:pt>
                      <c:pt idx="842">
                        <c:v>1.062E-6</c:v>
                      </c:pt>
                      <c:pt idx="843">
                        <c:v>1.0470000000000001E-6</c:v>
                      </c:pt>
                      <c:pt idx="844">
                        <c:v>1.035E-6</c:v>
                      </c:pt>
                      <c:pt idx="845">
                        <c:v>1.026E-6</c:v>
                      </c:pt>
                      <c:pt idx="846">
                        <c:v>1.02E-6</c:v>
                      </c:pt>
                      <c:pt idx="847">
                        <c:v>1.0160000000000001E-6</c:v>
                      </c:pt>
                      <c:pt idx="848">
                        <c:v>1.015E-6</c:v>
                      </c:pt>
                      <c:pt idx="849">
                        <c:v>1.0160000000000001E-6</c:v>
                      </c:pt>
                      <c:pt idx="850">
                        <c:v>1.018E-6</c:v>
                      </c:pt>
                      <c:pt idx="851">
                        <c:v>1.02E-6</c:v>
                      </c:pt>
                      <c:pt idx="852">
                        <c:v>1.0219999999999999E-6</c:v>
                      </c:pt>
                      <c:pt idx="853">
                        <c:v>1.0240000000000001E-6</c:v>
                      </c:pt>
                      <c:pt idx="854">
                        <c:v>1.026E-6</c:v>
                      </c:pt>
                      <c:pt idx="855">
                        <c:v>1.026E-6</c:v>
                      </c:pt>
                      <c:pt idx="856">
                        <c:v>1.026E-6</c:v>
                      </c:pt>
                      <c:pt idx="857">
                        <c:v>1.0240000000000001E-6</c:v>
                      </c:pt>
                      <c:pt idx="858">
                        <c:v>1.0210000000000001E-6</c:v>
                      </c:pt>
                      <c:pt idx="859">
                        <c:v>1.0160000000000001E-6</c:v>
                      </c:pt>
                      <c:pt idx="860">
                        <c:v>1.009E-6</c:v>
                      </c:pt>
                      <c:pt idx="861">
                        <c:v>1.001E-6</c:v>
                      </c:pt>
                      <c:pt idx="862">
                        <c:v>9.907999999999999E-7</c:v>
                      </c:pt>
                      <c:pt idx="863">
                        <c:v>9.7969999999999991E-7</c:v>
                      </c:pt>
                      <c:pt idx="864">
                        <c:v>9.681000000000001E-7</c:v>
                      </c:pt>
                      <c:pt idx="865">
                        <c:v>9.5719999999999992E-7</c:v>
                      </c:pt>
                      <c:pt idx="866">
                        <c:v>9.47E-7</c:v>
                      </c:pt>
                      <c:pt idx="867">
                        <c:v>9.4010000000000001E-7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0317-483F-AB05-C77B8E53FE93}"/>
                  </c:ext>
                </c:extLst>
              </c15:ser>
            </c15:filteredScatterSeries>
          </c:ext>
        </c:extLst>
      </c:scatterChart>
      <c:valAx>
        <c:axId val="442863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865424"/>
        <c:crosses val="autoZero"/>
        <c:crossBetween val="midCat"/>
        <c:dispUnits>
          <c:custUnit val="1.0000000000000002E-2"/>
        </c:dispUnits>
      </c:valAx>
      <c:valAx>
        <c:axId val="442865424"/>
        <c:scaling>
          <c:orientation val="minMax"/>
          <c:min val="8.0000000000000041E-8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y</a:t>
                </a:r>
              </a:p>
              <a:p>
                <a:pPr>
                  <a:defRPr/>
                </a:pPr>
                <a:r>
                  <a:rPr lang="en-US"/>
                  <a:t>[</a:t>
                </a:r>
                <a:r>
                  <a:rPr lang="el-GR"/>
                  <a:t>π </a:t>
                </a:r>
                <a:r>
                  <a:rPr lang="en-US"/>
                  <a:t>mm mrad]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863784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Horizontal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'ArcTan x_z'!$A$1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'ArcTan x_z'!$A$3:$A$870</c:f>
              <c:numCache>
                <c:formatCode>0.00E+00</c:formatCode>
                <c:ptCount val="868"/>
                <c:pt idx="0">
                  <c:v>8.4017742977036803E-6</c:v>
                </c:pt>
                <c:pt idx="1">
                  <c:v>1.6139130875308399E-5</c:v>
                </c:pt>
                <c:pt idx="2">
                  <c:v>2.6378602442109501E-5</c:v>
                </c:pt>
                <c:pt idx="3">
                  <c:v>4.29982263410888E-5</c:v>
                </c:pt>
                <c:pt idx="4">
                  <c:v>6.97401176152246E-5</c:v>
                </c:pt>
                <c:pt idx="5">
                  <c:v>1.03996301741294E-4</c:v>
                </c:pt>
                <c:pt idx="6">
                  <c:v>1.4577335721267399E-4</c:v>
                </c:pt>
                <c:pt idx="7">
                  <c:v>1.9507929559270699E-4</c:v>
                </c:pt>
                <c:pt idx="8">
                  <c:v>2.5192355636021802E-4</c:v>
                </c:pt>
                <c:pt idx="9">
                  <c:v>3.1631700078942201E-4</c:v>
                </c:pt>
                <c:pt idx="10">
                  <c:v>3.8827189775534802E-4</c:v>
                </c:pt>
                <c:pt idx="11">
                  <c:v>4.6780184243915202E-4</c:v>
                </c:pt>
                <c:pt idx="12">
                  <c:v>5.5492167167065496E-4</c:v>
                </c:pt>
                <c:pt idx="13">
                  <c:v>6.4964743589048695E-4</c:v>
                </c:pt>
                <c:pt idx="14">
                  <c:v>7.51996375158875E-4</c:v>
                </c:pt>
                <c:pt idx="15">
                  <c:v>8.6198684687947098E-4</c:v>
                </c:pt>
                <c:pt idx="16">
                  <c:v>9.7963808044167189E-4</c:v>
                </c:pt>
                <c:pt idx="17">
                  <c:v>1.10497004331381E-3</c:v>
                </c:pt>
                <c:pt idx="18">
                  <c:v>1.2380033879739901E-3</c:v>
                </c:pt>
                <c:pt idx="19">
                  <c:v>1.3787591545865599E-3</c:v>
                </c:pt>
                <c:pt idx="20">
                  <c:v>1.52725819507426E-3</c:v>
                </c:pt>
                <c:pt idx="21">
                  <c:v>1.68352125344058E-3</c:v>
                </c:pt>
                <c:pt idx="22">
                  <c:v>1.84756989399365E-3</c:v>
                </c:pt>
                <c:pt idx="23">
                  <c:v>2.0194286768855899E-3</c:v>
                </c:pt>
                <c:pt idx="24">
                  <c:v>2.1991262761206199E-3</c:v>
                </c:pt>
                <c:pt idx="25">
                  <c:v>2.38669910188908E-3</c:v>
                </c:pt>
                <c:pt idx="26">
                  <c:v>2.5821955385832698E-3</c:v>
                </c:pt>
                <c:pt idx="27">
                  <c:v>2.7856759808809299E-3</c:v>
                </c:pt>
                <c:pt idx="28">
                  <c:v>2.9972110021734902E-3</c:v>
                </c:pt>
                <c:pt idx="29">
                  <c:v>3.2168807883894302E-3</c:v>
                </c:pt>
                <c:pt idx="30">
                  <c:v>3.44477238125424E-3</c:v>
                </c:pt>
                <c:pt idx="31">
                  <c:v>3.6809758904261598E-3</c:v>
                </c:pt>
                <c:pt idx="32">
                  <c:v>3.9255839985444197E-3</c:v>
                </c:pt>
                <c:pt idx="33">
                  <c:v>4.1786919470393202E-3</c:v>
                </c:pt>
                <c:pt idx="34">
                  <c:v>4.4403976383332504E-3</c:v>
                </c:pt>
                <c:pt idx="35">
                  <c:v>4.7108017508668103E-3</c:v>
                </c:pt>
                <c:pt idx="36">
                  <c:v>4.9900079392615404E-3</c:v>
                </c:pt>
                <c:pt idx="37">
                  <c:v>5.27812254445955E-3</c:v>
                </c:pt>
                <c:pt idx="38">
                  <c:v>5.5752539530974704E-3</c:v>
                </c:pt>
                <c:pt idx="39">
                  <c:v>5.8815121738952196E-3</c:v>
                </c:pt>
                <c:pt idx="40">
                  <c:v>6.1970085016863196E-3</c:v>
                </c:pt>
                <c:pt idx="41">
                  <c:v>6.5218551104582302E-3</c:v>
                </c:pt>
                <c:pt idx="42">
                  <c:v>6.8561650693137804E-3</c:v>
                </c:pt>
                <c:pt idx="43">
                  <c:v>7.2000526875733301E-3</c:v>
                </c:pt>
                <c:pt idx="44">
                  <c:v>7.5536333690479204E-3</c:v>
                </c:pt>
                <c:pt idx="45">
                  <c:v>7.9170225274828206E-3</c:v>
                </c:pt>
                <c:pt idx="46">
                  <c:v>8.2903342373859702E-3</c:v>
                </c:pt>
                <c:pt idx="47">
                  <c:v>8.6736803596272408E-3</c:v>
                </c:pt>
                <c:pt idx="48">
                  <c:v>9.0671704916699802E-3</c:v>
                </c:pt>
                <c:pt idx="49">
                  <c:v>9.4709119344670405E-3</c:v>
                </c:pt>
                <c:pt idx="50">
                  <c:v>9.8850098423536696E-3</c:v>
                </c:pt>
                <c:pt idx="51">
                  <c:v>1.03095658200073E-2</c:v>
                </c:pt>
                <c:pt idx="52">
                  <c:v>1.0744675664304201E-2</c:v>
                </c:pt>
                <c:pt idx="53">
                  <c:v>1.1190427827736001E-2</c:v>
                </c:pt>
                <c:pt idx="54">
                  <c:v>1.16469029458531E-2</c:v>
                </c:pt>
                <c:pt idx="55">
                  <c:v>1.2114173454934801E-2</c:v>
                </c:pt>
                <c:pt idx="56">
                  <c:v>1.2592303452851301E-2</c:v>
                </c:pt>
                <c:pt idx="57">
                  <c:v>1.30813483041542E-2</c:v>
                </c:pt>
                <c:pt idx="58">
                  <c:v>1.35813543968927E-2</c:v>
                </c:pt>
                <c:pt idx="59">
                  <c:v>1.40923590261306E-2</c:v>
                </c:pt>
                <c:pt idx="60">
                  <c:v>1.46143897914842E-2</c:v>
                </c:pt>
                <c:pt idx="61">
                  <c:v>1.51474647933068E-2</c:v>
                </c:pt>
                <c:pt idx="62">
                  <c:v>1.5691594884053101E-2</c:v>
                </c:pt>
                <c:pt idx="63">
                  <c:v>1.6246784724709602E-2</c:v>
                </c:pt>
                <c:pt idx="64">
                  <c:v>1.6813031414991301E-2</c:v>
                </c:pt>
                <c:pt idx="65">
                  <c:v>1.7390321862386999E-2</c:v>
                </c:pt>
                <c:pt idx="66">
                  <c:v>1.7978632602033098E-2</c:v>
                </c:pt>
                <c:pt idx="67">
                  <c:v>1.85779304709872E-2</c:v>
                </c:pt>
                <c:pt idx="68">
                  <c:v>1.91881733320192E-2</c:v>
                </c:pt>
                <c:pt idx="69">
                  <c:v>1.98093121050168E-2</c:v>
                </c:pt>
                <c:pt idx="70">
                  <c:v>2.0441293769898301E-2</c:v>
                </c:pt>
                <c:pt idx="71">
                  <c:v>2.1084060204067601E-2</c:v>
                </c:pt>
                <c:pt idx="72">
                  <c:v>2.1737545021374201E-2</c:v>
                </c:pt>
                <c:pt idx="73">
                  <c:v>2.24016721385468E-2</c:v>
                </c:pt>
                <c:pt idx="74">
                  <c:v>2.3076355454565298E-2</c:v>
                </c:pt>
                <c:pt idx="75">
                  <c:v>2.3761500275403601E-2</c:v>
                </c:pt>
                <c:pt idx="76">
                  <c:v>2.44570068680867E-2</c:v>
                </c:pt>
                <c:pt idx="77">
                  <c:v>2.51627737280474E-2</c:v>
                </c:pt>
                <c:pt idx="78">
                  <c:v>2.58786987109367E-2</c:v>
                </c:pt>
                <c:pt idx="79">
                  <c:v>2.6604678560196601E-2</c:v>
                </c:pt>
                <c:pt idx="80">
                  <c:v>2.73406065793819E-2</c:v>
                </c:pt>
                <c:pt idx="81">
                  <c:v>2.8086371528919098E-2</c:v>
                </c:pt>
                <c:pt idx="82">
                  <c:v>2.8841857773629499E-2</c:v>
                </c:pt>
                <c:pt idx="83">
                  <c:v>2.9606945518413402E-2</c:v>
                </c:pt>
                <c:pt idx="84">
                  <c:v>3.03815114875686E-2</c:v>
                </c:pt>
                <c:pt idx="85">
                  <c:v>3.11654309212527E-2</c:v>
                </c:pt>
                <c:pt idx="86">
                  <c:v>3.1958578903281E-2</c:v>
                </c:pt>
                <c:pt idx="87">
                  <c:v>3.2760830505933501E-2</c:v>
                </c:pt>
                <c:pt idx="88">
                  <c:v>3.3572060666890301E-2</c:v>
                </c:pt>
                <c:pt idx="89">
                  <c:v>3.43921444065289E-2</c:v>
                </c:pt>
                <c:pt idx="90">
                  <c:v>3.5220957240718498E-2</c:v>
                </c:pt>
                <c:pt idx="91">
                  <c:v>3.60583753473709E-2</c:v>
                </c:pt>
                <c:pt idx="92">
                  <c:v>3.6904275771556597E-2</c:v>
                </c:pt>
                <c:pt idx="93">
                  <c:v>3.7758537026446298E-2</c:v>
                </c:pt>
                <c:pt idx="94">
                  <c:v>3.8621039390733997E-2</c:v>
                </c:pt>
                <c:pt idx="95">
                  <c:v>3.9491664729945898E-2</c:v>
                </c:pt>
                <c:pt idx="96">
                  <c:v>4.0370296257469997E-2</c:v>
                </c:pt>
                <c:pt idx="97">
                  <c:v>4.1256818048133498E-2</c:v>
                </c:pt>
                <c:pt idx="98">
                  <c:v>4.2151114547257201E-2</c:v>
                </c:pt>
                <c:pt idx="99">
                  <c:v>4.3053069848676399E-2</c:v>
                </c:pt>
                <c:pt idx="100">
                  <c:v>4.3962567659935198E-2</c:v>
                </c:pt>
                <c:pt idx="101">
                  <c:v>4.4879492107277902E-2</c:v>
                </c:pt>
                <c:pt idx="102">
                  <c:v>4.5803728123946098E-2</c:v>
                </c:pt>
                <c:pt idx="103">
                  <c:v>4.6735159272216997E-2</c:v>
                </c:pt>
                <c:pt idx="104">
                  <c:v>4.7673665495609703E-2</c:v>
                </c:pt>
                <c:pt idx="105">
                  <c:v>4.8619123029533001E-2</c:v>
                </c:pt>
                <c:pt idx="106">
                  <c:v>4.9571402892500199E-2</c:v>
                </c:pt>
                <c:pt idx="107">
                  <c:v>5.0530369224268797E-2</c:v>
                </c:pt>
                <c:pt idx="108">
                  <c:v>5.1495878143929801E-2</c:v>
                </c:pt>
                <c:pt idx="109">
                  <c:v>5.24677700523975E-2</c:v>
                </c:pt>
                <c:pt idx="110">
                  <c:v>5.3445865816469297E-2</c:v>
                </c:pt>
                <c:pt idx="111">
                  <c:v>5.4429968351265803E-2</c:v>
                </c:pt>
                <c:pt idx="112">
                  <c:v>5.5419865907141402E-2</c:v>
                </c:pt>
                <c:pt idx="113">
                  <c:v>5.64153328368273E-2</c:v>
                </c:pt>
                <c:pt idx="114">
                  <c:v>5.7416120538646101E-2</c:v>
                </c:pt>
                <c:pt idx="115">
                  <c:v>5.8421948520288099E-2</c:v>
                </c:pt>
                <c:pt idx="116">
                  <c:v>5.9432504931142098E-2</c:v>
                </c:pt>
                <c:pt idx="117">
                  <c:v>6.0447444745828201E-2</c:v>
                </c:pt>
                <c:pt idx="118">
                  <c:v>6.1466384704622103E-2</c:v>
                </c:pt>
                <c:pt idx="119">
                  <c:v>6.24889226257032E-2</c:v>
                </c:pt>
                <c:pt idx="120">
                  <c:v>6.3514655916509594E-2</c:v>
                </c:pt>
                <c:pt idx="121">
                  <c:v>6.4543182317017306E-2</c:v>
                </c:pt>
                <c:pt idx="122">
                  <c:v>6.5574103362156105E-2</c:v>
                </c:pt>
                <c:pt idx="123">
                  <c:v>6.6607044502482504E-2</c:v>
                </c:pt>
                <c:pt idx="124">
                  <c:v>6.7641672418536899E-2</c:v>
                </c:pt>
                <c:pt idx="125">
                  <c:v>6.86776913837394E-2</c:v>
                </c:pt>
                <c:pt idx="126">
                  <c:v>6.9714839184028196E-2</c:v>
                </c:pt>
                <c:pt idx="127">
                  <c:v>7.0752895032663701E-2</c:v>
                </c:pt>
                <c:pt idx="128">
                  <c:v>7.1791682075195901E-2</c:v>
                </c:pt>
                <c:pt idx="129">
                  <c:v>7.2831052381502503E-2</c:v>
                </c:pt>
                <c:pt idx="130">
                  <c:v>7.3870884445315602E-2</c:v>
                </c:pt>
                <c:pt idx="131">
                  <c:v>7.49110871957442E-2</c:v>
                </c:pt>
                <c:pt idx="132">
                  <c:v>7.5951592405387805E-2</c:v>
                </c:pt>
                <c:pt idx="133">
                  <c:v>7.69923420384655E-2</c:v>
                </c:pt>
                <c:pt idx="134">
                  <c:v>7.8033287865125395E-2</c:v>
                </c:pt>
                <c:pt idx="135">
                  <c:v>7.9074392235511506E-2</c:v>
                </c:pt>
                <c:pt idx="136">
                  <c:v>8.0115626028417E-2</c:v>
                </c:pt>
                <c:pt idx="137">
                  <c:v>8.1156965420798394E-2</c:v>
                </c:pt>
                <c:pt idx="138">
                  <c:v>8.2198391178208499E-2</c:v>
                </c:pt>
                <c:pt idx="139">
                  <c:v>8.3239887576198796E-2</c:v>
                </c:pt>
                <c:pt idx="140">
                  <c:v>8.4281442335324003E-2</c:v>
                </c:pt>
                <c:pt idx="141">
                  <c:v>8.5323046776419997E-2</c:v>
                </c:pt>
                <c:pt idx="142">
                  <c:v>8.6364695295598898E-2</c:v>
                </c:pt>
                <c:pt idx="143">
                  <c:v>8.7406383572009E-2</c:v>
                </c:pt>
                <c:pt idx="144">
                  <c:v>8.8448107615610103E-2</c:v>
                </c:pt>
                <c:pt idx="145">
                  <c:v>8.9489863477628703E-2</c:v>
                </c:pt>
                <c:pt idx="146">
                  <c:v>9.0531647080450695E-2</c:v>
                </c:pt>
                <c:pt idx="147">
                  <c:v>9.1573454201888296E-2</c:v>
                </c:pt>
                <c:pt idx="148">
                  <c:v>9.2615280515302503E-2</c:v>
                </c:pt>
                <c:pt idx="149">
                  <c:v>9.3657121822239703E-2</c:v>
                </c:pt>
                <c:pt idx="150">
                  <c:v>9.4698974634325403E-2</c:v>
                </c:pt>
                <c:pt idx="151">
                  <c:v>9.5740836386925904E-2</c:v>
                </c:pt>
                <c:pt idx="152">
                  <c:v>9.6782705430255897E-2</c:v>
                </c:pt>
                <c:pt idx="153">
                  <c:v>9.7824581010269807E-2</c:v>
                </c:pt>
                <c:pt idx="154">
                  <c:v>9.8866463055154299E-2</c:v>
                </c:pt>
                <c:pt idx="155">
                  <c:v>9.9908351628369294E-2</c:v>
                </c:pt>
                <c:pt idx="156">
                  <c:v>0.100950246739615</c:v>
                </c:pt>
                <c:pt idx="157">
                  <c:v>0.101992148359268</c:v>
                </c:pt>
                <c:pt idx="158">
                  <c:v>0.103034056448728</c:v>
                </c:pt>
                <c:pt idx="159">
                  <c:v>0.1040759710045</c:v>
                </c:pt>
                <c:pt idx="160">
                  <c:v>0.105117892078324</c:v>
                </c:pt>
                <c:pt idx="161">
                  <c:v>0.10615981977841001</c:v>
                </c:pt>
                <c:pt idx="162">
                  <c:v>0.107201754270764</c:v>
                </c:pt>
                <c:pt idx="163">
                  <c:v>0.10824369576735</c:v>
                </c:pt>
                <c:pt idx="164">
                  <c:v>0.10928564448589</c:v>
                </c:pt>
                <c:pt idx="165">
                  <c:v>0.11032760062227</c:v>
                </c:pt>
                <c:pt idx="166">
                  <c:v>0.111369564350805</c:v>
                </c:pt>
                <c:pt idx="167">
                  <c:v>0.11241153582798399</c:v>
                </c:pt>
                <c:pt idx="168">
                  <c:v>0.113453515186773</c:v>
                </c:pt>
                <c:pt idx="169">
                  <c:v>0.114495502529431</c:v>
                </c:pt>
                <c:pt idx="170">
                  <c:v>0.115537497929251</c:v>
                </c:pt>
                <c:pt idx="171">
                  <c:v>0.116579501431544</c:v>
                </c:pt>
                <c:pt idx="172">
                  <c:v>0.117621513051218</c:v>
                </c:pt>
                <c:pt idx="173">
                  <c:v>0.11866353277831</c:v>
                </c:pt>
                <c:pt idx="174">
                  <c:v>0.119705560580446</c:v>
                </c:pt>
                <c:pt idx="175">
                  <c:v>0.12074759638766699</c:v>
                </c:pt>
                <c:pt idx="176">
                  <c:v>0.121789640086461</c:v>
                </c:pt>
                <c:pt idx="177">
                  <c:v>0.122831691520516</c:v>
                </c:pt>
                <c:pt idx="178">
                  <c:v>0.123873750492313</c:v>
                </c:pt>
                <c:pt idx="179">
                  <c:v>0.124915816771566</c:v>
                </c:pt>
                <c:pt idx="180">
                  <c:v>0.125957890112187</c:v>
                </c:pt>
                <c:pt idx="181">
                  <c:v>0.12699997026037799</c:v>
                </c:pt>
                <c:pt idx="182">
                  <c:v>0.12804205695686499</c:v>
                </c:pt>
                <c:pt idx="183">
                  <c:v>0.12908414993652301</c:v>
                </c:pt>
                <c:pt idx="184">
                  <c:v>0.130126248926133</c:v>
                </c:pt>
                <c:pt idx="185">
                  <c:v>0.13116835364997501</c:v>
                </c:pt>
                <c:pt idx="186">
                  <c:v>0.132210463831923</c:v>
                </c:pt>
                <c:pt idx="187">
                  <c:v>0.13325257918786401</c:v>
                </c:pt>
                <c:pt idx="188">
                  <c:v>0.134294699109024</c:v>
                </c:pt>
                <c:pt idx="189">
                  <c:v>0.13533682254781501</c:v>
                </c:pt>
                <c:pt idx="190">
                  <c:v>0.136378948468903</c:v>
                </c:pt>
                <c:pt idx="191">
                  <c:v>0.13742107589282501</c:v>
                </c:pt>
                <c:pt idx="192">
                  <c:v>0.13846320390217501</c:v>
                </c:pt>
                <c:pt idx="193">
                  <c:v>0.13950533195668099</c:v>
                </c:pt>
                <c:pt idx="194">
                  <c:v>0.14054746001118701</c:v>
                </c:pt>
                <c:pt idx="195">
                  <c:v>0.141589588065693</c:v>
                </c:pt>
                <c:pt idx="196">
                  <c:v>0.14263171612019801</c:v>
                </c:pt>
                <c:pt idx="197">
                  <c:v>0.143673844174704</c:v>
                </c:pt>
                <c:pt idx="198">
                  <c:v>0.14471597222920901</c:v>
                </c:pt>
                <c:pt idx="199">
                  <c:v>0.145758100283715</c:v>
                </c:pt>
                <c:pt idx="200">
                  <c:v>0.14680022833822101</c:v>
                </c:pt>
                <c:pt idx="201">
                  <c:v>0.147842356392727</c:v>
                </c:pt>
                <c:pt idx="202">
                  <c:v>0.14888448444723201</c:v>
                </c:pt>
                <c:pt idx="203">
                  <c:v>0.149926612501738</c:v>
                </c:pt>
                <c:pt idx="204">
                  <c:v>0.15096874055624401</c:v>
                </c:pt>
                <c:pt idx="205">
                  <c:v>0.152010868610749</c:v>
                </c:pt>
                <c:pt idx="206">
                  <c:v>0.15305299666525499</c:v>
                </c:pt>
                <c:pt idx="207">
                  <c:v>0.154095124719761</c:v>
                </c:pt>
                <c:pt idx="208">
                  <c:v>0.15513725277426599</c:v>
                </c:pt>
                <c:pt idx="209">
                  <c:v>0.156179380828772</c:v>
                </c:pt>
                <c:pt idx="210">
                  <c:v>0.15722150888327699</c:v>
                </c:pt>
                <c:pt idx="211">
                  <c:v>0.158263636937783</c:v>
                </c:pt>
                <c:pt idx="212">
                  <c:v>0.15930576499228899</c:v>
                </c:pt>
                <c:pt idx="213">
                  <c:v>0.160347893046795</c:v>
                </c:pt>
                <c:pt idx="214">
                  <c:v>0.16139002110129999</c:v>
                </c:pt>
                <c:pt idx="215">
                  <c:v>0.162432149155806</c:v>
                </c:pt>
                <c:pt idx="216">
                  <c:v>0.16347427721031199</c:v>
                </c:pt>
                <c:pt idx="217">
                  <c:v>0.16451640526481701</c:v>
                </c:pt>
                <c:pt idx="218">
                  <c:v>0.16555853331932299</c:v>
                </c:pt>
                <c:pt idx="219">
                  <c:v>0.16660066137382901</c:v>
                </c:pt>
                <c:pt idx="220">
                  <c:v>0.16764278942833399</c:v>
                </c:pt>
                <c:pt idx="221">
                  <c:v>0.16868491748284001</c:v>
                </c:pt>
                <c:pt idx="222">
                  <c:v>0.16972704553734499</c:v>
                </c:pt>
                <c:pt idx="223">
                  <c:v>0.17076917359185101</c:v>
                </c:pt>
                <c:pt idx="224">
                  <c:v>0.171811301646356</c:v>
                </c:pt>
                <c:pt idx="225">
                  <c:v>0.17285342970086201</c:v>
                </c:pt>
                <c:pt idx="226">
                  <c:v>0.173895557755368</c:v>
                </c:pt>
                <c:pt idx="227">
                  <c:v>0.17493768580987401</c:v>
                </c:pt>
                <c:pt idx="228">
                  <c:v>0.175979813864379</c:v>
                </c:pt>
                <c:pt idx="229">
                  <c:v>0.17702194191888501</c:v>
                </c:pt>
                <c:pt idx="230">
                  <c:v>0.178064069973391</c:v>
                </c:pt>
                <c:pt idx="231">
                  <c:v>0.17910619802789701</c:v>
                </c:pt>
                <c:pt idx="232">
                  <c:v>0.180148326082402</c:v>
                </c:pt>
                <c:pt idx="233">
                  <c:v>0.18119045413690801</c:v>
                </c:pt>
                <c:pt idx="234">
                  <c:v>0.182232582191413</c:v>
                </c:pt>
                <c:pt idx="235">
                  <c:v>0.18327471024591899</c:v>
                </c:pt>
                <c:pt idx="236">
                  <c:v>0.184316838300425</c:v>
                </c:pt>
                <c:pt idx="237">
                  <c:v>0.18535896635492999</c:v>
                </c:pt>
                <c:pt idx="238">
                  <c:v>0.186401094409436</c:v>
                </c:pt>
                <c:pt idx="239">
                  <c:v>0.18744322246394199</c:v>
                </c:pt>
                <c:pt idx="240">
                  <c:v>0.188485350518447</c:v>
                </c:pt>
                <c:pt idx="241">
                  <c:v>0.18952747857295299</c:v>
                </c:pt>
                <c:pt idx="242">
                  <c:v>0.190569606627458</c:v>
                </c:pt>
                <c:pt idx="243">
                  <c:v>0.19161173468196399</c:v>
                </c:pt>
                <c:pt idx="244">
                  <c:v>0.19265386273647001</c:v>
                </c:pt>
                <c:pt idx="245">
                  <c:v>0.19369599079097599</c:v>
                </c:pt>
                <c:pt idx="246">
                  <c:v>0.19473811884548201</c:v>
                </c:pt>
                <c:pt idx="247">
                  <c:v>0.19578024689998599</c:v>
                </c:pt>
                <c:pt idx="248">
                  <c:v>0.19682237495449201</c:v>
                </c:pt>
                <c:pt idx="249">
                  <c:v>0.19786450300899799</c:v>
                </c:pt>
                <c:pt idx="250">
                  <c:v>0.19890663106350401</c:v>
                </c:pt>
                <c:pt idx="251">
                  <c:v>0.199948759118009</c:v>
                </c:pt>
                <c:pt idx="252">
                  <c:v>0.20099088717251501</c:v>
                </c:pt>
                <c:pt idx="253">
                  <c:v>0.202033015227021</c:v>
                </c:pt>
                <c:pt idx="254">
                  <c:v>0.20307514328152601</c:v>
                </c:pt>
                <c:pt idx="255">
                  <c:v>0.204117271336032</c:v>
                </c:pt>
                <c:pt idx="256">
                  <c:v>0.20515939939053701</c:v>
                </c:pt>
                <c:pt idx="257">
                  <c:v>0.206201527445044</c:v>
                </c:pt>
                <c:pt idx="258">
                  <c:v>0.20724365549954901</c:v>
                </c:pt>
                <c:pt idx="259">
                  <c:v>0.208285783554055</c:v>
                </c:pt>
                <c:pt idx="260">
                  <c:v>0.20932791160856001</c:v>
                </c:pt>
                <c:pt idx="261">
                  <c:v>0.210370039663066</c:v>
                </c:pt>
                <c:pt idx="262">
                  <c:v>0.21141216771757201</c:v>
                </c:pt>
                <c:pt idx="263">
                  <c:v>0.212454295772077</c:v>
                </c:pt>
                <c:pt idx="264">
                  <c:v>0.21349642382658299</c:v>
                </c:pt>
                <c:pt idx="265">
                  <c:v>0.214538551881089</c:v>
                </c:pt>
                <c:pt idx="266">
                  <c:v>0.21558067993559399</c:v>
                </c:pt>
                <c:pt idx="267">
                  <c:v>0.2166228079901</c:v>
                </c:pt>
                <c:pt idx="268">
                  <c:v>0.21766493604460599</c:v>
                </c:pt>
                <c:pt idx="269">
                  <c:v>0.218707064099112</c:v>
                </c:pt>
                <c:pt idx="270">
                  <c:v>0.21974919215361699</c:v>
                </c:pt>
                <c:pt idx="271">
                  <c:v>0.220791320208123</c:v>
                </c:pt>
                <c:pt idx="272">
                  <c:v>0.22183344826262899</c:v>
                </c:pt>
                <c:pt idx="273">
                  <c:v>0.22287557631713401</c:v>
                </c:pt>
                <c:pt idx="274">
                  <c:v>0.22391770437163999</c:v>
                </c:pt>
                <c:pt idx="275">
                  <c:v>0.22495983242614501</c:v>
                </c:pt>
                <c:pt idx="276">
                  <c:v>0.22600196048065099</c:v>
                </c:pt>
                <c:pt idx="277">
                  <c:v>0.22704408853515601</c:v>
                </c:pt>
                <c:pt idx="278">
                  <c:v>0.22808621658966199</c:v>
                </c:pt>
                <c:pt idx="279">
                  <c:v>0.22912834464416801</c:v>
                </c:pt>
                <c:pt idx="280">
                  <c:v>0.23017047269867399</c:v>
                </c:pt>
                <c:pt idx="281">
                  <c:v>0.23121260075317901</c:v>
                </c:pt>
                <c:pt idx="282">
                  <c:v>0.232254728807685</c:v>
                </c:pt>
                <c:pt idx="283">
                  <c:v>0.23329685686219101</c:v>
                </c:pt>
                <c:pt idx="284">
                  <c:v>0.234338984916697</c:v>
                </c:pt>
                <c:pt idx="285">
                  <c:v>0.23538111297120201</c:v>
                </c:pt>
                <c:pt idx="286">
                  <c:v>0.236423241025707</c:v>
                </c:pt>
                <c:pt idx="287">
                  <c:v>0.23746536908021301</c:v>
                </c:pt>
                <c:pt idx="288">
                  <c:v>0.238507497134718</c:v>
                </c:pt>
                <c:pt idx="289">
                  <c:v>0.23954962518922501</c:v>
                </c:pt>
                <c:pt idx="290">
                  <c:v>0.24059175324373</c:v>
                </c:pt>
                <c:pt idx="291">
                  <c:v>0.24163388129823599</c:v>
                </c:pt>
                <c:pt idx="292">
                  <c:v>0.242676009352741</c:v>
                </c:pt>
                <c:pt idx="293">
                  <c:v>0.24371813740724699</c:v>
                </c:pt>
                <c:pt idx="294">
                  <c:v>0.244760265461753</c:v>
                </c:pt>
                <c:pt idx="295">
                  <c:v>0.24580239351625799</c:v>
                </c:pt>
                <c:pt idx="296">
                  <c:v>0.246844521570765</c:v>
                </c:pt>
                <c:pt idx="297">
                  <c:v>0.24788664962527099</c:v>
                </c:pt>
                <c:pt idx="298">
                  <c:v>0.248928777679775</c:v>
                </c:pt>
                <c:pt idx="299">
                  <c:v>0.24997090573428099</c:v>
                </c:pt>
                <c:pt idx="300">
                  <c:v>0.25101303378878698</c:v>
                </c:pt>
                <c:pt idx="301">
                  <c:v>0.25205516184329202</c:v>
                </c:pt>
                <c:pt idx="302">
                  <c:v>0.25309728989779801</c:v>
                </c:pt>
                <c:pt idx="303">
                  <c:v>0.25413941795230399</c:v>
                </c:pt>
                <c:pt idx="304">
                  <c:v>0.25518154600680998</c:v>
                </c:pt>
                <c:pt idx="305">
                  <c:v>0.25622367406131602</c:v>
                </c:pt>
                <c:pt idx="306">
                  <c:v>0.25726580211582101</c:v>
                </c:pt>
                <c:pt idx="307">
                  <c:v>0.25830793017032699</c:v>
                </c:pt>
                <c:pt idx="308">
                  <c:v>0.25935005822483198</c:v>
                </c:pt>
                <c:pt idx="309">
                  <c:v>0.26039218627933802</c:v>
                </c:pt>
                <c:pt idx="310">
                  <c:v>0.26143431433384401</c:v>
                </c:pt>
                <c:pt idx="311">
                  <c:v>0.262476442388349</c:v>
                </c:pt>
                <c:pt idx="312">
                  <c:v>0.26351857044285498</c:v>
                </c:pt>
                <c:pt idx="313">
                  <c:v>0.26456069849736003</c:v>
                </c:pt>
                <c:pt idx="314">
                  <c:v>0.26560282655186601</c:v>
                </c:pt>
                <c:pt idx="315">
                  <c:v>0.266644954606371</c:v>
                </c:pt>
                <c:pt idx="316">
                  <c:v>0.26768708266087698</c:v>
                </c:pt>
                <c:pt idx="317">
                  <c:v>0.26872921071538403</c:v>
                </c:pt>
                <c:pt idx="318">
                  <c:v>0.26977133876988901</c:v>
                </c:pt>
                <c:pt idx="319">
                  <c:v>0.270813466824395</c:v>
                </c:pt>
                <c:pt idx="320">
                  <c:v>0.27185559487889999</c:v>
                </c:pt>
                <c:pt idx="321">
                  <c:v>0.27289772293340597</c:v>
                </c:pt>
                <c:pt idx="322">
                  <c:v>0.27393985098791102</c:v>
                </c:pt>
                <c:pt idx="323">
                  <c:v>0.274981979042417</c:v>
                </c:pt>
                <c:pt idx="324">
                  <c:v>0.27602410709692199</c:v>
                </c:pt>
                <c:pt idx="325">
                  <c:v>0.27706623515142798</c:v>
                </c:pt>
                <c:pt idx="326">
                  <c:v>0.27810836320593402</c:v>
                </c:pt>
                <c:pt idx="327">
                  <c:v>0.27915049126044</c:v>
                </c:pt>
                <c:pt idx="328">
                  <c:v>0.28019261931494599</c:v>
                </c:pt>
                <c:pt idx="329">
                  <c:v>0.28123474736945098</c:v>
                </c:pt>
                <c:pt idx="330">
                  <c:v>0.28227687542395602</c:v>
                </c:pt>
                <c:pt idx="331">
                  <c:v>0.283319003478464</c:v>
                </c:pt>
                <c:pt idx="332">
                  <c:v>0.28436113153296799</c:v>
                </c:pt>
                <c:pt idx="333">
                  <c:v>0.28540325958747398</c:v>
                </c:pt>
                <c:pt idx="334">
                  <c:v>0.28644538764197902</c:v>
                </c:pt>
                <c:pt idx="335">
                  <c:v>0.28748751569648501</c:v>
                </c:pt>
                <c:pt idx="336">
                  <c:v>0.28852964375099099</c:v>
                </c:pt>
                <c:pt idx="337">
                  <c:v>0.28957177180549598</c:v>
                </c:pt>
                <c:pt idx="338">
                  <c:v>0.29061389986000202</c:v>
                </c:pt>
                <c:pt idx="339">
                  <c:v>0.29165602791450801</c:v>
                </c:pt>
                <c:pt idx="340">
                  <c:v>0.292698155969013</c:v>
                </c:pt>
                <c:pt idx="341">
                  <c:v>0.29374028402351898</c:v>
                </c:pt>
                <c:pt idx="342">
                  <c:v>0.29478241207802502</c:v>
                </c:pt>
                <c:pt idx="343">
                  <c:v>0.29582454013253001</c:v>
                </c:pt>
                <c:pt idx="344">
                  <c:v>0.296866668187036</c:v>
                </c:pt>
                <c:pt idx="345">
                  <c:v>0.29790879624154198</c:v>
                </c:pt>
                <c:pt idx="346">
                  <c:v>0.29895092429604703</c:v>
                </c:pt>
                <c:pt idx="347">
                  <c:v>0.29999305235055301</c:v>
                </c:pt>
                <c:pt idx="348">
                  <c:v>0.301035180405059</c:v>
                </c:pt>
                <c:pt idx="349">
                  <c:v>0.30207730845956399</c:v>
                </c:pt>
                <c:pt idx="350">
                  <c:v>0.30311943651407097</c:v>
                </c:pt>
                <c:pt idx="351">
                  <c:v>0.30416156456857601</c:v>
                </c:pt>
                <c:pt idx="352">
                  <c:v>0.305203692623081</c:v>
                </c:pt>
                <c:pt idx="353">
                  <c:v>0.30624582067758699</c:v>
                </c:pt>
                <c:pt idx="354">
                  <c:v>0.30728794873209198</c:v>
                </c:pt>
                <c:pt idx="355">
                  <c:v>0.30833007678659902</c:v>
                </c:pt>
                <c:pt idx="356">
                  <c:v>0.309372204841104</c:v>
                </c:pt>
                <c:pt idx="357">
                  <c:v>0.31041433289560999</c:v>
                </c:pt>
                <c:pt idx="358">
                  <c:v>0.31145646095011498</c:v>
                </c:pt>
                <c:pt idx="359">
                  <c:v>0.31249858900462202</c:v>
                </c:pt>
                <c:pt idx="360">
                  <c:v>0.31354071705912701</c:v>
                </c:pt>
                <c:pt idx="361">
                  <c:v>0.31458284511363199</c:v>
                </c:pt>
                <c:pt idx="362">
                  <c:v>0.31562497316813798</c:v>
                </c:pt>
                <c:pt idx="363">
                  <c:v>0.31666710122264302</c:v>
                </c:pt>
                <c:pt idx="364">
                  <c:v>0.31770922927714901</c:v>
                </c:pt>
                <c:pt idx="365">
                  <c:v>0.31875135733165499</c:v>
                </c:pt>
                <c:pt idx="366">
                  <c:v>0.31979348538615998</c:v>
                </c:pt>
                <c:pt idx="367">
                  <c:v>0.32083561344066702</c:v>
                </c:pt>
                <c:pt idx="368">
                  <c:v>0.32187774149517201</c:v>
                </c:pt>
                <c:pt idx="369">
                  <c:v>0.322919869549678</c:v>
                </c:pt>
                <c:pt idx="370">
                  <c:v>0.32396199760418298</c:v>
                </c:pt>
                <c:pt idx="371">
                  <c:v>0.32500412565868902</c:v>
                </c:pt>
                <c:pt idx="372">
                  <c:v>0.32604625371319401</c:v>
                </c:pt>
                <c:pt idx="373">
                  <c:v>0.3270883817677</c:v>
                </c:pt>
                <c:pt idx="374">
                  <c:v>0.32813050982220598</c:v>
                </c:pt>
                <c:pt idx="375">
                  <c:v>0.32917263787671103</c:v>
                </c:pt>
                <c:pt idx="376">
                  <c:v>0.33021476593121601</c:v>
                </c:pt>
                <c:pt idx="377">
                  <c:v>0.331256893985723</c:v>
                </c:pt>
                <c:pt idx="378">
                  <c:v>0.33229902204022899</c:v>
                </c:pt>
                <c:pt idx="379">
                  <c:v>0.33334115009473397</c:v>
                </c:pt>
                <c:pt idx="380">
                  <c:v>0.33438327814924002</c:v>
                </c:pt>
                <c:pt idx="381">
                  <c:v>0.335425406203745</c:v>
                </c:pt>
                <c:pt idx="382">
                  <c:v>0.33646753425825099</c:v>
                </c:pt>
                <c:pt idx="383">
                  <c:v>0.33750966231275598</c:v>
                </c:pt>
                <c:pt idx="384">
                  <c:v>0.33855179036726202</c:v>
                </c:pt>
                <c:pt idx="385">
                  <c:v>0.339593918421767</c:v>
                </c:pt>
                <c:pt idx="386">
                  <c:v>0.34063604647627199</c:v>
                </c:pt>
                <c:pt idx="387">
                  <c:v>0.34167817453077898</c:v>
                </c:pt>
                <c:pt idx="388">
                  <c:v>0.34272030258528502</c:v>
                </c:pt>
                <c:pt idx="389">
                  <c:v>0.34376243063979001</c:v>
                </c:pt>
                <c:pt idx="390">
                  <c:v>0.34480455869429599</c:v>
                </c:pt>
                <c:pt idx="391">
                  <c:v>0.34584668674880098</c:v>
                </c:pt>
                <c:pt idx="392">
                  <c:v>0.34688881480330702</c:v>
                </c:pt>
                <c:pt idx="393">
                  <c:v>0.34793094285781301</c:v>
                </c:pt>
                <c:pt idx="394">
                  <c:v>0.348973070912317</c:v>
                </c:pt>
                <c:pt idx="395">
                  <c:v>0.35001519896682398</c:v>
                </c:pt>
                <c:pt idx="396">
                  <c:v>0.35105732702133002</c:v>
                </c:pt>
                <c:pt idx="397">
                  <c:v>0.35209945507583501</c:v>
                </c:pt>
                <c:pt idx="398">
                  <c:v>0.353141583130341</c:v>
                </c:pt>
                <c:pt idx="399">
                  <c:v>0.35418371118484598</c:v>
                </c:pt>
                <c:pt idx="400">
                  <c:v>0.35522583923935203</c:v>
                </c:pt>
                <c:pt idx="401">
                  <c:v>0.35626796729385701</c:v>
                </c:pt>
                <c:pt idx="402">
                  <c:v>0.357310095348363</c:v>
                </c:pt>
                <c:pt idx="403">
                  <c:v>0.35835222340286899</c:v>
                </c:pt>
                <c:pt idx="404">
                  <c:v>0.35939435145737397</c:v>
                </c:pt>
                <c:pt idx="405">
                  <c:v>0.36043647951188001</c:v>
                </c:pt>
                <c:pt idx="406">
                  <c:v>0.361478607566385</c:v>
                </c:pt>
                <c:pt idx="407">
                  <c:v>0.36252073562089099</c:v>
                </c:pt>
                <c:pt idx="408">
                  <c:v>0.36356286367539598</c:v>
                </c:pt>
                <c:pt idx="409">
                  <c:v>0.36460499172990202</c:v>
                </c:pt>
                <c:pt idx="410">
                  <c:v>0.365647119784407</c:v>
                </c:pt>
                <c:pt idx="411">
                  <c:v>0.36668924783891399</c:v>
                </c:pt>
                <c:pt idx="412">
                  <c:v>0.36773137589341798</c:v>
                </c:pt>
                <c:pt idx="413">
                  <c:v>0.36877350394792402</c:v>
                </c:pt>
                <c:pt idx="414">
                  <c:v>0.36981563200243001</c:v>
                </c:pt>
                <c:pt idx="415">
                  <c:v>0.37085776005693499</c:v>
                </c:pt>
                <c:pt idx="416">
                  <c:v>0.37189988811144098</c:v>
                </c:pt>
                <c:pt idx="417">
                  <c:v>0.37294201616594802</c:v>
                </c:pt>
                <c:pt idx="418">
                  <c:v>0.37398414422045301</c:v>
                </c:pt>
                <c:pt idx="419">
                  <c:v>0.37502627227495799</c:v>
                </c:pt>
                <c:pt idx="420">
                  <c:v>0.37606840032946398</c:v>
                </c:pt>
                <c:pt idx="421">
                  <c:v>0.37711052838396902</c:v>
                </c:pt>
                <c:pt idx="422">
                  <c:v>0.37815265643847501</c:v>
                </c:pt>
                <c:pt idx="423">
                  <c:v>0.379194784492981</c:v>
                </c:pt>
                <c:pt idx="424">
                  <c:v>0.38023691254748598</c:v>
                </c:pt>
                <c:pt idx="425">
                  <c:v>0.38127904060199203</c:v>
                </c:pt>
                <c:pt idx="426">
                  <c:v>0.38232116865649801</c:v>
                </c:pt>
                <c:pt idx="427">
                  <c:v>0.383363296711004</c:v>
                </c:pt>
                <c:pt idx="428">
                  <c:v>0.38440542476550899</c:v>
                </c:pt>
                <c:pt idx="429">
                  <c:v>0.38544755282001503</c:v>
                </c:pt>
                <c:pt idx="430">
                  <c:v>0.38648968087452101</c:v>
                </c:pt>
                <c:pt idx="431">
                  <c:v>0.387531808929026</c:v>
                </c:pt>
                <c:pt idx="432">
                  <c:v>0.38857393698353099</c:v>
                </c:pt>
                <c:pt idx="433">
                  <c:v>0.38961606503803697</c:v>
                </c:pt>
                <c:pt idx="434">
                  <c:v>0.39065819309254302</c:v>
                </c:pt>
                <c:pt idx="435">
                  <c:v>0.391700321147049</c:v>
                </c:pt>
                <c:pt idx="436">
                  <c:v>0.39274244920155399</c:v>
                </c:pt>
                <c:pt idx="437">
                  <c:v>0.39378457725605898</c:v>
                </c:pt>
                <c:pt idx="438">
                  <c:v>0.39482670531056602</c:v>
                </c:pt>
                <c:pt idx="439">
                  <c:v>0.395868833365071</c:v>
                </c:pt>
                <c:pt idx="440">
                  <c:v>0.39691096141957699</c:v>
                </c:pt>
                <c:pt idx="441">
                  <c:v>0.39795308947408298</c:v>
                </c:pt>
                <c:pt idx="442">
                  <c:v>0.39899521752858802</c:v>
                </c:pt>
                <c:pt idx="443">
                  <c:v>0.40003734558309401</c:v>
                </c:pt>
                <c:pt idx="444">
                  <c:v>0.40107947363759799</c:v>
                </c:pt>
                <c:pt idx="445">
                  <c:v>0.40212160169210398</c:v>
                </c:pt>
                <c:pt idx="446">
                  <c:v>0.40316372974661002</c:v>
                </c:pt>
                <c:pt idx="447">
                  <c:v>0.40420585780111601</c:v>
                </c:pt>
                <c:pt idx="448">
                  <c:v>0.405247985855621</c:v>
                </c:pt>
                <c:pt idx="449">
                  <c:v>0.40629011391012598</c:v>
                </c:pt>
                <c:pt idx="450">
                  <c:v>0.40733224196463202</c:v>
                </c:pt>
                <c:pt idx="451">
                  <c:v>0.40837437001913901</c:v>
                </c:pt>
                <c:pt idx="452">
                  <c:v>0.409416498073643</c:v>
                </c:pt>
                <c:pt idx="453">
                  <c:v>0.41045862612814998</c:v>
                </c:pt>
                <c:pt idx="454">
                  <c:v>0.41150075418265503</c:v>
                </c:pt>
                <c:pt idx="455">
                  <c:v>0.41254288223716001</c:v>
                </c:pt>
                <c:pt idx="456">
                  <c:v>0.413585010291666</c:v>
                </c:pt>
                <c:pt idx="457">
                  <c:v>0.41462713834617199</c:v>
                </c:pt>
                <c:pt idx="458">
                  <c:v>0.41566926640067697</c:v>
                </c:pt>
                <c:pt idx="459">
                  <c:v>0.41671139445518202</c:v>
                </c:pt>
                <c:pt idx="460">
                  <c:v>0.417753522509688</c:v>
                </c:pt>
                <c:pt idx="461">
                  <c:v>0.41879565056419299</c:v>
                </c:pt>
                <c:pt idx="462">
                  <c:v>0.41983777861869898</c:v>
                </c:pt>
                <c:pt idx="463">
                  <c:v>0.42087990667320602</c:v>
                </c:pt>
                <c:pt idx="464">
                  <c:v>0.421922034727711</c:v>
                </c:pt>
                <c:pt idx="465">
                  <c:v>0.42296416278221699</c:v>
                </c:pt>
                <c:pt idx="466">
                  <c:v>0.42400629083672198</c:v>
                </c:pt>
                <c:pt idx="467">
                  <c:v>0.42504841889122802</c:v>
                </c:pt>
                <c:pt idx="468">
                  <c:v>0.42609054694573301</c:v>
                </c:pt>
                <c:pt idx="469">
                  <c:v>0.42713267500023999</c:v>
                </c:pt>
                <c:pt idx="470">
                  <c:v>0.42817480305474398</c:v>
                </c:pt>
                <c:pt idx="471">
                  <c:v>0.42921693110925002</c:v>
                </c:pt>
                <c:pt idx="472">
                  <c:v>0.43025905916375601</c:v>
                </c:pt>
                <c:pt idx="473">
                  <c:v>0.43130118721826199</c:v>
                </c:pt>
                <c:pt idx="474">
                  <c:v>0.43234331527276698</c:v>
                </c:pt>
                <c:pt idx="475">
                  <c:v>0.43338544332727202</c:v>
                </c:pt>
                <c:pt idx="476">
                  <c:v>0.43442757138177801</c:v>
                </c:pt>
                <c:pt idx="477">
                  <c:v>0.435469699436286</c:v>
                </c:pt>
                <c:pt idx="478">
                  <c:v>0.43651182749078898</c:v>
                </c:pt>
                <c:pt idx="479">
                  <c:v>0.43755395554529503</c:v>
                </c:pt>
                <c:pt idx="480">
                  <c:v>0.43859608359980201</c:v>
                </c:pt>
                <c:pt idx="481">
                  <c:v>0.439638211654308</c:v>
                </c:pt>
                <c:pt idx="482">
                  <c:v>0.44068033970881199</c:v>
                </c:pt>
                <c:pt idx="483">
                  <c:v>0.44172246776331697</c:v>
                </c:pt>
                <c:pt idx="484">
                  <c:v>0.44276459581782301</c:v>
                </c:pt>
                <c:pt idx="485">
                  <c:v>0.443806723872329</c:v>
                </c:pt>
                <c:pt idx="486">
                  <c:v>0.44484885192683399</c:v>
                </c:pt>
                <c:pt idx="487">
                  <c:v>0.44589097998133898</c:v>
                </c:pt>
                <c:pt idx="488">
                  <c:v>0.44693310803584602</c:v>
                </c:pt>
                <c:pt idx="489">
                  <c:v>0.447975236090351</c:v>
                </c:pt>
                <c:pt idx="490">
                  <c:v>0.44901736414485599</c:v>
                </c:pt>
                <c:pt idx="491">
                  <c:v>0.45005949219936398</c:v>
                </c:pt>
                <c:pt idx="492">
                  <c:v>0.45110162025386702</c:v>
                </c:pt>
                <c:pt idx="493">
                  <c:v>0.45214374830837301</c:v>
                </c:pt>
                <c:pt idx="494">
                  <c:v>0.45318587636287899</c:v>
                </c:pt>
                <c:pt idx="495">
                  <c:v>0.45422800441738598</c:v>
                </c:pt>
                <c:pt idx="496">
                  <c:v>0.45527013247189102</c:v>
                </c:pt>
                <c:pt idx="497">
                  <c:v>0.45631226052639601</c:v>
                </c:pt>
                <c:pt idx="498">
                  <c:v>0.45735438858090199</c:v>
                </c:pt>
                <c:pt idx="499">
                  <c:v>0.45839651663540798</c:v>
                </c:pt>
                <c:pt idx="500">
                  <c:v>0.45943864468991202</c:v>
                </c:pt>
                <c:pt idx="501">
                  <c:v>0.46048077274441901</c:v>
                </c:pt>
                <c:pt idx="502">
                  <c:v>0.461522900798925</c:v>
                </c:pt>
                <c:pt idx="503">
                  <c:v>0.46256502885343098</c:v>
                </c:pt>
                <c:pt idx="504">
                  <c:v>0.46360715690793602</c:v>
                </c:pt>
                <c:pt idx="505">
                  <c:v>0.46464928496244201</c:v>
                </c:pt>
                <c:pt idx="506">
                  <c:v>0.465691413016947</c:v>
                </c:pt>
                <c:pt idx="507">
                  <c:v>0.46673354107145198</c:v>
                </c:pt>
                <c:pt idx="508">
                  <c:v>0.46777566912595703</c:v>
                </c:pt>
                <c:pt idx="509">
                  <c:v>0.46881779718046401</c:v>
                </c:pt>
                <c:pt idx="510">
                  <c:v>0.46985992523497</c:v>
                </c:pt>
                <c:pt idx="511">
                  <c:v>0.47090205328947499</c:v>
                </c:pt>
                <c:pt idx="512">
                  <c:v>0.47194418134398097</c:v>
                </c:pt>
                <c:pt idx="513">
                  <c:v>0.47298630939848701</c:v>
                </c:pt>
                <c:pt idx="514">
                  <c:v>0.474028437452991</c:v>
                </c:pt>
                <c:pt idx="515">
                  <c:v>0.47507056550749799</c:v>
                </c:pt>
                <c:pt idx="516">
                  <c:v>0.47611269356200397</c:v>
                </c:pt>
                <c:pt idx="517">
                  <c:v>0.47715482161650802</c:v>
                </c:pt>
                <c:pt idx="518">
                  <c:v>0.478196949671015</c:v>
                </c:pt>
                <c:pt idx="519">
                  <c:v>0.47923907772551999</c:v>
                </c:pt>
                <c:pt idx="520">
                  <c:v>0.48028120578002598</c:v>
                </c:pt>
                <c:pt idx="521">
                  <c:v>0.48132333383453202</c:v>
                </c:pt>
                <c:pt idx="522">
                  <c:v>0.48236546188903601</c:v>
                </c:pt>
                <c:pt idx="523">
                  <c:v>0.48340758994354299</c:v>
                </c:pt>
                <c:pt idx="524">
                  <c:v>0.48444971799804798</c:v>
                </c:pt>
                <c:pt idx="525">
                  <c:v>0.48549184605255502</c:v>
                </c:pt>
                <c:pt idx="526">
                  <c:v>0.48653397410706001</c:v>
                </c:pt>
                <c:pt idx="527">
                  <c:v>0.48757610216156499</c:v>
                </c:pt>
                <c:pt idx="528">
                  <c:v>0.48861823021606998</c:v>
                </c:pt>
                <c:pt idx="529">
                  <c:v>0.48966035827057702</c:v>
                </c:pt>
                <c:pt idx="530">
                  <c:v>0.49070248632508201</c:v>
                </c:pt>
                <c:pt idx="531">
                  <c:v>0.491744614379588</c:v>
                </c:pt>
                <c:pt idx="532">
                  <c:v>0.49278674243409298</c:v>
                </c:pt>
                <c:pt idx="533">
                  <c:v>0.49382887048859903</c:v>
                </c:pt>
                <c:pt idx="534">
                  <c:v>0.49487099854310501</c:v>
                </c:pt>
                <c:pt idx="535">
                  <c:v>0.49591312659761</c:v>
                </c:pt>
                <c:pt idx="536">
                  <c:v>0.49695525465211499</c:v>
                </c:pt>
                <c:pt idx="537">
                  <c:v>0.49799738270662097</c:v>
                </c:pt>
                <c:pt idx="538">
                  <c:v>0.49903951076112701</c:v>
                </c:pt>
                <c:pt idx="539">
                  <c:v>0.50008163881563295</c:v>
                </c:pt>
                <c:pt idx="540">
                  <c:v>0.50112376687013804</c:v>
                </c:pt>
                <c:pt idx="541">
                  <c:v>0.50216589492464503</c:v>
                </c:pt>
                <c:pt idx="542">
                  <c:v>0.50320802297914802</c:v>
                </c:pt>
                <c:pt idx="543">
                  <c:v>0.504250151033657</c:v>
                </c:pt>
                <c:pt idx="544">
                  <c:v>0.50529227908816099</c:v>
                </c:pt>
                <c:pt idx="545">
                  <c:v>0.50633440714266698</c:v>
                </c:pt>
                <c:pt idx="546">
                  <c:v>0.50737653519717096</c:v>
                </c:pt>
                <c:pt idx="547">
                  <c:v>0.50841866325167795</c:v>
                </c:pt>
                <c:pt idx="548">
                  <c:v>0.50946079130618205</c:v>
                </c:pt>
                <c:pt idx="549">
                  <c:v>0.51050291936068903</c:v>
                </c:pt>
                <c:pt idx="550">
                  <c:v>0.51154504741519402</c:v>
                </c:pt>
                <c:pt idx="551">
                  <c:v>0.51258717546969901</c:v>
                </c:pt>
                <c:pt idx="552">
                  <c:v>0.51362930352420699</c:v>
                </c:pt>
                <c:pt idx="553">
                  <c:v>0.51467143157871098</c:v>
                </c:pt>
                <c:pt idx="554">
                  <c:v>0.51571355963321597</c:v>
                </c:pt>
                <c:pt idx="555">
                  <c:v>0.51675568768772195</c:v>
                </c:pt>
                <c:pt idx="556">
                  <c:v>0.51779781574222805</c:v>
                </c:pt>
                <c:pt idx="557">
                  <c:v>0.51883994379673204</c:v>
                </c:pt>
                <c:pt idx="558">
                  <c:v>0.51988207185124002</c:v>
                </c:pt>
                <c:pt idx="559">
                  <c:v>0.52092419990574401</c:v>
                </c:pt>
                <c:pt idx="560">
                  <c:v>0.521966327960251</c:v>
                </c:pt>
                <c:pt idx="561">
                  <c:v>0.52300845601475598</c:v>
                </c:pt>
                <c:pt idx="562">
                  <c:v>0.52405058406926097</c:v>
                </c:pt>
                <c:pt idx="563">
                  <c:v>0.52509271212376696</c:v>
                </c:pt>
                <c:pt idx="564">
                  <c:v>0.52613484017827195</c:v>
                </c:pt>
                <c:pt idx="565">
                  <c:v>0.52717696823277804</c:v>
                </c:pt>
                <c:pt idx="566">
                  <c:v>0.52821909628728403</c:v>
                </c:pt>
                <c:pt idx="567">
                  <c:v>0.52926122434179002</c:v>
                </c:pt>
                <c:pt idx="568">
                  <c:v>0.530303352396295</c:v>
                </c:pt>
                <c:pt idx="569">
                  <c:v>0.53134548045080099</c:v>
                </c:pt>
                <c:pt idx="570">
                  <c:v>0.53238760850530598</c:v>
                </c:pt>
                <c:pt idx="571">
                  <c:v>0.53342973655981196</c:v>
                </c:pt>
                <c:pt idx="572">
                  <c:v>0.53447186461431895</c:v>
                </c:pt>
                <c:pt idx="573">
                  <c:v>0.53551399266882405</c:v>
                </c:pt>
                <c:pt idx="574">
                  <c:v>0.53655612072332903</c:v>
                </c:pt>
                <c:pt idx="575">
                  <c:v>0.53759824877783402</c:v>
                </c:pt>
                <c:pt idx="576">
                  <c:v>0.538640376832342</c:v>
                </c:pt>
                <c:pt idx="577">
                  <c:v>0.53968250488684599</c:v>
                </c:pt>
                <c:pt idx="578">
                  <c:v>0.54072463294135198</c:v>
                </c:pt>
                <c:pt idx="579">
                  <c:v>0.54176676099585697</c:v>
                </c:pt>
                <c:pt idx="580">
                  <c:v>0.54280888905036295</c:v>
                </c:pt>
                <c:pt idx="581">
                  <c:v>0.54385101710486805</c:v>
                </c:pt>
                <c:pt idx="582">
                  <c:v>0.54489314515937404</c:v>
                </c:pt>
                <c:pt idx="583">
                  <c:v>0.54593527321387902</c:v>
                </c:pt>
                <c:pt idx="584">
                  <c:v>0.54697740126838501</c:v>
                </c:pt>
                <c:pt idx="585">
                  <c:v>0.548019529322891</c:v>
                </c:pt>
                <c:pt idx="586">
                  <c:v>0.54906165737739798</c:v>
                </c:pt>
                <c:pt idx="587">
                  <c:v>0.55010378543190097</c:v>
                </c:pt>
                <c:pt idx="588">
                  <c:v>0.55114591348640696</c:v>
                </c:pt>
                <c:pt idx="589">
                  <c:v>0.55218804154091405</c:v>
                </c:pt>
                <c:pt idx="590">
                  <c:v>0.55323016959541704</c:v>
                </c:pt>
                <c:pt idx="591">
                  <c:v>0.55427229764992403</c:v>
                </c:pt>
                <c:pt idx="592">
                  <c:v>0.55531442570443201</c:v>
                </c:pt>
                <c:pt idx="593">
                  <c:v>0.556356553758936</c:v>
                </c:pt>
                <c:pt idx="594">
                  <c:v>0.55739868181344199</c:v>
                </c:pt>
                <c:pt idx="595">
                  <c:v>0.55844080986794697</c:v>
                </c:pt>
                <c:pt idx="596">
                  <c:v>0.55948293792245296</c:v>
                </c:pt>
                <c:pt idx="597">
                  <c:v>0.56052506597695795</c:v>
                </c:pt>
                <c:pt idx="598">
                  <c:v>0.56156719403146405</c:v>
                </c:pt>
                <c:pt idx="599">
                  <c:v>0.56260932208597003</c:v>
                </c:pt>
                <c:pt idx="600">
                  <c:v>0.56365145014047502</c:v>
                </c:pt>
                <c:pt idx="601">
                  <c:v>0.56469357819498101</c:v>
                </c:pt>
                <c:pt idx="602">
                  <c:v>0.56573570624948599</c:v>
                </c:pt>
                <c:pt idx="603">
                  <c:v>0.56677783430399398</c:v>
                </c:pt>
                <c:pt idx="604">
                  <c:v>0.56781996235849697</c:v>
                </c:pt>
                <c:pt idx="605">
                  <c:v>0.56886209041300295</c:v>
                </c:pt>
                <c:pt idx="606">
                  <c:v>0.56990421846750905</c:v>
                </c:pt>
                <c:pt idx="607">
                  <c:v>0.57094634652201504</c:v>
                </c:pt>
                <c:pt idx="608">
                  <c:v>0.57198847457651902</c:v>
                </c:pt>
                <c:pt idx="609">
                  <c:v>0.57303060263102701</c:v>
                </c:pt>
                <c:pt idx="610">
                  <c:v>0.574072730685531</c:v>
                </c:pt>
                <c:pt idx="611">
                  <c:v>0.57511485874003698</c:v>
                </c:pt>
                <c:pt idx="612">
                  <c:v>0.57615698679454397</c:v>
                </c:pt>
                <c:pt idx="613">
                  <c:v>0.57719911484904796</c:v>
                </c:pt>
                <c:pt idx="614">
                  <c:v>0.57824124290355405</c:v>
                </c:pt>
                <c:pt idx="615">
                  <c:v>0.57928337095806004</c:v>
                </c:pt>
                <c:pt idx="616">
                  <c:v>0.58032549901256403</c:v>
                </c:pt>
                <c:pt idx="617">
                  <c:v>0.58136762706707101</c:v>
                </c:pt>
                <c:pt idx="618">
                  <c:v>0.582409755121575</c:v>
                </c:pt>
                <c:pt idx="619">
                  <c:v>0.58345188317608199</c:v>
                </c:pt>
                <c:pt idx="620">
                  <c:v>0.58449401123058697</c:v>
                </c:pt>
                <c:pt idx="621">
                  <c:v>0.58553613928509396</c:v>
                </c:pt>
                <c:pt idx="622">
                  <c:v>0.58657826733959695</c:v>
                </c:pt>
                <c:pt idx="623">
                  <c:v>0.58762039539410404</c:v>
                </c:pt>
                <c:pt idx="624">
                  <c:v>0.58866252344860903</c:v>
                </c:pt>
                <c:pt idx="625">
                  <c:v>0.58970465150311502</c:v>
                </c:pt>
                <c:pt idx="626">
                  <c:v>0.590746779557621</c:v>
                </c:pt>
                <c:pt idx="627">
                  <c:v>0.59178890761212699</c:v>
                </c:pt>
                <c:pt idx="628">
                  <c:v>0.59283103566663298</c:v>
                </c:pt>
                <c:pt idx="629">
                  <c:v>0.59387316372113896</c:v>
                </c:pt>
                <c:pt idx="630">
                  <c:v>0.59491529177564495</c:v>
                </c:pt>
                <c:pt idx="631">
                  <c:v>0.59595741983014805</c:v>
                </c:pt>
                <c:pt idx="632">
                  <c:v>0.59699954788465404</c:v>
                </c:pt>
                <c:pt idx="633">
                  <c:v>0.59804167593916002</c:v>
                </c:pt>
                <c:pt idx="634">
                  <c:v>0.59908380399366601</c:v>
                </c:pt>
                <c:pt idx="635">
                  <c:v>0.600125932048171</c:v>
                </c:pt>
                <c:pt idx="636">
                  <c:v>0.60116806010267798</c:v>
                </c:pt>
                <c:pt idx="637">
                  <c:v>0.60221018815718297</c:v>
                </c:pt>
                <c:pt idx="638">
                  <c:v>0.60325231621168895</c:v>
                </c:pt>
                <c:pt idx="639">
                  <c:v>0.60429444426619405</c:v>
                </c:pt>
                <c:pt idx="640">
                  <c:v>0.60533657232069904</c:v>
                </c:pt>
                <c:pt idx="641">
                  <c:v>0.60637870037520603</c:v>
                </c:pt>
                <c:pt idx="642">
                  <c:v>0.60742082842971201</c:v>
                </c:pt>
                <c:pt idx="643">
                  <c:v>0.608462956484217</c:v>
                </c:pt>
                <c:pt idx="644">
                  <c:v>0.60950508453872199</c:v>
                </c:pt>
                <c:pt idx="645">
                  <c:v>0.61054721259322897</c:v>
                </c:pt>
                <c:pt idx="646">
                  <c:v>0.61158934064773496</c:v>
                </c:pt>
                <c:pt idx="647">
                  <c:v>0.61263146870223995</c:v>
                </c:pt>
                <c:pt idx="648">
                  <c:v>0.61367359675674404</c:v>
                </c:pt>
                <c:pt idx="649">
                  <c:v>0.61471572481125003</c:v>
                </c:pt>
                <c:pt idx="650">
                  <c:v>0.61575785286575502</c:v>
                </c:pt>
                <c:pt idx="651">
                  <c:v>0.616799980920261</c:v>
                </c:pt>
                <c:pt idx="652">
                  <c:v>0.61784210897476699</c:v>
                </c:pt>
                <c:pt idx="653">
                  <c:v>0.61888423702927298</c:v>
                </c:pt>
                <c:pt idx="654">
                  <c:v>0.61992636508377796</c:v>
                </c:pt>
                <c:pt idx="655">
                  <c:v>0.62096849313828295</c:v>
                </c:pt>
                <c:pt idx="656">
                  <c:v>0.62201062119278905</c:v>
                </c:pt>
                <c:pt idx="657">
                  <c:v>0.62305274924729503</c:v>
                </c:pt>
                <c:pt idx="658">
                  <c:v>0.62409487730180002</c:v>
                </c:pt>
                <c:pt idx="659">
                  <c:v>0.62513700535630801</c:v>
                </c:pt>
                <c:pt idx="660">
                  <c:v>0.62617913341081199</c:v>
                </c:pt>
                <c:pt idx="661">
                  <c:v>0.62722126146531598</c:v>
                </c:pt>
                <c:pt idx="662">
                  <c:v>0.62826338951982397</c:v>
                </c:pt>
                <c:pt idx="663">
                  <c:v>0.62930551757432796</c:v>
                </c:pt>
                <c:pt idx="664">
                  <c:v>0.63034764562883605</c:v>
                </c:pt>
                <c:pt idx="665">
                  <c:v>0.63138977368334004</c:v>
                </c:pt>
                <c:pt idx="666">
                  <c:v>0.63243190173784603</c:v>
                </c:pt>
                <c:pt idx="667">
                  <c:v>0.63347402979235101</c:v>
                </c:pt>
                <c:pt idx="668">
                  <c:v>0.634516157846857</c:v>
                </c:pt>
                <c:pt idx="669">
                  <c:v>0.63555828590136398</c:v>
                </c:pt>
                <c:pt idx="670">
                  <c:v>0.63660041395586797</c:v>
                </c:pt>
                <c:pt idx="671">
                  <c:v>0.63764254201037296</c:v>
                </c:pt>
                <c:pt idx="672">
                  <c:v>0.63868467006487895</c:v>
                </c:pt>
                <c:pt idx="673">
                  <c:v>0.63972679811938504</c:v>
                </c:pt>
                <c:pt idx="674">
                  <c:v>0.64076892617389203</c:v>
                </c:pt>
                <c:pt idx="675">
                  <c:v>0.64181105422839602</c:v>
                </c:pt>
                <c:pt idx="676">
                  <c:v>0.642853182282902</c:v>
                </c:pt>
                <c:pt idx="677">
                  <c:v>0.64389531033740799</c:v>
                </c:pt>
                <c:pt idx="678">
                  <c:v>0.64493743839191398</c:v>
                </c:pt>
                <c:pt idx="679">
                  <c:v>0.64597956644641696</c:v>
                </c:pt>
                <c:pt idx="680">
                  <c:v>0.64702169450092395</c:v>
                </c:pt>
                <c:pt idx="681">
                  <c:v>0.64806382255543005</c:v>
                </c:pt>
                <c:pt idx="682">
                  <c:v>0.64910595060993503</c:v>
                </c:pt>
                <c:pt idx="683">
                  <c:v>0.65014807866444102</c:v>
                </c:pt>
                <c:pt idx="684">
                  <c:v>0.65119020671894801</c:v>
                </c:pt>
                <c:pt idx="685">
                  <c:v>0.65223233477345199</c:v>
                </c:pt>
                <c:pt idx="686">
                  <c:v>0.65327446282795898</c:v>
                </c:pt>
                <c:pt idx="687">
                  <c:v>0.65431659088246397</c:v>
                </c:pt>
                <c:pt idx="688">
                  <c:v>0.65535871893696995</c:v>
                </c:pt>
                <c:pt idx="689">
                  <c:v>0.65640084699147605</c:v>
                </c:pt>
                <c:pt idx="690">
                  <c:v>0.65744297504598104</c:v>
                </c:pt>
                <c:pt idx="691">
                  <c:v>0.65848510310048802</c:v>
                </c:pt>
                <c:pt idx="692">
                  <c:v>0.65952723115499101</c:v>
                </c:pt>
                <c:pt idx="693">
                  <c:v>0.660569359209497</c:v>
                </c:pt>
                <c:pt idx="694">
                  <c:v>0.66161148726400298</c:v>
                </c:pt>
                <c:pt idx="695">
                  <c:v>0.66265361531850797</c:v>
                </c:pt>
                <c:pt idx="696">
                  <c:v>0.66369574337301496</c:v>
                </c:pt>
                <c:pt idx="697">
                  <c:v>0.66473787142752006</c:v>
                </c:pt>
                <c:pt idx="698">
                  <c:v>0.66577999948202504</c:v>
                </c:pt>
                <c:pt idx="699">
                  <c:v>0.66682212753653003</c:v>
                </c:pt>
                <c:pt idx="700">
                  <c:v>0.66786425559103602</c:v>
                </c:pt>
                <c:pt idx="701">
                  <c:v>0.668906383645543</c:v>
                </c:pt>
                <c:pt idx="702">
                  <c:v>0.66994851170004899</c:v>
                </c:pt>
                <c:pt idx="703">
                  <c:v>0.67099063975455198</c:v>
                </c:pt>
                <c:pt idx="704">
                  <c:v>0.67203276780905996</c:v>
                </c:pt>
                <c:pt idx="705">
                  <c:v>0.67307489586356495</c:v>
                </c:pt>
                <c:pt idx="706">
                  <c:v>0.67411702391807005</c:v>
                </c:pt>
                <c:pt idx="707">
                  <c:v>0.67515915197257703</c:v>
                </c:pt>
                <c:pt idx="708">
                  <c:v>0.67620128002708202</c:v>
                </c:pt>
                <c:pt idx="709">
                  <c:v>0.67724340808158701</c:v>
                </c:pt>
                <c:pt idx="710">
                  <c:v>0.67828553613609299</c:v>
                </c:pt>
                <c:pt idx="711">
                  <c:v>0.67932766419059798</c:v>
                </c:pt>
                <c:pt idx="712">
                  <c:v>0.68036979224510397</c:v>
                </c:pt>
                <c:pt idx="713">
                  <c:v>0.68141192029960895</c:v>
                </c:pt>
                <c:pt idx="714">
                  <c:v>0.68245404835411505</c:v>
                </c:pt>
                <c:pt idx="715">
                  <c:v>0.68349617640862104</c:v>
                </c:pt>
                <c:pt idx="716">
                  <c:v>0.68453830446312802</c:v>
                </c:pt>
                <c:pt idx="717">
                  <c:v>0.68558043251763301</c:v>
                </c:pt>
                <c:pt idx="718">
                  <c:v>0.686622560572139</c:v>
                </c:pt>
                <c:pt idx="719">
                  <c:v>0.68766468862664498</c:v>
                </c:pt>
                <c:pt idx="720">
                  <c:v>0.68870681668115097</c:v>
                </c:pt>
                <c:pt idx="721">
                  <c:v>0.68974894473565396</c:v>
                </c:pt>
                <c:pt idx="722">
                  <c:v>0.69079107279015906</c:v>
                </c:pt>
                <c:pt idx="723">
                  <c:v>0.69183320084466804</c:v>
                </c:pt>
                <c:pt idx="724">
                  <c:v>0.69287532889917203</c:v>
                </c:pt>
                <c:pt idx="725">
                  <c:v>0.69391745695367602</c:v>
                </c:pt>
                <c:pt idx="726">
                  <c:v>0.694959585008184</c:v>
                </c:pt>
                <c:pt idx="727">
                  <c:v>0.69600171306268999</c:v>
                </c:pt>
                <c:pt idx="728">
                  <c:v>0.69704384111719397</c:v>
                </c:pt>
                <c:pt idx="729">
                  <c:v>0.69808596917169996</c:v>
                </c:pt>
                <c:pt idx="730">
                  <c:v>0.69912809722620595</c:v>
                </c:pt>
                <c:pt idx="731">
                  <c:v>0.70017022528071005</c:v>
                </c:pt>
                <c:pt idx="732">
                  <c:v>0.70121235333521803</c:v>
                </c:pt>
                <c:pt idx="733">
                  <c:v>0.70225448138972402</c:v>
                </c:pt>
                <c:pt idx="734">
                  <c:v>0.703296609444228</c:v>
                </c:pt>
                <c:pt idx="735">
                  <c:v>0.70433873749873399</c:v>
                </c:pt>
                <c:pt idx="736">
                  <c:v>0.70538086555323898</c:v>
                </c:pt>
                <c:pt idx="737">
                  <c:v>0.70642299360774496</c:v>
                </c:pt>
                <c:pt idx="738">
                  <c:v>0.70746512166224995</c:v>
                </c:pt>
                <c:pt idx="739">
                  <c:v>0.70850724971675605</c:v>
                </c:pt>
                <c:pt idx="740">
                  <c:v>0.70954937777126204</c:v>
                </c:pt>
                <c:pt idx="741">
                  <c:v>0.71059150582576702</c:v>
                </c:pt>
                <c:pt idx="742">
                  <c:v>0.71163363388027101</c:v>
                </c:pt>
                <c:pt idx="743">
                  <c:v>0.712675761934779</c:v>
                </c:pt>
                <c:pt idx="744">
                  <c:v>0.71371788998928298</c:v>
                </c:pt>
                <c:pt idx="745">
                  <c:v>0.71476001804378997</c:v>
                </c:pt>
                <c:pt idx="746">
                  <c:v>0.71580214609829396</c:v>
                </c:pt>
                <c:pt idx="747">
                  <c:v>0.71684427415280205</c:v>
                </c:pt>
                <c:pt idx="748">
                  <c:v>0.71788640220730504</c:v>
                </c:pt>
                <c:pt idx="749">
                  <c:v>0.71892853026181303</c:v>
                </c:pt>
                <c:pt idx="750">
                  <c:v>0.71997065831631801</c:v>
                </c:pt>
                <c:pt idx="751">
                  <c:v>0.721012786370824</c:v>
                </c:pt>
                <c:pt idx="752">
                  <c:v>0.72205491442532999</c:v>
                </c:pt>
                <c:pt idx="753">
                  <c:v>0.72309704247983497</c:v>
                </c:pt>
                <c:pt idx="754">
                  <c:v>0.72413917053433996</c:v>
                </c:pt>
                <c:pt idx="755">
                  <c:v>0.72518129858884595</c:v>
                </c:pt>
                <c:pt idx="756">
                  <c:v>0.72622342664335104</c:v>
                </c:pt>
                <c:pt idx="757">
                  <c:v>0.72726555469785603</c:v>
                </c:pt>
                <c:pt idx="758">
                  <c:v>0.72830768275236302</c:v>
                </c:pt>
                <c:pt idx="759">
                  <c:v>0.729349810806868</c:v>
                </c:pt>
                <c:pt idx="760">
                  <c:v>0.73039193886137199</c:v>
                </c:pt>
                <c:pt idx="761">
                  <c:v>0.73143406691587998</c:v>
                </c:pt>
                <c:pt idx="762">
                  <c:v>0.73247619497038396</c:v>
                </c:pt>
                <c:pt idx="763">
                  <c:v>0.73351832302488995</c:v>
                </c:pt>
                <c:pt idx="764">
                  <c:v>0.73456045107939605</c:v>
                </c:pt>
                <c:pt idx="765">
                  <c:v>0.73560257913390303</c:v>
                </c:pt>
                <c:pt idx="766">
                  <c:v>0.73664470718840802</c:v>
                </c:pt>
                <c:pt idx="767">
                  <c:v>0.73768683524291201</c:v>
                </c:pt>
                <c:pt idx="768">
                  <c:v>0.73872896329741999</c:v>
                </c:pt>
                <c:pt idx="769">
                  <c:v>0.73977109135192298</c:v>
                </c:pt>
                <c:pt idx="770">
                  <c:v>0.74081321940642897</c:v>
                </c:pt>
                <c:pt idx="771">
                  <c:v>0.74185534746093695</c:v>
                </c:pt>
                <c:pt idx="772">
                  <c:v>0.74289747551544105</c:v>
                </c:pt>
                <c:pt idx="773">
                  <c:v>0.74393960356994704</c:v>
                </c:pt>
                <c:pt idx="774">
                  <c:v>0.74498173162445303</c:v>
                </c:pt>
                <c:pt idx="775">
                  <c:v>0.74602385967895901</c:v>
                </c:pt>
                <c:pt idx="776">
                  <c:v>0.747065987733464</c:v>
                </c:pt>
                <c:pt idx="777">
                  <c:v>0.74810811578796899</c:v>
                </c:pt>
                <c:pt idx="778">
                  <c:v>0.74915024384247497</c:v>
                </c:pt>
                <c:pt idx="779">
                  <c:v>0.75019237189698096</c:v>
                </c:pt>
                <c:pt idx="780">
                  <c:v>0.75123449995148595</c:v>
                </c:pt>
                <c:pt idx="781">
                  <c:v>0.75227662800599204</c:v>
                </c:pt>
                <c:pt idx="782">
                  <c:v>0.75331875606049803</c:v>
                </c:pt>
                <c:pt idx="783">
                  <c:v>0.75436088411500102</c:v>
                </c:pt>
                <c:pt idx="784">
                  <c:v>0.755403012169508</c:v>
                </c:pt>
                <c:pt idx="785">
                  <c:v>0.75644514022401399</c:v>
                </c:pt>
                <c:pt idx="786">
                  <c:v>0.75748726827851898</c:v>
                </c:pt>
                <c:pt idx="787">
                  <c:v>0.75852939633302596</c:v>
                </c:pt>
                <c:pt idx="788">
                  <c:v>0.75957152438753095</c:v>
                </c:pt>
                <c:pt idx="789">
                  <c:v>0.76061365244203705</c:v>
                </c:pt>
                <c:pt idx="790">
                  <c:v>0.76165578049654303</c:v>
                </c:pt>
                <c:pt idx="791">
                  <c:v>0.76269790855104802</c:v>
                </c:pt>
                <c:pt idx="792">
                  <c:v>0.76374003660555401</c:v>
                </c:pt>
                <c:pt idx="793">
                  <c:v>0.76478216466005899</c:v>
                </c:pt>
                <c:pt idx="794">
                  <c:v>0.76582429271456498</c:v>
                </c:pt>
                <c:pt idx="795">
                  <c:v>0.76686642076907097</c:v>
                </c:pt>
                <c:pt idx="796">
                  <c:v>0.76790854882357595</c:v>
                </c:pt>
                <c:pt idx="797">
                  <c:v>0.76895067687808205</c:v>
                </c:pt>
                <c:pt idx="798">
                  <c:v>0.76999280493258604</c:v>
                </c:pt>
                <c:pt idx="799">
                  <c:v>0.77103493298709302</c:v>
                </c:pt>
                <c:pt idx="800">
                  <c:v>0.77207706104159801</c:v>
                </c:pt>
                <c:pt idx="801">
                  <c:v>0.773119189096103</c:v>
                </c:pt>
                <c:pt idx="802">
                  <c:v>0.77416131715060998</c:v>
                </c:pt>
                <c:pt idx="803">
                  <c:v>0.77520344520511497</c:v>
                </c:pt>
                <c:pt idx="804">
                  <c:v>0.77624557325962096</c:v>
                </c:pt>
                <c:pt idx="805">
                  <c:v>0.77728770131412706</c:v>
                </c:pt>
                <c:pt idx="806">
                  <c:v>0.77832982936863104</c:v>
                </c:pt>
                <c:pt idx="807">
                  <c:v>0.77937195742313603</c:v>
                </c:pt>
                <c:pt idx="808">
                  <c:v>0.78041408547764302</c:v>
                </c:pt>
                <c:pt idx="809">
                  <c:v>0.781456213532149</c:v>
                </c:pt>
                <c:pt idx="810">
                  <c:v>0.78249834158665599</c:v>
                </c:pt>
                <c:pt idx="811">
                  <c:v>0.78354046964115898</c:v>
                </c:pt>
                <c:pt idx="812">
                  <c:v>0.78458259769566596</c:v>
                </c:pt>
                <c:pt idx="813">
                  <c:v>0.78562472575017195</c:v>
                </c:pt>
                <c:pt idx="814">
                  <c:v>0.78666685380467605</c:v>
                </c:pt>
                <c:pt idx="815">
                  <c:v>0.78770898185918203</c:v>
                </c:pt>
                <c:pt idx="816">
                  <c:v>0.78875110991368902</c:v>
                </c:pt>
                <c:pt idx="817">
                  <c:v>0.789793237968196</c:v>
                </c:pt>
                <c:pt idx="818">
                  <c:v>0.79083536602269999</c:v>
                </c:pt>
                <c:pt idx="819">
                  <c:v>0.79187749407720398</c:v>
                </c:pt>
                <c:pt idx="820">
                  <c:v>0.79291962213171197</c:v>
                </c:pt>
                <c:pt idx="821">
                  <c:v>0.79396175018621595</c:v>
                </c:pt>
                <c:pt idx="822">
                  <c:v>0.79500387824072205</c:v>
                </c:pt>
                <c:pt idx="823">
                  <c:v>0.79604600629522604</c:v>
                </c:pt>
                <c:pt idx="824">
                  <c:v>0.79708813434973302</c:v>
                </c:pt>
                <c:pt idx="825">
                  <c:v>0.79813026240423901</c:v>
                </c:pt>
                <c:pt idx="826">
                  <c:v>0.799172390458745</c:v>
                </c:pt>
                <c:pt idx="827">
                  <c:v>0.80021451851324998</c:v>
                </c:pt>
                <c:pt idx="828">
                  <c:v>0.80125664656775697</c:v>
                </c:pt>
                <c:pt idx="829">
                  <c:v>0.80229877462225896</c:v>
                </c:pt>
                <c:pt idx="830">
                  <c:v>0.80334090267676905</c:v>
                </c:pt>
                <c:pt idx="831">
                  <c:v>0.80438303073127204</c:v>
                </c:pt>
                <c:pt idx="832">
                  <c:v>0.80542515878577903</c:v>
                </c:pt>
                <c:pt idx="833">
                  <c:v>0.80646728684028501</c:v>
                </c:pt>
                <c:pt idx="834">
                  <c:v>0.80750941489479</c:v>
                </c:pt>
                <c:pt idx="835">
                  <c:v>0.80855154294929599</c:v>
                </c:pt>
                <c:pt idx="836">
                  <c:v>0.80959367100380197</c:v>
                </c:pt>
                <c:pt idx="837">
                  <c:v>0.81063579905830696</c:v>
                </c:pt>
                <c:pt idx="838">
                  <c:v>0.81167792711281195</c:v>
                </c:pt>
                <c:pt idx="839">
                  <c:v>0.81272005516731805</c:v>
                </c:pt>
                <c:pt idx="840">
                  <c:v>0.81376218322182603</c:v>
                </c:pt>
                <c:pt idx="841">
                  <c:v>0.81480431127632902</c:v>
                </c:pt>
                <c:pt idx="842">
                  <c:v>0.815846439330835</c:v>
                </c:pt>
                <c:pt idx="843">
                  <c:v>0.81688856738533899</c:v>
                </c:pt>
                <c:pt idx="844">
                  <c:v>0.81793069543984598</c:v>
                </c:pt>
                <c:pt idx="845">
                  <c:v>0.81897282349435097</c:v>
                </c:pt>
                <c:pt idx="846">
                  <c:v>0.82001495154885595</c:v>
                </c:pt>
                <c:pt idx="847">
                  <c:v>0.82105707960336405</c:v>
                </c:pt>
                <c:pt idx="848">
                  <c:v>0.82209920765786804</c:v>
                </c:pt>
                <c:pt idx="849">
                  <c:v>0.82314133571237402</c:v>
                </c:pt>
                <c:pt idx="850">
                  <c:v>0.82418346376687801</c:v>
                </c:pt>
                <c:pt idx="851">
                  <c:v>0.82522559182138699</c:v>
                </c:pt>
                <c:pt idx="852">
                  <c:v>0.82626771987588898</c:v>
                </c:pt>
                <c:pt idx="853">
                  <c:v>0.82730984793039697</c:v>
                </c:pt>
                <c:pt idx="854">
                  <c:v>0.82835197598490096</c:v>
                </c:pt>
                <c:pt idx="855">
                  <c:v>0.82939410403941005</c:v>
                </c:pt>
                <c:pt idx="856">
                  <c:v>0.83043623209391504</c:v>
                </c:pt>
                <c:pt idx="857">
                  <c:v>0.83147836014841903</c:v>
                </c:pt>
                <c:pt idx="858">
                  <c:v>0.83252048820292301</c:v>
                </c:pt>
                <c:pt idx="859">
                  <c:v>0.833562616257429</c:v>
                </c:pt>
                <c:pt idx="860">
                  <c:v>0.83460474431193499</c:v>
                </c:pt>
                <c:pt idx="861">
                  <c:v>0.83564687236644097</c:v>
                </c:pt>
                <c:pt idx="862">
                  <c:v>0.83668900042094596</c:v>
                </c:pt>
                <c:pt idx="863">
                  <c:v>0.83773112847545395</c:v>
                </c:pt>
                <c:pt idx="864">
                  <c:v>0.83877325652995605</c:v>
                </c:pt>
                <c:pt idx="865">
                  <c:v>0.83981538458446303</c:v>
                </c:pt>
                <c:pt idx="866">
                  <c:v>0.84085751263896902</c:v>
                </c:pt>
                <c:pt idx="867">
                  <c:v>0.841899640693475</c:v>
                </c:pt>
              </c:numCache>
            </c:numRef>
          </c:xVal>
          <c:yVal>
            <c:numRef>
              <c:f>'ArcTan x_z'!$B$3:$B$870</c:f>
              <c:numCache>
                <c:formatCode>0.00E+00</c:formatCode>
                <c:ptCount val="868"/>
                <c:pt idx="0">
                  <c:v>-2.1453342024277872E-2</c:v>
                </c:pt>
                <c:pt idx="1">
                  <c:v>-9.6136196334236576E-3</c:v>
                </c:pt>
                <c:pt idx="2">
                  <c:v>-1.6256909944812692E-3</c:v>
                </c:pt>
                <c:pt idx="3">
                  <c:v>-2.1835595658276042E-3</c:v>
                </c:pt>
                <c:pt idx="4">
                  <c:v>-1.7819002182698348E-3</c:v>
                </c:pt>
                <c:pt idx="5">
                  <c:v>-1.5875697407639071E-3</c:v>
                </c:pt>
                <c:pt idx="6">
                  <c:v>-1.49349880209739E-3</c:v>
                </c:pt>
                <c:pt idx="7">
                  <c:v>-1.4543961721077592E-3</c:v>
                </c:pt>
                <c:pt idx="8">
                  <c:v>-1.4490220729444288E-3</c:v>
                </c:pt>
                <c:pt idx="9">
                  <c:v>-1.466485756007488E-3</c:v>
                </c:pt>
                <c:pt idx="10">
                  <c:v>-1.5007596689928092E-3</c:v>
                </c:pt>
                <c:pt idx="11">
                  <c:v>-1.5481577591417381E-3</c:v>
                </c:pt>
                <c:pt idx="12">
                  <c:v>-1.6061922606056354E-3</c:v>
                </c:pt>
                <c:pt idx="13">
                  <c:v>-1.6731013249717984E-3</c:v>
                </c:pt>
                <c:pt idx="14">
                  <c:v>-1.7475871626756927E-3</c:v>
                </c:pt>
                <c:pt idx="15">
                  <c:v>-1.8285767442619081E-3</c:v>
                </c:pt>
                <c:pt idx="16">
                  <c:v>-1.914817462366564E-3</c:v>
                </c:pt>
                <c:pt idx="17">
                  <c:v>-2.0048677614336809E-3</c:v>
                </c:pt>
                <c:pt idx="18">
                  <c:v>-2.0972272182153582E-3</c:v>
                </c:pt>
                <c:pt idx="19">
                  <c:v>-2.1901449588056241E-3</c:v>
                </c:pt>
                <c:pt idx="20">
                  <c:v>-2.2812749019483188E-3</c:v>
                </c:pt>
                <c:pt idx="21">
                  <c:v>-2.3680917267660199E-3</c:v>
                </c:pt>
                <c:pt idx="22">
                  <c:v>-2.448145153822346E-3</c:v>
                </c:pt>
                <c:pt idx="23">
                  <c:v>-2.5190973121743333E-3</c:v>
                </c:pt>
                <c:pt idx="24">
                  <c:v>-2.5789146742947839E-3</c:v>
                </c:pt>
                <c:pt idx="25">
                  <c:v>-2.6263951021807817E-3</c:v>
                </c:pt>
                <c:pt idx="26">
                  <c:v>-2.6612926103520037E-3</c:v>
                </c:pt>
                <c:pt idx="27">
                  <c:v>-2.6840695638404416E-3</c:v>
                </c:pt>
                <c:pt idx="28">
                  <c:v>-2.6957115745101295E-3</c:v>
                </c:pt>
                <c:pt idx="29">
                  <c:v>-2.6975665741482851E-3</c:v>
                </c:pt>
                <c:pt idx="30">
                  <c:v>-2.6910902616627151E-3</c:v>
                </c:pt>
                <c:pt idx="31">
                  <c:v>-2.6776049920322598E-3</c:v>
                </c:pt>
                <c:pt idx="32">
                  <c:v>-2.6582391906783904E-3</c:v>
                </c:pt>
                <c:pt idx="33">
                  <c:v>-2.6339147086590336E-3</c:v>
                </c:pt>
                <c:pt idx="34">
                  <c:v>-2.6054101898103778E-3</c:v>
                </c:pt>
                <c:pt idx="35">
                  <c:v>-2.5733946974958186E-3</c:v>
                </c:pt>
                <c:pt idx="36">
                  <c:v>-2.5384766611251395E-3</c:v>
                </c:pt>
                <c:pt idx="37">
                  <c:v>-2.5012502500890502E-3</c:v>
                </c:pt>
                <c:pt idx="38">
                  <c:v>-2.4622922293894896E-3</c:v>
                </c:pt>
                <c:pt idx="39">
                  <c:v>-2.4221067169043166E-3</c:v>
                </c:pt>
                <c:pt idx="40">
                  <c:v>-2.3810934573582129E-3</c:v>
                </c:pt>
                <c:pt idx="41">
                  <c:v>-2.3395343371335094E-3</c:v>
                </c:pt>
                <c:pt idx="42">
                  <c:v>-2.2976128920029E-3</c:v>
                </c:pt>
                <c:pt idx="43">
                  <c:v>-2.2554456455752972E-3</c:v>
                </c:pt>
                <c:pt idx="44">
                  <c:v>-2.2131186653140526E-3</c:v>
                </c:pt>
                <c:pt idx="45">
                  <c:v>-2.1707610043113809E-3</c:v>
                </c:pt>
                <c:pt idx="46">
                  <c:v>-2.1286004858895769E-3</c:v>
                </c:pt>
                <c:pt idx="47">
                  <c:v>-2.0869791042500384E-3</c:v>
                </c:pt>
                <c:pt idx="48">
                  <c:v>-2.0463273875501457E-3</c:v>
                </c:pt>
                <c:pt idx="49">
                  <c:v>-2.0071357056076818E-3</c:v>
                </c:pt>
                <c:pt idx="50">
                  <c:v>-1.9698598455067514E-3</c:v>
                </c:pt>
                <c:pt idx="51">
                  <c:v>-1.9347425072286772E-3</c:v>
                </c:pt>
                <c:pt idx="52">
                  <c:v>-1.9016749067055987E-3</c:v>
                </c:pt>
                <c:pt idx="53">
                  <c:v>-1.8702014266826219E-3</c:v>
                </c:pt>
                <c:pt idx="54">
                  <c:v>-1.839604842644417E-3</c:v>
                </c:pt>
                <c:pt idx="55">
                  <c:v>-1.8091111967017794E-3</c:v>
                </c:pt>
                <c:pt idx="56">
                  <c:v>-1.7782156916352674E-3</c:v>
                </c:pt>
                <c:pt idx="57">
                  <c:v>-1.7468532722548227E-3</c:v>
                </c:pt>
                <c:pt idx="58">
                  <c:v>-1.7153918952301653E-3</c:v>
                </c:pt>
                <c:pt idx="59">
                  <c:v>-1.6845141575968598E-3</c:v>
                </c:pt>
                <c:pt idx="60">
                  <c:v>-1.6549210919175987E-3</c:v>
                </c:pt>
                <c:pt idx="61">
                  <c:v>-1.6269822551998705E-3</c:v>
                </c:pt>
                <c:pt idx="62">
                  <c:v>-1.6006518074323033E-3</c:v>
                </c:pt>
                <c:pt idx="63">
                  <c:v>-1.5755204621687026E-3</c:v>
                </c:pt>
                <c:pt idx="64">
                  <c:v>-1.5509598870665797E-3</c:v>
                </c:pt>
                <c:pt idx="65">
                  <c:v>-1.5264201247077375E-3</c:v>
                </c:pt>
                <c:pt idx="66">
                  <c:v>-1.5016515111595989E-3</c:v>
                </c:pt>
                <c:pt idx="67">
                  <c:v>-1.4767189468233382E-3</c:v>
                </c:pt>
                <c:pt idx="68">
                  <c:v>-1.4519487658180878E-3</c:v>
                </c:pt>
                <c:pt idx="69">
                  <c:v>-1.4278098553880856E-3</c:v>
                </c:pt>
                <c:pt idx="70">
                  <c:v>-1.4046703657795382E-3</c:v>
                </c:pt>
                <c:pt idx="71">
                  <c:v>-1.382641890280589E-3</c:v>
                </c:pt>
                <c:pt idx="72">
                  <c:v>-1.3616105017782393E-3</c:v>
                </c:pt>
                <c:pt idx="73">
                  <c:v>-1.3413069592605362E-3</c:v>
                </c:pt>
                <c:pt idx="74">
                  <c:v>-1.3213819383943502E-3</c:v>
                </c:pt>
                <c:pt idx="75">
                  <c:v>-1.301528181827147E-3</c:v>
                </c:pt>
                <c:pt idx="76">
                  <c:v>-1.2815853362086668E-3</c:v>
                </c:pt>
                <c:pt idx="77">
                  <c:v>-1.2615288233256711E-3</c:v>
                </c:pt>
                <c:pt idx="78">
                  <c:v>-1.2414262298637759E-3</c:v>
                </c:pt>
                <c:pt idx="79">
                  <c:v>-1.2213983270255545E-3</c:v>
                </c:pt>
                <c:pt idx="80">
                  <c:v>-1.2015800536576016E-3</c:v>
                </c:pt>
                <c:pt idx="81">
                  <c:v>-1.1820888989538009E-3</c:v>
                </c:pt>
                <c:pt idx="82">
                  <c:v>-1.1630123900600938E-3</c:v>
                </c:pt>
                <c:pt idx="83">
                  <c:v>-1.1444066080987644E-3</c:v>
                </c:pt>
                <c:pt idx="84">
                  <c:v>-1.1263006342327392E-3</c:v>
                </c:pt>
                <c:pt idx="85">
                  <c:v>-1.1087041246049894E-3</c:v>
                </c:pt>
                <c:pt idx="86">
                  <c:v>-1.0916133238188246E-3</c:v>
                </c:pt>
                <c:pt idx="87">
                  <c:v>-1.0750176391474786E-3</c:v>
                </c:pt>
                <c:pt idx="88">
                  <c:v>-1.0589031638250093E-3</c:v>
                </c:pt>
                <c:pt idx="89">
                  <c:v>-1.0432525622815667E-3</c:v>
                </c:pt>
                <c:pt idx="90">
                  <c:v>-1.0280477054924841E-3</c:v>
                </c:pt>
                <c:pt idx="91">
                  <c:v>-1.0132709427066757E-3</c:v>
                </c:pt>
                <c:pt idx="92">
                  <c:v>-9.989039515063572E-4</c:v>
                </c:pt>
                <c:pt idx="93">
                  <c:v>-9.8492786557174061E-4</c:v>
                </c:pt>
                <c:pt idx="94">
                  <c:v>-9.7132496030794208E-4</c:v>
                </c:pt>
                <c:pt idx="95">
                  <c:v>-9.5807917656685806E-4</c:v>
                </c:pt>
                <c:pt idx="96">
                  <c:v>-9.451843475193416E-4</c:v>
                </c:pt>
                <c:pt idx="97">
                  <c:v>-9.3266014620143017E-4</c:v>
                </c:pt>
                <c:pt idx="98">
                  <c:v>-9.2054971203193341E-4</c:v>
                </c:pt>
                <c:pt idx="99">
                  <c:v>-9.0890632959950862E-4</c:v>
                </c:pt>
                <c:pt idx="100">
                  <c:v>-8.9776935707334634E-4</c:v>
                </c:pt>
                <c:pt idx="101">
                  <c:v>-8.8713673467949894E-4</c:v>
                </c:pt>
                <c:pt idx="102">
                  <c:v>-8.7698192620193902E-4</c:v>
                </c:pt>
                <c:pt idx="103">
                  <c:v>-8.6727482217155948E-4</c:v>
                </c:pt>
                <c:pt idx="104">
                  <c:v>-8.579747424962012E-4</c:v>
                </c:pt>
                <c:pt idx="105">
                  <c:v>-8.4904939842214493E-4</c:v>
                </c:pt>
                <c:pt idx="106">
                  <c:v>-8.4050615186653896E-4</c:v>
                </c:pt>
                <c:pt idx="107">
                  <c:v>-8.3236684281984643E-4</c:v>
                </c:pt>
                <c:pt idx="108">
                  <c:v>-8.2451487039865315E-4</c:v>
                </c:pt>
                <c:pt idx="109">
                  <c:v>-8.166603735277352E-4</c:v>
                </c:pt>
                <c:pt idx="110">
                  <c:v>-8.0854228083016716E-4</c:v>
                </c:pt>
                <c:pt idx="111">
                  <c:v>-8.0000787591010859E-4</c:v>
                </c:pt>
                <c:pt idx="112">
                  <c:v>-7.9103332862888085E-4</c:v>
                </c:pt>
                <c:pt idx="113">
                  <c:v>-7.8179863499292315E-4</c:v>
                </c:pt>
                <c:pt idx="114">
                  <c:v>-7.725065806059578E-4</c:v>
                </c:pt>
                <c:pt idx="115">
                  <c:v>-7.6325701702985999E-4</c:v>
                </c:pt>
                <c:pt idx="116">
                  <c:v>-7.5417194758251765E-4</c:v>
                </c:pt>
                <c:pt idx="117">
                  <c:v>-7.4534174625359197E-4</c:v>
                </c:pt>
                <c:pt idx="118">
                  <c:v>-7.3675404213228545E-4</c:v>
                </c:pt>
                <c:pt idx="119">
                  <c:v>-7.2847163585574464E-4</c:v>
                </c:pt>
                <c:pt idx="120">
                  <c:v>-7.206026663970726E-4</c:v>
                </c:pt>
                <c:pt idx="121">
                  <c:v>-7.1311645886719432E-4</c:v>
                </c:pt>
                <c:pt idx="122">
                  <c:v>-7.059224951950526E-4</c:v>
                </c:pt>
                <c:pt idx="123">
                  <c:v>-6.9903957457411402E-4</c:v>
                </c:pt>
                <c:pt idx="124">
                  <c:v>-6.925792000260345E-4</c:v>
                </c:pt>
                <c:pt idx="125">
                  <c:v>-6.8665168480702135E-4</c:v>
                </c:pt>
                <c:pt idx="126">
                  <c:v>-6.8132201512907783E-4</c:v>
                </c:pt>
                <c:pt idx="127">
                  <c:v>-6.7660548235459869E-4</c:v>
                </c:pt>
                <c:pt idx="128">
                  <c:v>-6.7243141341248851E-4</c:v>
                </c:pt>
                <c:pt idx="129">
                  <c:v>-6.6865395194116366E-4</c:v>
                </c:pt>
                <c:pt idx="130">
                  <c:v>-6.6511443408180453E-4</c:v>
                </c:pt>
                <c:pt idx="131">
                  <c:v>-6.6169462356271665E-4</c:v>
                </c:pt>
                <c:pt idx="132">
                  <c:v>-6.5831390525985091E-4</c:v>
                </c:pt>
                <c:pt idx="133">
                  <c:v>-6.5491655900346089E-4</c:v>
                </c:pt>
                <c:pt idx="134">
                  <c:v>-6.5148986227066654E-4</c:v>
                </c:pt>
                <c:pt idx="135">
                  <c:v>-6.4806666721318746E-4</c:v>
                </c:pt>
                <c:pt idx="136">
                  <c:v>-6.4470710349677344E-4</c:v>
                </c:pt>
                <c:pt idx="137">
                  <c:v>-6.4145989173669744E-4</c:v>
                </c:pt>
                <c:pt idx="138">
                  <c:v>-6.3834517470193013E-4</c:v>
                </c:pt>
                <c:pt idx="139">
                  <c:v>-6.3536333600982154E-4</c:v>
                </c:pt>
                <c:pt idx="140">
                  <c:v>-6.3250257073709762E-4</c:v>
                </c:pt>
                <c:pt idx="141">
                  <c:v>-6.2974297298684125E-4</c:v>
                </c:pt>
                <c:pt idx="142">
                  <c:v>-6.2706202482204888E-4</c:v>
                </c:pt>
                <c:pt idx="143">
                  <c:v>-6.244433020032356E-4</c:v>
                </c:pt>
                <c:pt idx="144">
                  <c:v>-6.2187860744387295E-4</c:v>
                </c:pt>
                <c:pt idx="145">
                  <c:v>-6.1936444374290263E-4</c:v>
                </c:pt>
                <c:pt idx="146">
                  <c:v>-6.1689889529688551E-4</c:v>
                </c:pt>
                <c:pt idx="147">
                  <c:v>-6.1448068985508716E-4</c:v>
                </c:pt>
                <c:pt idx="148">
                  <c:v>-6.1210874499568199E-4</c:v>
                </c:pt>
                <c:pt idx="149">
                  <c:v>-6.0978208524042649E-4</c:v>
                </c:pt>
                <c:pt idx="150">
                  <c:v>-6.0750004089006398E-4</c:v>
                </c:pt>
                <c:pt idx="151">
                  <c:v>-6.052622592075174E-4</c:v>
                </c:pt>
                <c:pt idx="152">
                  <c:v>-6.0306844262558864E-4</c:v>
                </c:pt>
                <c:pt idx="153">
                  <c:v>-6.0091807213654238E-4</c:v>
                </c:pt>
                <c:pt idx="154">
                  <c:v>-5.9881040995995972E-4</c:v>
                </c:pt>
                <c:pt idx="155">
                  <c:v>-5.9674438073825285E-4</c:v>
                </c:pt>
                <c:pt idx="156">
                  <c:v>-5.9471871670505744E-4</c:v>
                </c:pt>
                <c:pt idx="157">
                  <c:v>-5.9273233097537862E-4</c:v>
                </c:pt>
                <c:pt idx="158">
                  <c:v>-5.9078460726676011E-4</c:v>
                </c:pt>
                <c:pt idx="159">
                  <c:v>-5.8887516559531599E-4</c:v>
                </c:pt>
                <c:pt idx="160">
                  <c:v>-5.870036585205339E-4</c:v>
                </c:pt>
                <c:pt idx="161">
                  <c:v>-5.8516961667926589E-4</c:v>
                </c:pt>
                <c:pt idx="162">
                  <c:v>-5.8337233304060537E-4</c:v>
                </c:pt>
                <c:pt idx="163">
                  <c:v>-5.8161084440056031E-4</c:v>
                </c:pt>
                <c:pt idx="164">
                  <c:v>-5.7988407244569063E-4</c:v>
                </c:pt>
                <c:pt idx="165">
                  <c:v>-5.7819091148679329E-4</c:v>
                </c:pt>
                <c:pt idx="166">
                  <c:v>-5.7653026286028737E-4</c:v>
                </c:pt>
                <c:pt idx="167">
                  <c:v>-5.7490108286960121E-4</c:v>
                </c:pt>
                <c:pt idx="168">
                  <c:v>-5.7330248792857811E-4</c:v>
                </c:pt>
                <c:pt idx="169">
                  <c:v>-5.7173379791076897E-4</c:v>
                </c:pt>
                <c:pt idx="170">
                  <c:v>-5.7019443896699328E-4</c:v>
                </c:pt>
                <c:pt idx="171">
                  <c:v>-5.6868387348442721E-4</c:v>
                </c:pt>
                <c:pt idx="172">
                  <c:v>-5.6720155009799139E-4</c:v>
                </c:pt>
                <c:pt idx="173">
                  <c:v>-5.65746799156141E-4</c:v>
                </c:pt>
                <c:pt idx="174">
                  <c:v>-5.6431880444892085E-4</c:v>
                </c:pt>
                <c:pt idx="175">
                  <c:v>-5.6291672740696637E-4</c:v>
                </c:pt>
                <c:pt idx="176">
                  <c:v>-5.6153979132532125E-4</c:v>
                </c:pt>
                <c:pt idx="177">
                  <c:v>-5.6018729885135769E-4</c:v>
                </c:pt>
                <c:pt idx="178">
                  <c:v>-5.5885860023550244E-4</c:v>
                </c:pt>
                <c:pt idx="179">
                  <c:v>-5.5755303388140313E-4</c:v>
                </c:pt>
                <c:pt idx="180">
                  <c:v>-5.5626993319344024E-4</c:v>
                </c:pt>
                <c:pt idx="181">
                  <c:v>-5.5500863077667716E-4</c:v>
                </c:pt>
                <c:pt idx="182">
                  <c:v>-5.5376846964461264E-4</c:v>
                </c:pt>
                <c:pt idx="183">
                  <c:v>-5.5254883641143505E-4</c:v>
                </c:pt>
                <c:pt idx="184">
                  <c:v>-5.5134919575971022E-4</c:v>
                </c:pt>
                <c:pt idx="185">
                  <c:v>-5.5016906534824514E-4</c:v>
                </c:pt>
                <c:pt idx="186">
                  <c:v>-5.4900799040212317E-4</c:v>
                </c:pt>
                <c:pt idx="187">
                  <c:v>-5.4786552206047994E-4</c:v>
                </c:pt>
                <c:pt idx="188">
                  <c:v>-5.4674118322626955E-4</c:v>
                </c:pt>
                <c:pt idx="189">
                  <c:v>-5.456344659822308E-4</c:v>
                </c:pt>
                <c:pt idx="190">
                  <c:v>-5.4454487902353571E-4</c:v>
                </c:pt>
                <c:pt idx="191">
                  <c:v>-5.4347195012898982E-4</c:v>
                </c:pt>
                <c:pt idx="192">
                  <c:v>-5.4241522428578979E-4</c:v>
                </c:pt>
                <c:pt idx="193">
                  <c:v>-5.4137429039172332E-4</c:v>
                </c:pt>
                <c:pt idx="194">
                  <c:v>-5.4034879308161477E-4</c:v>
                </c:pt>
                <c:pt idx="195">
                  <c:v>-5.393383915063332E-4</c:v>
                </c:pt>
                <c:pt idx="196">
                  <c:v>-5.3834275477831193E-4</c:v>
                </c:pt>
                <c:pt idx="197">
                  <c:v>-5.373615616102457E-4</c:v>
                </c:pt>
                <c:pt idx="198">
                  <c:v>-5.3639449996945292E-4</c:v>
                </c:pt>
                <c:pt idx="199">
                  <c:v>-5.3544126674701337E-4</c:v>
                </c:pt>
                <c:pt idx="200">
                  <c:v>-5.3450156744103714E-4</c:v>
                </c:pt>
                <c:pt idx="201">
                  <c:v>-5.3357511585331099E-4</c:v>
                </c:pt>
                <c:pt idx="202">
                  <c:v>-5.3266163379867807E-4</c:v>
                </c:pt>
                <c:pt idx="203">
                  <c:v>-5.3176085082655064E-4</c:v>
                </c:pt>
                <c:pt idx="204">
                  <c:v>-5.3087250395396281E-4</c:v>
                </c:pt>
                <c:pt idx="205">
                  <c:v>-5.2999633740958977E-4</c:v>
                </c:pt>
                <c:pt idx="206">
                  <c:v>-5.2913210238821648E-4</c:v>
                </c:pt>
                <c:pt idx="207">
                  <c:v>-5.2827955681520981E-4</c:v>
                </c:pt>
                <c:pt idx="208">
                  <c:v>-5.2743846512043335E-4</c:v>
                </c:pt>
                <c:pt idx="209">
                  <c:v>-5.2660859802123976E-4</c:v>
                </c:pt>
                <c:pt idx="210">
                  <c:v>-5.2578973231411097E-4</c:v>
                </c:pt>
                <c:pt idx="211">
                  <c:v>-5.2498165067447566E-4</c:v>
                </c:pt>
                <c:pt idx="212">
                  <c:v>-5.2418414146445129E-4</c:v>
                </c:pt>
                <c:pt idx="213">
                  <c:v>-5.2339699854802994E-4</c:v>
                </c:pt>
                <c:pt idx="214">
                  <c:v>-5.2262002111345745E-4</c:v>
                </c:pt>
                <c:pt idx="215">
                  <c:v>-5.2185301350242007E-4</c:v>
                </c:pt>
                <c:pt idx="216">
                  <c:v>-5.2109578504580371E-4</c:v>
                </c:pt>
                <c:pt idx="217">
                  <c:v>-5.2034814990565886E-4</c:v>
                </c:pt>
                <c:pt idx="218">
                  <c:v>-5.1960992692314813E-4</c:v>
                </c:pt>
                <c:pt idx="219">
                  <c:v>-5.1888093947221388E-4</c:v>
                </c:pt>
                <c:pt idx="220">
                  <c:v>-5.1816101531867824E-4</c:v>
                </c:pt>
                <c:pt idx="221">
                  <c:v>-5.1744998648458218E-4</c:v>
                </c:pt>
                <c:pt idx="222">
                  <c:v>-5.1674768911752923E-4</c:v>
                </c:pt>
                <c:pt idx="223">
                  <c:v>-5.1605396336478534E-4</c:v>
                </c:pt>
                <c:pt idx="224">
                  <c:v>-5.1536865325199546E-4</c:v>
                </c:pt>
                <c:pt idx="225">
                  <c:v>-5.1469160656625595E-4</c:v>
                </c:pt>
                <c:pt idx="226">
                  <c:v>-5.1402267474341505E-4</c:v>
                </c:pt>
                <c:pt idx="227">
                  <c:v>-5.1336171275939398E-4</c:v>
                </c:pt>
                <c:pt idx="228">
                  <c:v>-5.1270857902536288E-4</c:v>
                </c:pt>
                <c:pt idx="229">
                  <c:v>-5.1206313528661361E-4</c:v>
                </c:pt>
                <c:pt idx="230">
                  <c:v>-5.1142524652502221E-4</c:v>
                </c:pt>
                <c:pt idx="231">
                  <c:v>-5.1079478086486286E-4</c:v>
                </c:pt>
                <c:pt idx="232">
                  <c:v>-5.1017160948192794E-4</c:v>
                </c:pt>
                <c:pt idx="233">
                  <c:v>-5.0955560651576748E-4</c:v>
                </c:pt>
                <c:pt idx="234">
                  <c:v>-5.0894664898495858E-4</c:v>
                </c:pt>
                <c:pt idx="235">
                  <c:v>-5.0834461670523049E-4</c:v>
                </c:pt>
                <c:pt idx="236">
                  <c:v>-5.0774939221041025E-4</c:v>
                </c:pt>
                <c:pt idx="237">
                  <c:v>-5.0716086067600615E-4</c:v>
                </c:pt>
                <c:pt idx="238">
                  <c:v>-5.0657890984534971E-4</c:v>
                </c:pt>
                <c:pt idx="239">
                  <c:v>-5.0600342995824217E-4</c:v>
                </c:pt>
                <c:pt idx="240">
                  <c:v>-5.0543431368191489E-4</c:v>
                </c:pt>
                <c:pt idx="241">
                  <c:v>-5.048714560442996E-4</c:v>
                </c:pt>
                <c:pt idx="242">
                  <c:v>-5.0431475436948827E-4</c:v>
                </c:pt>
                <c:pt idx="243">
                  <c:v>-5.0376410821528165E-4</c:v>
                </c:pt>
                <c:pt idx="244">
                  <c:v>-5.0321941931278302E-4</c:v>
                </c:pt>
                <c:pt idx="245">
                  <c:v>-5.0268059150792947E-4</c:v>
                </c:pt>
                <c:pt idx="246">
                  <c:v>-5.0214753070490633E-4</c:v>
                </c:pt>
                <c:pt idx="247">
                  <c:v>-5.0162014481137625E-4</c:v>
                </c:pt>
                <c:pt idx="248">
                  <c:v>-5.0109834368540821E-4</c:v>
                </c:pt>
                <c:pt idx="249">
                  <c:v>-5.0058203908415644E-4</c:v>
                </c:pt>
                <c:pt idx="250">
                  <c:v>-5.0007114461408768E-4</c:v>
                </c:pt>
                <c:pt idx="251">
                  <c:v>-4.9956557568279147E-4</c:v>
                </c:pt>
                <c:pt idx="252">
                  <c:v>-4.9906524945227972E-4</c:v>
                </c:pt>
                <c:pt idx="253">
                  <c:v>-4.9857008479376093E-4</c:v>
                </c:pt>
                <c:pt idx="254">
                  <c:v>-4.9808000224376803E-4</c:v>
                </c:pt>
                <c:pt idx="255">
                  <c:v>-4.9759492396163297E-4</c:v>
                </c:pt>
                <c:pt idx="256">
                  <c:v>-4.9711477368829539E-4</c:v>
                </c:pt>
                <c:pt idx="257">
                  <c:v>-4.9663947670632415E-4</c:v>
                </c:pt>
                <c:pt idx="258">
                  <c:v>-4.9616895980117643E-4</c:v>
                </c:pt>
                <c:pt idx="259">
                  <c:v>-4.9570315122355658E-4</c:v>
                </c:pt>
                <c:pt idx="260">
                  <c:v>-4.9524198065298134E-4</c:v>
                </c:pt>
                <c:pt idx="261">
                  <c:v>-4.9478537916237779E-4</c:v>
                </c:pt>
                <c:pt idx="262">
                  <c:v>-4.943332791837471E-4</c:v>
                </c:pt>
                <c:pt idx="263">
                  <c:v>-4.938856144748111E-4</c:v>
                </c:pt>
                <c:pt idx="264">
                  <c:v>-4.9344232008668206E-4</c:v>
                </c:pt>
                <c:pt idx="265">
                  <c:v>-4.9300333233242579E-4</c:v>
                </c:pt>
                <c:pt idx="266">
                  <c:v>-4.9256858875659012E-4</c:v>
                </c:pt>
                <c:pt idx="267">
                  <c:v>-4.9213802810553953E-4</c:v>
                </c:pt>
                <c:pt idx="268">
                  <c:v>-4.9171159029873495E-4</c:v>
                </c:pt>
                <c:pt idx="269">
                  <c:v>-4.9128921640073924E-4</c:v>
                </c:pt>
                <c:pt idx="270">
                  <c:v>-4.9087084859410657E-4</c:v>
                </c:pt>
                <c:pt idx="271">
                  <c:v>-4.90456430152952E-4</c:v>
                </c:pt>
                <c:pt idx="272">
                  <c:v>-4.9004590541736157E-4</c:v>
                </c:pt>
                <c:pt idx="273">
                  <c:v>-4.8963921976842822E-4</c:v>
                </c:pt>
                <c:pt idx="274">
                  <c:v>-4.8923631960405664E-4</c:v>
                </c:pt>
                <c:pt idx="275">
                  <c:v>-4.8883715231539055E-4</c:v>
                </c:pt>
                <c:pt idx="276">
                  <c:v>-4.8844166626393101E-4</c:v>
                </c:pt>
                <c:pt idx="277">
                  <c:v>-4.8804981075924945E-4</c:v>
                </c:pt>
                <c:pt idx="278">
                  <c:v>-4.8766153603734593E-4</c:v>
                </c:pt>
                <c:pt idx="279">
                  <c:v>-4.8727679323956174E-4</c:v>
                </c:pt>
                <c:pt idx="280">
                  <c:v>-4.8689553439210581E-4</c:v>
                </c:pt>
                <c:pt idx="281">
                  <c:v>-4.8651771238610454E-4</c:v>
                </c:pt>
                <c:pt idx="282">
                  <c:v>-4.8614328095818057E-4</c:v>
                </c:pt>
                <c:pt idx="283">
                  <c:v>-4.8577219467158922E-4</c:v>
                </c:pt>
                <c:pt idx="284">
                  <c:v>-4.8540440889783892E-4</c:v>
                </c:pt>
                <c:pt idx="285">
                  <c:v>-4.8503987979879392E-4</c:v>
                </c:pt>
                <c:pt idx="286">
                  <c:v>-4.8467856430923687E-4</c:v>
                </c:pt>
                <c:pt idx="287">
                  <c:v>-4.8432042011994203E-4</c:v>
                </c:pt>
                <c:pt idx="288">
                  <c:v>-4.8396540566113239E-4</c:v>
                </c:pt>
                <c:pt idx="289">
                  <c:v>-4.8361348008641147E-4</c:v>
                </c:pt>
                <c:pt idx="290">
                  <c:v>-4.8326460325708883E-4</c:v>
                </c:pt>
                <c:pt idx="291">
                  <c:v>-4.8291873572691888E-4</c:v>
                </c:pt>
                <c:pt idx="292">
                  <c:v>-4.8257583872724511E-4</c:v>
                </c:pt>
                <c:pt idx="293">
                  <c:v>-4.8223587415248306E-4</c:v>
                </c:pt>
                <c:pt idx="294">
                  <c:v>-4.8189880454604635E-4</c:v>
                </c:pt>
                <c:pt idx="295">
                  <c:v>-4.8156459308655553E-4</c:v>
                </c:pt>
                <c:pt idx="296">
                  <c:v>-4.8123320357443272E-4</c:v>
                </c:pt>
                <c:pt idx="297">
                  <c:v>-4.8090460041886349E-4</c:v>
                </c:pt>
                <c:pt idx="298">
                  <c:v>-4.8057874862500992E-4</c:v>
                </c:pt>
                <c:pt idx="299">
                  <c:v>-4.802556137816104E-4</c:v>
                </c:pt>
                <c:pt idx="300">
                  <c:v>-4.7993516204887396E-4</c:v>
                </c:pt>
                <c:pt idx="301">
                  <c:v>-4.7961736014664542E-4</c:v>
                </c:pt>
                <c:pt idx="302">
                  <c:v>-4.7930217534288434E-4</c:v>
                </c:pt>
                <c:pt idx="303">
                  <c:v>-4.7898957544246519E-4</c:v>
                </c:pt>
                <c:pt idx="304">
                  <c:v>-4.7867952877616009E-4</c:v>
                </c:pt>
                <c:pt idx="305">
                  <c:v>-4.7837200418997255E-4</c:v>
                </c:pt>
                <c:pt idx="306">
                  <c:v>-4.7806697103471235E-4</c:v>
                </c:pt>
                <c:pt idx="307">
                  <c:v>-4.7776439915577732E-4</c:v>
                </c:pt>
                <c:pt idx="308">
                  <c:v>-4.7746425888326051E-4</c:v>
                </c:pt>
                <c:pt idx="309">
                  <c:v>-4.7716652102220564E-4</c:v>
                </c:pt>
                <c:pt idx="310">
                  <c:v>-4.7687115684318462E-4</c:v>
                </c:pt>
                <c:pt idx="311">
                  <c:v>-4.7657813807301929E-4</c:v>
                </c:pt>
                <c:pt idx="312">
                  <c:v>-4.7628743688578166E-4</c:v>
                </c:pt>
                <c:pt idx="313">
                  <c:v>-4.7599902589398596E-4</c:v>
                </c:pt>
                <c:pt idx="314">
                  <c:v>-4.7571287813996568E-4</c:v>
                </c:pt>
                <c:pt idx="315">
                  <c:v>-4.7542896708749582E-4</c:v>
                </c:pt>
                <c:pt idx="316">
                  <c:v>-4.7514726661358227E-4</c:v>
                </c:pt>
                <c:pt idx="317">
                  <c:v>-4.748677510004532E-4</c:v>
                </c:pt>
                <c:pt idx="318">
                  <c:v>-4.7459039492772263E-4</c:v>
                </c:pt>
                <c:pt idx="319">
                  <c:v>-4.7431517346475396E-4</c:v>
                </c:pt>
                <c:pt idx="320">
                  <c:v>-4.7404206206317999E-4</c:v>
                </c:pt>
                <c:pt idx="321">
                  <c:v>-4.7377103654961739E-4</c:v>
                </c:pt>
                <c:pt idx="322">
                  <c:v>-4.7350207311851894E-4</c:v>
                </c:pt>
                <c:pt idx="323">
                  <c:v>-4.7323514832521872E-4</c:v>
                </c:pt>
                <c:pt idx="324">
                  <c:v>-4.7297023907910381E-4</c:v>
                </c:pt>
                <c:pt idx="325">
                  <c:v>-4.7270732263697166E-4</c:v>
                </c:pt>
                <c:pt idx="326">
                  <c:v>-4.7244637659650361E-4</c:v>
                </c:pt>
                <c:pt idx="327">
                  <c:v>-4.7218737888992459E-4</c:v>
                </c:pt>
                <c:pt idx="328">
                  <c:v>-4.7193030777775371E-4</c:v>
                </c:pt>
                <c:pt idx="329">
                  <c:v>-4.7167514184274953E-4</c:v>
                </c:pt>
                <c:pt idx="330">
                  <c:v>-4.7142185998394476E-4</c:v>
                </c:pt>
                <c:pt idx="331">
                  <c:v>-4.7117044141082047E-4</c:v>
                </c:pt>
                <c:pt idx="332">
                  <c:v>-4.7092086563766062E-4</c:v>
                </c:pt>
                <c:pt idx="333">
                  <c:v>-4.706731124779219E-4</c:v>
                </c:pt>
                <c:pt idx="334">
                  <c:v>-4.7042716203885552E-4</c:v>
                </c:pt>
                <c:pt idx="335">
                  <c:v>-4.7018299471613165E-4</c:v>
                </c:pt>
                <c:pt idx="336">
                  <c:v>-4.6994059118867122E-4</c:v>
                </c:pt>
                <c:pt idx="337">
                  <c:v>-4.6969993241351669E-4</c:v>
                </c:pt>
                <c:pt idx="338">
                  <c:v>-4.6946099962086833E-4</c:v>
                </c:pt>
                <c:pt idx="339">
                  <c:v>-4.6922377430918584E-4</c:v>
                </c:pt>
                <c:pt idx="340">
                  <c:v>-4.6898823824043572E-4</c:v>
                </c:pt>
                <c:pt idx="341">
                  <c:v>-4.6875437343538444E-4</c:v>
                </c:pt>
                <c:pt idx="342">
                  <c:v>-4.6852216216906092E-4</c:v>
                </c:pt>
                <c:pt idx="343">
                  <c:v>-4.6829158696624619E-4</c:v>
                </c:pt>
                <c:pt idx="344">
                  <c:v>-4.6806263059711163E-4</c:v>
                </c:pt>
                <c:pt idx="345">
                  <c:v>-4.6783527607290943E-4</c:v>
                </c:pt>
                <c:pt idx="346">
                  <c:v>-4.676095066417932E-4</c:v>
                </c:pt>
                <c:pt idx="347">
                  <c:v>-4.6738530578467147E-4</c:v>
                </c:pt>
                <c:pt idx="348">
                  <c:v>-4.6716265721121126E-4</c:v>
                </c:pt>
                <c:pt idx="349">
                  <c:v>-4.6694154485587804E-4</c:v>
                </c:pt>
                <c:pt idx="350">
                  <c:v>-4.6672195287405523E-4</c:v>
                </c:pt>
                <c:pt idx="351">
                  <c:v>-4.6650386563829916E-4</c:v>
                </c:pt>
                <c:pt idx="352">
                  <c:v>-4.6628726773458604E-4</c:v>
                </c:pt>
                <c:pt idx="353">
                  <c:v>-4.6607214395871663E-4</c:v>
                </c:pt>
                <c:pt idx="354">
                  <c:v>-4.6585847931273586E-4</c:v>
                </c:pt>
                <c:pt idx="355">
                  <c:v>-4.656462590014608E-4</c:v>
                </c:pt>
                <c:pt idx="356">
                  <c:v>-4.6543546842905823E-4</c:v>
                </c:pt>
                <c:pt idx="357">
                  <c:v>-4.6522609319570263E-4</c:v>
                </c:pt>
                <c:pt idx="358">
                  <c:v>-4.6501811909428937E-4</c:v>
                </c:pt>
                <c:pt idx="359">
                  <c:v>-4.6481153210723195E-4</c:v>
                </c:pt>
                <c:pt idx="360">
                  <c:v>-4.6460631840330503E-4</c:v>
                </c:pt>
                <c:pt idx="361">
                  <c:v>-4.6440246433456016E-4</c:v>
                </c:pt>
                <c:pt idx="362">
                  <c:v>-4.6419995643330109E-4</c:v>
                </c:pt>
                <c:pt idx="363">
                  <c:v>-4.6399878140911452E-4</c:v>
                </c:pt>
                <c:pt idx="364">
                  <c:v>-4.6379892614595856E-4</c:v>
                </c:pt>
                <c:pt idx="365">
                  <c:v>-4.6360037769932867E-4</c:v>
                </c:pt>
                <c:pt idx="366">
                  <c:v>-4.6340312329345198E-4</c:v>
                </c:pt>
                <c:pt idx="367">
                  <c:v>-4.6320715031853202E-4</c:v>
                </c:pt>
                <c:pt idx="368">
                  <c:v>-4.6301244632809938E-4</c:v>
                </c:pt>
                <c:pt idx="369">
                  <c:v>-4.6281899903633135E-4</c:v>
                </c:pt>
                <c:pt idx="370">
                  <c:v>-4.6262679631550979E-4</c:v>
                </c:pt>
                <c:pt idx="371">
                  <c:v>-4.6243582619344908E-4</c:v>
                </c:pt>
                <c:pt idx="372">
                  <c:v>-4.6224607685104645E-4</c:v>
                </c:pt>
                <c:pt idx="373">
                  <c:v>-4.6205753661980733E-4</c:v>
                </c:pt>
                <c:pt idx="374">
                  <c:v>-4.6187019397948798E-4</c:v>
                </c:pt>
                <c:pt idx="375">
                  <c:v>-4.6168403755572044E-4</c:v>
                </c:pt>
                <c:pt idx="376">
                  <c:v>-4.6149905611773197E-4</c:v>
                </c:pt>
                <c:pt idx="377">
                  <c:v>-4.6131523857606365E-4</c:v>
                </c:pt>
                <c:pt idx="378">
                  <c:v>-4.611325739803865E-4</c:v>
                </c:pt>
                <c:pt idx="379">
                  <c:v>-4.6095105151728921E-4</c:v>
                </c:pt>
                <c:pt idx="380">
                  <c:v>-4.6077066050818146E-4</c:v>
                </c:pt>
                <c:pt idx="381">
                  <c:v>-4.6059139040716926E-4</c:v>
                </c:pt>
                <c:pt idx="382">
                  <c:v>-4.6041323079900947E-4</c:v>
                </c:pt>
                <c:pt idx="383">
                  <c:v>-4.6023617139710993E-4</c:v>
                </c:pt>
                <c:pt idx="384">
                  <c:v>-4.6006020204151767E-4</c:v>
                </c:pt>
                <c:pt idx="385">
                  <c:v>-4.5988531269701037E-4</c:v>
                </c:pt>
                <c:pt idx="386">
                  <c:v>-4.5971149345115517E-4</c:v>
                </c:pt>
                <c:pt idx="387">
                  <c:v>-4.5953873451246241E-4</c:v>
                </c:pt>
                <c:pt idx="388">
                  <c:v>-4.5936702620853151E-4</c:v>
                </c:pt>
                <c:pt idx="389">
                  <c:v>-4.5919635898425561E-4</c:v>
                </c:pt>
                <c:pt idx="390">
                  <c:v>-4.5902672340004144E-4</c:v>
                </c:pt>
                <c:pt idx="391">
                  <c:v>-4.5885811013006845E-4</c:v>
                </c:pt>
                <c:pt idx="392">
                  <c:v>-4.586905099605891E-4</c:v>
                </c:pt>
                <c:pt idx="393">
                  <c:v>-4.5852391378823737E-4</c:v>
                </c:pt>
                <c:pt idx="394">
                  <c:v>-4.5835831261840026E-4</c:v>
                </c:pt>
                <c:pt idx="395">
                  <c:v>-4.5819369756356564E-4</c:v>
                </c:pt>
                <c:pt idx="396">
                  <c:v>-4.5803005984177618E-4</c:v>
                </c:pt>
                <c:pt idx="397">
                  <c:v>-4.5786739077502815E-4</c:v>
                </c:pt>
                <c:pt idx="398">
                  <c:v>-4.5770568178776208E-4</c:v>
                </c:pt>
                <c:pt idx="399">
                  <c:v>-4.5754492440534117E-4</c:v>
                </c:pt>
                <c:pt idx="400">
                  <c:v>-4.5738511025258022E-4</c:v>
                </c:pt>
                <c:pt idx="401">
                  <c:v>-4.5722623105229321E-4</c:v>
                </c:pt>
                <c:pt idx="402">
                  <c:v>-4.5706827862384815E-4</c:v>
                </c:pt>
                <c:pt idx="403">
                  <c:v>-4.5691124488177724E-4</c:v>
                </c:pt>
                <c:pt idx="404">
                  <c:v>-4.5675512183439965E-4</c:v>
                </c:pt>
                <c:pt idx="405">
                  <c:v>-4.5659990158245563E-4</c:v>
                </c:pt>
                <c:pt idx="406">
                  <c:v>-4.5644557631777555E-4</c:v>
                </c:pt>
                <c:pt idx="407">
                  <c:v>-4.5629213832197645E-4</c:v>
                </c:pt>
                <c:pt idx="408">
                  <c:v>-4.5613957996517727E-4</c:v>
                </c:pt>
                <c:pt idx="409">
                  <c:v>-4.5598789370471574E-4</c:v>
                </c:pt>
                <c:pt idx="410">
                  <c:v>-4.5583707208393762E-4</c:v>
                </c:pt>
                <c:pt idx="411">
                  <c:v>-4.5568710773093016E-4</c:v>
                </c:pt>
                <c:pt idx="412">
                  <c:v>-4.5553799335737314E-4</c:v>
                </c:pt>
                <c:pt idx="413">
                  <c:v>-4.5538972175731358E-4</c:v>
                </c:pt>
                <c:pt idx="414">
                  <c:v>-4.5524228580603451E-4</c:v>
                </c:pt>
                <c:pt idx="415">
                  <c:v>-4.5509567845889267E-4</c:v>
                </c:pt>
                <c:pt idx="416">
                  <c:v>-4.5494989275021323E-4</c:v>
                </c:pt>
                <c:pt idx="417">
                  <c:v>-4.5480492179217097E-4</c:v>
                </c:pt>
                <c:pt idx="418">
                  <c:v>-4.5466075877372843E-4</c:v>
                </c:pt>
                <c:pt idx="419">
                  <c:v>-4.545173969595376E-4</c:v>
                </c:pt>
                <c:pt idx="420">
                  <c:v>-4.5437482968891741E-4</c:v>
                </c:pt>
                <c:pt idx="421">
                  <c:v>-4.5423305037481631E-4</c:v>
                </c:pt>
                <c:pt idx="422">
                  <c:v>-4.540920525027842E-4</c:v>
                </c:pt>
                <c:pt idx="423">
                  <c:v>-4.5395182962998848E-4</c:v>
                </c:pt>
                <c:pt idx="424">
                  <c:v>-4.5381237538423357E-4</c:v>
                </c:pt>
                <c:pt idx="425">
                  <c:v>-4.5367368346298795E-4</c:v>
                </c:pt>
                <c:pt idx="426">
                  <c:v>-4.5353574763243304E-4</c:v>
                </c:pt>
                <c:pt idx="427">
                  <c:v>-4.5339856172654341E-4</c:v>
                </c:pt>
                <c:pt idx="428">
                  <c:v>-4.5326211964614874E-4</c:v>
                </c:pt>
                <c:pt idx="429">
                  <c:v>-4.5312641535804672E-4</c:v>
                </c:pt>
                <c:pt idx="430">
                  <c:v>-4.5299144289409962E-4</c:v>
                </c:pt>
                <c:pt idx="431">
                  <c:v>-4.5285719635037685E-4</c:v>
                </c:pt>
                <c:pt idx="432">
                  <c:v>-4.5272366988627057E-4</c:v>
                </c:pt>
                <c:pt idx="433">
                  <c:v>-4.5259085772367253E-4</c:v>
                </c:pt>
                <c:pt idx="434">
                  <c:v>-4.5245875414611858E-4</c:v>
                </c:pt>
                <c:pt idx="435">
                  <c:v>-4.5232735349799719E-4</c:v>
                </c:pt>
                <c:pt idx="436">
                  <c:v>-4.5219665018370991E-4</c:v>
                </c:pt>
                <c:pt idx="437">
                  <c:v>-4.5206663866689264E-4</c:v>
                </c:pt>
                <c:pt idx="438">
                  <c:v>-4.5193731346963926E-4</c:v>
                </c:pt>
                <c:pt idx="439">
                  <c:v>-4.5180866917172356E-4</c:v>
                </c:pt>
                <c:pt idx="440">
                  <c:v>-4.5168070040984626E-4</c:v>
                </c:pt>
                <c:pt idx="441">
                  <c:v>-4.5155340187688262E-4</c:v>
                </c:pt>
                <c:pt idx="442">
                  <c:v>-4.5142676832116434E-4</c:v>
                </c:pt>
                <c:pt idx="443">
                  <c:v>-4.5130079454573364E-4</c:v>
                </c:pt>
                <c:pt idx="444">
                  <c:v>-4.5117547540766154E-4</c:v>
                </c:pt>
                <c:pt idx="445">
                  <c:v>-4.5105080581731445E-4</c:v>
                </c:pt>
                <c:pt idx="446">
                  <c:v>-4.5092678073769957E-4</c:v>
                </c:pt>
                <c:pt idx="447">
                  <c:v>-4.508033951837579E-4</c:v>
                </c:pt>
                <c:pt idx="448">
                  <c:v>-4.5068064422171662E-4</c:v>
                </c:pt>
                <c:pt idx="449">
                  <c:v>-4.5055852296842116E-4</c:v>
                </c:pt>
                <c:pt idx="450">
                  <c:v>-4.5043702659068201E-4</c:v>
                </c:pt>
                <c:pt idx="451">
                  <c:v>-4.5031615030465357E-4</c:v>
                </c:pt>
                <c:pt idx="452">
                  <c:v>-4.501958893752016E-4</c:v>
                </c:pt>
                <c:pt idx="453">
                  <c:v>-4.5007623911526236E-4</c:v>
                </c:pt>
                <c:pt idx="454">
                  <c:v>-4.49957194885274E-4</c:v>
                </c:pt>
                <c:pt idx="455">
                  <c:v>-4.4983875209253765E-4</c:v>
                </c:pt>
                <c:pt idx="456">
                  <c:v>-4.4972090619065444E-4</c:v>
                </c:pt>
                <c:pt idx="457">
                  <c:v>-4.4960365267892883E-4</c:v>
                </c:pt>
                <c:pt idx="458">
                  <c:v>-4.4948698710179979E-4</c:v>
                </c:pt>
                <c:pt idx="459">
                  <c:v>-4.4937090504828202E-4</c:v>
                </c:pt>
                <c:pt idx="460">
                  <c:v>-4.4925540215139538E-4</c:v>
                </c:pt>
                <c:pt idx="461">
                  <c:v>-4.4914047408763704E-4</c:v>
                </c:pt>
                <c:pt idx="462">
                  <c:v>-4.4902611657642727E-4</c:v>
                </c:pt>
                <c:pt idx="463">
                  <c:v>-4.4891232537957749E-4</c:v>
                </c:pt>
                <c:pt idx="464">
                  <c:v>-4.487990963007844E-4</c:v>
                </c:pt>
                <c:pt idx="465">
                  <c:v>-4.4868642518508523E-4</c:v>
                </c:pt>
                <c:pt idx="466">
                  <c:v>-4.4857430791837833E-4</c:v>
                </c:pt>
                <c:pt idx="467">
                  <c:v>-4.4846274042690512E-4</c:v>
                </c:pt>
                <c:pt idx="468">
                  <c:v>-4.4835171867675872E-4</c:v>
                </c:pt>
                <c:pt idx="469">
                  <c:v>-4.4824123867340417E-4</c:v>
                </c:pt>
                <c:pt idx="470">
                  <c:v>-4.4813129646119467E-4</c:v>
                </c:pt>
                <c:pt idx="471">
                  <c:v>-4.4802188812289901E-4</c:v>
                </c:pt>
                <c:pt idx="472">
                  <c:v>-4.4791300977923572E-4</c:v>
                </c:pt>
                <c:pt idx="473">
                  <c:v>-4.4780465758842365E-4</c:v>
                </c:pt>
                <c:pt idx="474">
                  <c:v>-4.4769682774571456E-4</c:v>
                </c:pt>
                <c:pt idx="475">
                  <c:v>-4.4758951648296325E-4</c:v>
                </c:pt>
                <c:pt idx="476">
                  <c:v>-4.4748272006817227E-4</c:v>
                </c:pt>
                <c:pt idx="477">
                  <c:v>-4.4737643480507794E-4</c:v>
                </c:pt>
                <c:pt idx="478">
                  <c:v>-4.47270657032713E-4</c:v>
                </c:pt>
                <c:pt idx="479">
                  <c:v>-4.4716538312497951E-4</c:v>
                </c:pt>
                <c:pt idx="480">
                  <c:v>-4.4706060949025291E-4</c:v>
                </c:pt>
                <c:pt idx="481">
                  <c:v>-4.4695633257095871E-4</c:v>
                </c:pt>
                <c:pt idx="482">
                  <c:v>-4.4685254884317135E-4</c:v>
                </c:pt>
                <c:pt idx="483">
                  <c:v>-4.4674925481622945E-4</c:v>
                </c:pt>
                <c:pt idx="484">
                  <c:v>-4.4664644703232292E-4</c:v>
                </c:pt>
                <c:pt idx="485">
                  <c:v>-4.4654412206613411E-4</c:v>
                </c:pt>
                <c:pt idx="486">
                  <c:v>-4.4644227652442686E-4</c:v>
                </c:pt>
                <c:pt idx="487">
                  <c:v>-4.463409070456989E-4</c:v>
                </c:pt>
                <c:pt idx="488">
                  <c:v>-4.4624001029979496E-4</c:v>
                </c:pt>
                <c:pt idx="489">
                  <c:v>-4.4613958298755604E-4</c:v>
                </c:pt>
                <c:pt idx="490">
                  <c:v>-4.4603962184043848E-4</c:v>
                </c:pt>
                <c:pt idx="491">
                  <c:v>-4.4594012362018015E-4</c:v>
                </c:pt>
                <c:pt idx="492">
                  <c:v>-4.45841085118445E-4</c:v>
                </c:pt>
                <c:pt idx="493">
                  <c:v>-4.4574250315646918E-4</c:v>
                </c:pt>
                <c:pt idx="494">
                  <c:v>-4.4564437458472969E-4</c:v>
                </c:pt>
                <c:pt idx="495">
                  <c:v>-4.4554669628261209E-4</c:v>
                </c:pt>
                <c:pt idx="496">
                  <c:v>-4.4544946515806977E-4</c:v>
                </c:pt>
                <c:pt idx="497">
                  <c:v>-4.4535267814730452E-4</c:v>
                </c:pt>
                <c:pt idx="498">
                  <c:v>-4.4525633221444345E-4</c:v>
                </c:pt>
                <c:pt idx="499">
                  <c:v>-4.4516042435121666E-4</c:v>
                </c:pt>
                <c:pt idx="500">
                  <c:v>-4.4506495157665792E-4</c:v>
                </c:pt>
                <c:pt idx="501">
                  <c:v>-4.4496991093677087E-4</c:v>
                </c:pt>
                <c:pt idx="502">
                  <c:v>-4.448752995042574E-4</c:v>
                </c:pt>
                <c:pt idx="503">
                  <c:v>-4.447811143781878E-4</c:v>
                </c:pt>
                <c:pt idx="504">
                  <c:v>-4.4468735268371809E-4</c:v>
                </c:pt>
                <c:pt idx="505">
                  <c:v>-4.4459401157179699E-4</c:v>
                </c:pt>
                <c:pt idx="506">
                  <c:v>-4.4450108821887934E-4</c:v>
                </c:pt>
                <c:pt idx="507">
                  <c:v>-4.4440857982662847E-4</c:v>
                </c:pt>
                <c:pt idx="508">
                  <c:v>-4.4431648362165422E-4</c:v>
                </c:pt>
                <c:pt idx="509">
                  <c:v>-4.4422479685521588E-4</c:v>
                </c:pt>
                <c:pt idx="510">
                  <c:v>-4.4413351680297198E-4</c:v>
                </c:pt>
                <c:pt idx="511">
                  <c:v>-4.4404264076468633E-4</c:v>
                </c:pt>
                <c:pt idx="512">
                  <c:v>-4.4395216606397958E-4</c:v>
                </c:pt>
                <c:pt idx="513">
                  <c:v>-4.4386209004805387E-4</c:v>
                </c:pt>
                <c:pt idx="514">
                  <c:v>-4.4377241008744712E-4</c:v>
                </c:pt>
                <c:pt idx="515">
                  <c:v>-4.4368312357576274E-4</c:v>
                </c:pt>
                <c:pt idx="516">
                  <c:v>-4.435942279294261E-4</c:v>
                </c:pt>
                <c:pt idx="517">
                  <c:v>-4.4350572058743864E-4</c:v>
                </c:pt>
                <c:pt idx="518">
                  <c:v>-4.4341759901111267E-4</c:v>
                </c:pt>
                <c:pt idx="519">
                  <c:v>-4.4332986068386002E-4</c:v>
                </c:pt>
                <c:pt idx="520">
                  <c:v>-4.4324250311091886E-4</c:v>
                </c:pt>
                <c:pt idx="521">
                  <c:v>-4.4315552381914348E-4</c:v>
                </c:pt>
                <c:pt idx="522">
                  <c:v>-4.4306892035676147E-4</c:v>
                </c:pt>
                <c:pt idx="523">
                  <c:v>-4.4298269029313192E-4</c:v>
                </c:pt>
                <c:pt idx="524">
                  <c:v>-4.4289683121853787E-4</c:v>
                </c:pt>
                <c:pt idx="525">
                  <c:v>-4.4281134074394834E-4</c:v>
                </c:pt>
                <c:pt idx="526">
                  <c:v>-4.427262165008086E-4</c:v>
                </c:pt>
                <c:pt idx="527">
                  <c:v>-4.4264145614080408E-4</c:v>
                </c:pt>
                <c:pt idx="528">
                  <c:v>-4.4255705733565586E-4</c:v>
                </c:pt>
                <c:pt idx="529">
                  <c:v>-4.4247301777690845E-4</c:v>
                </c:pt>
                <c:pt idx="530">
                  <c:v>-4.4238933517571965E-4</c:v>
                </c:pt>
                <c:pt idx="531">
                  <c:v>-4.4230600726264773E-4</c:v>
                </c:pt>
                <c:pt idx="532">
                  <c:v>-4.4222303178743862E-4</c:v>
                </c:pt>
                <c:pt idx="533">
                  <c:v>-4.4214040651884966E-4</c:v>
                </c:pt>
                <c:pt idx="534">
                  <c:v>-4.4205812924442148E-4</c:v>
                </c:pt>
                <c:pt idx="535">
                  <c:v>-4.4197619777029413E-4</c:v>
                </c:pt>
                <c:pt idx="536">
                  <c:v>-4.4189460992101416E-4</c:v>
                </c:pt>
                <c:pt idx="537">
                  <c:v>-4.4181336353932993E-4</c:v>
                </c:pt>
                <c:pt idx="538">
                  <c:v>-4.4173245648601909E-4</c:v>
                </c:pt>
                <c:pt idx="539">
                  <c:v>-4.4165188663968039E-4</c:v>
                </c:pt>
                <c:pt idx="540">
                  <c:v>-4.4157165189657386E-4</c:v>
                </c:pt>
                <c:pt idx="541">
                  <c:v>-4.4149175017040747E-4</c:v>
                </c:pt>
                <c:pt idx="542">
                  <c:v>-4.4141217939218158E-4</c:v>
                </c:pt>
                <c:pt idx="543">
                  <c:v>-4.4133293750999239E-4</c:v>
                </c:pt>
                <c:pt idx="544">
                  <c:v>-4.4125402248887413E-4</c:v>
                </c:pt>
                <c:pt idx="545">
                  <c:v>-4.4117543231060651E-4</c:v>
                </c:pt>
                <c:pt idx="546">
                  <c:v>-4.4109716497355228E-4</c:v>
                </c:pt>
                <c:pt idx="547">
                  <c:v>-4.4101921849248378E-4</c:v>
                </c:pt>
                <c:pt idx="548">
                  <c:v>-4.409415908984262E-4</c:v>
                </c:pt>
                <c:pt idx="549">
                  <c:v>-4.408642802384664E-4</c:v>
                </c:pt>
                <c:pt idx="550">
                  <c:v>-4.4078728457562234E-4</c:v>
                </c:pt>
                <c:pt idx="551">
                  <c:v>-4.4071060198865231E-4</c:v>
                </c:pt>
                <c:pt idx="552">
                  <c:v>-4.4063423057190626E-4</c:v>
                </c:pt>
                <c:pt idx="553">
                  <c:v>-4.4055816843518086E-4</c:v>
                </c:pt>
                <c:pt idx="554">
                  <c:v>-4.4048241370353938E-4</c:v>
                </c:pt>
                <c:pt idx="555">
                  <c:v>-4.4040696451717583E-4</c:v>
                </c:pt>
                <c:pt idx="556">
                  <c:v>-4.4033181903125322E-4</c:v>
                </c:pt>
                <c:pt idx="557">
                  <c:v>-4.402569754157578E-4</c:v>
                </c:pt>
                <c:pt idx="558">
                  <c:v>-4.4018243185534582E-4</c:v>
                </c:pt>
                <c:pt idx="559">
                  <c:v>-4.4010818654921247E-4</c:v>
                </c:pt>
                <c:pt idx="560">
                  <c:v>-4.4003423771091574E-4</c:v>
                </c:pt>
                <c:pt idx="561">
                  <c:v>-4.3996058356826791E-4</c:v>
                </c:pt>
                <c:pt idx="562">
                  <c:v>-4.3988722236317412E-4</c:v>
                </c:pt>
                <c:pt idx="563">
                  <c:v>-4.3981415235148566E-4</c:v>
                </c:pt>
                <c:pt idx="564">
                  <c:v>-4.397413718028865E-4</c:v>
                </c:pt>
                <c:pt idx="565">
                  <c:v>-4.3966887900073732E-4</c:v>
                </c:pt>
                <c:pt idx="566">
                  <c:v>-4.3959667224194294E-4</c:v>
                </c:pt>
                <c:pt idx="567">
                  <c:v>-4.3952474983682832E-4</c:v>
                </c:pt>
                <c:pt idx="568">
                  <c:v>-4.3945311010899378E-4</c:v>
                </c:pt>
                <c:pt idx="569">
                  <c:v>-4.3938175139519642E-4</c:v>
                </c:pt>
                <c:pt idx="570">
                  <c:v>-4.3931067204520995E-4</c:v>
                </c:pt>
                <c:pt idx="571">
                  <c:v>-4.3923987042171589E-4</c:v>
                </c:pt>
                <c:pt idx="572">
                  <c:v>-4.3916934490014837E-4</c:v>
                </c:pt>
                <c:pt idx="573">
                  <c:v>-4.3909909386860286E-4</c:v>
                </c:pt>
                <c:pt idx="574">
                  <c:v>-4.3902911572769231E-4</c:v>
                </c:pt>
                <c:pt idx="575">
                  <c:v>-4.3895940889042661E-4</c:v>
                </c:pt>
                <c:pt idx="576">
                  <c:v>-4.3888997178210268E-4</c:v>
                </c:pt>
                <c:pt idx="577">
                  <c:v>-4.3882080284018087E-4</c:v>
                </c:pt>
                <c:pt idx="578">
                  <c:v>-4.3875190051416278E-4</c:v>
                </c:pt>
                <c:pt idx="579">
                  <c:v>-4.3868326326548693E-4</c:v>
                </c:pt>
                <c:pt idx="580">
                  <c:v>-4.3861488956739781E-4</c:v>
                </c:pt>
                <c:pt idx="581">
                  <c:v>-4.3854677790485267E-4</c:v>
                </c:pt>
                <c:pt idx="582">
                  <c:v>-4.3847892677438874E-4</c:v>
                </c:pt>
                <c:pt idx="583">
                  <c:v>-4.3841133468403335E-4</c:v>
                </c:pt>
                <c:pt idx="584">
                  <c:v>-4.383440001531755E-4</c:v>
                </c:pt>
                <c:pt idx="585">
                  <c:v>-4.3827692171246696E-4</c:v>
                </c:pt>
                <c:pt idx="586">
                  <c:v>-4.3821009790372443E-4</c:v>
                </c:pt>
                <c:pt idx="587">
                  <c:v>-4.3814352727980787E-4</c:v>
                </c:pt>
                <c:pt idx="588">
                  <c:v>-4.3807720840451493E-4</c:v>
                </c:pt>
                <c:pt idx="589">
                  <c:v>-4.3801113985249599E-4</c:v>
                </c:pt>
                <c:pt idx="590">
                  <c:v>-4.3794532020914362E-4</c:v>
                </c:pt>
                <c:pt idx="591">
                  <c:v>-4.3787974807047526E-4</c:v>
                </c:pt>
                <c:pt idx="592">
                  <c:v>-4.3781442204305628E-4</c:v>
                </c:pt>
                <c:pt idx="593">
                  <c:v>-4.3774934074389916E-4</c:v>
                </c:pt>
                <c:pt idx="594">
                  <c:v>-4.3768450280034349E-4</c:v>
                </c:pt>
                <c:pt idx="595">
                  <c:v>-4.3761990684998729E-4</c:v>
                </c:pt>
                <c:pt idx="596">
                  <c:v>-4.3755555154057586E-4</c:v>
                </c:pt>
                <c:pt idx="597">
                  <c:v>-4.3749143552990823E-4</c:v>
                </c:pt>
                <c:pt idx="598">
                  <c:v>-4.3742755748575087E-4</c:v>
                </c:pt>
                <c:pt idx="599">
                  <c:v>-4.373639160857381E-4</c:v>
                </c:pt>
                <c:pt idx="600">
                  <c:v>-4.3730051001728389E-4</c:v>
                </c:pt>
                <c:pt idx="601">
                  <c:v>-4.3723733797749266E-4</c:v>
                </c:pt>
                <c:pt idx="602">
                  <c:v>-4.3717439867307044E-4</c:v>
                </c:pt>
                <c:pt idx="603">
                  <c:v>-4.3711169082023214E-4</c:v>
                </c:pt>
                <c:pt idx="604">
                  <c:v>-4.3704921314462295E-4</c:v>
                </c:pt>
                <c:pt idx="605">
                  <c:v>-4.369869643812142E-4</c:v>
                </c:pt>
                <c:pt idx="606">
                  <c:v>-4.3692494327424354E-4</c:v>
                </c:pt>
                <c:pt idx="607">
                  <c:v>-4.3686314857710809E-4</c:v>
                </c:pt>
                <c:pt idx="608">
                  <c:v>-4.3680157905229635E-4</c:v>
                </c:pt>
                <c:pt idx="609">
                  <c:v>-4.3674023347129321E-4</c:v>
                </c:pt>
                <c:pt idx="610">
                  <c:v>-4.3667911061450951E-4</c:v>
                </c:pt>
                <c:pt idx="611">
                  <c:v>-4.3661820927119223E-4</c:v>
                </c:pt>
                <c:pt idx="612">
                  <c:v>-4.3655752823934632E-4</c:v>
                </c:pt>
                <c:pt idx="613">
                  <c:v>-4.3649706632566712E-4</c:v>
                </c:pt>
                <c:pt idx="614">
                  <c:v>-4.3643682234543638E-4</c:v>
                </c:pt>
                <c:pt idx="615">
                  <c:v>-4.3637679512248086E-4</c:v>
                </c:pt>
                <c:pt idx="616">
                  <c:v>-4.3631698348905817E-4</c:v>
                </c:pt>
                <c:pt idx="617">
                  <c:v>-4.3625738628580749E-4</c:v>
                </c:pt>
                <c:pt idx="618">
                  <c:v>-4.3619800236166544E-4</c:v>
                </c:pt>
                <c:pt idx="619">
                  <c:v>-4.3613883057378887E-4</c:v>
                </c:pt>
                <c:pt idx="620">
                  <c:v>-4.3607986978749157E-4</c:v>
                </c:pt>
                <c:pt idx="621">
                  <c:v>-4.3602111887616036E-4</c:v>
                </c:pt>
                <c:pt idx="622">
                  <c:v>-4.3596257672119069E-4</c:v>
                </c:pt>
                <c:pt idx="623">
                  <c:v>-4.3590424221190969E-4</c:v>
                </c:pt>
                <c:pt idx="624">
                  <c:v>-4.3584611424551294E-4</c:v>
                </c:pt>
                <c:pt idx="625">
                  <c:v>-4.3578819172699181E-4</c:v>
                </c:pt>
                <c:pt idx="626">
                  <c:v>-4.357304735690606E-4</c:v>
                </c:pt>
                <c:pt idx="627">
                  <c:v>-4.3567295869209843E-4</c:v>
                </c:pt>
                <c:pt idx="628">
                  <c:v>-4.356156460240688E-4</c:v>
                </c:pt>
                <c:pt idx="629">
                  <c:v>-4.3555853450046717E-4</c:v>
                </c:pt>
                <c:pt idx="630">
                  <c:v>-4.3550162306424091E-4</c:v>
                </c:pt>
                <c:pt idx="631">
                  <c:v>-4.3544491066573819E-4</c:v>
                </c:pt>
                <c:pt idx="632">
                  <c:v>-4.3538839626263012E-4</c:v>
                </c:pt>
                <c:pt idx="633">
                  <c:v>-4.3533207881985453E-4</c:v>
                </c:pt>
                <c:pt idx="634">
                  <c:v>-4.3527595730955573E-4</c:v>
                </c:pt>
                <c:pt idx="635">
                  <c:v>-4.3522003071101321E-4</c:v>
                </c:pt>
                <c:pt idx="636">
                  <c:v>-4.3516429801058158E-4</c:v>
                </c:pt>
                <c:pt idx="637">
                  <c:v>-4.3510875820164022E-4</c:v>
                </c:pt>
                <c:pt idx="638">
                  <c:v>-4.3505341028451911E-4</c:v>
                </c:pt>
                <c:pt idx="639">
                  <c:v>-4.3499825326644267E-4</c:v>
                </c:pt>
                <c:pt idx="640">
                  <c:v>-4.3494328616147513E-4</c:v>
                </c:pt>
                <c:pt idx="641">
                  <c:v>-4.3488850799045724E-4</c:v>
                </c:pt>
                <c:pt idx="642">
                  <c:v>-4.3483391778094833E-4</c:v>
                </c:pt>
                <c:pt idx="643">
                  <c:v>-4.3477951456717396E-4</c:v>
                </c:pt>
                <c:pt idx="644">
                  <c:v>-4.3472529738995772E-4</c:v>
                </c:pt>
                <c:pt idx="645">
                  <c:v>-4.3467126529667783E-4</c:v>
                </c:pt>
                <c:pt idx="646">
                  <c:v>-4.3461741734120233E-4</c:v>
                </c:pt>
                <c:pt idx="647">
                  <c:v>-4.3456375258383987E-4</c:v>
                </c:pt>
                <c:pt idx="648">
                  <c:v>-4.3451027009128195E-4</c:v>
                </c:pt>
                <c:pt idx="649">
                  <c:v>-4.3445696893654423E-4</c:v>
                </c:pt>
                <c:pt idx="650">
                  <c:v>-4.344038481989214E-4</c:v>
                </c:pt>
                <c:pt idx="651">
                  <c:v>-4.3435090696393208E-4</c:v>
                </c:pt>
                <c:pt idx="652">
                  <c:v>-4.342981443232606E-4</c:v>
                </c:pt>
                <c:pt idx="653">
                  <c:v>-4.3424555937471488E-4</c:v>
                </c:pt>
                <c:pt idx="654">
                  <c:v>-4.3419315122216357E-4</c:v>
                </c:pt>
                <c:pt idx="655">
                  <c:v>-4.3414091897549614E-4</c:v>
                </c:pt>
                <c:pt idx="656">
                  <c:v>-4.3408886175056068E-4</c:v>
                </c:pt>
                <c:pt idx="657">
                  <c:v>-4.3403697866912735E-4</c:v>
                </c:pt>
                <c:pt idx="658">
                  <c:v>-4.3398526885883159E-4</c:v>
                </c:pt>
                <c:pt idx="659">
                  <c:v>-4.3393373145311813E-4</c:v>
                </c:pt>
                <c:pt idx="660">
                  <c:v>-4.3388236559121259E-4</c:v>
                </c:pt>
                <c:pt idx="661">
                  <c:v>-4.3383117041805383E-4</c:v>
                </c:pt>
                <c:pt idx="662">
                  <c:v>-4.3378014508424907E-4</c:v>
                </c:pt>
                <c:pt idx="663">
                  <c:v>-4.3372928874604828E-4</c:v>
                </c:pt>
                <c:pt idx="664">
                  <c:v>-4.3367860056525893E-4</c:v>
                </c:pt>
                <c:pt idx="665">
                  <c:v>-4.3362807970924303E-4</c:v>
                </c:pt>
                <c:pt idx="666">
                  <c:v>-4.3357772535083927E-4</c:v>
                </c:pt>
                <c:pt idx="667">
                  <c:v>-4.3352753666832953E-4</c:v>
                </c:pt>
                <c:pt idx="668">
                  <c:v>-4.3347751284540301E-4</c:v>
                </c:pt>
                <c:pt idx="669">
                  <c:v>-4.3342765307108691E-4</c:v>
                </c:pt>
                <c:pt idx="670">
                  <c:v>-4.3337795653973916E-4</c:v>
                </c:pt>
                <c:pt idx="671">
                  <c:v>-4.3332842245096757E-4</c:v>
                </c:pt>
                <c:pt idx="672">
                  <c:v>-4.3327905000960855E-4</c:v>
                </c:pt>
                <c:pt idx="673">
                  <c:v>-4.3322983842568509E-4</c:v>
                </c:pt>
                <c:pt idx="674">
                  <c:v>-4.331807869143532E-4</c:v>
                </c:pt>
                <c:pt idx="675">
                  <c:v>-4.3313189469587008E-4</c:v>
                </c:pt>
                <c:pt idx="676">
                  <c:v>-4.3308316099554574E-4</c:v>
                </c:pt>
                <c:pt idx="677">
                  <c:v>-4.3303458504370885E-4</c:v>
                </c:pt>
                <c:pt idx="678">
                  <c:v>-4.3298616607566299E-4</c:v>
                </c:pt>
                <c:pt idx="679">
                  <c:v>-4.3293790333164526E-4</c:v>
                </c:pt>
                <c:pt idx="680">
                  <c:v>-4.328897960567793E-4</c:v>
                </c:pt>
                <c:pt idx="681">
                  <c:v>-4.3284184350106159E-4</c:v>
                </c:pt>
                <c:pt idx="682">
                  <c:v>-4.3279404491929253E-4</c:v>
                </c:pt>
                <c:pt idx="683">
                  <c:v>-4.3274639957105243E-4</c:v>
                </c:pt>
                <c:pt idx="684">
                  <c:v>-4.3269890672066065E-4</c:v>
                </c:pt>
                <c:pt idx="685">
                  <c:v>-4.3265156563714448E-4</c:v>
                </c:pt>
                <c:pt idx="686">
                  <c:v>-4.3260437559418868E-4</c:v>
                </c:pt>
                <c:pt idx="687">
                  <c:v>-4.3255733587010801E-4</c:v>
                </c:pt>
                <c:pt idx="688">
                  <c:v>-4.3251044574780704E-4</c:v>
                </c:pt>
                <c:pt idx="689">
                  <c:v>-4.3246370451474641E-4</c:v>
                </c:pt>
                <c:pt idx="690">
                  <c:v>-4.3241711146290232E-4</c:v>
                </c:pt>
                <c:pt idx="691">
                  <c:v>-4.3237066588873132E-4</c:v>
                </c:pt>
                <c:pt idx="692">
                  <c:v>-4.3232436709314005E-4</c:v>
                </c:pt>
                <c:pt idx="693">
                  <c:v>-4.3227821438144697E-4</c:v>
                </c:pt>
                <c:pt idx="694">
                  <c:v>-4.3223220706334353E-4</c:v>
                </c:pt>
                <c:pt idx="695">
                  <c:v>-4.3218634445286991E-4</c:v>
                </c:pt>
                <c:pt idx="696">
                  <c:v>-4.3214062586836589E-4</c:v>
                </c:pt>
                <c:pt idx="697">
                  <c:v>-4.32095050632455E-4</c:v>
                </c:pt>
                <c:pt idx="698">
                  <c:v>-4.3204961807199815E-4</c:v>
                </c:pt>
                <c:pt idx="699">
                  <c:v>-4.3200432751806241E-4</c:v>
                </c:pt>
                <c:pt idx="700">
                  <c:v>-4.319591783058893E-4</c:v>
                </c:pt>
                <c:pt idx="701">
                  <c:v>-4.3191416977486678E-4</c:v>
                </c:pt>
                <c:pt idx="702">
                  <c:v>-4.318693012684944E-4</c:v>
                </c:pt>
                <c:pt idx="703">
                  <c:v>-4.3182457213434606E-4</c:v>
                </c:pt>
                <c:pt idx="704">
                  <c:v>-4.3177998172404003E-4</c:v>
                </c:pt>
                <c:pt idx="705">
                  <c:v>-4.3173552939322233E-4</c:v>
                </c:pt>
                <c:pt idx="706">
                  <c:v>-4.3169121450150727E-4</c:v>
                </c:pt>
                <c:pt idx="707">
                  <c:v>-4.3164703641247428E-4</c:v>
                </c:pt>
                <c:pt idx="708">
                  <c:v>-4.3160299449362233E-4</c:v>
                </c:pt>
                <c:pt idx="709">
                  <c:v>-4.3155908811634401E-4</c:v>
                </c:pt>
                <c:pt idx="710">
                  <c:v>-4.3151531665589448E-4</c:v>
                </c:pt>
                <c:pt idx="711">
                  <c:v>-4.3147167949136422E-4</c:v>
                </c:pt>
                <c:pt idx="712">
                  <c:v>-4.3142817600564694E-4</c:v>
                </c:pt>
                <c:pt idx="713">
                  <c:v>-4.3138480558541098E-4</c:v>
                </c:pt>
                <c:pt idx="714">
                  <c:v>-4.3134156762106855E-4</c:v>
                </c:pt>
                <c:pt idx="715">
                  <c:v>-4.3129846150675457E-4</c:v>
                </c:pt>
                <c:pt idx="716">
                  <c:v>-4.3125548664029183E-4</c:v>
                </c:pt>
                <c:pt idx="717">
                  <c:v>-4.3121264242316278E-4</c:v>
                </c:pt>
                <c:pt idx="718">
                  <c:v>-4.3116992826048716E-4</c:v>
                </c:pt>
                <c:pt idx="719">
                  <c:v>-4.3112734356098284E-4</c:v>
                </c:pt>
                <c:pt idx="720">
                  <c:v>-4.3108488773695484E-4</c:v>
                </c:pt>
                <c:pt idx="721">
                  <c:v>-4.3104256020425877E-4</c:v>
                </c:pt>
                <c:pt idx="722">
                  <c:v>-4.3100036038227303E-4</c:v>
                </c:pt>
                <c:pt idx="723">
                  <c:v>-4.3095828769386656E-4</c:v>
                </c:pt>
                <c:pt idx="724">
                  <c:v>-4.309163415654028E-4</c:v>
                </c:pt>
                <c:pt idx="725">
                  <c:v>-4.3087452142666523E-4</c:v>
                </c:pt>
                <c:pt idx="726">
                  <c:v>-4.3083282671087432E-4</c:v>
                </c:pt>
                <c:pt idx="727">
                  <c:v>-4.3079125685464083E-4</c:v>
                </c:pt>
                <c:pt idx="728">
                  <c:v>-4.307498112979428E-4</c:v>
                </c:pt>
                <c:pt idx="729">
                  <c:v>-4.3070848948410263E-4</c:v>
                </c:pt>
                <c:pt idx="730">
                  <c:v>-4.3066729085976415E-4</c:v>
                </c:pt>
                <c:pt idx="731">
                  <c:v>-4.3062621487486707E-4</c:v>
                </c:pt>
                <c:pt idx="732">
                  <c:v>-4.3058526098261175E-4</c:v>
                </c:pt>
                <c:pt idx="733">
                  <c:v>-4.3054442863945758E-4</c:v>
                </c:pt>
                <c:pt idx="734">
                  <c:v>-4.3050371730507623E-4</c:v>
                </c:pt>
                <c:pt idx="735">
                  <c:v>-4.3046312644233996E-4</c:v>
                </c:pt>
                <c:pt idx="736">
                  <c:v>-4.3042265551729444E-4</c:v>
                </c:pt>
                <c:pt idx="737">
                  <c:v>-4.3038230399913846E-4</c:v>
                </c:pt>
                <c:pt idx="738">
                  <c:v>-4.303420713601951E-4</c:v>
                </c:pt>
                <c:pt idx="739">
                  <c:v>-4.3030195707589538E-4</c:v>
                </c:pt>
                <c:pt idx="740">
                  <c:v>-4.3026196062474835E-4</c:v>
                </c:pt>
                <c:pt idx="741">
                  <c:v>-4.3022208148832777E-4</c:v>
                </c:pt>
                <c:pt idx="742">
                  <c:v>-4.3018231915123786E-4</c:v>
                </c:pt>
                <c:pt idx="743">
                  <c:v>-4.3014267310109884E-4</c:v>
                </c:pt>
                <c:pt idx="744">
                  <c:v>-4.3010314282853121E-4</c:v>
                </c:pt>
                <c:pt idx="745">
                  <c:v>-4.3006372782711298E-4</c:v>
                </c:pt>
                <c:pt idx="746">
                  <c:v>-4.3002442759338343E-4</c:v>
                </c:pt>
                <c:pt idx="747">
                  <c:v>-4.2998524162680295E-4</c:v>
                </c:pt>
                <c:pt idx="748">
                  <c:v>-4.2994616942973972E-4</c:v>
                </c:pt>
                <c:pt idx="749">
                  <c:v>-4.2990721050744583E-4</c:v>
                </c:pt>
                <c:pt idx="750">
                  <c:v>-4.2986836436803989E-4</c:v>
                </c:pt>
                <c:pt idx="751">
                  <c:v>-4.2982963052248715E-4</c:v>
                </c:pt>
                <c:pt idx="752">
                  <c:v>-4.297910084845708E-4</c:v>
                </c:pt>
                <c:pt idx="753">
                  <c:v>-4.2975249777087957E-4</c:v>
                </c:pt>
                <c:pt idx="754">
                  <c:v>-4.2971409790078122E-4</c:v>
                </c:pt>
                <c:pt idx="755">
                  <c:v>-4.2967580839641428E-4</c:v>
                </c:pt>
                <c:pt idx="756">
                  <c:v>-4.29637628782654E-4</c:v>
                </c:pt>
                <c:pt idx="757">
                  <c:v>-4.2959955858709841E-4</c:v>
                </c:pt>
                <c:pt idx="758">
                  <c:v>-4.2956159734005152E-4</c:v>
                </c:pt>
                <c:pt idx="759">
                  <c:v>-4.2952374457450531E-4</c:v>
                </c:pt>
                <c:pt idx="760">
                  <c:v>-4.2948599982611151E-4</c:v>
                </c:pt>
                <c:pt idx="761">
                  <c:v>-4.2944836263316576E-4</c:v>
                </c:pt>
                <c:pt idx="762">
                  <c:v>-4.294108325366018E-4</c:v>
                </c:pt>
                <c:pt idx="763">
                  <c:v>-4.2937340907995365E-4</c:v>
                </c:pt>
                <c:pt idx="764">
                  <c:v>-4.2933609180934663E-4</c:v>
                </c:pt>
                <c:pt idx="765">
                  <c:v>-4.2929888027348165E-4</c:v>
                </c:pt>
                <c:pt idx="766">
                  <c:v>-4.292617740236103E-4</c:v>
                </c:pt>
                <c:pt idx="767">
                  <c:v>-4.2922477261352169E-4</c:v>
                </c:pt>
                <c:pt idx="768">
                  <c:v>-4.2918787559951914E-4</c:v>
                </c:pt>
                <c:pt idx="769">
                  <c:v>-4.2915108254041565E-4</c:v>
                </c:pt>
                <c:pt idx="770">
                  <c:v>-4.2911439299749286E-4</c:v>
                </c:pt>
                <c:pt idx="771">
                  <c:v>-4.2907780653450806E-4</c:v>
                </c:pt>
                <c:pt idx="772">
                  <c:v>-4.2904132271766538E-4</c:v>
                </c:pt>
                <c:pt idx="773">
                  <c:v>-4.2900494111559266E-4</c:v>
                </c:pt>
                <c:pt idx="774">
                  <c:v>-4.2896866129934005E-4</c:v>
                </c:pt>
                <c:pt idx="775">
                  <c:v>-4.2893248284234681E-4</c:v>
                </c:pt>
                <c:pt idx="776">
                  <c:v>-4.2889640532044334E-4</c:v>
                </c:pt>
                <c:pt idx="777">
                  <c:v>-4.2886042831180929E-4</c:v>
                </c:pt>
                <c:pt idx="778">
                  <c:v>-4.2882455139698071E-4</c:v>
                </c:pt>
                <c:pt idx="779">
                  <c:v>-4.2878877415882292E-4</c:v>
                </c:pt>
                <c:pt idx="780">
                  <c:v>-4.2875309618251728E-4</c:v>
                </c:pt>
                <c:pt idx="781">
                  <c:v>-4.2871751705553766E-4</c:v>
                </c:pt>
                <c:pt idx="782">
                  <c:v>-4.2868203636764831E-4</c:v>
                </c:pt>
                <c:pt idx="783">
                  <c:v>-4.2864665371087723E-4</c:v>
                </c:pt>
                <c:pt idx="784">
                  <c:v>-4.2861136867949781E-4</c:v>
                </c:pt>
                <c:pt idx="785">
                  <c:v>-4.2857618087002903E-4</c:v>
                </c:pt>
                <c:pt idx="786">
                  <c:v>-4.2854108988120735E-4</c:v>
                </c:pt>
                <c:pt idx="787">
                  <c:v>-4.2850609531396873E-4</c:v>
                </c:pt>
                <c:pt idx="788">
                  <c:v>-4.2847119677144835E-4</c:v>
                </c:pt>
                <c:pt idx="789">
                  <c:v>-4.2843639385894841E-4</c:v>
                </c:pt>
                <c:pt idx="790">
                  <c:v>-4.2840168618393391E-4</c:v>
                </c:pt>
                <c:pt idx="791">
                  <c:v>-4.2836707335601741E-4</c:v>
                </c:pt>
                <c:pt idx="792">
                  <c:v>-4.2833255498693956E-4</c:v>
                </c:pt>
                <c:pt idx="793">
                  <c:v>-4.2829813069056186E-4</c:v>
                </c:pt>
                <c:pt idx="794">
                  <c:v>-4.2826380008283767E-4</c:v>
                </c:pt>
                <c:pt idx="795">
                  <c:v>-4.2822956278181748E-4</c:v>
                </c:pt>
                <c:pt idx="796">
                  <c:v>-4.2819541840762243E-4</c:v>
                </c:pt>
                <c:pt idx="797">
                  <c:v>-4.2816136658243399E-4</c:v>
                </c:pt>
                <c:pt idx="798">
                  <c:v>-4.2812740693047412E-4</c:v>
                </c:pt>
                <c:pt idx="799">
                  <c:v>-4.2809353907799957E-4</c:v>
                </c:pt>
                <c:pt idx="800">
                  <c:v>-4.2805976265328796E-4</c:v>
                </c:pt>
                <c:pt idx="801">
                  <c:v>-4.2802607728661734E-4</c:v>
                </c:pt>
                <c:pt idx="802">
                  <c:v>-4.2799248261025767E-4</c:v>
                </c:pt>
                <c:pt idx="803">
                  <c:v>-4.2795897825845741E-4</c:v>
                </c:pt>
                <c:pt idx="804">
                  <c:v>-4.2792556386742617E-4</c:v>
                </c:pt>
                <c:pt idx="805">
                  <c:v>-4.2789223907532559E-4</c:v>
                </c:pt>
                <c:pt idx="806">
                  <c:v>-4.2785900352225844E-4</c:v>
                </c:pt>
                <c:pt idx="807">
                  <c:v>-4.2782585685024831E-4</c:v>
                </c:pt>
                <c:pt idx="808">
                  <c:v>-4.2779279870323324E-4</c:v>
                </c:pt>
                <c:pt idx="809">
                  <c:v>-4.2775982872705014E-4</c:v>
                </c:pt>
                <c:pt idx="810">
                  <c:v>-4.2772694656942025E-4</c:v>
                </c:pt>
                <c:pt idx="811">
                  <c:v>-4.2769415187994607E-4</c:v>
                </c:pt>
                <c:pt idx="812">
                  <c:v>-4.2766144431008002E-4</c:v>
                </c:pt>
                <c:pt idx="813">
                  <c:v>-4.2762882351313599E-4</c:v>
                </c:pt>
                <c:pt idx="814">
                  <c:v>-4.275962891442575E-4</c:v>
                </c:pt>
                <c:pt idx="815">
                  <c:v>-4.2756384086041428E-4</c:v>
                </c:pt>
                <c:pt idx="816">
                  <c:v>-4.275314783203918E-4</c:v>
                </c:pt>
                <c:pt idx="817">
                  <c:v>-4.2749920118477231E-4</c:v>
                </c:pt>
                <c:pt idx="818">
                  <c:v>-4.2746700911593371E-4</c:v>
                </c:pt>
                <c:pt idx="819">
                  <c:v>-4.2743490177802105E-4</c:v>
                </c:pt>
                <c:pt idx="820">
                  <c:v>-4.2740287883695515E-4</c:v>
                </c:pt>
                <c:pt idx="821">
                  <c:v>-4.2737093996040432E-4</c:v>
                </c:pt>
                <c:pt idx="822">
                  <c:v>-4.2733908481778089E-4</c:v>
                </c:pt>
                <c:pt idx="823">
                  <c:v>-4.2730731308023115E-4</c:v>
                </c:pt>
                <c:pt idx="824">
                  <c:v>-4.272756244206188E-4</c:v>
                </c:pt>
                <c:pt idx="825">
                  <c:v>-4.2724401851351219E-4</c:v>
                </c:pt>
                <c:pt idx="826">
                  <c:v>-4.2721249503518705E-4</c:v>
                </c:pt>
                <c:pt idx="827">
                  <c:v>-4.2718105366359766E-4</c:v>
                </c:pt>
                <c:pt idx="828">
                  <c:v>-4.2714969407837289E-4</c:v>
                </c:pt>
                <c:pt idx="829">
                  <c:v>-4.2711841596081656E-4</c:v>
                </c:pt>
                <c:pt idx="830">
                  <c:v>-4.270872189938667E-4</c:v>
                </c:pt>
                <c:pt idx="831">
                  <c:v>-4.2705610286212576E-4</c:v>
                </c:pt>
                <c:pt idx="832">
                  <c:v>-4.2702506725181689E-4</c:v>
                </c:pt>
                <c:pt idx="833">
                  <c:v>-4.2699411185078659E-4</c:v>
                </c:pt>
                <c:pt idx="834">
                  <c:v>-4.2696323634849583E-4</c:v>
                </c:pt>
                <c:pt idx="835">
                  <c:v>-4.2693244043600205E-4</c:v>
                </c:pt>
                <c:pt idx="836">
                  <c:v>-4.269017238059551E-4</c:v>
                </c:pt>
                <c:pt idx="837">
                  <c:v>-4.2687108615258745E-4</c:v>
                </c:pt>
                <c:pt idx="838">
                  <c:v>-4.268405271717012E-4</c:v>
                </c:pt>
                <c:pt idx="839">
                  <c:v>-4.2681004656065584E-4</c:v>
                </c:pt>
                <c:pt idx="840">
                  <c:v>-4.267796440183616E-4</c:v>
                </c:pt>
                <c:pt idx="841">
                  <c:v>-4.2674931924527543E-4</c:v>
                </c:pt>
                <c:pt idx="842">
                  <c:v>-4.2671907194337692E-4</c:v>
                </c:pt>
                <c:pt idx="843">
                  <c:v>-4.2668890181617094E-4</c:v>
                </c:pt>
                <c:pt idx="844">
                  <c:v>-4.2665880856866673E-4</c:v>
                </c:pt>
                <c:pt idx="845">
                  <c:v>-4.2662879190738794E-4</c:v>
                </c:pt>
                <c:pt idx="846">
                  <c:v>-4.2659885154033752E-4</c:v>
                </c:pt>
                <c:pt idx="847">
                  <c:v>-4.2656898717700545E-4</c:v>
                </c:pt>
                <c:pt idx="848">
                  <c:v>-4.2653919852835985E-4</c:v>
                </c:pt>
                <c:pt idx="849">
                  <c:v>-4.2650948530682358E-4</c:v>
                </c:pt>
                <c:pt idx="850">
                  <c:v>-4.2647984722627883E-4</c:v>
                </c:pt>
                <c:pt idx="851">
                  <c:v>-4.2645028400205141E-4</c:v>
                </c:pt>
                <c:pt idx="852">
                  <c:v>-4.2642079535090786E-4</c:v>
                </c:pt>
                <c:pt idx="853">
                  <c:v>-4.2639138099103427E-4</c:v>
                </c:pt>
                <c:pt idx="854">
                  <c:v>-4.2636204064204134E-4</c:v>
                </c:pt>
                <c:pt idx="855">
                  <c:v>-4.2633277402494328E-4</c:v>
                </c:pt>
                <c:pt idx="856">
                  <c:v>-4.2630358086216398E-4</c:v>
                </c:pt>
                <c:pt idx="857">
                  <c:v>-4.2627446087750991E-4</c:v>
                </c:pt>
                <c:pt idx="858">
                  <c:v>-4.2624541379617079E-4</c:v>
                </c:pt>
                <c:pt idx="859">
                  <c:v>-4.2621643934471825E-4</c:v>
                </c:pt>
                <c:pt idx="860">
                  <c:v>-4.261875372510785E-4</c:v>
                </c:pt>
                <c:pt idx="861">
                  <c:v>-4.2615870724454716E-4</c:v>
                </c:pt>
                <c:pt idx="862">
                  <c:v>-4.2612994905576049E-4</c:v>
                </c:pt>
                <c:pt idx="863">
                  <c:v>-4.2610126241669402E-4</c:v>
                </c:pt>
                <c:pt idx="864">
                  <c:v>-4.2607264706066405E-4</c:v>
                </c:pt>
                <c:pt idx="865">
                  <c:v>-4.2604410272230065E-4</c:v>
                </c:pt>
                <c:pt idx="866">
                  <c:v>-4.2601562913755544E-4</c:v>
                </c:pt>
                <c:pt idx="867">
                  <c:v>-4.2598722604368411E-4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A5-48C7-82F5-0E684C3D1F6D}"/>
            </c:ext>
          </c:extLst>
        </c:ser>
        <c:ser>
          <c:idx val="1"/>
          <c:order val="1"/>
          <c:tx>
            <c:strRef>
              <c:f>'ArcTan x_z'!$C$1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'ArcTan x_z'!$C$3:$C$870</c:f>
              <c:numCache>
                <c:formatCode>0.00E+00</c:formatCode>
                <c:ptCount val="868"/>
                <c:pt idx="0">
                  <c:v>8.4974129963753697E-6</c:v>
                </c:pt>
                <c:pt idx="1">
                  <c:v>1.6326494448138401E-5</c:v>
                </c:pt>
                <c:pt idx="2">
                  <c:v>2.6687811784850699E-5</c:v>
                </c:pt>
                <c:pt idx="3">
                  <c:v>4.3504898637405803E-5</c:v>
                </c:pt>
                <c:pt idx="4">
                  <c:v>7.0564403493490394E-5</c:v>
                </c:pt>
                <c:pt idx="5">
                  <c:v>1.05226300662092E-4</c:v>
                </c:pt>
                <c:pt idx="6">
                  <c:v>1.4749518748792301E-4</c:v>
                </c:pt>
                <c:pt idx="7">
                  <c:v>1.9737666160447401E-4</c:v>
                </c:pt>
                <c:pt idx="8">
                  <c:v>2.5487731652055101E-4</c:v>
                </c:pt>
                <c:pt idx="9">
                  <c:v>3.2000473638608799E-4</c:v>
                </c:pt>
                <c:pt idx="10">
                  <c:v>3.9276747677770198E-4</c:v>
                </c:pt>
                <c:pt idx="11">
                  <c:v>4.7317494361484098E-4</c:v>
                </c:pt>
                <c:pt idx="12">
                  <c:v>5.6123728148830404E-4</c:v>
                </c:pt>
                <c:pt idx="13">
                  <c:v>6.56965340649677E-4</c:v>
                </c:pt>
                <c:pt idx="14">
                  <c:v>7.6037064878773004E-4</c:v>
                </c:pt>
                <c:pt idx="15">
                  <c:v>8.7146530050093997E-4</c:v>
                </c:pt>
                <c:pt idx="16">
                  <c:v>9.9026162696203902E-4</c:v>
                </c:pt>
                <c:pt idx="17">
                  <c:v>1.1167720510953901E-3</c:v>
                </c:pt>
                <c:pt idx="18">
                  <c:v>1.25100909541545E-3</c:v>
                </c:pt>
                <c:pt idx="19">
                  <c:v>1.39298699234376E-3</c:v>
                </c:pt>
                <c:pt idx="20">
                  <c:v>1.5427248051677199E-3</c:v>
                </c:pt>
                <c:pt idx="21">
                  <c:v>1.70024762562316E-3</c:v>
                </c:pt>
                <c:pt idx="22">
                  <c:v>1.86558801978442E-3</c:v>
                </c:pt>
                <c:pt idx="23">
                  <c:v>2.0387883711725199E-3</c:v>
                </c:pt>
                <c:pt idx="24">
                  <c:v>2.2199000321477202E-3</c:v>
                </c:pt>
                <c:pt idx="25">
                  <c:v>2.40898052876599E-3</c:v>
                </c:pt>
                <c:pt idx="26">
                  <c:v>2.6060930020459401E-3</c:v>
                </c:pt>
                <c:pt idx="27">
                  <c:v>2.8113052683857399E-3</c:v>
                </c:pt>
                <c:pt idx="28">
                  <c:v>3.02468777504203E-3</c:v>
                </c:pt>
                <c:pt idx="29">
                  <c:v>3.24631337227763E-3</c:v>
                </c:pt>
                <c:pt idx="30">
                  <c:v>3.4762584794391302E-3</c:v>
                </c:pt>
                <c:pt idx="31">
                  <c:v>3.7146040384810099E-3</c:v>
                </c:pt>
                <c:pt idx="32">
                  <c:v>3.9614374073598697E-3</c:v>
                </c:pt>
                <c:pt idx="33">
                  <c:v>4.2168531737023602E-3</c:v>
                </c:pt>
                <c:pt idx="34">
                  <c:v>4.4809524162082301E-3</c:v>
                </c:pt>
                <c:pt idx="35">
                  <c:v>4.7538413655756496E-3</c:v>
                </c:pt>
                <c:pt idx="36">
                  <c:v>5.0356305021803703E-3</c:v>
                </c:pt>
                <c:pt idx="37">
                  <c:v>5.3264326240584497E-3</c:v>
                </c:pt>
                <c:pt idx="38">
                  <c:v>5.6263619485721903E-3</c:v>
                </c:pt>
                <c:pt idx="39">
                  <c:v>5.93553451623079E-3</c:v>
                </c:pt>
                <c:pt idx="40">
                  <c:v>6.2540683041418599E-3</c:v>
                </c:pt>
                <c:pt idx="41">
                  <c:v>6.5820829727081904E-3</c:v>
                </c:pt>
                <c:pt idx="42">
                  <c:v>6.91969891391956E-3</c:v>
                </c:pt>
                <c:pt idx="43">
                  <c:v>7.2670355940786897E-3</c:v>
                </c:pt>
                <c:pt idx="44">
                  <c:v>7.6242097948996303E-3</c:v>
                </c:pt>
                <c:pt idx="45">
                  <c:v>7.9913351637299502E-3</c:v>
                </c:pt>
                <c:pt idx="46">
                  <c:v>8.3685220196337094E-3</c:v>
                </c:pt>
                <c:pt idx="47">
                  <c:v>8.7558777374053091E-3</c:v>
                </c:pt>
                <c:pt idx="48">
                  <c:v>9.1535078569120708E-3</c:v>
                </c:pt>
                <c:pt idx="49">
                  <c:v>9.5615174632085395E-3</c:v>
                </c:pt>
                <c:pt idx="50">
                  <c:v>9.98001082148787E-3</c:v>
                </c:pt>
                <c:pt idx="51">
                  <c:v>1.0409088529213101E-2</c:v>
                </c:pt>
                <c:pt idx="52">
                  <c:v>1.08488440382787E-2</c:v>
                </c:pt>
                <c:pt idx="53">
                  <c:v>1.1299361178876401E-2</c:v>
                </c:pt>
                <c:pt idx="54">
                  <c:v>1.17607119876766E-2</c:v>
                </c:pt>
                <c:pt idx="55">
                  <c:v>1.2232955699637799E-2</c:v>
                </c:pt>
                <c:pt idx="56">
                  <c:v>1.2716141563998799E-2</c:v>
                </c:pt>
                <c:pt idx="57">
                  <c:v>1.32103130606164E-2</c:v>
                </c:pt>
                <c:pt idx="58">
                  <c:v>1.3715510487946799E-2</c:v>
                </c:pt>
                <c:pt idx="59">
                  <c:v>1.42317708554957E-2</c:v>
                </c:pt>
                <c:pt idx="60">
                  <c:v>1.47591263844853E-2</c:v>
                </c:pt>
                <c:pt idx="61">
                  <c:v>1.52976028605743E-2</c:v>
                </c:pt>
                <c:pt idx="62">
                  <c:v>1.5847218150376902E-2</c:v>
                </c:pt>
                <c:pt idx="63">
                  <c:v>1.6407981714218998E-2</c:v>
                </c:pt>
                <c:pt idx="64">
                  <c:v>1.6979894838748E-2</c:v>
                </c:pt>
                <c:pt idx="65">
                  <c:v>1.7562947638083901E-2</c:v>
                </c:pt>
                <c:pt idx="66">
                  <c:v>1.8157116782026202E-2</c:v>
                </c:pt>
                <c:pt idx="67">
                  <c:v>1.8762365669022899E-2</c:v>
                </c:pt>
                <c:pt idx="68">
                  <c:v>1.9378644715229099E-2</c:v>
                </c:pt>
                <c:pt idx="69">
                  <c:v>2.0005893167143501E-2</c:v>
                </c:pt>
                <c:pt idx="70">
                  <c:v>2.0644044799120399E-2</c:v>
                </c:pt>
                <c:pt idx="71">
                  <c:v>2.1293031461017801E-2</c:v>
                </c:pt>
                <c:pt idx="72">
                  <c:v>2.1952782747595601E-2</c:v>
                </c:pt>
                <c:pt idx="73">
                  <c:v>2.26232242688072E-2</c:v>
                </c:pt>
                <c:pt idx="74">
                  <c:v>2.3304275239846701E-2</c:v>
                </c:pt>
                <c:pt idx="75">
                  <c:v>2.3995846519715699E-2</c:v>
                </c:pt>
                <c:pt idx="76">
                  <c:v>2.4697840335652001E-2</c:v>
                </c:pt>
                <c:pt idx="77">
                  <c:v>2.5410151312862301E-2</c:v>
                </c:pt>
                <c:pt idx="78">
                  <c:v>2.6132668480632799E-2</c:v>
                </c:pt>
                <c:pt idx="79">
                  <c:v>2.6865277892799001E-2</c:v>
                </c:pt>
                <c:pt idx="80">
                  <c:v>2.76078646165843E-2</c:v>
                </c:pt>
                <c:pt idx="81">
                  <c:v>2.8360313078377501E-2</c:v>
                </c:pt>
                <c:pt idx="82">
                  <c:v>2.91225066067669E-2</c:v>
                </c:pt>
                <c:pt idx="83">
                  <c:v>2.9894326141011202E-2</c:v>
                </c:pt>
                <c:pt idx="84">
                  <c:v>3.0675649697243301E-2</c:v>
                </c:pt>
                <c:pt idx="85">
                  <c:v>3.1466352622992702E-2</c:v>
                </c:pt>
                <c:pt idx="86">
                  <c:v>3.2266308076265397E-2</c:v>
                </c:pt>
                <c:pt idx="87">
                  <c:v>3.3075387732624202E-2</c:v>
                </c:pt>
                <c:pt idx="88">
                  <c:v>3.38934632801264E-2</c:v>
                </c:pt>
                <c:pt idx="89">
                  <c:v>3.4720407266732797E-2</c:v>
                </c:pt>
                <c:pt idx="90">
                  <c:v>3.55560933947804E-2</c:v>
                </c:pt>
                <c:pt idx="91">
                  <c:v>3.64003966573061E-2</c:v>
                </c:pt>
                <c:pt idx="92">
                  <c:v>3.72531932847543E-2</c:v>
                </c:pt>
                <c:pt idx="93">
                  <c:v>3.8114360536990403E-2</c:v>
                </c:pt>
                <c:pt idx="94">
                  <c:v>3.89837766443379E-2</c:v>
                </c:pt>
                <c:pt idx="95">
                  <c:v>3.9861320758735101E-2</c:v>
                </c:pt>
                <c:pt idx="96">
                  <c:v>4.0746872635503403E-2</c:v>
                </c:pt>
                <c:pt idx="97">
                  <c:v>4.1640312301567603E-2</c:v>
                </c:pt>
                <c:pt idx="98">
                  <c:v>4.2541520253553303E-2</c:v>
                </c:pt>
                <c:pt idx="99">
                  <c:v>4.3450377649116398E-2</c:v>
                </c:pt>
                <c:pt idx="100">
                  <c:v>4.4366766205949502E-2</c:v>
                </c:pt>
                <c:pt idx="101">
                  <c:v>4.5290566094105401E-2</c:v>
                </c:pt>
                <c:pt idx="102">
                  <c:v>4.6221653735741303E-2</c:v>
                </c:pt>
                <c:pt idx="103">
                  <c:v>4.7159901802969299E-2</c:v>
                </c:pt>
                <c:pt idx="104">
                  <c:v>4.8105178673630997E-2</c:v>
                </c:pt>
                <c:pt idx="105">
                  <c:v>4.9057347119863301E-2</c:v>
                </c:pt>
                <c:pt idx="106">
                  <c:v>5.0016265779483801E-2</c:v>
                </c:pt>
                <c:pt idx="107">
                  <c:v>5.09817898994957E-2</c:v>
                </c:pt>
                <c:pt idx="108">
                  <c:v>5.1953763404437699E-2</c:v>
                </c:pt>
                <c:pt idx="109">
                  <c:v>5.2932011089959603E-2</c:v>
                </c:pt>
                <c:pt idx="110">
                  <c:v>5.3916337338596798E-2</c:v>
                </c:pt>
                <c:pt idx="111">
                  <c:v>5.4906517936573897E-2</c:v>
                </c:pt>
                <c:pt idx="112">
                  <c:v>5.5902298986104701E-2</c:v>
                </c:pt>
                <c:pt idx="113">
                  <c:v>5.69034094114911E-2</c:v>
                </c:pt>
                <c:pt idx="114">
                  <c:v>5.7909561223807499E-2</c:v>
                </c:pt>
                <c:pt idx="115">
                  <c:v>5.8920432324137302E-2</c:v>
                </c:pt>
                <c:pt idx="116">
                  <c:v>5.9935670211579299E-2</c:v>
                </c:pt>
                <c:pt idx="117">
                  <c:v>6.0954896340541402E-2</c:v>
                </c:pt>
                <c:pt idx="118">
                  <c:v>6.1977703494392397E-2</c:v>
                </c:pt>
                <c:pt idx="119">
                  <c:v>6.3003667621797793E-2</c:v>
                </c:pt>
                <c:pt idx="120">
                  <c:v>6.4032372218292305E-2</c:v>
                </c:pt>
                <c:pt idx="121">
                  <c:v>6.50634171667656E-2</c:v>
                </c:pt>
                <c:pt idx="122">
                  <c:v>6.6096428310019106E-2</c:v>
                </c:pt>
                <c:pt idx="123">
                  <c:v>6.7131067621008803E-2</c:v>
                </c:pt>
                <c:pt idx="124">
                  <c:v>6.8167037005004899E-2</c:v>
                </c:pt>
                <c:pt idx="125">
                  <c:v>6.9204076579923099E-2</c:v>
                </c:pt>
                <c:pt idx="126">
                  <c:v>7.0241974593960602E-2</c:v>
                </c:pt>
                <c:pt idx="127">
                  <c:v>7.1280566619871699E-2</c:v>
                </c:pt>
                <c:pt idx="128">
                  <c:v>7.2319724858592699E-2</c:v>
                </c:pt>
                <c:pt idx="129">
                  <c:v>7.3359350329093298E-2</c:v>
                </c:pt>
                <c:pt idx="130">
                  <c:v>7.43993698915143E-2</c:v>
                </c:pt>
                <c:pt idx="131">
                  <c:v>7.5439722655437205E-2</c:v>
                </c:pt>
                <c:pt idx="132">
                  <c:v>7.6480349672710002E-2</c:v>
                </c:pt>
                <c:pt idx="133">
                  <c:v>7.7521194873414703E-2</c:v>
                </c:pt>
                <c:pt idx="134">
                  <c:v>7.8562209832645197E-2</c:v>
                </c:pt>
                <c:pt idx="135">
                  <c:v>7.9603355530991696E-2</c:v>
                </c:pt>
                <c:pt idx="136">
                  <c:v>8.0644602458397496E-2</c:v>
                </c:pt>
                <c:pt idx="137">
                  <c:v>8.1685930605079504E-2</c:v>
                </c:pt>
                <c:pt idx="138">
                  <c:v>8.2727327424876804E-2</c:v>
                </c:pt>
                <c:pt idx="139">
                  <c:v>8.3768783222749305E-2</c:v>
                </c:pt>
                <c:pt idx="140">
                  <c:v>8.4810289379503495E-2</c:v>
                </c:pt>
                <c:pt idx="141">
                  <c:v>8.5851838259692406E-2</c:v>
                </c:pt>
                <c:pt idx="142">
                  <c:v>8.6893423171401293E-2</c:v>
                </c:pt>
                <c:pt idx="143">
                  <c:v>8.7935038200880999E-2</c:v>
                </c:pt>
                <c:pt idx="144">
                  <c:v>8.8976678256188102E-2</c:v>
                </c:pt>
                <c:pt idx="145">
                  <c:v>9.0018339082646101E-2</c:v>
                </c:pt>
                <c:pt idx="146">
                  <c:v>9.1060017265855997E-2</c:v>
                </c:pt>
                <c:pt idx="147">
                  <c:v>9.2101710245922397E-2</c:v>
                </c:pt>
                <c:pt idx="148">
                  <c:v>9.3143416023288406E-2</c:v>
                </c:pt>
                <c:pt idx="149">
                  <c:v>9.4185132840836294E-2</c:v>
                </c:pt>
                <c:pt idx="150">
                  <c:v>9.5226859189286001E-2</c:v>
                </c:pt>
                <c:pt idx="151">
                  <c:v>9.6268593858672299E-2</c:v>
                </c:pt>
                <c:pt idx="152">
                  <c:v>9.7310335923803198E-2</c:v>
                </c:pt>
                <c:pt idx="153">
                  <c:v>9.8352084719369404E-2</c:v>
                </c:pt>
                <c:pt idx="154">
                  <c:v>9.9393839829119701E-2</c:v>
                </c:pt>
                <c:pt idx="155">
                  <c:v>0.10043560105627</c:v>
                </c:pt>
                <c:pt idx="156">
                  <c:v>0.101477368357245</c:v>
                </c:pt>
                <c:pt idx="157">
                  <c:v>0.102519141772747</c:v>
                </c:pt>
                <c:pt idx="158">
                  <c:v>0.103560921374</c:v>
                </c:pt>
                <c:pt idx="159">
                  <c:v>0.104602707253323</c:v>
                </c:pt>
                <c:pt idx="160">
                  <c:v>0.105644499524568</c:v>
                </c:pt>
                <c:pt idx="161">
                  <c:v>0.106686298328922</c:v>
                </c:pt>
                <c:pt idx="162">
                  <c:v>0.107728103831556</c:v>
                </c:pt>
                <c:pt idx="163">
                  <c:v>0.108769916212531</c:v>
                </c:pt>
                <c:pt idx="164">
                  <c:v>0.10981173566286</c:v>
                </c:pt>
                <c:pt idx="165">
                  <c:v>0.110853562379735</c:v>
                </c:pt>
                <c:pt idx="166">
                  <c:v>0.111895396555936</c:v>
                </c:pt>
                <c:pt idx="167">
                  <c:v>0.11293723836708799</c:v>
                </c:pt>
                <c:pt idx="168">
                  <c:v>0.11397908796039501</c:v>
                </c:pt>
                <c:pt idx="169">
                  <c:v>0.115020945453235</c:v>
                </c:pt>
                <c:pt idx="170">
                  <c:v>0.116062810933507</c:v>
                </c:pt>
                <c:pt idx="171">
                  <c:v>0.11710468445432699</c:v>
                </c:pt>
                <c:pt idx="172">
                  <c:v>0.118146566024008</c:v>
                </c:pt>
                <c:pt idx="173">
                  <c:v>0.119188455612211</c:v>
                </c:pt>
                <c:pt idx="174">
                  <c:v>0.120230353152201</c:v>
                </c:pt>
                <c:pt idx="175">
                  <c:v>0.121272258532445</c:v>
                </c:pt>
                <c:pt idx="176">
                  <c:v>0.122314171598121</c:v>
                </c:pt>
                <c:pt idx="177">
                  <c:v>0.123356092172432</c:v>
                </c:pt>
                <c:pt idx="178">
                  <c:v>0.12439802006355299</c:v>
                </c:pt>
                <c:pt idx="179">
                  <c:v>0.12543995506375699</c:v>
                </c:pt>
                <c:pt idx="180">
                  <c:v>0.12648189695018899</c:v>
                </c:pt>
                <c:pt idx="181">
                  <c:v>0.127523845483934</c:v>
                </c:pt>
                <c:pt idx="182">
                  <c:v>0.128565800411544</c:v>
                </c:pt>
                <c:pt idx="183">
                  <c:v>0.12960776146526101</c:v>
                </c:pt>
                <c:pt idx="184">
                  <c:v>0.130649728364371</c:v>
                </c:pt>
                <c:pt idx="185">
                  <c:v>0.13169170082346601</c:v>
                </c:pt>
                <c:pt idx="186">
                  <c:v>0.13273367855927101</c:v>
                </c:pt>
                <c:pt idx="187">
                  <c:v>0.13377566120260601</c:v>
                </c:pt>
                <c:pt idx="188">
                  <c:v>0.13481764786807701</c:v>
                </c:pt>
                <c:pt idx="189">
                  <c:v>0.135859637501827</c:v>
                </c:pt>
                <c:pt idx="190">
                  <c:v>0.13690162910353601</c:v>
                </c:pt>
                <c:pt idx="191">
                  <c:v>0.137943621729918</c:v>
                </c:pt>
                <c:pt idx="192">
                  <c:v>0.13898561458091399</c:v>
                </c:pt>
                <c:pt idx="193">
                  <c:v>0.14002760743137799</c:v>
                </c:pt>
                <c:pt idx="194">
                  <c:v>0.14106960028184201</c:v>
                </c:pt>
                <c:pt idx="195">
                  <c:v>0.14211159313230601</c:v>
                </c:pt>
                <c:pt idx="196">
                  <c:v>0.143153585982769</c:v>
                </c:pt>
                <c:pt idx="197">
                  <c:v>0.144195578833233</c:v>
                </c:pt>
                <c:pt idx="198">
                  <c:v>0.145237571683697</c:v>
                </c:pt>
                <c:pt idx="199">
                  <c:v>0.14627956453416099</c:v>
                </c:pt>
                <c:pt idx="200">
                  <c:v>0.14732155738462499</c:v>
                </c:pt>
                <c:pt idx="201">
                  <c:v>0.14836355023508799</c:v>
                </c:pt>
                <c:pt idx="202">
                  <c:v>0.14940554308555201</c:v>
                </c:pt>
                <c:pt idx="203">
                  <c:v>0.15044753593601601</c:v>
                </c:pt>
                <c:pt idx="204">
                  <c:v>0.15148952878648</c:v>
                </c:pt>
                <c:pt idx="205">
                  <c:v>0.152531521636943</c:v>
                </c:pt>
                <c:pt idx="206">
                  <c:v>0.153573514487407</c:v>
                </c:pt>
                <c:pt idx="207">
                  <c:v>0.15461550733787099</c:v>
                </c:pt>
                <c:pt idx="208">
                  <c:v>0.15565750018833399</c:v>
                </c:pt>
                <c:pt idx="209">
                  <c:v>0.15669949303879899</c:v>
                </c:pt>
                <c:pt idx="210">
                  <c:v>0.15774148588926201</c:v>
                </c:pt>
                <c:pt idx="211">
                  <c:v>0.15878347873972601</c:v>
                </c:pt>
                <c:pt idx="212">
                  <c:v>0.15982547159019</c:v>
                </c:pt>
                <c:pt idx="213">
                  <c:v>0.160867464440654</c:v>
                </c:pt>
                <c:pt idx="214">
                  <c:v>0.161909457291117</c:v>
                </c:pt>
                <c:pt idx="215">
                  <c:v>0.16295145014158099</c:v>
                </c:pt>
                <c:pt idx="216">
                  <c:v>0.16399344299204499</c:v>
                </c:pt>
                <c:pt idx="217">
                  <c:v>0.16503543584250899</c:v>
                </c:pt>
                <c:pt idx="218">
                  <c:v>0.16607742869297301</c:v>
                </c:pt>
                <c:pt idx="219">
                  <c:v>0.16711942154343601</c:v>
                </c:pt>
                <c:pt idx="220">
                  <c:v>0.16816141439390001</c:v>
                </c:pt>
                <c:pt idx="221">
                  <c:v>0.169203407244364</c:v>
                </c:pt>
                <c:pt idx="222">
                  <c:v>0.170245400094827</c:v>
                </c:pt>
                <c:pt idx="223">
                  <c:v>0.17128739294529199</c:v>
                </c:pt>
                <c:pt idx="224">
                  <c:v>0.17232938579575599</c:v>
                </c:pt>
                <c:pt idx="225">
                  <c:v>0.17337137864621899</c:v>
                </c:pt>
                <c:pt idx="226">
                  <c:v>0.17441337149668301</c:v>
                </c:pt>
                <c:pt idx="227">
                  <c:v>0.17545536434714701</c:v>
                </c:pt>
                <c:pt idx="228">
                  <c:v>0.17649735719761001</c:v>
                </c:pt>
                <c:pt idx="229">
                  <c:v>0.177539350048075</c:v>
                </c:pt>
                <c:pt idx="230">
                  <c:v>0.178581342898538</c:v>
                </c:pt>
                <c:pt idx="231">
                  <c:v>0.17962333574900199</c:v>
                </c:pt>
                <c:pt idx="232">
                  <c:v>0.18066532859946599</c:v>
                </c:pt>
                <c:pt idx="233">
                  <c:v>0.18170732144992999</c:v>
                </c:pt>
                <c:pt idx="234">
                  <c:v>0.18274931430039301</c:v>
                </c:pt>
                <c:pt idx="235">
                  <c:v>0.18379130715085701</c:v>
                </c:pt>
                <c:pt idx="236">
                  <c:v>0.184833300001321</c:v>
                </c:pt>
                <c:pt idx="237">
                  <c:v>0.185875292851785</c:v>
                </c:pt>
                <c:pt idx="238">
                  <c:v>0.186917285702248</c:v>
                </c:pt>
                <c:pt idx="239">
                  <c:v>0.18795927855271199</c:v>
                </c:pt>
                <c:pt idx="240">
                  <c:v>0.18900127140317599</c:v>
                </c:pt>
                <c:pt idx="241">
                  <c:v>0.19004326425363899</c:v>
                </c:pt>
                <c:pt idx="242">
                  <c:v>0.19108525710410401</c:v>
                </c:pt>
                <c:pt idx="243">
                  <c:v>0.19212724995456701</c:v>
                </c:pt>
                <c:pt idx="244">
                  <c:v>0.193169242805032</c:v>
                </c:pt>
                <c:pt idx="245">
                  <c:v>0.194211235655495</c:v>
                </c:pt>
                <c:pt idx="246">
                  <c:v>0.195253228505959</c:v>
                </c:pt>
                <c:pt idx="247">
                  <c:v>0.19629522135642199</c:v>
                </c:pt>
                <c:pt idx="248">
                  <c:v>0.19733721420688599</c:v>
                </c:pt>
                <c:pt idx="249">
                  <c:v>0.19837920705734899</c:v>
                </c:pt>
                <c:pt idx="250">
                  <c:v>0.19942119990781301</c:v>
                </c:pt>
                <c:pt idx="251">
                  <c:v>0.20046319275827701</c:v>
                </c:pt>
                <c:pt idx="252">
                  <c:v>0.20150518560874101</c:v>
                </c:pt>
                <c:pt idx="253">
                  <c:v>0.202547178459205</c:v>
                </c:pt>
                <c:pt idx="254">
                  <c:v>0.203589171309669</c:v>
                </c:pt>
                <c:pt idx="255">
                  <c:v>0.20463116416013299</c:v>
                </c:pt>
                <c:pt idx="256">
                  <c:v>0.20567315701059599</c:v>
                </c:pt>
                <c:pt idx="257">
                  <c:v>0.20671514986105999</c:v>
                </c:pt>
                <c:pt idx="258">
                  <c:v>0.20775714271152401</c:v>
                </c:pt>
                <c:pt idx="259">
                  <c:v>0.20879913556198801</c:v>
                </c:pt>
                <c:pt idx="260">
                  <c:v>0.20984112841245101</c:v>
                </c:pt>
                <c:pt idx="261">
                  <c:v>0.210883121262916</c:v>
                </c:pt>
                <c:pt idx="262">
                  <c:v>0.211925114113379</c:v>
                </c:pt>
                <c:pt idx="263">
                  <c:v>0.21296710696384299</c:v>
                </c:pt>
                <c:pt idx="264">
                  <c:v>0.21400909981430699</c:v>
                </c:pt>
                <c:pt idx="265">
                  <c:v>0.21505109266477099</c:v>
                </c:pt>
                <c:pt idx="266">
                  <c:v>0.21609308551523401</c:v>
                </c:pt>
                <c:pt idx="267">
                  <c:v>0.21713507836569801</c:v>
                </c:pt>
                <c:pt idx="268">
                  <c:v>0.21817707121616201</c:v>
                </c:pt>
                <c:pt idx="269">
                  <c:v>0.219219064066626</c:v>
                </c:pt>
                <c:pt idx="270">
                  <c:v>0.220261056917089</c:v>
                </c:pt>
                <c:pt idx="271">
                  <c:v>0.221303049767553</c:v>
                </c:pt>
                <c:pt idx="272">
                  <c:v>0.22234504261801699</c:v>
                </c:pt>
                <c:pt idx="273">
                  <c:v>0.22338703546848099</c:v>
                </c:pt>
                <c:pt idx="274">
                  <c:v>0.22442902831894501</c:v>
                </c:pt>
                <c:pt idx="275">
                  <c:v>0.22547102116940901</c:v>
                </c:pt>
                <c:pt idx="276">
                  <c:v>0.22651301401987201</c:v>
                </c:pt>
                <c:pt idx="277">
                  <c:v>0.227555006870335</c:v>
                </c:pt>
                <c:pt idx="278">
                  <c:v>0.228596999720799</c:v>
                </c:pt>
                <c:pt idx="279">
                  <c:v>0.229638992571263</c:v>
                </c:pt>
                <c:pt idx="280">
                  <c:v>0.23068098542172699</c:v>
                </c:pt>
                <c:pt idx="281">
                  <c:v>0.23172297827219099</c:v>
                </c:pt>
                <c:pt idx="282">
                  <c:v>0.23276497112265401</c:v>
                </c:pt>
                <c:pt idx="283">
                  <c:v>0.23380696397311801</c:v>
                </c:pt>
                <c:pt idx="284">
                  <c:v>0.23484895682358201</c:v>
                </c:pt>
                <c:pt idx="285">
                  <c:v>0.235890949674046</c:v>
                </c:pt>
                <c:pt idx="286">
                  <c:v>0.23693294252451</c:v>
                </c:pt>
                <c:pt idx="287">
                  <c:v>0.237974935374973</c:v>
                </c:pt>
                <c:pt idx="288">
                  <c:v>0.23901692822543799</c:v>
                </c:pt>
                <c:pt idx="289">
                  <c:v>0.24005892107590099</c:v>
                </c:pt>
                <c:pt idx="290">
                  <c:v>0.24110091392636501</c:v>
                </c:pt>
                <c:pt idx="291">
                  <c:v>0.24214290677682901</c:v>
                </c:pt>
                <c:pt idx="292">
                  <c:v>0.24318489962729201</c:v>
                </c:pt>
                <c:pt idx="293">
                  <c:v>0.244226892477756</c:v>
                </c:pt>
                <c:pt idx="294">
                  <c:v>0.245268885328221</c:v>
                </c:pt>
                <c:pt idx="295">
                  <c:v>0.246310878178684</c:v>
                </c:pt>
                <c:pt idx="296">
                  <c:v>0.24735287102914699</c:v>
                </c:pt>
                <c:pt idx="297">
                  <c:v>0.24839486387961099</c:v>
                </c:pt>
                <c:pt idx="298">
                  <c:v>0.24943685673007501</c:v>
                </c:pt>
                <c:pt idx="299">
                  <c:v>0.25047884958053901</c:v>
                </c:pt>
                <c:pt idx="300">
                  <c:v>0.25152084243100298</c:v>
                </c:pt>
                <c:pt idx="301">
                  <c:v>0.252562835281467</c:v>
                </c:pt>
                <c:pt idx="302">
                  <c:v>0.25360482813193003</c:v>
                </c:pt>
                <c:pt idx="303">
                  <c:v>0.254646820982394</c:v>
                </c:pt>
                <c:pt idx="304">
                  <c:v>0.25568881383285802</c:v>
                </c:pt>
                <c:pt idx="305">
                  <c:v>0.25673080668332099</c:v>
                </c:pt>
                <c:pt idx="306">
                  <c:v>0.25777279953378601</c:v>
                </c:pt>
                <c:pt idx="307">
                  <c:v>0.25881479238424898</c:v>
                </c:pt>
                <c:pt idx="308">
                  <c:v>0.25985678523471301</c:v>
                </c:pt>
                <c:pt idx="309">
                  <c:v>0.26089877808517697</c:v>
                </c:pt>
                <c:pt idx="310">
                  <c:v>0.261940770935641</c:v>
                </c:pt>
                <c:pt idx="311">
                  <c:v>0.26298276378610402</c:v>
                </c:pt>
                <c:pt idx="312">
                  <c:v>0.26402475663656899</c:v>
                </c:pt>
                <c:pt idx="313">
                  <c:v>0.26506674948703202</c:v>
                </c:pt>
                <c:pt idx="314">
                  <c:v>0.26610874233749499</c:v>
                </c:pt>
                <c:pt idx="315">
                  <c:v>0.26715073518796001</c:v>
                </c:pt>
                <c:pt idx="316">
                  <c:v>0.26819272803842298</c:v>
                </c:pt>
                <c:pt idx="317">
                  <c:v>0.269234720888887</c:v>
                </c:pt>
                <c:pt idx="318">
                  <c:v>0.27027671373935103</c:v>
                </c:pt>
                <c:pt idx="319">
                  <c:v>0.271318706589814</c:v>
                </c:pt>
                <c:pt idx="320">
                  <c:v>0.27236069944027802</c:v>
                </c:pt>
                <c:pt idx="321">
                  <c:v>0.27340269229074299</c:v>
                </c:pt>
                <c:pt idx="322">
                  <c:v>0.27444468514120601</c:v>
                </c:pt>
                <c:pt idx="323">
                  <c:v>0.27548667799166998</c:v>
                </c:pt>
                <c:pt idx="324">
                  <c:v>0.27652867084213301</c:v>
                </c:pt>
                <c:pt idx="325">
                  <c:v>0.27757066369259797</c:v>
                </c:pt>
                <c:pt idx="326">
                  <c:v>0.27861265654306</c:v>
                </c:pt>
                <c:pt idx="327">
                  <c:v>0.27965464939352502</c:v>
                </c:pt>
                <c:pt idx="328">
                  <c:v>0.28069664224398799</c:v>
                </c:pt>
                <c:pt idx="329">
                  <c:v>0.28173863509445202</c:v>
                </c:pt>
                <c:pt idx="330">
                  <c:v>0.28278062794491698</c:v>
                </c:pt>
                <c:pt idx="331">
                  <c:v>0.28382262079538001</c:v>
                </c:pt>
                <c:pt idx="332">
                  <c:v>0.28486461364584398</c:v>
                </c:pt>
                <c:pt idx="333">
                  <c:v>0.285906606496307</c:v>
                </c:pt>
                <c:pt idx="334">
                  <c:v>0.28694859934677103</c:v>
                </c:pt>
                <c:pt idx="335">
                  <c:v>0.287990592197236</c:v>
                </c:pt>
                <c:pt idx="336">
                  <c:v>0.28903258504769902</c:v>
                </c:pt>
                <c:pt idx="337">
                  <c:v>0.29007457789816299</c:v>
                </c:pt>
                <c:pt idx="338">
                  <c:v>0.29111657074862701</c:v>
                </c:pt>
                <c:pt idx="339">
                  <c:v>0.29215856359908898</c:v>
                </c:pt>
                <c:pt idx="340">
                  <c:v>0.29320055644955501</c:v>
                </c:pt>
                <c:pt idx="341">
                  <c:v>0.29424254930001797</c:v>
                </c:pt>
                <c:pt idx="342">
                  <c:v>0.295284542150482</c:v>
                </c:pt>
                <c:pt idx="343">
                  <c:v>0.29632653500094502</c:v>
                </c:pt>
                <c:pt idx="344">
                  <c:v>0.29736852785140899</c:v>
                </c:pt>
                <c:pt idx="345">
                  <c:v>0.29841052070187302</c:v>
                </c:pt>
                <c:pt idx="346">
                  <c:v>0.29945251355233699</c:v>
                </c:pt>
                <c:pt idx="347">
                  <c:v>0.30049450640280001</c:v>
                </c:pt>
                <c:pt idx="348">
                  <c:v>0.30153649925326498</c:v>
                </c:pt>
                <c:pt idx="349">
                  <c:v>0.302578492103728</c:v>
                </c:pt>
                <c:pt idx="350">
                  <c:v>0.30362048495419203</c:v>
                </c:pt>
                <c:pt idx="351">
                  <c:v>0.304662477804656</c:v>
                </c:pt>
                <c:pt idx="352">
                  <c:v>0.30570447065512002</c:v>
                </c:pt>
                <c:pt idx="353">
                  <c:v>0.30674646350558299</c:v>
                </c:pt>
                <c:pt idx="354">
                  <c:v>0.30778845635604601</c:v>
                </c:pt>
                <c:pt idx="355">
                  <c:v>0.30883044920651098</c:v>
                </c:pt>
                <c:pt idx="356">
                  <c:v>0.30987244205697401</c:v>
                </c:pt>
                <c:pt idx="357">
                  <c:v>0.31091443490743897</c:v>
                </c:pt>
                <c:pt idx="358">
                  <c:v>0.311956427757901</c:v>
                </c:pt>
                <c:pt idx="359">
                  <c:v>0.31299842060836502</c:v>
                </c:pt>
                <c:pt idx="360">
                  <c:v>0.31404041345882999</c:v>
                </c:pt>
                <c:pt idx="361">
                  <c:v>0.31508240630929402</c:v>
                </c:pt>
                <c:pt idx="362">
                  <c:v>0.31612439915975699</c:v>
                </c:pt>
                <c:pt idx="363">
                  <c:v>0.31716639201022001</c:v>
                </c:pt>
                <c:pt idx="364">
                  <c:v>0.31820838486068498</c:v>
                </c:pt>
                <c:pt idx="365">
                  <c:v>0.319250377711148</c:v>
                </c:pt>
                <c:pt idx="366">
                  <c:v>0.32029237056161203</c:v>
                </c:pt>
                <c:pt idx="367">
                  <c:v>0.321334363412077</c:v>
                </c:pt>
                <c:pt idx="368">
                  <c:v>0.32237635626254002</c:v>
                </c:pt>
                <c:pt idx="369">
                  <c:v>0.32341834911300399</c:v>
                </c:pt>
                <c:pt idx="370">
                  <c:v>0.32446034196346701</c:v>
                </c:pt>
                <c:pt idx="371">
                  <c:v>0.32550233481393098</c:v>
                </c:pt>
                <c:pt idx="372">
                  <c:v>0.32654432766439501</c:v>
                </c:pt>
                <c:pt idx="373">
                  <c:v>0.32758632051485898</c:v>
                </c:pt>
                <c:pt idx="374">
                  <c:v>0.328628313365323</c:v>
                </c:pt>
                <c:pt idx="375">
                  <c:v>0.32967030621578602</c:v>
                </c:pt>
                <c:pt idx="376">
                  <c:v>0.33071229906624999</c:v>
                </c:pt>
                <c:pt idx="377">
                  <c:v>0.33175429191671302</c:v>
                </c:pt>
                <c:pt idx="378">
                  <c:v>0.33279628476717699</c:v>
                </c:pt>
                <c:pt idx="379">
                  <c:v>0.33383827761764101</c:v>
                </c:pt>
                <c:pt idx="380">
                  <c:v>0.33488027046810498</c:v>
                </c:pt>
                <c:pt idx="381">
                  <c:v>0.335922263318569</c:v>
                </c:pt>
                <c:pt idx="382">
                  <c:v>0.33696425616903197</c:v>
                </c:pt>
                <c:pt idx="383">
                  <c:v>0.338006249019497</c:v>
                </c:pt>
                <c:pt idx="384">
                  <c:v>0.33904824186996002</c:v>
                </c:pt>
                <c:pt idx="385">
                  <c:v>0.34009023472042399</c:v>
                </c:pt>
                <c:pt idx="386">
                  <c:v>0.34113222757088801</c:v>
                </c:pt>
                <c:pt idx="387">
                  <c:v>0.34217422042135198</c:v>
                </c:pt>
                <c:pt idx="388">
                  <c:v>0.34321621327181501</c:v>
                </c:pt>
                <c:pt idx="389">
                  <c:v>0.34425820612227798</c:v>
                </c:pt>
                <c:pt idx="390">
                  <c:v>0.345300198972743</c:v>
                </c:pt>
                <c:pt idx="391">
                  <c:v>0.34634219182320602</c:v>
                </c:pt>
                <c:pt idx="392">
                  <c:v>0.34738418467366999</c:v>
                </c:pt>
                <c:pt idx="393">
                  <c:v>0.34842617752413402</c:v>
                </c:pt>
                <c:pt idx="394">
                  <c:v>0.34946817037459699</c:v>
                </c:pt>
                <c:pt idx="395">
                  <c:v>0.35051016322506001</c:v>
                </c:pt>
                <c:pt idx="396">
                  <c:v>0.35155215607552498</c:v>
                </c:pt>
                <c:pt idx="397">
                  <c:v>0.352594148925988</c:v>
                </c:pt>
                <c:pt idx="398">
                  <c:v>0.35363614177645197</c:v>
                </c:pt>
                <c:pt idx="399">
                  <c:v>0.354678134626916</c:v>
                </c:pt>
                <c:pt idx="400">
                  <c:v>0.35572012747738002</c:v>
                </c:pt>
                <c:pt idx="401">
                  <c:v>0.35676212032784399</c:v>
                </c:pt>
                <c:pt idx="402">
                  <c:v>0.35780411317830702</c:v>
                </c:pt>
                <c:pt idx="403">
                  <c:v>0.35884610602876998</c:v>
                </c:pt>
                <c:pt idx="404">
                  <c:v>0.35988809887923401</c:v>
                </c:pt>
                <c:pt idx="405">
                  <c:v>0.36093009172969798</c:v>
                </c:pt>
                <c:pt idx="406">
                  <c:v>0.361972084580163</c:v>
                </c:pt>
                <c:pt idx="407">
                  <c:v>0.36301407743062603</c:v>
                </c:pt>
                <c:pt idx="408">
                  <c:v>0.36405607028108999</c:v>
                </c:pt>
                <c:pt idx="409">
                  <c:v>0.36509806313155302</c:v>
                </c:pt>
                <c:pt idx="410">
                  <c:v>0.36614005598201699</c:v>
                </c:pt>
                <c:pt idx="411">
                  <c:v>0.36718204883248001</c:v>
                </c:pt>
                <c:pt idx="412">
                  <c:v>0.36822404168294398</c:v>
                </c:pt>
                <c:pt idx="413">
                  <c:v>0.369266034533409</c:v>
                </c:pt>
                <c:pt idx="414">
                  <c:v>0.37030802738387297</c:v>
                </c:pt>
                <c:pt idx="415">
                  <c:v>0.371350020234336</c:v>
                </c:pt>
                <c:pt idx="416">
                  <c:v>0.37239201308479902</c:v>
                </c:pt>
                <c:pt idx="417">
                  <c:v>0.37343400593526399</c:v>
                </c:pt>
                <c:pt idx="418">
                  <c:v>0.37447599878572602</c:v>
                </c:pt>
                <c:pt idx="419">
                  <c:v>0.37551799163619098</c:v>
                </c:pt>
                <c:pt idx="420">
                  <c:v>0.37655998448665501</c:v>
                </c:pt>
                <c:pt idx="421">
                  <c:v>0.37760197733711898</c:v>
                </c:pt>
                <c:pt idx="422">
                  <c:v>0.378643970187582</c:v>
                </c:pt>
                <c:pt idx="423">
                  <c:v>0.37968596303804603</c:v>
                </c:pt>
                <c:pt idx="424">
                  <c:v>0.38072795588850999</c:v>
                </c:pt>
                <c:pt idx="425">
                  <c:v>0.38176994873897302</c:v>
                </c:pt>
                <c:pt idx="426">
                  <c:v>0.38281194158943799</c:v>
                </c:pt>
                <c:pt idx="427">
                  <c:v>0.38385393443990001</c:v>
                </c:pt>
                <c:pt idx="428">
                  <c:v>0.38489592729036598</c:v>
                </c:pt>
                <c:pt idx="429">
                  <c:v>0.38593792014082701</c:v>
                </c:pt>
                <c:pt idx="430">
                  <c:v>0.38697991299129197</c:v>
                </c:pt>
                <c:pt idx="431">
                  <c:v>0.388021905841756</c:v>
                </c:pt>
                <c:pt idx="432">
                  <c:v>0.38906389869221902</c:v>
                </c:pt>
                <c:pt idx="433">
                  <c:v>0.39010589154268399</c:v>
                </c:pt>
                <c:pt idx="434">
                  <c:v>0.39114788439314702</c:v>
                </c:pt>
                <c:pt idx="435">
                  <c:v>0.39218987724360999</c:v>
                </c:pt>
                <c:pt idx="436">
                  <c:v>0.39323187009407401</c:v>
                </c:pt>
                <c:pt idx="437">
                  <c:v>0.39427386294453798</c:v>
                </c:pt>
                <c:pt idx="438">
                  <c:v>0.395315855795002</c:v>
                </c:pt>
                <c:pt idx="439">
                  <c:v>0.39635784864546503</c:v>
                </c:pt>
                <c:pt idx="440">
                  <c:v>0.397399841495929</c:v>
                </c:pt>
                <c:pt idx="441">
                  <c:v>0.39844183434639202</c:v>
                </c:pt>
                <c:pt idx="442">
                  <c:v>0.39948382719685499</c:v>
                </c:pt>
                <c:pt idx="443">
                  <c:v>0.40052582004732101</c:v>
                </c:pt>
                <c:pt idx="444">
                  <c:v>0.40156781289778498</c:v>
                </c:pt>
                <c:pt idx="445">
                  <c:v>0.40260980574824801</c:v>
                </c:pt>
                <c:pt idx="446">
                  <c:v>0.40365179859871098</c:v>
                </c:pt>
                <c:pt idx="447">
                  <c:v>0.404693791449176</c:v>
                </c:pt>
                <c:pt idx="448">
                  <c:v>0.40573578429964002</c:v>
                </c:pt>
                <c:pt idx="449">
                  <c:v>0.40677777715010299</c:v>
                </c:pt>
                <c:pt idx="450">
                  <c:v>0.40781977000056702</c:v>
                </c:pt>
                <c:pt idx="451">
                  <c:v>0.40886176285102999</c:v>
                </c:pt>
                <c:pt idx="452">
                  <c:v>0.40990375570149401</c:v>
                </c:pt>
                <c:pt idx="453">
                  <c:v>0.41094574855195698</c:v>
                </c:pt>
                <c:pt idx="454">
                  <c:v>0.411987741402421</c:v>
                </c:pt>
                <c:pt idx="455">
                  <c:v>0.41302973425288497</c:v>
                </c:pt>
                <c:pt idx="456">
                  <c:v>0.414071727103349</c:v>
                </c:pt>
                <c:pt idx="457">
                  <c:v>0.41511371995381302</c:v>
                </c:pt>
                <c:pt idx="458">
                  <c:v>0.41615571280427699</c:v>
                </c:pt>
                <c:pt idx="459">
                  <c:v>0.41719770565474101</c:v>
                </c:pt>
                <c:pt idx="460">
                  <c:v>0.41823969850520398</c:v>
                </c:pt>
                <c:pt idx="461">
                  <c:v>0.41928169135566801</c:v>
                </c:pt>
                <c:pt idx="462">
                  <c:v>0.42032368420613098</c:v>
                </c:pt>
                <c:pt idx="463">
                  <c:v>0.421365677056595</c:v>
                </c:pt>
                <c:pt idx="464">
                  <c:v>0.42240766990705902</c:v>
                </c:pt>
                <c:pt idx="465">
                  <c:v>0.42344966275752299</c:v>
                </c:pt>
                <c:pt idx="466">
                  <c:v>0.42449165560798602</c:v>
                </c:pt>
                <c:pt idx="467">
                  <c:v>0.42553364845845099</c:v>
                </c:pt>
                <c:pt idx="468">
                  <c:v>0.42657564130891401</c:v>
                </c:pt>
                <c:pt idx="469">
                  <c:v>0.42761763415937798</c:v>
                </c:pt>
                <c:pt idx="470">
                  <c:v>0.428659627009842</c:v>
                </c:pt>
                <c:pt idx="471">
                  <c:v>0.42970161986030497</c:v>
                </c:pt>
                <c:pt idx="472">
                  <c:v>0.430743612710769</c:v>
                </c:pt>
                <c:pt idx="473">
                  <c:v>0.43178560556123202</c:v>
                </c:pt>
                <c:pt idx="474">
                  <c:v>0.43282759841169599</c:v>
                </c:pt>
                <c:pt idx="475">
                  <c:v>0.43386959126216001</c:v>
                </c:pt>
                <c:pt idx="476">
                  <c:v>0.43491158411262398</c:v>
                </c:pt>
                <c:pt idx="477">
                  <c:v>0.43595357696308701</c:v>
                </c:pt>
                <c:pt idx="478">
                  <c:v>0.43699556981355098</c:v>
                </c:pt>
                <c:pt idx="479">
                  <c:v>0.438037562664015</c:v>
                </c:pt>
                <c:pt idx="480">
                  <c:v>0.43907955551448002</c:v>
                </c:pt>
                <c:pt idx="481">
                  <c:v>0.44012154836494299</c:v>
                </c:pt>
                <c:pt idx="482">
                  <c:v>0.44116354121540602</c:v>
                </c:pt>
                <c:pt idx="483">
                  <c:v>0.44220553406586999</c:v>
                </c:pt>
                <c:pt idx="484">
                  <c:v>0.44324752691633301</c:v>
                </c:pt>
                <c:pt idx="485">
                  <c:v>0.44428951976679698</c:v>
                </c:pt>
                <c:pt idx="486">
                  <c:v>0.44533151261726101</c:v>
                </c:pt>
                <c:pt idx="487">
                  <c:v>0.44637350546772497</c:v>
                </c:pt>
                <c:pt idx="488">
                  <c:v>0.447415498318188</c:v>
                </c:pt>
                <c:pt idx="489">
                  <c:v>0.44845749116865402</c:v>
                </c:pt>
                <c:pt idx="490">
                  <c:v>0.44949948401911599</c:v>
                </c:pt>
                <c:pt idx="491">
                  <c:v>0.45054147686958002</c:v>
                </c:pt>
                <c:pt idx="492">
                  <c:v>0.45158346972004398</c:v>
                </c:pt>
                <c:pt idx="493">
                  <c:v>0.45262546257050901</c:v>
                </c:pt>
                <c:pt idx="494">
                  <c:v>0.45366745542097098</c:v>
                </c:pt>
                <c:pt idx="495">
                  <c:v>0.454709448271435</c:v>
                </c:pt>
                <c:pt idx="496">
                  <c:v>0.45575144112189903</c:v>
                </c:pt>
                <c:pt idx="497">
                  <c:v>0.456793433972362</c:v>
                </c:pt>
                <c:pt idx="498">
                  <c:v>0.45783542682282702</c:v>
                </c:pt>
                <c:pt idx="499">
                  <c:v>0.45887741967328799</c:v>
                </c:pt>
                <c:pt idx="500">
                  <c:v>0.45991941252375301</c:v>
                </c:pt>
                <c:pt idx="501">
                  <c:v>0.46096140537421698</c:v>
                </c:pt>
                <c:pt idx="502">
                  <c:v>0.46200339822468101</c:v>
                </c:pt>
                <c:pt idx="503">
                  <c:v>0.46304539107514497</c:v>
                </c:pt>
                <c:pt idx="504">
                  <c:v>0.464087383925609</c:v>
                </c:pt>
                <c:pt idx="505">
                  <c:v>0.46512937677607202</c:v>
                </c:pt>
                <c:pt idx="506">
                  <c:v>0.46617136962653599</c:v>
                </c:pt>
                <c:pt idx="507">
                  <c:v>0.46721336247699902</c:v>
                </c:pt>
                <c:pt idx="508">
                  <c:v>0.46825535532746199</c:v>
                </c:pt>
                <c:pt idx="509">
                  <c:v>0.46929734817792701</c:v>
                </c:pt>
                <c:pt idx="510">
                  <c:v>0.47033934102839098</c:v>
                </c:pt>
                <c:pt idx="511">
                  <c:v>0.471381333878854</c:v>
                </c:pt>
                <c:pt idx="512">
                  <c:v>0.47242332672931803</c:v>
                </c:pt>
                <c:pt idx="513">
                  <c:v>0.473465319579782</c:v>
                </c:pt>
                <c:pt idx="514">
                  <c:v>0.47450731243024502</c:v>
                </c:pt>
                <c:pt idx="515">
                  <c:v>0.47554930528070999</c:v>
                </c:pt>
                <c:pt idx="516">
                  <c:v>0.47659129813117301</c:v>
                </c:pt>
                <c:pt idx="517">
                  <c:v>0.47763329098163698</c:v>
                </c:pt>
                <c:pt idx="518">
                  <c:v>0.47867528383210101</c:v>
                </c:pt>
                <c:pt idx="519">
                  <c:v>0.47971727668256597</c:v>
                </c:pt>
                <c:pt idx="520">
                  <c:v>0.480759269533028</c:v>
                </c:pt>
                <c:pt idx="521">
                  <c:v>0.48180126238349102</c:v>
                </c:pt>
                <c:pt idx="522">
                  <c:v>0.48284325523395599</c:v>
                </c:pt>
                <c:pt idx="523">
                  <c:v>0.48388524808442002</c:v>
                </c:pt>
                <c:pt idx="524">
                  <c:v>0.48492724093488399</c:v>
                </c:pt>
                <c:pt idx="525">
                  <c:v>0.48596923378534701</c:v>
                </c:pt>
                <c:pt idx="526">
                  <c:v>0.48701122663580998</c:v>
                </c:pt>
                <c:pt idx="527">
                  <c:v>0.488053219486274</c:v>
                </c:pt>
                <c:pt idx="528">
                  <c:v>0.48909521233673803</c:v>
                </c:pt>
                <c:pt idx="529">
                  <c:v>0.490137205187202</c:v>
                </c:pt>
                <c:pt idx="530">
                  <c:v>0.49117919803766702</c:v>
                </c:pt>
                <c:pt idx="531">
                  <c:v>0.49222119088812699</c:v>
                </c:pt>
                <c:pt idx="532">
                  <c:v>0.49326318373859401</c:v>
                </c:pt>
                <c:pt idx="533">
                  <c:v>0.49430517658905698</c:v>
                </c:pt>
                <c:pt idx="534">
                  <c:v>0.49534716943952201</c:v>
                </c:pt>
                <c:pt idx="535">
                  <c:v>0.49638916228998398</c:v>
                </c:pt>
                <c:pt idx="536">
                  <c:v>0.497431155140448</c:v>
                </c:pt>
                <c:pt idx="537">
                  <c:v>0.49847314799091202</c:v>
                </c:pt>
                <c:pt idx="538">
                  <c:v>0.49951514084137599</c:v>
                </c:pt>
                <c:pt idx="539">
                  <c:v>0.50055713369183896</c:v>
                </c:pt>
                <c:pt idx="540">
                  <c:v>0.50159912654230399</c:v>
                </c:pt>
                <c:pt idx="541">
                  <c:v>0.50264111939276601</c:v>
                </c:pt>
                <c:pt idx="542">
                  <c:v>0.50368311224323203</c:v>
                </c:pt>
                <c:pt idx="543">
                  <c:v>0.50472510509369395</c:v>
                </c:pt>
                <c:pt idx="544">
                  <c:v>0.50576709794415697</c:v>
                </c:pt>
                <c:pt idx="545">
                  <c:v>0.506809090794622</c:v>
                </c:pt>
                <c:pt idx="546">
                  <c:v>0.50785108364508502</c:v>
                </c:pt>
                <c:pt idx="547">
                  <c:v>0.50889307649554905</c:v>
                </c:pt>
                <c:pt idx="548">
                  <c:v>0.50993506934601296</c:v>
                </c:pt>
                <c:pt idx="549">
                  <c:v>0.51097706219647598</c:v>
                </c:pt>
                <c:pt idx="550">
                  <c:v>0.51201905504694001</c:v>
                </c:pt>
                <c:pt idx="551">
                  <c:v>0.51306104789740403</c:v>
                </c:pt>
                <c:pt idx="552">
                  <c:v>0.51410304074786695</c:v>
                </c:pt>
                <c:pt idx="553">
                  <c:v>0.51514503359833097</c:v>
                </c:pt>
                <c:pt idx="554">
                  <c:v>0.51618702644879499</c:v>
                </c:pt>
                <c:pt idx="555">
                  <c:v>0.51722901929926002</c:v>
                </c:pt>
                <c:pt idx="556">
                  <c:v>0.51827101214972304</c:v>
                </c:pt>
                <c:pt idx="557">
                  <c:v>0.51931300500018596</c:v>
                </c:pt>
                <c:pt idx="558">
                  <c:v>0.52035499785064998</c:v>
                </c:pt>
                <c:pt idx="559">
                  <c:v>0.521396990701114</c:v>
                </c:pt>
                <c:pt idx="560">
                  <c:v>0.52243898355157803</c:v>
                </c:pt>
                <c:pt idx="561">
                  <c:v>0.52348097640204105</c:v>
                </c:pt>
                <c:pt idx="562">
                  <c:v>0.52452296925250497</c:v>
                </c:pt>
                <c:pt idx="563">
                  <c:v>0.52556496210296999</c:v>
                </c:pt>
                <c:pt idx="564">
                  <c:v>0.52660695495343302</c:v>
                </c:pt>
                <c:pt idx="565">
                  <c:v>0.52764894780389804</c:v>
                </c:pt>
                <c:pt idx="566">
                  <c:v>0.52869094065435995</c:v>
                </c:pt>
                <c:pt idx="567">
                  <c:v>0.52973293350482498</c:v>
                </c:pt>
                <c:pt idx="568">
                  <c:v>0.530774926355288</c:v>
                </c:pt>
                <c:pt idx="569">
                  <c:v>0.53181691920575203</c:v>
                </c:pt>
                <c:pt idx="570">
                  <c:v>0.53285891205621505</c:v>
                </c:pt>
                <c:pt idx="571">
                  <c:v>0.53390090490667996</c:v>
                </c:pt>
                <c:pt idx="572">
                  <c:v>0.53494289775714299</c:v>
                </c:pt>
                <c:pt idx="573">
                  <c:v>0.53598489060760601</c:v>
                </c:pt>
                <c:pt idx="574">
                  <c:v>0.53702688345807004</c:v>
                </c:pt>
                <c:pt idx="575">
                  <c:v>0.53806887630853395</c:v>
                </c:pt>
                <c:pt idx="576">
                  <c:v>0.53911086915899697</c:v>
                </c:pt>
                <c:pt idx="577">
                  <c:v>0.540152862009461</c:v>
                </c:pt>
                <c:pt idx="578">
                  <c:v>0.54119485485992502</c:v>
                </c:pt>
                <c:pt idx="579">
                  <c:v>0.54223684771038805</c:v>
                </c:pt>
                <c:pt idx="580">
                  <c:v>0.54327884056085196</c:v>
                </c:pt>
                <c:pt idx="581">
                  <c:v>0.54432083341131599</c:v>
                </c:pt>
                <c:pt idx="582">
                  <c:v>0.54536282626178001</c:v>
                </c:pt>
                <c:pt idx="583">
                  <c:v>0.54640481911224503</c:v>
                </c:pt>
                <c:pt idx="584">
                  <c:v>0.54744681196270695</c:v>
                </c:pt>
                <c:pt idx="585">
                  <c:v>0.54848880481317097</c:v>
                </c:pt>
                <c:pt idx="586">
                  <c:v>0.549530797663635</c:v>
                </c:pt>
                <c:pt idx="587">
                  <c:v>0.55057279051409902</c:v>
                </c:pt>
                <c:pt idx="588">
                  <c:v>0.55161478336456304</c:v>
                </c:pt>
                <c:pt idx="589">
                  <c:v>0.55265677621502496</c:v>
                </c:pt>
                <c:pt idx="590">
                  <c:v>0.55369876906549198</c:v>
                </c:pt>
                <c:pt idx="591">
                  <c:v>0.55474076191595201</c:v>
                </c:pt>
                <c:pt idx="592">
                  <c:v>0.55578275476641803</c:v>
                </c:pt>
                <c:pt idx="593">
                  <c:v>0.55682474761688205</c:v>
                </c:pt>
                <c:pt idx="594">
                  <c:v>0.55786674046734497</c:v>
                </c:pt>
                <c:pt idx="595">
                  <c:v>0.55890873331780799</c:v>
                </c:pt>
                <c:pt idx="596">
                  <c:v>0.55995072616827302</c:v>
                </c:pt>
                <c:pt idx="597">
                  <c:v>0.56099271901873704</c:v>
                </c:pt>
                <c:pt idx="598">
                  <c:v>0.56203471186919896</c:v>
                </c:pt>
                <c:pt idx="599">
                  <c:v>0.56307670471966398</c:v>
                </c:pt>
                <c:pt idx="600">
                  <c:v>0.564118697570127</c:v>
                </c:pt>
                <c:pt idx="601">
                  <c:v>0.56516069042059103</c:v>
                </c:pt>
                <c:pt idx="602">
                  <c:v>0.56620268327105305</c:v>
                </c:pt>
                <c:pt idx="603">
                  <c:v>0.56724467612151996</c:v>
                </c:pt>
                <c:pt idx="604">
                  <c:v>0.56828666897198199</c:v>
                </c:pt>
                <c:pt idx="605">
                  <c:v>0.56932866182244601</c:v>
                </c:pt>
                <c:pt idx="606">
                  <c:v>0.57037065467290904</c:v>
                </c:pt>
                <c:pt idx="607">
                  <c:v>0.57141264752337395</c:v>
                </c:pt>
                <c:pt idx="608">
                  <c:v>0.57245464037383698</c:v>
                </c:pt>
                <c:pt idx="609">
                  <c:v>0.5734966332243</c:v>
                </c:pt>
                <c:pt idx="610">
                  <c:v>0.57453862607476502</c:v>
                </c:pt>
                <c:pt idx="611">
                  <c:v>0.57558061892522805</c:v>
                </c:pt>
                <c:pt idx="612">
                  <c:v>0.57662261177569196</c:v>
                </c:pt>
                <c:pt idx="613">
                  <c:v>0.57766460462615499</c:v>
                </c:pt>
                <c:pt idx="614">
                  <c:v>0.57870659747661901</c:v>
                </c:pt>
                <c:pt idx="615">
                  <c:v>0.57974859032708403</c:v>
                </c:pt>
                <c:pt idx="616">
                  <c:v>0.58079058317754595</c:v>
                </c:pt>
                <c:pt idx="617">
                  <c:v>0.58183257602801097</c:v>
                </c:pt>
                <c:pt idx="618">
                  <c:v>0.582874568878475</c:v>
                </c:pt>
                <c:pt idx="619">
                  <c:v>0.58391656172893702</c:v>
                </c:pt>
                <c:pt idx="620">
                  <c:v>0.58495855457940205</c:v>
                </c:pt>
                <c:pt idx="621">
                  <c:v>0.58600054742986796</c:v>
                </c:pt>
                <c:pt idx="622">
                  <c:v>0.58704254028032898</c:v>
                </c:pt>
                <c:pt idx="623">
                  <c:v>0.58808453313079301</c:v>
                </c:pt>
                <c:pt idx="624">
                  <c:v>0.58912652598125703</c:v>
                </c:pt>
                <c:pt idx="625">
                  <c:v>0.59016851883171995</c:v>
                </c:pt>
                <c:pt idx="626">
                  <c:v>0.59121051168218597</c:v>
                </c:pt>
                <c:pt idx="627">
                  <c:v>0.59225250453264799</c:v>
                </c:pt>
                <c:pt idx="628">
                  <c:v>0.59329449738311202</c:v>
                </c:pt>
                <c:pt idx="629">
                  <c:v>0.59433649023357504</c:v>
                </c:pt>
                <c:pt idx="630">
                  <c:v>0.59537848308403996</c:v>
                </c:pt>
                <c:pt idx="631">
                  <c:v>0.59642047593450398</c:v>
                </c:pt>
                <c:pt idx="632">
                  <c:v>0.597462468784967</c:v>
                </c:pt>
                <c:pt idx="633">
                  <c:v>0.59850446163543103</c:v>
                </c:pt>
                <c:pt idx="634">
                  <c:v>0.59954645448589405</c:v>
                </c:pt>
                <c:pt idx="635">
                  <c:v>0.60058844733635697</c:v>
                </c:pt>
                <c:pt idx="636">
                  <c:v>0.60163044018681999</c:v>
                </c:pt>
                <c:pt idx="637">
                  <c:v>0.60267243303728602</c:v>
                </c:pt>
                <c:pt idx="638">
                  <c:v>0.60371442588774904</c:v>
                </c:pt>
                <c:pt idx="639">
                  <c:v>0.60475641873821195</c:v>
                </c:pt>
                <c:pt idx="640">
                  <c:v>0.60579841158867698</c:v>
                </c:pt>
                <c:pt idx="641">
                  <c:v>0.60684040443914</c:v>
                </c:pt>
                <c:pt idx="642">
                  <c:v>0.60788239728960303</c:v>
                </c:pt>
                <c:pt idx="643">
                  <c:v>0.60892439014006805</c:v>
                </c:pt>
                <c:pt idx="644">
                  <c:v>0.60996638299053196</c:v>
                </c:pt>
                <c:pt idx="645">
                  <c:v>0.61100837584099699</c:v>
                </c:pt>
                <c:pt idx="646">
                  <c:v>0.61205036869146001</c:v>
                </c:pt>
                <c:pt idx="647">
                  <c:v>0.61309236154192503</c:v>
                </c:pt>
                <c:pt idx="648">
                  <c:v>0.61413435439238695</c:v>
                </c:pt>
                <c:pt idx="649">
                  <c:v>0.61517634724285097</c:v>
                </c:pt>
                <c:pt idx="650">
                  <c:v>0.616218340093314</c:v>
                </c:pt>
                <c:pt idx="651">
                  <c:v>0.61726033294377702</c:v>
                </c:pt>
                <c:pt idx="652">
                  <c:v>0.61830232579424105</c:v>
                </c:pt>
                <c:pt idx="653">
                  <c:v>0.61934431864470696</c:v>
                </c:pt>
                <c:pt idx="654">
                  <c:v>0.62038631149516898</c:v>
                </c:pt>
                <c:pt idx="655">
                  <c:v>0.62142830434563301</c:v>
                </c:pt>
                <c:pt idx="656">
                  <c:v>0.62247029719609803</c:v>
                </c:pt>
                <c:pt idx="657">
                  <c:v>0.62351229004655995</c:v>
                </c:pt>
                <c:pt idx="658">
                  <c:v>0.62455428289702397</c:v>
                </c:pt>
                <c:pt idx="659">
                  <c:v>0.625596275747488</c:v>
                </c:pt>
                <c:pt idx="660">
                  <c:v>0.62663826859795202</c:v>
                </c:pt>
                <c:pt idx="661">
                  <c:v>0.62768026144841504</c:v>
                </c:pt>
                <c:pt idx="662">
                  <c:v>0.62872225429887896</c:v>
                </c:pt>
                <c:pt idx="663">
                  <c:v>0.62976424714934398</c:v>
                </c:pt>
                <c:pt idx="664">
                  <c:v>0.63080623999980601</c:v>
                </c:pt>
                <c:pt idx="665">
                  <c:v>0.63184823285027103</c:v>
                </c:pt>
                <c:pt idx="666">
                  <c:v>0.63289022570073505</c:v>
                </c:pt>
                <c:pt idx="667">
                  <c:v>0.63393221855119897</c:v>
                </c:pt>
                <c:pt idx="668">
                  <c:v>0.63497421140166199</c:v>
                </c:pt>
                <c:pt idx="669">
                  <c:v>0.63601620425212502</c:v>
                </c:pt>
                <c:pt idx="670">
                  <c:v>0.63705819710258904</c:v>
                </c:pt>
                <c:pt idx="671">
                  <c:v>0.63810018995305295</c:v>
                </c:pt>
                <c:pt idx="672">
                  <c:v>0.63914218280351598</c:v>
                </c:pt>
                <c:pt idx="673">
                  <c:v>0.640184175653981</c:v>
                </c:pt>
                <c:pt idx="674">
                  <c:v>0.64122616850444303</c:v>
                </c:pt>
                <c:pt idx="675">
                  <c:v>0.64226816135490705</c:v>
                </c:pt>
                <c:pt idx="676">
                  <c:v>0.64331015420537196</c:v>
                </c:pt>
                <c:pt idx="677">
                  <c:v>0.64435214705583599</c:v>
                </c:pt>
                <c:pt idx="678">
                  <c:v>0.64539413990629801</c:v>
                </c:pt>
                <c:pt idx="679">
                  <c:v>0.64643613275676204</c:v>
                </c:pt>
                <c:pt idx="680">
                  <c:v>0.64747812560722495</c:v>
                </c:pt>
                <c:pt idx="681">
                  <c:v>0.64852011845768998</c:v>
                </c:pt>
                <c:pt idx="682">
                  <c:v>0.649562111308155</c:v>
                </c:pt>
                <c:pt idx="683">
                  <c:v>0.65060410415861802</c:v>
                </c:pt>
                <c:pt idx="684">
                  <c:v>0.65164609700908105</c:v>
                </c:pt>
                <c:pt idx="685">
                  <c:v>0.65268808985954496</c:v>
                </c:pt>
                <c:pt idx="686">
                  <c:v>0.65373008271000799</c:v>
                </c:pt>
                <c:pt idx="687">
                  <c:v>0.65477207556047201</c:v>
                </c:pt>
                <c:pt idx="688">
                  <c:v>0.65581406841093504</c:v>
                </c:pt>
                <c:pt idx="689">
                  <c:v>0.65685606126139995</c:v>
                </c:pt>
                <c:pt idx="690">
                  <c:v>0.65789805411186197</c:v>
                </c:pt>
                <c:pt idx="691">
                  <c:v>0.658940046962327</c:v>
                </c:pt>
                <c:pt idx="692">
                  <c:v>0.65998203981279002</c:v>
                </c:pt>
                <c:pt idx="693">
                  <c:v>0.66102403266325505</c:v>
                </c:pt>
                <c:pt idx="694">
                  <c:v>0.66206602551371796</c:v>
                </c:pt>
                <c:pt idx="695">
                  <c:v>0.66310801836418198</c:v>
                </c:pt>
                <c:pt idx="696">
                  <c:v>0.66415001121464801</c:v>
                </c:pt>
                <c:pt idx="697">
                  <c:v>0.66519200406511003</c:v>
                </c:pt>
                <c:pt idx="698">
                  <c:v>0.66623399691557394</c:v>
                </c:pt>
                <c:pt idx="699">
                  <c:v>0.66727598976603697</c:v>
                </c:pt>
                <c:pt idx="700">
                  <c:v>0.66831798261650099</c:v>
                </c:pt>
                <c:pt idx="701">
                  <c:v>0.66935997546696502</c:v>
                </c:pt>
                <c:pt idx="702">
                  <c:v>0.67040196831742804</c:v>
                </c:pt>
                <c:pt idx="703">
                  <c:v>0.67144396116789196</c:v>
                </c:pt>
                <c:pt idx="704">
                  <c:v>0.67248595401835598</c:v>
                </c:pt>
                <c:pt idx="705">
                  <c:v>0.67352794686882</c:v>
                </c:pt>
                <c:pt idx="706">
                  <c:v>0.67456993971928303</c:v>
                </c:pt>
                <c:pt idx="707">
                  <c:v>0.67561193256974705</c:v>
                </c:pt>
                <c:pt idx="708">
                  <c:v>0.67665392542021097</c:v>
                </c:pt>
                <c:pt idx="709">
                  <c:v>0.67769591827067499</c:v>
                </c:pt>
                <c:pt idx="710">
                  <c:v>0.67873791112113802</c:v>
                </c:pt>
                <c:pt idx="711">
                  <c:v>0.67977990397160204</c:v>
                </c:pt>
                <c:pt idx="712">
                  <c:v>0.68082189682206695</c:v>
                </c:pt>
                <c:pt idx="713">
                  <c:v>0.68186388967252998</c:v>
                </c:pt>
                <c:pt idx="714">
                  <c:v>0.682905882522994</c:v>
                </c:pt>
                <c:pt idx="715">
                  <c:v>0.68394787537345902</c:v>
                </c:pt>
                <c:pt idx="716">
                  <c:v>0.68498986822392105</c:v>
                </c:pt>
                <c:pt idx="717">
                  <c:v>0.68603186107438396</c:v>
                </c:pt>
                <c:pt idx="718">
                  <c:v>0.68707385392484799</c:v>
                </c:pt>
                <c:pt idx="719">
                  <c:v>0.68811584677531301</c:v>
                </c:pt>
                <c:pt idx="720">
                  <c:v>0.68915783962577604</c:v>
                </c:pt>
                <c:pt idx="721">
                  <c:v>0.69019983247623895</c:v>
                </c:pt>
                <c:pt idx="722">
                  <c:v>0.69124182532670297</c:v>
                </c:pt>
                <c:pt idx="723">
                  <c:v>0.692283818177168</c:v>
                </c:pt>
                <c:pt idx="724">
                  <c:v>0.69332581102763102</c:v>
                </c:pt>
                <c:pt idx="725">
                  <c:v>0.69436780387809505</c:v>
                </c:pt>
                <c:pt idx="726">
                  <c:v>0.69540979672855896</c:v>
                </c:pt>
                <c:pt idx="727">
                  <c:v>0.69645178957902298</c:v>
                </c:pt>
                <c:pt idx="728">
                  <c:v>0.69749378242948501</c:v>
                </c:pt>
                <c:pt idx="729">
                  <c:v>0.69853577527995203</c:v>
                </c:pt>
                <c:pt idx="730">
                  <c:v>0.69957776813041295</c:v>
                </c:pt>
                <c:pt idx="731">
                  <c:v>0.70061976098087797</c:v>
                </c:pt>
                <c:pt idx="732">
                  <c:v>0.70166175383134</c:v>
                </c:pt>
                <c:pt idx="733">
                  <c:v>0.70270374668180502</c:v>
                </c:pt>
                <c:pt idx="734">
                  <c:v>0.70374573953226904</c:v>
                </c:pt>
                <c:pt idx="735">
                  <c:v>0.70478773238273096</c:v>
                </c:pt>
                <c:pt idx="736">
                  <c:v>0.70582972523319698</c:v>
                </c:pt>
                <c:pt idx="737">
                  <c:v>0.70687171808365901</c:v>
                </c:pt>
                <c:pt idx="738">
                  <c:v>0.70791371093412403</c:v>
                </c:pt>
                <c:pt idx="739">
                  <c:v>0.70895570378458705</c:v>
                </c:pt>
                <c:pt idx="740">
                  <c:v>0.70999769663505097</c:v>
                </c:pt>
                <c:pt idx="741">
                  <c:v>0.71103968948551399</c:v>
                </c:pt>
                <c:pt idx="742">
                  <c:v>0.71208168233597802</c:v>
                </c:pt>
                <c:pt idx="743">
                  <c:v>0.71312367518644104</c:v>
                </c:pt>
                <c:pt idx="744">
                  <c:v>0.71416566803690495</c:v>
                </c:pt>
                <c:pt idx="745">
                  <c:v>0.71520766088736998</c:v>
                </c:pt>
                <c:pt idx="746">
                  <c:v>0.716249653737833</c:v>
                </c:pt>
                <c:pt idx="747">
                  <c:v>0.71729164658829703</c:v>
                </c:pt>
                <c:pt idx="748">
                  <c:v>0.71833363943876205</c:v>
                </c:pt>
                <c:pt idx="749">
                  <c:v>0.71937563228922496</c:v>
                </c:pt>
                <c:pt idx="750">
                  <c:v>0.72041762513968899</c:v>
                </c:pt>
                <c:pt idx="751">
                  <c:v>0.72145961799015101</c:v>
                </c:pt>
                <c:pt idx="752">
                  <c:v>0.72250161084061504</c:v>
                </c:pt>
                <c:pt idx="753">
                  <c:v>0.72354360369107995</c:v>
                </c:pt>
                <c:pt idx="754">
                  <c:v>0.72458559654154198</c:v>
                </c:pt>
                <c:pt idx="755">
                  <c:v>0.725627589392007</c:v>
                </c:pt>
                <c:pt idx="756">
                  <c:v>0.72666958224247102</c:v>
                </c:pt>
                <c:pt idx="757">
                  <c:v>0.72771157509293405</c:v>
                </c:pt>
                <c:pt idx="758">
                  <c:v>0.72875356794339696</c:v>
                </c:pt>
                <c:pt idx="759">
                  <c:v>0.72979556079386199</c:v>
                </c:pt>
                <c:pt idx="760">
                  <c:v>0.73083755364432401</c:v>
                </c:pt>
                <c:pt idx="761">
                  <c:v>0.73187954649478904</c:v>
                </c:pt>
                <c:pt idx="762">
                  <c:v>0.73292153934525095</c:v>
                </c:pt>
                <c:pt idx="763">
                  <c:v>0.73396353219571697</c:v>
                </c:pt>
                <c:pt idx="764">
                  <c:v>0.735005525046182</c:v>
                </c:pt>
                <c:pt idx="765">
                  <c:v>0.73604751789664502</c:v>
                </c:pt>
                <c:pt idx="766">
                  <c:v>0.73708951074710805</c:v>
                </c:pt>
                <c:pt idx="767">
                  <c:v>0.73813150359757296</c:v>
                </c:pt>
                <c:pt idx="768">
                  <c:v>0.73917349644803598</c:v>
                </c:pt>
                <c:pt idx="769">
                  <c:v>0.74021548929849901</c:v>
                </c:pt>
                <c:pt idx="770">
                  <c:v>0.74125748214896103</c:v>
                </c:pt>
                <c:pt idx="771">
                  <c:v>0.74229947499942595</c:v>
                </c:pt>
                <c:pt idx="772">
                  <c:v>0.74334146784988897</c:v>
                </c:pt>
                <c:pt idx="773">
                  <c:v>0.74438346070035499</c:v>
                </c:pt>
                <c:pt idx="774">
                  <c:v>0.74542545355081802</c:v>
                </c:pt>
                <c:pt idx="775">
                  <c:v>0.74646744640128304</c:v>
                </c:pt>
                <c:pt idx="776">
                  <c:v>0.74750943925174596</c:v>
                </c:pt>
                <c:pt idx="777">
                  <c:v>0.74855143210220898</c:v>
                </c:pt>
                <c:pt idx="778">
                  <c:v>0.74959342495267201</c:v>
                </c:pt>
                <c:pt idx="779">
                  <c:v>0.75063541780313803</c:v>
                </c:pt>
                <c:pt idx="780">
                  <c:v>0.75167741065359694</c:v>
                </c:pt>
                <c:pt idx="781">
                  <c:v>0.75271940350406297</c:v>
                </c:pt>
                <c:pt idx="782">
                  <c:v>0.75376139635452899</c:v>
                </c:pt>
                <c:pt idx="783">
                  <c:v>0.75480338920499102</c:v>
                </c:pt>
                <c:pt idx="784">
                  <c:v>0.75584538205545504</c:v>
                </c:pt>
                <c:pt idx="785">
                  <c:v>0.75688737490591895</c:v>
                </c:pt>
                <c:pt idx="786">
                  <c:v>0.75792936775638198</c:v>
                </c:pt>
                <c:pt idx="787">
                  <c:v>0.758971360606846</c:v>
                </c:pt>
                <c:pt idx="788">
                  <c:v>0.76001335345731003</c:v>
                </c:pt>
                <c:pt idx="789">
                  <c:v>0.76105534630777405</c:v>
                </c:pt>
                <c:pt idx="790">
                  <c:v>0.76209733915823796</c:v>
                </c:pt>
                <c:pt idx="791">
                  <c:v>0.76313933200869999</c:v>
                </c:pt>
                <c:pt idx="792">
                  <c:v>0.76418132485916501</c:v>
                </c:pt>
                <c:pt idx="793">
                  <c:v>0.76522331770963103</c:v>
                </c:pt>
                <c:pt idx="794">
                  <c:v>0.76626531056009195</c:v>
                </c:pt>
                <c:pt idx="795">
                  <c:v>0.76730730341055597</c:v>
                </c:pt>
                <c:pt idx="796">
                  <c:v>0.76834929626102</c:v>
                </c:pt>
                <c:pt idx="797">
                  <c:v>0.76939128911148302</c:v>
                </c:pt>
                <c:pt idx="798">
                  <c:v>0.77043328196194805</c:v>
                </c:pt>
                <c:pt idx="799">
                  <c:v>0.77147527481241196</c:v>
                </c:pt>
                <c:pt idx="800">
                  <c:v>0.77251726766287598</c:v>
                </c:pt>
                <c:pt idx="801">
                  <c:v>0.77355926051333801</c:v>
                </c:pt>
                <c:pt idx="802">
                  <c:v>0.77460125336380303</c:v>
                </c:pt>
                <c:pt idx="803">
                  <c:v>0.77564324621426495</c:v>
                </c:pt>
                <c:pt idx="804">
                  <c:v>0.77668523906472997</c:v>
                </c:pt>
                <c:pt idx="805">
                  <c:v>0.777727231915193</c:v>
                </c:pt>
                <c:pt idx="806">
                  <c:v>0.77876922476565902</c:v>
                </c:pt>
                <c:pt idx="807">
                  <c:v>0.77981121761612104</c:v>
                </c:pt>
                <c:pt idx="808">
                  <c:v>0.78085321046658396</c:v>
                </c:pt>
                <c:pt idx="809">
                  <c:v>0.78189520331704798</c:v>
                </c:pt>
                <c:pt idx="810">
                  <c:v>0.78293719616751201</c:v>
                </c:pt>
                <c:pt idx="811">
                  <c:v>0.78397918901797403</c:v>
                </c:pt>
                <c:pt idx="812">
                  <c:v>0.78502118186844105</c:v>
                </c:pt>
                <c:pt idx="813">
                  <c:v>0.78606317471890397</c:v>
                </c:pt>
                <c:pt idx="814">
                  <c:v>0.78710516756936599</c:v>
                </c:pt>
                <c:pt idx="815">
                  <c:v>0.78814716041983202</c:v>
                </c:pt>
                <c:pt idx="816">
                  <c:v>0.78918915327029404</c:v>
                </c:pt>
                <c:pt idx="817">
                  <c:v>0.79023114612075895</c:v>
                </c:pt>
                <c:pt idx="818">
                  <c:v>0.79127313897122298</c:v>
                </c:pt>
                <c:pt idx="819">
                  <c:v>0.79231513182168301</c:v>
                </c:pt>
                <c:pt idx="820">
                  <c:v>0.79335712467215003</c:v>
                </c:pt>
                <c:pt idx="821">
                  <c:v>0.79439911752261305</c:v>
                </c:pt>
                <c:pt idx="822">
                  <c:v>0.79544111037307696</c:v>
                </c:pt>
                <c:pt idx="823">
                  <c:v>0.79648310322353999</c:v>
                </c:pt>
                <c:pt idx="824">
                  <c:v>0.79752509607400301</c:v>
                </c:pt>
                <c:pt idx="825">
                  <c:v>0.79856708892446904</c:v>
                </c:pt>
                <c:pt idx="826">
                  <c:v>0.79960908177493295</c:v>
                </c:pt>
                <c:pt idx="827">
                  <c:v>0.80065107462539398</c:v>
                </c:pt>
                <c:pt idx="828">
                  <c:v>0.801693067475861</c:v>
                </c:pt>
                <c:pt idx="829">
                  <c:v>0.80273506032632203</c:v>
                </c:pt>
                <c:pt idx="830">
                  <c:v>0.80377705317678805</c:v>
                </c:pt>
                <c:pt idx="831">
                  <c:v>0.80481904602724996</c:v>
                </c:pt>
                <c:pt idx="832">
                  <c:v>0.80586103887771798</c:v>
                </c:pt>
                <c:pt idx="833">
                  <c:v>0.80690303172817901</c:v>
                </c:pt>
                <c:pt idx="834">
                  <c:v>0.80794502457864203</c:v>
                </c:pt>
                <c:pt idx="835">
                  <c:v>0.80898701742910395</c:v>
                </c:pt>
                <c:pt idx="836">
                  <c:v>0.81002901027956797</c:v>
                </c:pt>
                <c:pt idx="837">
                  <c:v>0.811071003130034</c:v>
                </c:pt>
                <c:pt idx="838">
                  <c:v>0.81211299598049902</c:v>
                </c:pt>
                <c:pt idx="839">
                  <c:v>0.81315498883096005</c:v>
                </c:pt>
                <c:pt idx="840">
                  <c:v>0.81419698168142496</c:v>
                </c:pt>
                <c:pt idx="841">
                  <c:v>0.81523897453188798</c:v>
                </c:pt>
                <c:pt idx="842">
                  <c:v>0.81628096738235101</c:v>
                </c:pt>
                <c:pt idx="843">
                  <c:v>0.81732296023281503</c:v>
                </c:pt>
                <c:pt idx="844">
                  <c:v>0.81836495308327795</c:v>
                </c:pt>
                <c:pt idx="845">
                  <c:v>0.81940694593374197</c:v>
                </c:pt>
                <c:pt idx="846">
                  <c:v>0.82044893878420599</c:v>
                </c:pt>
                <c:pt idx="847">
                  <c:v>0.82149093163467202</c:v>
                </c:pt>
                <c:pt idx="848">
                  <c:v>0.82253292448513204</c:v>
                </c:pt>
                <c:pt idx="849">
                  <c:v>0.82357491733559596</c:v>
                </c:pt>
                <c:pt idx="850">
                  <c:v>0.82461691018606298</c:v>
                </c:pt>
                <c:pt idx="851">
                  <c:v>0.825658903036525</c:v>
                </c:pt>
                <c:pt idx="852">
                  <c:v>0.82670089588699003</c:v>
                </c:pt>
                <c:pt idx="853">
                  <c:v>0.82774288873745405</c:v>
                </c:pt>
                <c:pt idx="854">
                  <c:v>0.82878488158791697</c:v>
                </c:pt>
                <c:pt idx="855">
                  <c:v>0.82982687443837799</c:v>
                </c:pt>
                <c:pt idx="856">
                  <c:v>0.83086886728884601</c:v>
                </c:pt>
                <c:pt idx="857">
                  <c:v>0.83191086013930804</c:v>
                </c:pt>
                <c:pt idx="858">
                  <c:v>0.83295285298977195</c:v>
                </c:pt>
                <c:pt idx="859">
                  <c:v>0.83399484584023398</c:v>
                </c:pt>
                <c:pt idx="860">
                  <c:v>0.835036838690698</c:v>
                </c:pt>
                <c:pt idx="861">
                  <c:v>0.83607883154116303</c:v>
                </c:pt>
                <c:pt idx="862">
                  <c:v>0.83712082439162505</c:v>
                </c:pt>
                <c:pt idx="863">
                  <c:v>0.83816281724209096</c:v>
                </c:pt>
                <c:pt idx="864">
                  <c:v>0.83920481009255599</c:v>
                </c:pt>
                <c:pt idx="865">
                  <c:v>0.84024680294301801</c:v>
                </c:pt>
                <c:pt idx="866">
                  <c:v>0.84128879579348304</c:v>
                </c:pt>
                <c:pt idx="867">
                  <c:v>0.84233078864394595</c:v>
                </c:pt>
              </c:numCache>
            </c:numRef>
          </c:xVal>
          <c:yVal>
            <c:numRef>
              <c:f>'ArcTan x_z'!$D$3:$D$870</c:f>
              <c:numCache>
                <c:formatCode>0.00E+00</c:formatCode>
                <c:ptCount val="868"/>
                <c:pt idx="0">
                  <c:v>-2.0381081694153511E-2</c:v>
                </c:pt>
                <c:pt idx="1">
                  <c:v>-8.6483843188683972E-3</c:v>
                </c:pt>
                <c:pt idx="2">
                  <c:v>-7.326930449146128E-4</c:v>
                </c:pt>
                <c:pt idx="3">
                  <c:v>-1.2654349336789865E-3</c:v>
                </c:pt>
                <c:pt idx="4">
                  <c:v>-8.4809738126878176E-4</c:v>
                </c:pt>
                <c:pt idx="5">
                  <c:v>-6.334319133780795E-4</c:v>
                </c:pt>
                <c:pt idx="6">
                  <c:v>-5.150495462346343E-4</c:v>
                </c:pt>
                <c:pt idx="7">
                  <c:v>-4.4779220997725767E-4</c:v>
                </c:pt>
                <c:pt idx="8">
                  <c:v>-4.1042266638877892E-4</c:v>
                </c:pt>
                <c:pt idx="9">
                  <c:v>-3.9202534326225684E-4</c:v>
                </c:pt>
                <c:pt idx="10">
                  <c:v>-3.8649958768928683E-4</c:v>
                </c:pt>
                <c:pt idx="11">
                  <c:v>-3.8975956294949815E-4</c:v>
                </c:pt>
                <c:pt idx="12">
                  <c:v>-3.9862098708115068E-4</c:v>
                </c:pt>
                <c:pt idx="13">
                  <c:v>-4.1054458712076188E-4</c:v>
                </c:pt>
                <c:pt idx="14">
                  <c:v>-4.2346891052608935E-4</c:v>
                </c:pt>
                <c:pt idx="15">
                  <c:v>-4.3567610560356248E-4</c:v>
                </c:pt>
                <c:pt idx="16">
                  <c:v>-4.4576929518602991E-4</c:v>
                </c:pt>
                <c:pt idx="17">
                  <c:v>-4.5267704973322298E-4</c:v>
                </c:pt>
                <c:pt idx="18">
                  <c:v>-4.5556377906299757E-4</c:v>
                </c:pt>
                <c:pt idx="19">
                  <c:v>-4.5385725106110729E-4</c:v>
                </c:pt>
                <c:pt idx="20">
                  <c:v>-4.4734351568471726E-4</c:v>
                </c:pt>
                <c:pt idx="21">
                  <c:v>-4.3615711715781882E-4</c:v>
                </c:pt>
                <c:pt idx="22">
                  <c:v>-4.2074811652560495E-4</c:v>
                </c:pt>
                <c:pt idx="23">
                  <c:v>-4.0187049304829319E-4</c:v>
                </c:pt>
                <c:pt idx="24">
                  <c:v>-3.8042390321708528E-4</c:v>
                </c:pt>
                <c:pt idx="25">
                  <c:v>-3.5730195717952539E-4</c:v>
                </c:pt>
                <c:pt idx="26">
                  <c:v>-3.3337497884234062E-4</c:v>
                </c:pt>
                <c:pt idx="27">
                  <c:v>-3.0943047195895968E-4</c:v>
                </c:pt>
                <c:pt idx="28">
                  <c:v>-2.8607912568142513E-4</c:v>
                </c:pt>
                <c:pt idx="29">
                  <c:v>-2.6376348263966275E-4</c:v>
                </c:pt>
                <c:pt idx="30">
                  <c:v>-2.4275063205923936E-4</c:v>
                </c:pt>
                <c:pt idx="31">
                  <c:v>-2.2314378227799054E-4</c:v>
                </c:pt>
                <c:pt idx="32">
                  <c:v>-2.0490951508671368E-4</c:v>
                </c:pt>
                <c:pt idx="33">
                  <c:v>-1.8792054902487868E-4</c:v>
                </c:pt>
                <c:pt idx="34">
                  <c:v>-1.7198401097690179E-4</c:v>
                </c:pt>
                <c:pt idx="35">
                  <c:v>-1.568850857256365E-4</c:v>
                </c:pt>
                <c:pt idx="36">
                  <c:v>-1.4241658556624816E-4</c:v>
                </c:pt>
                <c:pt idx="37">
                  <c:v>-1.2839712401221842E-4</c:v>
                </c:pt>
                <c:pt idx="38">
                  <c:v>-1.146750407993015E-4</c:v>
                </c:pt>
                <c:pt idx="39">
                  <c:v>-1.0112771067502456E-4</c:v>
                </c:pt>
                <c:pt idx="40">
                  <c:v>-8.7655427637292656E-5</c:v>
                </c:pt>
                <c:pt idx="41">
                  <c:v>-7.4173323172662631E-5</c:v>
                </c:pt>
                <c:pt idx="42">
                  <c:v>-6.0619251716245846E-5</c:v>
                </c:pt>
                <c:pt idx="43">
                  <c:v>-4.6970573477356612E-5</c:v>
                </c:pt>
                <c:pt idx="44">
                  <c:v>-3.3260238979822839E-5</c:v>
                </c:pt>
                <c:pt idx="45">
                  <c:v>-1.9573871382879593E-5</c:v>
                </c:pt>
                <c:pt idx="46">
                  <c:v>-6.0084809186987181E-6</c:v>
                </c:pt>
                <c:pt idx="47">
                  <c:v>7.3830948960320829E-6</c:v>
                </c:pt>
                <c:pt idx="48">
                  <c:v>2.0611246255302458E-5</c:v>
                </c:pt>
                <c:pt idx="49">
                  <c:v>3.3710558038663328E-5</c:v>
                </c:pt>
                <c:pt idx="50">
                  <c:v>4.672171878839165E-5</c:v>
                </c:pt>
                <c:pt idx="51">
                  <c:v>5.9729821878054651E-5</c:v>
                </c:pt>
                <c:pt idx="52">
                  <c:v>7.2902405883820288E-5</c:v>
                </c:pt>
                <c:pt idx="53">
                  <c:v>8.6471620441346418E-5</c:v>
                </c:pt>
                <c:pt idx="54">
                  <c:v>1.0069677453770071E-4</c:v>
                </c:pt>
                <c:pt idx="55">
                  <c:v>1.1581760118300481E-4</c:v>
                </c:pt>
                <c:pt idx="56">
                  <c:v>1.3195922727965578E-4</c:v>
                </c:pt>
                <c:pt idx="57">
                  <c:v>1.4900272876894086E-4</c:v>
                </c:pt>
                <c:pt idx="58">
                  <c:v>1.6654376340288491E-4</c:v>
                </c:pt>
                <c:pt idx="59">
                  <c:v>1.8398029109931976E-4</c:v>
                </c:pt>
                <c:pt idx="60">
                  <c:v>2.006371619881917E-4</c:v>
                </c:pt>
                <c:pt idx="61">
                  <c:v>2.1592605097614273E-4</c:v>
                </c:pt>
                <c:pt idx="62">
                  <c:v>2.2953539309766074E-4</c:v>
                </c:pt>
                <c:pt idx="63">
                  <c:v>2.4151981241963961E-4</c:v>
                </c:pt>
                <c:pt idx="64">
                  <c:v>2.522199453493494E-4</c:v>
                </c:pt>
                <c:pt idx="65">
                  <c:v>2.6203706570912576E-4</c:v>
                </c:pt>
                <c:pt idx="66">
                  <c:v>2.7124070837020517E-4</c:v>
                </c:pt>
                <c:pt idx="67">
                  <c:v>2.7986401134297718E-4</c:v>
                </c:pt>
                <c:pt idx="68">
                  <c:v>2.8769231097065687E-4</c:v>
                </c:pt>
                <c:pt idx="69">
                  <c:v>2.9436032952488413E-4</c:v>
                </c:pt>
                <c:pt idx="70">
                  <c:v>2.9955937854272871E-4</c:v>
                </c:pt>
                <c:pt idx="71">
                  <c:v>3.0316952509860766E-4</c:v>
                </c:pt>
                <c:pt idx="72">
                  <c:v>3.0527008602540052E-4</c:v>
                </c:pt>
                <c:pt idx="73">
                  <c:v>3.06107816285195E-4</c:v>
                </c:pt>
                <c:pt idx="74">
                  <c:v>3.060164917680746E-4</c:v>
                </c:pt>
                <c:pt idx="75">
                  <c:v>3.0531951395162721E-4</c:v>
                </c:pt>
                <c:pt idx="76">
                  <c:v>3.0426797098425567E-4</c:v>
                </c:pt>
                <c:pt idx="77">
                  <c:v>3.030230046950334E-4</c:v>
                </c:pt>
                <c:pt idx="78">
                  <c:v>3.0165859076418681E-4</c:v>
                </c:pt>
                <c:pt idx="79">
                  <c:v>3.0019389043048312E-4</c:v>
                </c:pt>
                <c:pt idx="80">
                  <c:v>2.9863336527540262E-4</c:v>
                </c:pt>
                <c:pt idx="81">
                  <c:v>2.9698774528510736E-4</c:v>
                </c:pt>
                <c:pt idx="82">
                  <c:v>2.9527848738527244E-4</c:v>
                </c:pt>
                <c:pt idx="83">
                  <c:v>2.9353524770102184E-4</c:v>
                </c:pt>
                <c:pt idx="84">
                  <c:v>2.9179337310531898E-4</c:v>
                </c:pt>
                <c:pt idx="85">
                  <c:v>2.9008357712771493E-4</c:v>
                </c:pt>
                <c:pt idx="86">
                  <c:v>2.884207073061826E-4</c:v>
                </c:pt>
                <c:pt idx="87">
                  <c:v>2.8680246168366196E-4</c:v>
                </c:pt>
                <c:pt idx="88">
                  <c:v>2.8521533073120746E-4</c:v>
                </c:pt>
                <c:pt idx="89">
                  <c:v>2.8364068744933302E-4</c:v>
                </c:pt>
                <c:pt idx="90">
                  <c:v>2.8206039642394802E-4</c:v>
                </c:pt>
                <c:pt idx="91">
                  <c:v>2.8045971108120915E-4</c:v>
                </c:pt>
                <c:pt idx="92">
                  <c:v>2.7883043184762833E-4</c:v>
                </c:pt>
                <c:pt idx="93">
                  <c:v>2.7717424962409921E-4</c:v>
                </c:pt>
                <c:pt idx="94">
                  <c:v>2.7550186587373967E-4</c:v>
                </c:pt>
                <c:pt idx="95">
                  <c:v>2.7383082827420793E-4</c:v>
                </c:pt>
                <c:pt idx="96">
                  <c:v>2.7217998806380254E-4</c:v>
                </c:pt>
                <c:pt idx="97">
                  <c:v>2.7056525239207687E-4</c:v>
                </c:pt>
                <c:pt idx="98">
                  <c:v>2.6899583824771447E-4</c:v>
                </c:pt>
                <c:pt idx="99">
                  <c:v>2.6747334864417446E-4</c:v>
                </c:pt>
                <c:pt idx="100">
                  <c:v>2.6599456405890362E-4</c:v>
                </c:pt>
                <c:pt idx="101">
                  <c:v>2.6454570490257547E-4</c:v>
                </c:pt>
                <c:pt idx="102">
                  <c:v>2.6309182462571615E-4</c:v>
                </c:pt>
                <c:pt idx="103">
                  <c:v>2.6159288248951999E-4</c:v>
                </c:pt>
                <c:pt idx="104">
                  <c:v>2.6001907740710639E-4</c:v>
                </c:pt>
                <c:pt idx="105">
                  <c:v>2.5834754629174299E-4</c:v>
                </c:pt>
                <c:pt idx="106">
                  <c:v>2.565713127383564E-4</c:v>
                </c:pt>
                <c:pt idx="107">
                  <c:v>2.5472960119263434E-4</c:v>
                </c:pt>
                <c:pt idx="108">
                  <c:v>2.529051306602889E-4</c:v>
                </c:pt>
                <c:pt idx="109">
                  <c:v>2.5116265985539177E-4</c:v>
                </c:pt>
                <c:pt idx="110">
                  <c:v>2.495248607754341E-4</c:v>
                </c:pt>
                <c:pt idx="111">
                  <c:v>2.4799358162964078E-4</c:v>
                </c:pt>
                <c:pt idx="112">
                  <c:v>2.4657567225077872E-4</c:v>
                </c:pt>
                <c:pt idx="113">
                  <c:v>2.4529007376903499E-4</c:v>
                </c:pt>
                <c:pt idx="114">
                  <c:v>2.4414619835778695E-4</c:v>
                </c:pt>
                <c:pt idx="115">
                  <c:v>2.4307380927752074E-4</c:v>
                </c:pt>
                <c:pt idx="116">
                  <c:v>2.4197395898042275E-4</c:v>
                </c:pt>
                <c:pt idx="117">
                  <c:v>2.407562380244605E-4</c:v>
                </c:pt>
                <c:pt idx="118">
                  <c:v>2.3935168166630956E-4</c:v>
                </c:pt>
                <c:pt idx="119">
                  <c:v>2.3773404429255161E-4</c:v>
                </c:pt>
                <c:pt idx="120">
                  <c:v>2.3594985434103745E-4</c:v>
                </c:pt>
                <c:pt idx="121">
                  <c:v>2.3410307885645922E-4</c:v>
                </c:pt>
                <c:pt idx="122">
                  <c:v>2.3237252176168735E-4</c:v>
                </c:pt>
                <c:pt idx="123">
                  <c:v>2.3088283555351778E-4</c:v>
                </c:pt>
                <c:pt idx="124">
                  <c:v>2.2965400806847016E-4</c:v>
                </c:pt>
                <c:pt idx="125">
                  <c:v>2.2868926742913525E-4</c:v>
                </c:pt>
                <c:pt idx="126">
                  <c:v>2.2799212041377796E-4</c:v>
                </c:pt>
                <c:pt idx="127">
                  <c:v>2.274773096829435E-4</c:v>
                </c:pt>
                <c:pt idx="128">
                  <c:v>2.2704621238772729E-4</c:v>
                </c:pt>
                <c:pt idx="129">
                  <c:v>2.2666530271828555E-4</c:v>
                </c:pt>
                <c:pt idx="130">
                  <c:v>2.263335309709855E-4</c:v>
                </c:pt>
                <c:pt idx="131">
                  <c:v>2.2602332232793878E-4</c:v>
                </c:pt>
                <c:pt idx="132">
                  <c:v>2.2568489303310867E-4</c:v>
                </c:pt>
                <c:pt idx="133">
                  <c:v>2.2526881472365588E-4</c:v>
                </c:pt>
                <c:pt idx="134">
                  <c:v>2.2473939457617222E-4</c:v>
                </c:pt>
                <c:pt idx="135">
                  <c:v>2.2408221948201585E-4</c:v>
                </c:pt>
                <c:pt idx="136">
                  <c:v>2.2330658924596479E-4</c:v>
                </c:pt>
                <c:pt idx="137">
                  <c:v>2.224439028932046E-4</c:v>
                </c:pt>
                <c:pt idx="138">
                  <c:v>2.2153361303286329E-4</c:v>
                </c:pt>
                <c:pt idx="139">
                  <c:v>2.2061007056073596E-4</c:v>
                </c:pt>
                <c:pt idx="140">
                  <c:v>2.1969549090295078E-4</c:v>
                </c:pt>
                <c:pt idx="141">
                  <c:v>2.1879903385167655E-4</c:v>
                </c:pt>
                <c:pt idx="142">
                  <c:v>2.179202571108677E-4</c:v>
                </c:pt>
                <c:pt idx="143">
                  <c:v>2.1705794997462944E-4</c:v>
                </c:pt>
                <c:pt idx="144">
                  <c:v>2.1621182923356347E-4</c:v>
                </c:pt>
                <c:pt idx="145">
                  <c:v>2.1538192938402412E-4</c:v>
                </c:pt>
                <c:pt idx="146">
                  <c:v>2.1456847493052595E-4</c:v>
                </c:pt>
                <c:pt idx="147">
                  <c:v>2.1377192255934036E-4</c:v>
                </c:pt>
                <c:pt idx="148">
                  <c:v>2.1299285125130112E-4</c:v>
                </c:pt>
                <c:pt idx="149">
                  <c:v>2.1223193890734359E-4</c:v>
                </c:pt>
                <c:pt idx="150">
                  <c:v>2.114898942257267E-4</c:v>
                </c:pt>
                <c:pt idx="151">
                  <c:v>2.1076694445223463E-4</c:v>
                </c:pt>
                <c:pt idx="152">
                  <c:v>2.1006263568087785E-4</c:v>
                </c:pt>
                <c:pt idx="153">
                  <c:v>2.0937585243565476E-4</c:v>
                </c:pt>
                <c:pt idx="154">
                  <c:v>2.0870489350088625E-4</c:v>
                </c:pt>
                <c:pt idx="155">
                  <c:v>2.0804783648838178E-4</c:v>
                </c:pt>
                <c:pt idx="156">
                  <c:v>2.0740311564737928E-4</c:v>
                </c:pt>
                <c:pt idx="157">
                  <c:v>2.0676963861037957E-4</c:v>
                </c:pt>
                <c:pt idx="158">
                  <c:v>2.0614667991953827E-4</c:v>
                </c:pt>
                <c:pt idx="159">
                  <c:v>2.0553382190596393E-4</c:v>
                </c:pt>
                <c:pt idx="160">
                  <c:v>2.0493081781787427E-4</c:v>
                </c:pt>
                <c:pt idx="161">
                  <c:v>2.043374436986768E-4</c:v>
                </c:pt>
                <c:pt idx="162">
                  <c:v>2.0375346581417514E-4</c:v>
                </c:pt>
                <c:pt idx="163">
                  <c:v>2.0317863594589397E-4</c:v>
                </c:pt>
                <c:pt idx="164">
                  <c:v>2.0261268638137753E-4</c:v>
                </c:pt>
                <c:pt idx="165">
                  <c:v>2.020553612862558E-4</c:v>
                </c:pt>
                <c:pt idx="166">
                  <c:v>2.0150649053632974E-4</c:v>
                </c:pt>
                <c:pt idx="167">
                  <c:v>2.0096602120832732E-4</c:v>
                </c:pt>
                <c:pt idx="168">
                  <c:v>2.0043388687051601E-4</c:v>
                </c:pt>
                <c:pt idx="169">
                  <c:v>1.9990999469347585E-4</c:v>
                </c:pt>
                <c:pt idx="170">
                  <c:v>1.9939433940673447E-4</c:v>
                </c:pt>
                <c:pt idx="171">
                  <c:v>1.9888697275196853E-4</c:v>
                </c:pt>
                <c:pt idx="172">
                  <c:v>1.9838779129865793E-4</c:v>
                </c:pt>
                <c:pt idx="173">
                  <c:v>1.9789656540506685E-4</c:v>
                </c:pt>
                <c:pt idx="174">
                  <c:v>1.974130424604697E-4</c:v>
                </c:pt>
                <c:pt idx="175">
                  <c:v>1.9693699368675068E-4</c:v>
                </c:pt>
                <c:pt idx="176">
                  <c:v>1.9646816045406585E-4</c:v>
                </c:pt>
                <c:pt idx="177">
                  <c:v>1.9600634834400179E-4</c:v>
                </c:pt>
                <c:pt idx="178">
                  <c:v>1.9555149690671491E-4</c:v>
                </c:pt>
                <c:pt idx="179">
                  <c:v>1.9510361584367398E-4</c:v>
                </c:pt>
                <c:pt idx="180">
                  <c:v>1.9466262064413243E-4</c:v>
                </c:pt>
                <c:pt idx="181">
                  <c:v>1.9422837431161093E-4</c:v>
                </c:pt>
                <c:pt idx="182">
                  <c:v>1.9380074895146944E-4</c:v>
                </c:pt>
                <c:pt idx="183">
                  <c:v>1.9337962203487031E-4</c:v>
                </c:pt>
                <c:pt idx="184">
                  <c:v>1.9296484466725317E-4</c:v>
                </c:pt>
                <c:pt idx="185">
                  <c:v>1.9255626019083023E-4</c:v>
                </c:pt>
                <c:pt idx="186">
                  <c:v>1.9215373149000149E-4</c:v>
                </c:pt>
                <c:pt idx="187">
                  <c:v>1.9175713771863947E-4</c:v>
                </c:pt>
                <c:pt idx="188">
                  <c:v>1.9136639656215158E-4</c:v>
                </c:pt>
                <c:pt idx="189">
                  <c:v>1.9098144585157247E-4</c:v>
                </c:pt>
                <c:pt idx="190">
                  <c:v>1.9060222454409155E-4</c:v>
                </c:pt>
                <c:pt idx="191">
                  <c:v>1.9022866633199148E-4</c:v>
                </c:pt>
                <c:pt idx="192">
                  <c:v>1.8986069512925383E-4</c:v>
                </c:pt>
                <c:pt idx="193">
                  <c:v>1.8949820035693218E-4</c:v>
                </c:pt>
                <c:pt idx="194">
                  <c:v>1.8914106062860086E-4</c:v>
                </c:pt>
                <c:pt idx="195">
                  <c:v>1.8878915815125001E-4</c:v>
                </c:pt>
                <c:pt idx="196">
                  <c:v>1.884423785614575E-4</c:v>
                </c:pt>
                <c:pt idx="197">
                  <c:v>1.8810061080147051E-4</c:v>
                </c:pt>
                <c:pt idx="198">
                  <c:v>1.8776374700063371E-4</c:v>
                </c:pt>
                <c:pt idx="199">
                  <c:v>1.8743168236187011E-4</c:v>
                </c:pt>
                <c:pt idx="200">
                  <c:v>1.87104315052982E-4</c:v>
                </c:pt>
                <c:pt idx="201">
                  <c:v>1.8678154610254484E-4</c:v>
                </c:pt>
                <c:pt idx="202">
                  <c:v>1.864632793001387E-4</c:v>
                </c:pt>
                <c:pt idx="203">
                  <c:v>1.8614942110074234E-4</c:v>
                </c:pt>
                <c:pt idx="204">
                  <c:v>1.8583988053306186E-4</c:v>
                </c:pt>
                <c:pt idx="205">
                  <c:v>1.8553456911162569E-4</c:v>
                </c:pt>
                <c:pt idx="206">
                  <c:v>1.8523340075244304E-4</c:v>
                </c:pt>
                <c:pt idx="207">
                  <c:v>1.8493629169209801E-4</c:v>
                </c:pt>
                <c:pt idx="208">
                  <c:v>1.8464316041006651E-4</c:v>
                </c:pt>
                <c:pt idx="209">
                  <c:v>1.8435392755414382E-4</c:v>
                </c:pt>
                <c:pt idx="210">
                  <c:v>1.8406851586884267E-4</c:v>
                </c:pt>
                <c:pt idx="211">
                  <c:v>1.8378685012657549E-4</c:v>
                </c:pt>
                <c:pt idx="212">
                  <c:v>1.8350885706156756E-4</c:v>
                </c:pt>
                <c:pt idx="213">
                  <c:v>1.8323446530630721E-4</c:v>
                </c:pt>
                <c:pt idx="214">
                  <c:v>1.8296360533047272E-4</c:v>
                </c:pt>
                <c:pt idx="215">
                  <c:v>1.8269620938218714E-4</c:v>
                </c:pt>
                <c:pt idx="216">
                  <c:v>1.8243221143151743E-4</c:v>
                </c:pt>
                <c:pt idx="217">
                  <c:v>1.8217154711612092E-4</c:v>
                </c:pt>
                <c:pt idx="218">
                  <c:v>1.8191415368892496E-4</c:v>
                </c:pt>
                <c:pt idx="219">
                  <c:v>1.8165996996777735E-4</c:v>
                </c:pt>
                <c:pt idx="220">
                  <c:v>1.8140893628695279E-4</c:v>
                </c:pt>
                <c:pt idx="221">
                  <c:v>1.8116099445047236E-4</c:v>
                </c:pt>
                <c:pt idx="222">
                  <c:v>1.8091608768711491E-4</c:v>
                </c:pt>
                <c:pt idx="223">
                  <c:v>1.8067416060708449E-4</c:v>
                </c:pt>
                <c:pt idx="224">
                  <c:v>1.804351591602519E-4</c:v>
                </c:pt>
                <c:pt idx="225">
                  <c:v>1.8019903059588916E-4</c:v>
                </c:pt>
                <c:pt idx="226">
                  <c:v>1.7996572342385289E-4</c:v>
                </c:pt>
                <c:pt idx="227">
                  <c:v>1.7973518737716173E-4</c:v>
                </c:pt>
                <c:pt idx="228">
                  <c:v>1.7950737337588558E-4</c:v>
                </c:pt>
                <c:pt idx="229">
                  <c:v>1.7928223349230387E-4</c:v>
                </c:pt>
                <c:pt idx="230">
                  <c:v>1.7905972091730623E-4</c:v>
                </c:pt>
                <c:pt idx="231">
                  <c:v>1.7883978992793185E-4</c:v>
                </c:pt>
                <c:pt idx="232">
                  <c:v>1.7862239585606028E-4</c:v>
                </c:pt>
                <c:pt idx="233">
                  <c:v>1.7840749505815487E-4</c:v>
                </c:pt>
                <c:pt idx="234">
                  <c:v>1.7819504488606426E-4</c:v>
                </c:pt>
                <c:pt idx="235">
                  <c:v>1.779850036587953E-4</c:v>
                </c:pt>
                <c:pt idx="236">
                  <c:v>1.7777733063526106E-4</c:v>
                </c:pt>
                <c:pt idx="237">
                  <c:v>1.7757198598793104E-4</c:v>
                </c:pt>
                <c:pt idx="238">
                  <c:v>1.7736893077736717E-4</c:v>
                </c:pt>
                <c:pt idx="239">
                  <c:v>1.7716812692760759E-4</c:v>
                </c:pt>
                <c:pt idx="240">
                  <c:v>1.7696953720236592E-4</c:v>
                </c:pt>
                <c:pt idx="241">
                  <c:v>1.7677312518201137E-4</c:v>
                </c:pt>
                <c:pt idx="242">
                  <c:v>1.7657885524129804E-4</c:v>
                </c:pt>
                <c:pt idx="243">
                  <c:v>1.7638669252783328E-4</c:v>
                </c:pt>
                <c:pt idx="244">
                  <c:v>1.7619660294122033E-4</c:v>
                </c:pt>
                <c:pt idx="245">
                  <c:v>1.7600855311290079E-4</c:v>
                </c:pt>
                <c:pt idx="246">
                  <c:v>1.7582251038660777E-4</c:v>
                </c:pt>
                <c:pt idx="247">
                  <c:v>1.7563844279947706E-4</c:v>
                </c:pt>
                <c:pt idx="248">
                  <c:v>1.7545631906373113E-4</c:v>
                </c:pt>
                <c:pt idx="249">
                  <c:v>1.7527610854895591E-4</c:v>
                </c:pt>
                <c:pt idx="250">
                  <c:v>1.7509778126491846E-4</c:v>
                </c:pt>
                <c:pt idx="251">
                  <c:v>1.7492130784493859E-4</c:v>
                </c:pt>
                <c:pt idx="252">
                  <c:v>1.7474665952975973E-4</c:v>
                </c:pt>
                <c:pt idx="253">
                  <c:v>1.7457380815192683E-4</c:v>
                </c:pt>
                <c:pt idx="254">
                  <c:v>1.7440272612064304E-4</c:v>
                </c:pt>
                <c:pt idx="255">
                  <c:v>1.7423338640708681E-4</c:v>
                </c:pt>
                <c:pt idx="256">
                  <c:v>1.7406576253017563E-4</c:v>
                </c:pt>
                <c:pt idx="257">
                  <c:v>1.7389982854276064E-4</c:v>
                </c:pt>
                <c:pt idx="258">
                  <c:v>1.7373555901824107E-4</c:v>
                </c:pt>
                <c:pt idx="259">
                  <c:v>1.73572929037569E-4</c:v>
                </c:pt>
                <c:pt idx="260">
                  <c:v>1.7341191417665495E-4</c:v>
                </c:pt>
                <c:pt idx="261">
                  <c:v>1.7325249049413225E-4</c:v>
                </c:pt>
                <c:pt idx="262">
                  <c:v>1.7309463451949862E-4</c:v>
                </c:pt>
                <c:pt idx="263">
                  <c:v>1.7293832324158663E-4</c:v>
                </c:pt>
                <c:pt idx="264">
                  <c:v>1.7278353409738985E-4</c:v>
                </c:pt>
                <c:pt idx="265">
                  <c:v>1.726302449612024E-4</c:v>
                </c:pt>
                <c:pt idx="266">
                  <c:v>1.7247843413407702E-4</c:v>
                </c:pt>
                <c:pt idx="267">
                  <c:v>1.7232808033357843E-4</c:v>
                </c:pt>
                <c:pt idx="268">
                  <c:v>1.7217916268384999E-4</c:v>
                </c:pt>
                <c:pt idx="269">
                  <c:v>1.7203166070593967E-4</c:v>
                </c:pt>
                <c:pt idx="270">
                  <c:v>1.7188555430841735E-4</c:v>
                </c:pt>
                <c:pt idx="271">
                  <c:v>1.7174082377824885E-4</c:v>
                </c:pt>
                <c:pt idx="272">
                  <c:v>1.715974497719337E-4</c:v>
                </c:pt>
                <c:pt idx="273">
                  <c:v>1.7145541330687987E-4</c:v>
                </c:pt>
                <c:pt idx="274">
                  <c:v>1.7131469575303406E-4</c:v>
                </c:pt>
                <c:pt idx="275">
                  <c:v>1.7117527882472785E-4</c:v>
                </c:pt>
                <c:pt idx="276">
                  <c:v>1.7103714457276104E-4</c:v>
                </c:pt>
                <c:pt idx="277">
                  <c:v>1.7090027537669652E-4</c:v>
                </c:pt>
                <c:pt idx="278">
                  <c:v>1.7076465393736648E-4</c:v>
                </c:pt>
                <c:pt idx="279">
                  <c:v>1.706302632695858E-4</c:v>
                </c:pt>
                <c:pt idx="280">
                  <c:v>1.7049708669506156E-4</c:v>
                </c:pt>
                <c:pt idx="281">
                  <c:v>1.7036510783548857E-4</c:v>
                </c:pt>
                <c:pt idx="282">
                  <c:v>1.7023431060583802E-4</c:v>
                </c:pt>
                <c:pt idx="283">
                  <c:v>1.7010467920782258E-4</c:v>
                </c:pt>
                <c:pt idx="284">
                  <c:v>1.6997619812353211E-4</c:v>
                </c:pt>
                <c:pt idx="285">
                  <c:v>1.6984885210924648E-4</c:v>
                </c:pt>
                <c:pt idx="286">
                  <c:v>1.6972262618940035E-4</c:v>
                </c:pt>
                <c:pt idx="287">
                  <c:v>1.6959750565071735E-4</c:v>
                </c:pt>
                <c:pt idx="288">
                  <c:v>1.6947347603648742E-4</c:v>
                </c:pt>
                <c:pt idx="289">
                  <c:v>1.6935052314101011E-4</c:v>
                </c:pt>
                <c:pt idx="290">
                  <c:v>1.692286330041524E-4</c:v>
                </c:pt>
                <c:pt idx="291">
                  <c:v>1.6910779190608204E-4</c:v>
                </c:pt>
                <c:pt idx="292">
                  <c:v>1.6898798636210918E-4</c:v>
                </c:pt>
                <c:pt idx="293">
                  <c:v>1.6886920311767409E-4</c:v>
                </c:pt>
                <c:pt idx="294">
                  <c:v>1.6875142914345748E-4</c:v>
                </c:pt>
                <c:pt idx="295">
                  <c:v>1.686346516306202E-4</c:v>
                </c:pt>
                <c:pt idx="296">
                  <c:v>1.6851885798615203E-4</c:v>
                </c:pt>
                <c:pt idx="297">
                  <c:v>1.6840403582835025E-4</c:v>
                </c:pt>
                <c:pt idx="298">
                  <c:v>1.6829017298240336E-4</c:v>
                </c:pt>
                <c:pt idx="299">
                  <c:v>1.681772574760907E-4</c:v>
                </c:pt>
                <c:pt idx="300">
                  <c:v>1.6806527753558377E-4</c:v>
                </c:pt>
                <c:pt idx="301">
                  <c:v>1.6795422158135336E-4</c:v>
                </c:pt>
                <c:pt idx="302">
                  <c:v>1.6784407822417933E-4</c:v>
                </c:pt>
                <c:pt idx="303">
                  <c:v>1.6773483626125613E-4</c:v>
                </c:pt>
                <c:pt idx="304">
                  <c:v>1.6762648467239324E-4</c:v>
                </c:pt>
                <c:pt idx="305">
                  <c:v>1.6751901261631436E-4</c:v>
                </c:pt>
                <c:pt idx="306">
                  <c:v>1.6741240942703365E-4</c:v>
                </c:pt>
                <c:pt idx="307">
                  <c:v>1.6730666461033342E-4</c:v>
                </c:pt>
                <c:pt idx="308">
                  <c:v>1.6720176784031676E-4</c:v>
                </c:pt>
                <c:pt idx="309">
                  <c:v>1.6709770895604852E-4</c:v>
                </c:pt>
                <c:pt idx="310">
                  <c:v>1.6699447795827179E-4</c:v>
                </c:pt>
                <c:pt idx="311">
                  <c:v>1.6689206500620878E-4</c:v>
                </c:pt>
                <c:pt idx="312">
                  <c:v>1.6679046041442633E-4</c:v>
                </c:pt>
                <c:pt idx="313">
                  <c:v>1.6668965464979309E-4</c:v>
                </c:pt>
                <c:pt idx="314">
                  <c:v>1.6658963832848759E-4</c:v>
                </c:pt>
                <c:pt idx="315">
                  <c:v>1.6649040221309124E-4</c:v>
                </c:pt>
                <c:pt idx="316">
                  <c:v>1.6639193720974739E-4</c:v>
                </c:pt>
                <c:pt idx="317">
                  <c:v>1.6629423436537546E-4</c:v>
                </c:pt>
                <c:pt idx="318">
                  <c:v>1.661972848649629E-4</c:v>
                </c:pt>
                <c:pt idx="319">
                  <c:v>1.6610108002891409E-4</c:v>
                </c:pt>
                <c:pt idx="320">
                  <c:v>1.6600561131045529E-4</c:v>
                </c:pt>
                <c:pt idx="321">
                  <c:v>1.6591087029310802E-4</c:v>
                </c:pt>
                <c:pt idx="322">
                  <c:v>1.6581684868821706E-4</c:v>
                </c:pt>
                <c:pt idx="323">
                  <c:v>1.6572353833252531E-4</c:v>
                </c:pt>
                <c:pt idx="324">
                  <c:v>1.6563093118582045E-4</c:v>
                </c:pt>
                <c:pt idx="325">
                  <c:v>1.6553901932861727E-4</c:v>
                </c:pt>
                <c:pt idx="326">
                  <c:v>1.654477949599089E-4</c:v>
                </c:pt>
                <c:pt idx="327">
                  <c:v>1.6535725039494749E-4</c:v>
                </c:pt>
                <c:pt idx="328">
                  <c:v>1.6526737806310166E-4</c:v>
                </c:pt>
                <c:pt idx="329">
                  <c:v>1.6517817050573199E-4</c:v>
                </c:pt>
                <c:pt idx="330">
                  <c:v>1.6508962037413595E-4</c:v>
                </c:pt>
                <c:pt idx="331">
                  <c:v>1.650017204275295E-4</c:v>
                </c:pt>
                <c:pt idx="332">
                  <c:v>1.6491446353106821E-4</c:v>
                </c:pt>
                <c:pt idx="333">
                  <c:v>1.6482784265392075E-4</c:v>
                </c:pt>
                <c:pt idx="334">
                  <c:v>1.6474185086738023E-4</c:v>
                </c:pt>
                <c:pt idx="335">
                  <c:v>1.6465648134301615E-4</c:v>
                </c:pt>
                <c:pt idx="336">
                  <c:v>1.6457172735086882E-4</c:v>
                </c:pt>
                <c:pt idx="337">
                  <c:v>1.6448758225767461E-4</c:v>
                </c:pt>
                <c:pt idx="338">
                  <c:v>1.6440403952514297E-4</c:v>
                </c:pt>
                <c:pt idx="339">
                  <c:v>1.6432109270825878E-4</c:v>
                </c:pt>
                <c:pt idx="340">
                  <c:v>1.6423873545362235E-4</c:v>
                </c:pt>
                <c:pt idx="341">
                  <c:v>1.6415696149783645E-4</c:v>
                </c:pt>
                <c:pt idx="342">
                  <c:v>1.6407576466590743E-4</c:v>
                </c:pt>
                <c:pt idx="343">
                  <c:v>1.6399513886969827E-4</c:v>
                </c:pt>
                <c:pt idx="344">
                  <c:v>1.6391507810640255E-4</c:v>
                </c:pt>
                <c:pt idx="345">
                  <c:v>1.6383557645705725E-4</c:v>
                </c:pt>
                <c:pt idx="346">
                  <c:v>1.6375662808508525E-4</c:v>
                </c:pt>
                <c:pt idx="347">
                  <c:v>1.6367822723486209E-4</c:v>
                </c:pt>
                <c:pt idx="348">
                  <c:v>1.6360036823032022E-4</c:v>
                </c:pt>
                <c:pt idx="349">
                  <c:v>1.6352304547358288E-4</c:v>
                </c:pt>
                <c:pt idx="350">
                  <c:v>1.6344625344361243E-4</c:v>
                </c:pt>
                <c:pt idx="351">
                  <c:v>1.6336998669490792E-4</c:v>
                </c:pt>
                <c:pt idx="352">
                  <c:v>1.6329423985620879E-4</c:v>
                </c:pt>
                <c:pt idx="353">
                  <c:v>1.6321900762924059E-4</c:v>
                </c:pt>
                <c:pt idx="354">
                  <c:v>1.6314428478747328E-4</c:v>
                </c:pt>
                <c:pt idx="355">
                  <c:v>1.6307006617491429E-4</c:v>
                </c:pt>
                <c:pt idx="356">
                  <c:v>1.6299634670492491E-4</c:v>
                </c:pt>
                <c:pt idx="357">
                  <c:v>1.6292312135905273E-4</c:v>
                </c:pt>
                <c:pt idx="358">
                  <c:v>1.6285038518589766E-4</c:v>
                </c:pt>
                <c:pt idx="359">
                  <c:v>1.6277813329999214E-4</c:v>
                </c:pt>
                <c:pt idx="360">
                  <c:v>1.627063608807083E-4</c:v>
                </c:pt>
                <c:pt idx="361">
                  <c:v>1.6263506317119037E-4</c:v>
                </c:pt>
                <c:pt idx="362">
                  <c:v>1.6256423547729665E-4</c:v>
                </c:pt>
                <c:pt idx="363">
                  <c:v>1.6249387316657278E-4</c:v>
                </c:pt>
                <c:pt idx="364">
                  <c:v>1.6242397166723913E-4</c:v>
                </c:pt>
                <c:pt idx="365">
                  <c:v>1.6235452646720964E-4</c:v>
                </c:pt>
                <c:pt idx="366">
                  <c:v>1.6228553311310747E-4</c:v>
                </c:pt>
                <c:pt idx="367">
                  <c:v>1.6221698720932199E-4</c:v>
                </c:pt>
                <c:pt idx="368">
                  <c:v>1.6214888441707525E-4</c:v>
                </c:pt>
                <c:pt idx="369">
                  <c:v>1.6208122045350005E-4</c:v>
                </c:pt>
                <c:pt idx="370">
                  <c:v>1.6201399109075029E-4</c:v>
                </c:pt>
                <c:pt idx="371">
                  <c:v>1.6194719215511163E-4</c:v>
                </c:pt>
                <c:pt idx="372">
                  <c:v>1.6188081952614816E-4</c:v>
                </c:pt>
                <c:pt idx="373">
                  <c:v>1.6181486913584476E-4</c:v>
                </c:pt>
                <c:pt idx="374">
                  <c:v>1.6174933696778366E-4</c:v>
                </c:pt>
                <c:pt idx="375">
                  <c:v>1.6168421905632388E-4</c:v>
                </c:pt>
                <c:pt idx="376">
                  <c:v>1.6161951148580464E-4</c:v>
                </c:pt>
                <c:pt idx="377">
                  <c:v>1.6155521038976002E-4</c:v>
                </c:pt>
                <c:pt idx="378">
                  <c:v>1.6149131195014566E-4</c:v>
                </c:pt>
                <c:pt idx="379">
                  <c:v>1.6142781239658795E-4</c:v>
                </c:pt>
                <c:pt idx="380">
                  <c:v>1.6136470800563841E-4</c:v>
                </c:pt>
                <c:pt idx="381">
                  <c:v>1.6130199510004851E-4</c:v>
                </c:pt>
                <c:pt idx="382">
                  <c:v>1.6123967004805367E-4</c:v>
                </c:pt>
                <c:pt idx="383">
                  <c:v>1.6117772926267193E-4</c:v>
                </c:pt>
                <c:pt idx="384">
                  <c:v>1.6111616920101916E-4</c:v>
                </c:pt>
                <c:pt idx="385">
                  <c:v>1.6105498636362741E-4</c:v>
                </c:pt>
                <c:pt idx="386">
                  <c:v>1.6099417729378894E-4</c:v>
                </c:pt>
                <c:pt idx="387">
                  <c:v>1.6093373857689958E-4</c:v>
                </c:pt>
                <c:pt idx="388">
                  <c:v>1.608736668398225E-4</c:v>
                </c:pt>
                <c:pt idx="389">
                  <c:v>1.6081395875025914E-4</c:v>
                </c:pt>
                <c:pt idx="390">
                  <c:v>1.6075461101613202E-4</c:v>
                </c:pt>
                <c:pt idx="391">
                  <c:v>1.6069562038498734E-4</c:v>
                </c:pt>
                <c:pt idx="392">
                  <c:v>1.6063698364338796E-4</c:v>
                </c:pt>
                <c:pt idx="393">
                  <c:v>1.605786976163403E-4</c:v>
                </c:pt>
                <c:pt idx="394">
                  <c:v>1.6052075916671689E-4</c:v>
                </c:pt>
                <c:pt idx="395">
                  <c:v>1.6046316519469507E-4</c:v>
                </c:pt>
                <c:pt idx="396">
                  <c:v>1.6040591263720048E-4</c:v>
                </c:pt>
                <c:pt idx="397">
                  <c:v>1.6034899846737336E-4</c:v>
                </c:pt>
                <c:pt idx="398">
                  <c:v>1.6029241969402097E-4</c:v>
                </c:pt>
                <c:pt idx="399">
                  <c:v>1.6023617336110638E-4</c:v>
                </c:pt>
                <c:pt idx="400">
                  <c:v>1.6018025654722696E-4</c:v>
                </c:pt>
                <c:pt idx="401">
                  <c:v>1.6012466636510989E-4</c:v>
                </c:pt>
                <c:pt idx="402">
                  <c:v>1.6006939996111627E-4</c:v>
                </c:pt>
                <c:pt idx="403">
                  <c:v>1.6001445451475273E-4</c:v>
                </c:pt>
                <c:pt idx="404">
                  <c:v>1.5995982723818693E-4</c:v>
                </c:pt>
                <c:pt idx="405">
                  <c:v>1.59905515375785E-4</c:v>
                </c:pt>
                <c:pt idx="406">
                  <c:v>1.5985151620364005E-4</c:v>
                </c:pt>
                <c:pt idx="407">
                  <c:v>1.5979782702912131E-4</c:v>
                </c:pt>
                <c:pt idx="408">
                  <c:v>1.5974444519042513E-4</c:v>
                </c:pt>
                <c:pt idx="409">
                  <c:v>1.5969136805613461E-4</c:v>
                </c:pt>
                <c:pt idx="410">
                  <c:v>1.5963859302478678E-4</c:v>
                </c:pt>
                <c:pt idx="411">
                  <c:v>1.5958611752445135E-4</c:v>
                </c:pt>
                <c:pt idx="412">
                  <c:v>1.5953393901230515E-4</c:v>
                </c:pt>
                <c:pt idx="413">
                  <c:v>1.5948205497423118E-4</c:v>
                </c:pt>
                <c:pt idx="414">
                  <c:v>1.5943046292440834E-4</c:v>
                </c:pt>
                <c:pt idx="415">
                  <c:v>1.5937916040491618E-4</c:v>
                </c:pt>
                <c:pt idx="416">
                  <c:v>1.5932814498534261E-4</c:v>
                </c:pt>
                <c:pt idx="417">
                  <c:v>1.5927741426240166E-4</c:v>
                </c:pt>
                <c:pt idx="418">
                  <c:v>1.5922696585956138E-4</c:v>
                </c:pt>
                <c:pt idx="419">
                  <c:v>1.591767974266608E-4</c:v>
                </c:pt>
                <c:pt idx="420">
                  <c:v>1.5912690663955547E-4</c:v>
                </c:pt>
                <c:pt idx="421">
                  <c:v>1.5907729119975551E-4</c:v>
                </c:pt>
                <c:pt idx="422">
                  <c:v>1.5902794883406994E-4</c:v>
                </c:pt>
                <c:pt idx="423">
                  <c:v>1.5897887729426159E-4</c:v>
                </c:pt>
                <c:pt idx="424">
                  <c:v>1.5893007435670691E-4</c:v>
                </c:pt>
                <c:pt idx="425">
                  <c:v>1.5888153782205858E-4</c:v>
                </c:pt>
                <c:pt idx="426">
                  <c:v>1.5883326551491386E-4</c:v>
                </c:pt>
                <c:pt idx="427">
                  <c:v>1.5878525528349377E-4</c:v>
                </c:pt>
                <c:pt idx="428">
                  <c:v>1.5873750499931574E-4</c:v>
                </c:pt>
                <c:pt idx="429">
                  <c:v>1.5869001255689117E-4</c:v>
                </c:pt>
                <c:pt idx="430">
                  <c:v>1.5864277587340005E-4</c:v>
                </c:pt>
                <c:pt idx="431">
                  <c:v>1.5859579288840286E-4</c:v>
                </c:pt>
                <c:pt idx="432">
                  <c:v>1.5854906156352871E-4</c:v>
                </c:pt>
                <c:pt idx="433">
                  <c:v>1.5850257988218611E-4</c:v>
                </c:pt>
                <c:pt idx="434">
                  <c:v>1.5845634584927236E-4</c:v>
                </c:pt>
                <c:pt idx="435">
                  <c:v>1.5841035749088775E-4</c:v>
                </c:pt>
                <c:pt idx="436">
                  <c:v>1.5836461285405307E-4</c:v>
                </c:pt>
                <c:pt idx="437">
                  <c:v>1.5831911000643514E-4</c:v>
                </c:pt>
                <c:pt idx="438">
                  <c:v>1.5827384703607624E-4</c:v>
                </c:pt>
                <c:pt idx="439">
                  <c:v>1.5822882205112094E-4</c:v>
                </c:pt>
                <c:pt idx="440">
                  <c:v>1.5818403317955837E-4</c:v>
                </c:pt>
                <c:pt idx="441">
                  <c:v>1.5813947856895778E-4</c:v>
                </c:pt>
                <c:pt idx="442">
                  <c:v>1.5809515638621767E-4</c:v>
                </c:pt>
                <c:pt idx="443">
                  <c:v>1.5805106481731041E-4</c:v>
                </c:pt>
                <c:pt idx="444">
                  <c:v>1.5800720206703871E-4</c:v>
                </c:pt>
                <c:pt idx="445">
                  <c:v>1.5796356635878878E-4</c:v>
                </c:pt>
                <c:pt idx="446">
                  <c:v>1.5792015593429112E-4</c:v>
                </c:pt>
                <c:pt idx="447">
                  <c:v>1.5787696905338489E-4</c:v>
                </c:pt>
                <c:pt idx="448">
                  <c:v>1.5783400399378572E-4</c:v>
                </c:pt>
                <c:pt idx="449">
                  <c:v>1.5779125905085665E-4</c:v>
                </c:pt>
                <c:pt idx="450">
                  <c:v>1.577487325373807E-4</c:v>
                </c:pt>
                <c:pt idx="451">
                  <c:v>1.5770642278334327E-4</c:v>
                </c:pt>
                <c:pt idx="452">
                  <c:v>1.5766432813570777E-4</c:v>
                </c:pt>
                <c:pt idx="453">
                  <c:v>1.576224469582055E-4</c:v>
                </c:pt>
                <c:pt idx="454">
                  <c:v>1.5758077763111986E-4</c:v>
                </c:pt>
                <c:pt idx="455">
                  <c:v>1.5753931855107985E-4</c:v>
                </c:pt>
                <c:pt idx="456">
                  <c:v>1.5749806813085483E-4</c:v>
                </c:pt>
                <c:pt idx="457">
                  <c:v>1.5745702479914899E-4</c:v>
                </c:pt>
                <c:pt idx="458">
                  <c:v>1.5741618700040516E-4</c:v>
                </c:pt>
                <c:pt idx="459">
                  <c:v>1.5737555319460581E-4</c:v>
                </c:pt>
                <c:pt idx="460">
                  <c:v>1.5733512185708124E-4</c:v>
                </c:pt>
                <c:pt idx="461">
                  <c:v>1.5729489147831694E-4</c:v>
                </c:pt>
                <c:pt idx="462">
                  <c:v>1.5725486056376766E-4</c:v>
                </c:pt>
                <c:pt idx="463">
                  <c:v>1.5721502763367274E-4</c:v>
                </c:pt>
                <c:pt idx="464">
                  <c:v>1.5717539122286962E-4</c:v>
                </c:pt>
                <c:pt idx="465">
                  <c:v>1.5713594988062008E-4</c:v>
                </c:pt>
                <c:pt idx="466">
                  <c:v>1.5709670217042962E-4</c:v>
                </c:pt>
                <c:pt idx="467">
                  <c:v>1.5705764666987167E-4</c:v>
                </c:pt>
                <c:pt idx="468">
                  <c:v>1.5701878197042158E-4</c:v>
                </c:pt>
                <c:pt idx="469">
                  <c:v>1.5698010667727975E-4</c:v>
                </c:pt>
                <c:pt idx="470">
                  <c:v>1.569416194092113E-4</c:v>
                </c:pt>
                <c:pt idx="471">
                  <c:v>1.5690331879837812E-4</c:v>
                </c:pt>
                <c:pt idx="472">
                  <c:v>1.5686520349017584E-4</c:v>
                </c:pt>
                <c:pt idx="473">
                  <c:v>1.5682727214307948E-4</c:v>
                </c:pt>
                <c:pt idx="474">
                  <c:v>1.5678952342847817E-4</c:v>
                </c:pt>
                <c:pt idx="475">
                  <c:v>1.5675195603052881E-4</c:v>
                </c:pt>
                <c:pt idx="476">
                  <c:v>1.5671456864599462E-4</c:v>
                </c:pt>
                <c:pt idx="477">
                  <c:v>1.5667735998410254E-4</c:v>
                </c:pt>
                <c:pt idx="478">
                  <c:v>1.5664032876638628E-4</c:v>
                </c:pt>
                <c:pt idx="479">
                  <c:v>1.5660347372654807E-4</c:v>
                </c:pt>
                <c:pt idx="480">
                  <c:v>1.5656679361030772E-4</c:v>
                </c:pt>
                <c:pt idx="481">
                  <c:v>1.5653028717526514E-4</c:v>
                </c:pt>
                <c:pt idx="482">
                  <c:v>1.5649395319075718E-4</c:v>
                </c:pt>
                <c:pt idx="483">
                  <c:v>1.5645779043772009E-4</c:v>
                </c:pt>
                <c:pt idx="484">
                  <c:v>1.5642179770855374E-4</c:v>
                </c:pt>
                <c:pt idx="485">
                  <c:v>1.5638597380698548E-4</c:v>
                </c:pt>
                <c:pt idx="486">
                  <c:v>1.5635031754793999E-4</c:v>
                </c:pt>
                <c:pt idx="487">
                  <c:v>1.5631482775740804E-4</c:v>
                </c:pt>
                <c:pt idx="488">
                  <c:v>1.5627950327231664E-4</c:v>
                </c:pt>
                <c:pt idx="489">
                  <c:v>1.5624434294040013E-4</c:v>
                </c:pt>
                <c:pt idx="490">
                  <c:v>1.5620934562008302E-4</c:v>
                </c:pt>
                <c:pt idx="491">
                  <c:v>1.5617451018034285E-4</c:v>
                </c:pt>
                <c:pt idx="492">
                  <c:v>1.5613983550060172E-4</c:v>
                </c:pt>
                <c:pt idx="493">
                  <c:v>1.5610532047059884E-4</c:v>
                </c:pt>
                <c:pt idx="494">
                  <c:v>1.5607096399027466E-4</c:v>
                </c:pt>
                <c:pt idx="495">
                  <c:v>1.5603676496965034E-4</c:v>
                </c:pt>
                <c:pt idx="496">
                  <c:v>1.5600272232871719E-4</c:v>
                </c:pt>
                <c:pt idx="497">
                  <c:v>1.5596883499732232E-4</c:v>
                </c:pt>
                <c:pt idx="498">
                  <c:v>1.559351019150507E-4</c:v>
                </c:pt>
                <c:pt idx="499">
                  <c:v>1.5590152203112545E-4</c:v>
                </c:pt>
                <c:pt idx="500">
                  <c:v>1.5586809430428452E-4</c:v>
                </c:pt>
                <c:pt idx="501">
                  <c:v>1.5583481770268718E-4</c:v>
                </c:pt>
                <c:pt idx="502">
                  <c:v>1.5580169120379991E-4</c:v>
                </c:pt>
                <c:pt idx="503">
                  <c:v>1.5576871379429174E-4</c:v>
                </c:pt>
                <c:pt idx="504">
                  <c:v>1.5573588446993303E-4</c:v>
                </c:pt>
                <c:pt idx="505">
                  <c:v>1.5570320223549344E-4</c:v>
                </c:pt>
                <c:pt idx="506">
                  <c:v>1.5567066610464004E-4</c:v>
                </c:pt>
                <c:pt idx="507">
                  <c:v>1.5563827509984033E-4</c:v>
                </c:pt>
                <c:pt idx="508">
                  <c:v>1.5560602825226194E-4</c:v>
                </c:pt>
                <c:pt idx="509">
                  <c:v>1.5557392460167511E-4</c:v>
                </c:pt>
                <c:pt idx="510">
                  <c:v>1.5554196319636363E-4</c:v>
                </c:pt>
                <c:pt idx="511">
                  <c:v>1.5551014309302314E-4</c:v>
                </c:pt>
                <c:pt idx="512">
                  <c:v>1.5547846335667239E-4</c:v>
                </c:pt>
                <c:pt idx="513">
                  <c:v>1.5544692306056042E-4</c:v>
                </c:pt>
                <c:pt idx="514">
                  <c:v>1.5541552128607811E-4</c:v>
                </c:pt>
                <c:pt idx="515">
                  <c:v>1.5538425712266561E-4</c:v>
                </c:pt>
                <c:pt idx="516">
                  <c:v>1.5535312966772792E-4</c:v>
                </c:pt>
                <c:pt idx="517">
                  <c:v>1.5532213802654511E-4</c:v>
                </c:pt>
                <c:pt idx="518">
                  <c:v>1.5529128131218871E-4</c:v>
                </c:pt>
                <c:pt idx="519">
                  <c:v>1.552605586454356E-4</c:v>
                </c:pt>
                <c:pt idx="520">
                  <c:v>1.5522996915468719E-4</c:v>
                </c:pt>
                <c:pt idx="521">
                  <c:v>1.5519951197588125E-4</c:v>
                </c:pt>
                <c:pt idx="522">
                  <c:v>1.5516918625241551E-4</c:v>
                </c:pt>
                <c:pt idx="523">
                  <c:v>1.5513899113506901E-4</c:v>
                </c:pt>
                <c:pt idx="524">
                  <c:v>1.5510892578191664E-4</c:v>
                </c:pt>
                <c:pt idx="525">
                  <c:v>1.5507898935825576E-4</c:v>
                </c:pt>
                <c:pt idx="526">
                  <c:v>1.550491810365256E-4</c:v>
                </c:pt>
                <c:pt idx="527">
                  <c:v>1.5501949999623457E-4</c:v>
                </c:pt>
                <c:pt idx="528">
                  <c:v>1.5498994542388264E-4</c:v>
                </c:pt>
                <c:pt idx="529">
                  <c:v>1.5496051651288638E-4</c:v>
                </c:pt>
                <c:pt idx="530">
                  <c:v>1.5493121246350875E-4</c:v>
                </c:pt>
                <c:pt idx="531">
                  <c:v>1.549020324827851E-4</c:v>
                </c:pt>
                <c:pt idx="532">
                  <c:v>1.5487297578444537E-4</c:v>
                </c:pt>
                <c:pt idx="533">
                  <c:v>1.5484404158885759E-4</c:v>
                </c:pt>
                <c:pt idx="534">
                  <c:v>1.5481522912294342E-4</c:v>
                </c:pt>
                <c:pt idx="535">
                  <c:v>1.5478653762012023E-4</c:v>
                </c:pt>
                <c:pt idx="536">
                  <c:v>1.5475796632022492E-4</c:v>
                </c:pt>
                <c:pt idx="537">
                  <c:v>1.5472951446945252E-4</c:v>
                </c:pt>
                <c:pt idx="538">
                  <c:v>1.5470118132028716E-4</c:v>
                </c:pt>
                <c:pt idx="539">
                  <c:v>1.5467296613143818E-4</c:v>
                </c:pt>
                <c:pt idx="540">
                  <c:v>1.5464486816777211E-4</c:v>
                </c:pt>
                <c:pt idx="541">
                  <c:v>1.5461688670025608E-4</c:v>
                </c:pt>
                <c:pt idx="542">
                  <c:v>1.5458902100588359E-4</c:v>
                </c:pt>
                <c:pt idx="543">
                  <c:v>1.5456127036762491E-4</c:v>
                </c:pt>
                <c:pt idx="544">
                  <c:v>1.5453363407435522E-4</c:v>
                </c:pt>
                <c:pt idx="545">
                  <c:v>1.5450611142079796E-4</c:v>
                </c:pt>
                <c:pt idx="546">
                  <c:v>1.5447870170746811E-4</c:v>
                </c:pt>
                <c:pt idx="547">
                  <c:v>1.5445140424060578E-4</c:v>
                </c:pt>
                <c:pt idx="548">
                  <c:v>1.5442421833212377E-4</c:v>
                </c:pt>
                <c:pt idx="549">
                  <c:v>1.5439714329954765E-4</c:v>
                </c:pt>
                <c:pt idx="550">
                  <c:v>1.5437017846595675E-4</c:v>
                </c:pt>
                <c:pt idx="551">
                  <c:v>1.5434332315993272E-4</c:v>
                </c:pt>
                <c:pt idx="552">
                  <c:v>1.5431657671549642E-4</c:v>
                </c:pt>
                <c:pt idx="553">
                  <c:v>1.5428993847205975E-4</c:v>
                </c:pt>
                <c:pt idx="554">
                  <c:v>1.5426340777436746E-4</c:v>
                </c:pt>
                <c:pt idx="555">
                  <c:v>1.5423698397244609E-4</c:v>
                </c:pt>
                <c:pt idx="556">
                  <c:v>1.5421066642154783E-4</c:v>
                </c:pt>
                <c:pt idx="557">
                  <c:v>1.5418445448210047E-4</c:v>
                </c:pt>
                <c:pt idx="558">
                  <c:v>1.5415834751965281E-4</c:v>
                </c:pt>
                <c:pt idx="559">
                  <c:v>1.5413234490482792E-4</c:v>
                </c:pt>
                <c:pt idx="560">
                  <c:v>1.5410644601326833E-4</c:v>
                </c:pt>
                <c:pt idx="561">
                  <c:v>1.5408065022558899E-4</c:v>
                </c:pt>
                <c:pt idx="562">
                  <c:v>1.5405495692732458E-4</c:v>
                </c:pt>
                <c:pt idx="563">
                  <c:v>1.540293655088845E-4</c:v>
                </c:pt>
                <c:pt idx="564">
                  <c:v>1.5400387536550298E-4</c:v>
                </c:pt>
                <c:pt idx="565">
                  <c:v>1.5397848589719006E-4</c:v>
                </c:pt>
                <c:pt idx="566">
                  <c:v>1.5395319650868733E-4</c:v>
                </c:pt>
                <c:pt idx="567">
                  <c:v>1.5392800660941851E-4</c:v>
                </c:pt>
                <c:pt idx="568">
                  <c:v>1.5390291561344672E-4</c:v>
                </c:pt>
                <c:pt idx="569">
                  <c:v>1.5387792293942423E-4</c:v>
                </c:pt>
                <c:pt idx="570">
                  <c:v>1.5385302801055448E-4</c:v>
                </c:pt>
                <c:pt idx="571">
                  <c:v>1.5382823025453986E-4</c:v>
                </c:pt>
                <c:pt idx="572">
                  <c:v>1.5380352910354509E-4</c:v>
                </c:pt>
                <c:pt idx="573">
                  <c:v>1.537789239941475E-4</c:v>
                </c:pt>
                <c:pt idx="574">
                  <c:v>1.5375441436729965E-4</c:v>
                </c:pt>
                <c:pt idx="575">
                  <c:v>1.537299996682838E-4</c:v>
                </c:pt>
                <c:pt idx="576">
                  <c:v>1.5370567934667082E-4</c:v>
                </c:pt>
                <c:pt idx="577">
                  <c:v>1.5368145285627857E-4</c:v>
                </c:pt>
                <c:pt idx="578">
                  <c:v>1.5365731965513103E-4</c:v>
                </c:pt>
                <c:pt idx="579">
                  <c:v>1.5363327920541877E-4</c:v>
                </c:pt>
                <c:pt idx="580">
                  <c:v>1.5360933097345874E-4</c:v>
                </c:pt>
                <c:pt idx="581">
                  <c:v>1.5358547442965279E-4</c:v>
                </c:pt>
                <c:pt idx="582">
                  <c:v>1.5356170904845361E-4</c:v>
                </c:pt>
                <c:pt idx="583">
                  <c:v>1.5353803430831782E-4</c:v>
                </c:pt>
                <c:pt idx="584">
                  <c:v>1.5351444969167753E-4</c:v>
                </c:pt>
                <c:pt idx="585">
                  <c:v>1.5349095468489437E-4</c:v>
                </c:pt>
                <c:pt idx="586">
                  <c:v>1.5346754877822733E-4</c:v>
                </c:pt>
                <c:pt idx="587">
                  <c:v>1.5344423146579535E-4</c:v>
                </c:pt>
                <c:pt idx="588">
                  <c:v>1.5342100224553684E-4</c:v>
                </c:pt>
                <c:pt idx="589">
                  <c:v>1.5339786061918035E-4</c:v>
                </c:pt>
                <c:pt idx="590">
                  <c:v>1.5337480609219984E-4</c:v>
                </c:pt>
                <c:pt idx="591">
                  <c:v>1.5335183817379152E-4</c:v>
                </c:pt>
                <c:pt idx="592">
                  <c:v>1.5332895637682658E-4</c:v>
                </c:pt>
                <c:pt idx="593">
                  <c:v>1.5330616021782512E-4</c:v>
                </c:pt>
                <c:pt idx="594">
                  <c:v>1.5328344921692062E-4</c:v>
                </c:pt>
                <c:pt idx="595">
                  <c:v>1.532608228978214E-4</c:v>
                </c:pt>
                <c:pt idx="596">
                  <c:v>1.5323828078778431E-4</c:v>
                </c:pt>
                <c:pt idx="597">
                  <c:v>1.5321582241757729E-4</c:v>
                </c:pt>
                <c:pt idx="598">
                  <c:v>1.5319344732144839E-4</c:v>
                </c:pt>
                <c:pt idx="599">
                  <c:v>1.5317115503709155E-4</c:v>
                </c:pt>
                <c:pt idx="600">
                  <c:v>1.5314894510562015E-4</c:v>
                </c:pt>
                <c:pt idx="601">
                  <c:v>1.5312681707152739E-4</c:v>
                </c:pt>
                <c:pt idx="602">
                  <c:v>1.531047704826625E-4</c:v>
                </c:pt>
                <c:pt idx="603">
                  <c:v>1.5308280489019553E-4</c:v>
                </c:pt>
                <c:pt idx="604">
                  <c:v>1.5306091984859172E-4</c:v>
                </c:pt>
                <c:pt idx="605">
                  <c:v>1.5303911491557106E-4</c:v>
                </c:pt>
                <c:pt idx="606">
                  <c:v>1.5301738965209309E-4</c:v>
                </c:pt>
                <c:pt idx="607">
                  <c:v>1.5299574362231488E-4</c:v>
                </c:pt>
                <c:pt idx="608">
                  <c:v>1.5297417639356902E-4</c:v>
                </c:pt>
                <c:pt idx="609">
                  <c:v>1.5295268753633148E-4</c:v>
                </c:pt>
                <c:pt idx="610">
                  <c:v>1.5293127662419437E-4</c:v>
                </c:pt>
                <c:pt idx="611">
                  <c:v>1.5290994323383838E-4</c:v>
                </c:pt>
                <c:pt idx="612">
                  <c:v>1.5288868694500362E-4</c:v>
                </c:pt>
                <c:pt idx="613">
                  <c:v>1.5286750734046196E-4</c:v>
                </c:pt>
                <c:pt idx="614">
                  <c:v>1.5284640400599041E-4</c:v>
                </c:pt>
                <c:pt idx="615">
                  <c:v>1.5282537653034403E-4</c:v>
                </c:pt>
                <c:pt idx="616">
                  <c:v>1.5280442450523086E-4</c:v>
                </c:pt>
                <c:pt idx="617">
                  <c:v>1.5278354752528011E-4</c:v>
                </c:pt>
                <c:pt idx="618">
                  <c:v>1.5276274518802305E-4</c:v>
                </c:pt>
                <c:pt idx="619">
                  <c:v>1.5274201709386187E-4</c:v>
                </c:pt>
                <c:pt idx="620">
                  <c:v>1.5272136284604602E-4</c:v>
                </c:pt>
                <c:pt idx="621">
                  <c:v>1.5270078205064774E-4</c:v>
                </c:pt>
                <c:pt idx="622">
                  <c:v>1.5268027431653776E-4</c:v>
                </c:pt>
                <c:pt idx="623">
                  <c:v>1.5265983925535388E-4</c:v>
                </c:pt>
                <c:pt idx="624">
                  <c:v>1.5263947648148579E-4</c:v>
                </c:pt>
                <c:pt idx="625">
                  <c:v>1.5261918561204589E-4</c:v>
                </c:pt>
                <c:pt idx="626">
                  <c:v>1.5259896626684322E-4</c:v>
                </c:pt>
                <c:pt idx="627">
                  <c:v>1.5257881806836725E-4</c:v>
                </c:pt>
                <c:pt idx="628">
                  <c:v>1.5255874064175464E-4</c:v>
                </c:pt>
                <c:pt idx="629">
                  <c:v>1.5253873361477331E-4</c:v>
                </c:pt>
                <c:pt idx="630">
                  <c:v>1.5251879661779702E-4</c:v>
                </c:pt>
                <c:pt idx="631">
                  <c:v>1.5249892928378232E-4</c:v>
                </c:pt>
                <c:pt idx="632">
                  <c:v>1.5247913124824596E-4</c:v>
                </c:pt>
                <c:pt idx="633">
                  <c:v>1.5245940214924262E-4</c:v>
                </c:pt>
                <c:pt idx="634">
                  <c:v>1.5243974162734475E-4</c:v>
                </c:pt>
                <c:pt idx="635">
                  <c:v>1.5242014932561774E-4</c:v>
                </c:pt>
                <c:pt idx="636">
                  <c:v>1.5240062488959985E-4</c:v>
                </c:pt>
                <c:pt idx="637">
                  <c:v>1.5238116796728048E-4</c:v>
                </c:pt>
                <c:pt idx="638">
                  <c:v>1.5236177820908116E-4</c:v>
                </c:pt>
                <c:pt idx="639">
                  <c:v>1.5234245526783116E-4</c:v>
                </c:pt>
                <c:pt idx="640">
                  <c:v>1.5232319879874737E-4</c:v>
                </c:pt>
                <c:pt idx="641">
                  <c:v>1.5230400845941735E-4</c:v>
                </c:pt>
                <c:pt idx="642">
                  <c:v>1.5228488390977475E-4</c:v>
                </c:pt>
                <c:pt idx="643">
                  <c:v>1.5226582481208049E-4</c:v>
                </c:pt>
                <c:pt idx="644">
                  <c:v>1.5224683083090392E-4</c:v>
                </c:pt>
                <c:pt idx="645">
                  <c:v>1.5222790163310247E-4</c:v>
                </c:pt>
                <c:pt idx="646">
                  <c:v>1.52209036887804E-4</c:v>
                </c:pt>
                <c:pt idx="647">
                  <c:v>1.5219023626638253E-4</c:v>
                </c:pt>
                <c:pt idx="648">
                  <c:v>1.5217149944244404E-4</c:v>
                </c:pt>
                <c:pt idx="649">
                  <c:v>1.5215282609180641E-4</c:v>
                </c:pt>
                <c:pt idx="650">
                  <c:v>1.5213421589247876E-4</c:v>
                </c:pt>
                <c:pt idx="651">
                  <c:v>1.521156685246458E-4</c:v>
                </c:pt>
                <c:pt idx="652">
                  <c:v>1.520971836706471E-4</c:v>
                </c:pt>
                <c:pt idx="653">
                  <c:v>1.5207876101496057E-4</c:v>
                </c:pt>
                <c:pt idx="654">
                  <c:v>1.5206040024418421E-4</c:v>
                </c:pt>
                <c:pt idx="655">
                  <c:v>1.5204210104701726E-4</c:v>
                </c:pt>
                <c:pt idx="656">
                  <c:v>1.5202386311424364E-4</c:v>
                </c:pt>
                <c:pt idx="657">
                  <c:v>1.5200568613871532E-4</c:v>
                </c:pt>
                <c:pt idx="658">
                  <c:v>1.5198756981533071E-4</c:v>
                </c:pt>
                <c:pt idx="659">
                  <c:v>1.5196951384102535E-4</c:v>
                </c:pt>
                <c:pt idx="660">
                  <c:v>1.5195151791474781E-4</c:v>
                </c:pt>
                <c:pt idx="661">
                  <c:v>1.5193358173744669E-4</c:v>
                </c:pt>
                <c:pt idx="662">
                  <c:v>1.5191570501205261E-4</c:v>
                </c:pt>
                <c:pt idx="663">
                  <c:v>1.5189788744346088E-4</c:v>
                </c:pt>
                <c:pt idx="664">
                  <c:v>1.5188012873852173E-4</c:v>
                </c:pt>
                <c:pt idx="665">
                  <c:v>1.518624286060125E-4</c:v>
                </c:pt>
                <c:pt idx="666">
                  <c:v>1.5184478675663306E-4</c:v>
                </c:pt>
                <c:pt idx="667">
                  <c:v>1.5182720290298377E-4</c:v>
                </c:pt>
                <c:pt idx="668">
                  <c:v>1.5180967675955148E-4</c:v>
                </c:pt>
                <c:pt idx="669">
                  <c:v>1.5179220804269485E-4</c:v>
                </c:pt>
                <c:pt idx="670">
                  <c:v>1.5177479647062575E-4</c:v>
                </c:pt>
                <c:pt idx="671">
                  <c:v>1.5175744176340055E-4</c:v>
                </c:pt>
                <c:pt idx="672">
                  <c:v>1.5174014364289744E-4</c:v>
                </c:pt>
                <c:pt idx="673">
                  <c:v>1.5172290183280857E-4</c:v>
                </c:pt>
                <c:pt idx="674">
                  <c:v>1.5170571605861973E-4</c:v>
                </c:pt>
                <c:pt idx="675">
                  <c:v>1.5168858604759956E-4</c:v>
                </c:pt>
                <c:pt idx="676">
                  <c:v>1.516715115287828E-4</c:v>
                </c:pt>
                <c:pt idx="677">
                  <c:v>1.5165449223295737E-4</c:v>
                </c:pt>
                <c:pt idx="678">
                  <c:v>1.5163752789264934E-4</c:v>
                </c:pt>
                <c:pt idx="679">
                  <c:v>1.5162061824210957E-4</c:v>
                </c:pt>
                <c:pt idx="680">
                  <c:v>1.5160376301730116E-4</c:v>
                </c:pt>
                <c:pt idx="681">
                  <c:v>1.5158696195588118E-4</c:v>
                </c:pt>
                <c:pt idx="682">
                  <c:v>1.5157021479719223E-4</c:v>
                </c:pt>
                <c:pt idx="683">
                  <c:v>1.5155352128224593E-4</c:v>
                </c:pt>
                <c:pt idx="684">
                  <c:v>1.5153688115371073E-4</c:v>
                </c:pt>
                <c:pt idx="685">
                  <c:v>1.5152029415589808E-4</c:v>
                </c:pt>
                <c:pt idx="686">
                  <c:v>1.515037600347507E-4</c:v>
                </c:pt>
                <c:pt idx="687">
                  <c:v>1.5148727853782603E-4</c:v>
                </c:pt>
                <c:pt idx="688">
                  <c:v>1.514708494142881E-4</c:v>
                </c:pt>
                <c:pt idx="689">
                  <c:v>1.5145447241489152E-4</c:v>
                </c:pt>
                <c:pt idx="690">
                  <c:v>1.5143814729197204E-4</c:v>
                </c:pt>
                <c:pt idx="691">
                  <c:v>1.5142187379942802E-4</c:v>
                </c:pt>
                <c:pt idx="692">
                  <c:v>1.5140565169271511E-4</c:v>
                </c:pt>
                <c:pt idx="693">
                  <c:v>1.5138948072882967E-4</c:v>
                </c:pt>
                <c:pt idx="694">
                  <c:v>1.5137336066629964E-4</c:v>
                </c:pt>
                <c:pt idx="695">
                  <c:v>1.5135729126516817E-4</c:v>
                </c:pt>
                <c:pt idx="696">
                  <c:v>1.5134127228698524E-4</c:v>
                </c:pt>
                <c:pt idx="697">
                  <c:v>1.5132530349479644E-4</c:v>
                </c:pt>
                <c:pt idx="698">
                  <c:v>1.5130938465312711E-4</c:v>
                </c:pt>
                <c:pt idx="699">
                  <c:v>1.5129351552797544E-4</c:v>
                </c:pt>
                <c:pt idx="700">
                  <c:v>1.5127769588679777E-4</c:v>
                </c:pt>
                <c:pt idx="701">
                  <c:v>1.512619254985007E-4</c:v>
                </c:pt>
                <c:pt idx="702">
                  <c:v>1.5124620413342163E-4</c:v>
                </c:pt>
                <c:pt idx="703">
                  <c:v>1.512305315633332E-4</c:v>
                </c:pt>
                <c:pt idx="704">
                  <c:v>1.5121490756141149E-4</c:v>
                </c:pt>
                <c:pt idx="705">
                  <c:v>1.5119933190224779E-4</c:v>
                </c:pt>
                <c:pt idx="706">
                  <c:v>1.5118380436181597E-4</c:v>
                </c:pt>
                <c:pt idx="707">
                  <c:v>1.5116832471747727E-4</c:v>
                </c:pt>
                <c:pt idx="708">
                  <c:v>1.5115289274796346E-4</c:v>
                </c:pt>
                <c:pt idx="709">
                  <c:v>1.5113750823336693E-4</c:v>
                </c:pt>
                <c:pt idx="710">
                  <c:v>1.5112217095513076E-4</c:v>
                </c:pt>
                <c:pt idx="711">
                  <c:v>1.5110688069603731E-4</c:v>
                </c:pt>
                <c:pt idx="712">
                  <c:v>1.5109163724019931E-4</c:v>
                </c:pt>
                <c:pt idx="713">
                  <c:v>1.5107644037304959E-4</c:v>
                </c:pt>
                <c:pt idx="714">
                  <c:v>1.5106128988132941E-4</c:v>
                </c:pt>
                <c:pt idx="715">
                  <c:v>1.5104618555308028E-4</c:v>
                </c:pt>
                <c:pt idx="716">
                  <c:v>1.5103112717763416E-4</c:v>
                </c:pt>
                <c:pt idx="717">
                  <c:v>1.5101611454560132E-4</c:v>
                </c:pt>
                <c:pt idx="718">
                  <c:v>1.5100114744886291E-4</c:v>
                </c:pt>
                <c:pt idx="719">
                  <c:v>1.5098622568056094E-4</c:v>
                </c:pt>
                <c:pt idx="720">
                  <c:v>1.5097134903508896E-4</c:v>
                </c:pt>
                <c:pt idx="721">
                  <c:v>1.5095651730808108E-4</c:v>
                </c:pt>
                <c:pt idx="722">
                  <c:v>1.5094173029640533E-4</c:v>
                </c:pt>
                <c:pt idx="723">
                  <c:v>1.5092698779814716E-4</c:v>
                </c:pt>
                <c:pt idx="724">
                  <c:v>1.509122896126152E-4</c:v>
                </c:pt>
                <c:pt idx="725">
                  <c:v>1.5089763554031703E-4</c:v>
                </c:pt>
                <c:pt idx="726">
                  <c:v>1.5088302538295397E-4</c:v>
                </c:pt>
                <c:pt idx="727">
                  <c:v>1.5086845894341812E-4</c:v>
                </c:pt>
                <c:pt idx="728">
                  <c:v>1.5085393602577837E-4</c:v>
                </c:pt>
                <c:pt idx="729">
                  <c:v>1.5083945643527087E-4</c:v>
                </c:pt>
                <c:pt idx="730">
                  <c:v>1.5082501997829595E-4</c:v>
                </c:pt>
                <c:pt idx="731">
                  <c:v>1.5081062646240108E-4</c:v>
                </c:pt>
                <c:pt idx="732">
                  <c:v>1.5079627569628066E-4</c:v>
                </c:pt>
                <c:pt idx="733">
                  <c:v>1.5078196748976097E-4</c:v>
                </c:pt>
                <c:pt idx="734">
                  <c:v>1.5076770165379678E-4</c:v>
                </c:pt>
                <c:pt idx="735">
                  <c:v>1.5075347800046015E-4</c:v>
                </c:pt>
                <c:pt idx="736">
                  <c:v>1.5073929634293136E-4</c:v>
                </c:pt>
                <c:pt idx="737">
                  <c:v>1.5072515649549529E-4</c:v>
                </c:pt>
                <c:pt idx="738">
                  <c:v>1.50711058273527E-4</c:v>
                </c:pt>
                <c:pt idx="739">
                  <c:v>1.5069700149348956E-4</c:v>
                </c:pt>
                <c:pt idx="740">
                  <c:v>1.5068298597292179E-4</c:v>
                </c:pt>
                <c:pt idx="741">
                  <c:v>1.5066901153043302E-4</c:v>
                </c:pt>
                <c:pt idx="742">
                  <c:v>1.5065507798569359E-4</c:v>
                </c:pt>
                <c:pt idx="743">
                  <c:v>1.506411851594285E-4</c:v>
                </c:pt>
                <c:pt idx="744">
                  <c:v>1.5062733287340838E-4</c:v>
                </c:pt>
                <c:pt idx="745">
                  <c:v>1.5061352095044277E-4</c:v>
                </c:pt>
                <c:pt idx="746">
                  <c:v>1.5059974921437434E-4</c:v>
                </c:pt>
                <c:pt idx="747">
                  <c:v>1.50586017490064E-4</c:v>
                </c:pt>
                <c:pt idx="748">
                  <c:v>1.5057232560339369E-4</c:v>
                </c:pt>
                <c:pt idx="749">
                  <c:v>1.5055867338125334E-4</c:v>
                </c:pt>
                <c:pt idx="750">
                  <c:v>1.5054506065153312E-4</c:v>
                </c:pt>
                <c:pt idx="751">
                  <c:v>1.5053148724311879E-4</c:v>
                </c:pt>
                <c:pt idx="752">
                  <c:v>1.5051795298588185E-4</c:v>
                </c:pt>
                <c:pt idx="753">
                  <c:v>1.5050445771067474E-4</c:v>
                </c:pt>
                <c:pt idx="754">
                  <c:v>1.5049100124932361E-4</c:v>
                </c:pt>
                <c:pt idx="755">
                  <c:v>1.5047758343461842E-4</c:v>
                </c:pt>
                <c:pt idx="756">
                  <c:v>1.5046420410031036E-4</c:v>
                </c:pt>
                <c:pt idx="757">
                  <c:v>1.5045086308110192E-4</c:v>
                </c:pt>
                <c:pt idx="758">
                  <c:v>1.5043756021264083E-4</c:v>
                </c:pt>
                <c:pt idx="759">
                  <c:v>1.5042429533151315E-4</c:v>
                </c:pt>
                <c:pt idx="760">
                  <c:v>1.5041106827523844E-4</c:v>
                </c:pt>
                <c:pt idx="761">
                  <c:v>1.5039787888225926E-4</c:v>
                </c:pt>
                <c:pt idx="762">
                  <c:v>1.503847269919394E-4</c:v>
                </c:pt>
                <c:pt idx="763">
                  <c:v>1.5037161244455351E-4</c:v>
                </c:pt>
                <c:pt idx="764">
                  <c:v>1.5035853508127902E-4</c:v>
                </c:pt>
                <c:pt idx="765">
                  <c:v>1.5034549474420147E-4</c:v>
                </c:pt>
                <c:pt idx="766">
                  <c:v>1.5033249127628778E-4</c:v>
                </c:pt>
                <c:pt idx="767">
                  <c:v>1.5031952452140254E-4</c:v>
                </c:pt>
                <c:pt idx="768">
                  <c:v>1.5030659432428231E-4</c:v>
                </c:pt>
                <c:pt idx="769">
                  <c:v>1.5029370053054093E-4</c:v>
                </c:pt>
                <c:pt idx="770">
                  <c:v>1.5028084298666491E-4</c:v>
                </c:pt>
                <c:pt idx="771">
                  <c:v>1.5026802153999356E-4</c:v>
                </c:pt>
                <c:pt idx="772">
                  <c:v>1.5025523603872946E-4</c:v>
                </c:pt>
                <c:pt idx="773">
                  <c:v>1.5024248633192176E-4</c:v>
                </c:pt>
                <c:pt idx="774">
                  <c:v>1.5022977226946584E-4</c:v>
                </c:pt>
                <c:pt idx="775">
                  <c:v>1.50217093702093E-4</c:v>
                </c:pt>
                <c:pt idx="776">
                  <c:v>1.5020445048136868E-4</c:v>
                </c:pt>
                <c:pt idx="777">
                  <c:v>1.5019184245968346E-4</c:v>
                </c:pt>
                <c:pt idx="778">
                  <c:v>1.5017926949024922E-4</c:v>
                </c:pt>
                <c:pt idx="779">
                  <c:v>1.5016673142709229E-4</c:v>
                </c:pt>
                <c:pt idx="780">
                  <c:v>1.5015422812505094E-4</c:v>
                </c:pt>
                <c:pt idx="781">
                  <c:v>1.5014175943976247E-4</c:v>
                </c:pt>
                <c:pt idx="782">
                  <c:v>1.5012932522766667E-4</c:v>
                </c:pt>
                <c:pt idx="783">
                  <c:v>1.5011692534599663E-4</c:v>
                </c:pt>
                <c:pt idx="784">
                  <c:v>1.5010455965276567E-4</c:v>
                </c:pt>
                <c:pt idx="785">
                  <c:v>1.5009222800677833E-4</c:v>
                </c:pt>
                <c:pt idx="786">
                  <c:v>1.5007993026761013E-4</c:v>
                </c:pt>
                <c:pt idx="787">
                  <c:v>1.5006766629560987E-4</c:v>
                </c:pt>
                <c:pt idx="788">
                  <c:v>1.5005543595188886E-4</c:v>
                </c:pt>
                <c:pt idx="789">
                  <c:v>1.5004323909832134E-4</c:v>
                </c:pt>
                <c:pt idx="790">
                  <c:v>1.500310755975411E-4</c:v>
                </c:pt>
                <c:pt idx="791">
                  <c:v>1.5001894531292451E-4</c:v>
                </c:pt>
                <c:pt idx="792">
                  <c:v>1.5000684810859708E-4</c:v>
                </c:pt>
                <c:pt idx="793">
                  <c:v>1.4999478384942444E-4</c:v>
                </c:pt>
                <c:pt idx="794">
                  <c:v>1.4998275240100809E-4</c:v>
                </c:pt>
                <c:pt idx="795">
                  <c:v>1.4997075362967673E-4</c:v>
                </c:pt>
                <c:pt idx="796">
                  <c:v>1.499587874024864E-4</c:v>
                </c:pt>
                <c:pt idx="797">
                  <c:v>1.4994685358721288E-4</c:v>
                </c:pt>
                <c:pt idx="798">
                  <c:v>1.4993495205234652E-4</c:v>
                </c:pt>
                <c:pt idx="799">
                  <c:v>1.4992308266708942E-4</c:v>
                </c:pt>
                <c:pt idx="800">
                  <c:v>1.4991124530134843E-4</c:v>
                </c:pt>
                <c:pt idx="801">
                  <c:v>1.4989943982573209E-4</c:v>
                </c:pt>
                <c:pt idx="802">
                  <c:v>1.4988766611154363E-4</c:v>
                </c:pt>
                <c:pt idx="803">
                  <c:v>1.4987592403078149E-4</c:v>
                </c:pt>
                <c:pt idx="804">
                  <c:v>1.4986421345612331E-4</c:v>
                </c:pt>
                <c:pt idx="805">
                  <c:v>1.4985253426093913E-4</c:v>
                </c:pt>
                <c:pt idx="806">
                  <c:v>1.4984088631926943E-4</c:v>
                </c:pt>
                <c:pt idx="807">
                  <c:v>1.4982926950583297E-4</c:v>
                </c:pt>
                <c:pt idx="808">
                  <c:v>1.49817683696011E-4</c:v>
                </c:pt>
                <c:pt idx="809">
                  <c:v>1.498061287658526E-4</c:v>
                </c:pt>
                <c:pt idx="810">
                  <c:v>1.4979460459207071E-4</c:v>
                </c:pt>
                <c:pt idx="811">
                  <c:v>1.4978311105202501E-4</c:v>
                </c:pt>
                <c:pt idx="812">
                  <c:v>1.4977164802373473E-4</c:v>
                </c:pt>
                <c:pt idx="813">
                  <c:v>1.4976021538586014E-4</c:v>
                </c:pt>
                <c:pt idx="814">
                  <c:v>1.4974881301770676E-4</c:v>
                </c:pt>
                <c:pt idx="815">
                  <c:v>1.4973744079921667E-4</c:v>
                </c:pt>
                <c:pt idx="816">
                  <c:v>1.4972609861096868E-4</c:v>
                </c:pt>
                <c:pt idx="817">
                  <c:v>1.4971478633416842E-4</c:v>
                </c:pt>
                <c:pt idx="818">
                  <c:v>1.4970350385064949E-4</c:v>
                </c:pt>
                <c:pt idx="819">
                  <c:v>1.4969225104286682E-4</c:v>
                </c:pt>
                <c:pt idx="820">
                  <c:v>1.4968102779389027E-4</c:v>
                </c:pt>
                <c:pt idx="821">
                  <c:v>1.4966983398740735E-4</c:v>
                </c:pt>
                <c:pt idx="822">
                  <c:v>1.4965866950771202E-4</c:v>
                </c:pt>
                <c:pt idx="823">
                  <c:v>1.4964753423970498E-4</c:v>
                </c:pt>
                <c:pt idx="824">
                  <c:v>1.4963642806888796E-4</c:v>
                </c:pt>
                <c:pt idx="825">
                  <c:v>1.4962535088136118E-4</c:v>
                </c:pt>
                <c:pt idx="826">
                  <c:v>1.4961430256381502E-4</c:v>
                </c:pt>
                <c:pt idx="827">
                  <c:v>1.496032830035364E-4</c:v>
                </c:pt>
                <c:pt idx="828">
                  <c:v>1.4959229208839155E-4</c:v>
                </c:pt>
                <c:pt idx="829">
                  <c:v>1.4958132970683391E-4</c:v>
                </c:pt>
                <c:pt idx="830">
                  <c:v>1.4957039574789118E-4</c:v>
                </c:pt>
                <c:pt idx="831">
                  <c:v>1.495594901011694E-4</c:v>
                </c:pt>
                <c:pt idx="832">
                  <c:v>1.4954861265684333E-4</c:v>
                </c:pt>
                <c:pt idx="833">
                  <c:v>1.4953776330565557E-4</c:v>
                </c:pt>
                <c:pt idx="834">
                  <c:v>1.4952694193891188E-4</c:v>
                </c:pt>
                <c:pt idx="835">
                  <c:v>1.4951614844847927E-4</c:v>
                </c:pt>
                <c:pt idx="836">
                  <c:v>1.4950538272677974E-4</c:v>
                </c:pt>
                <c:pt idx="837">
                  <c:v>1.4949464466678877E-4</c:v>
                </c:pt>
                <c:pt idx="838">
                  <c:v>1.4948393416203178E-4</c:v>
                </c:pt>
                <c:pt idx="839">
                  <c:v>1.4947325110657985E-4</c:v>
                </c:pt>
                <c:pt idx="840">
                  <c:v>1.494625953950443E-4</c:v>
                </c:pt>
                <c:pt idx="841">
                  <c:v>1.494519669225778E-4</c:v>
                </c:pt>
                <c:pt idx="842">
                  <c:v>1.4944136558486698E-4</c:v>
                </c:pt>
                <c:pt idx="843">
                  <c:v>1.4943079127813059E-4</c:v>
                </c:pt>
                <c:pt idx="844">
                  <c:v>1.4942024389911644E-4</c:v>
                </c:pt>
                <c:pt idx="845">
                  <c:v>1.4940972334509688E-4</c:v>
                </c:pt>
                <c:pt idx="846">
                  <c:v>1.4939922951386658E-4</c:v>
                </c:pt>
                <c:pt idx="847">
                  <c:v>1.4938876230373831E-4</c:v>
                </c:pt>
                <c:pt idx="848">
                  <c:v>1.493783216135419E-4</c:v>
                </c:pt>
                <c:pt idx="849">
                  <c:v>1.4936790734261594E-4</c:v>
                </c:pt>
                <c:pt idx="850">
                  <c:v>1.4935751939080971E-4</c:v>
                </c:pt>
                <c:pt idx="851">
                  <c:v>1.4934715765847943E-4</c:v>
                </c:pt>
                <c:pt idx="852">
                  <c:v>1.4933682204648196E-4</c:v>
                </c:pt>
                <c:pt idx="853">
                  <c:v>1.4932651245617193E-4</c:v>
                </c:pt>
                <c:pt idx="854">
                  <c:v>1.4931622878940301E-4</c:v>
                </c:pt>
                <c:pt idx="855">
                  <c:v>1.4930597094852069E-4</c:v>
                </c:pt>
                <c:pt idx="856">
                  <c:v>1.4929573883635741E-4</c:v>
                </c:pt>
                <c:pt idx="857">
                  <c:v>1.4928553235624115E-4</c:v>
                </c:pt>
                <c:pt idx="858">
                  <c:v>1.4927535141197155E-4</c:v>
                </c:pt>
                <c:pt idx="859">
                  <c:v>1.4926519590784064E-4</c:v>
                </c:pt>
                <c:pt idx="860">
                  <c:v>1.4925506574860837E-4</c:v>
                </c:pt>
                <c:pt idx="861">
                  <c:v>1.4924496083951527E-4</c:v>
                </c:pt>
                <c:pt idx="862">
                  <c:v>1.4923488108627283E-4</c:v>
                </c:pt>
                <c:pt idx="863">
                  <c:v>1.4922482639505966E-4</c:v>
                </c:pt>
                <c:pt idx="864">
                  <c:v>1.4921479667252225E-4</c:v>
                </c:pt>
                <c:pt idx="865">
                  <c:v>1.492047918257698E-4</c:v>
                </c:pt>
                <c:pt idx="866">
                  <c:v>1.4919481176237025E-4</c:v>
                </c:pt>
                <c:pt idx="867">
                  <c:v>1.4918485639035082E-4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A5-48C7-82F5-0E684C3D1F6D}"/>
            </c:ext>
          </c:extLst>
        </c:ser>
        <c:ser>
          <c:idx val="8"/>
          <c:order val="2"/>
          <c:tx>
            <c:strRef>
              <c:f>'ArcTan x_z'!$E$1</c:f>
              <c:strCache>
                <c:ptCount val="1"/>
                <c:pt idx="0">
                  <c:v>-2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'ArcTan x_z'!$E$3:$E$870</c:f>
              <c:numCache>
                <c:formatCode>0.00E+00</c:formatCode>
                <c:ptCount val="868"/>
                <c:pt idx="0">
                  <c:v>8.5729289428632298E-6</c:v>
                </c:pt>
                <c:pt idx="1">
                  <c:v>1.6474432146531601E-5</c:v>
                </c:pt>
                <c:pt idx="2">
                  <c:v>2.6932485822403701E-5</c:v>
                </c:pt>
                <c:pt idx="3">
                  <c:v>4.3907080146779003E-5</c:v>
                </c:pt>
                <c:pt idx="4">
                  <c:v>7.1221506271072402E-5</c:v>
                </c:pt>
                <c:pt idx="5">
                  <c:v>1.06212371752025E-4</c:v>
                </c:pt>
                <c:pt idx="6">
                  <c:v>1.4888519891444901E-4</c:v>
                </c:pt>
                <c:pt idx="7">
                  <c:v>1.9924671228704999E-4</c:v>
                </c:pt>
                <c:pt idx="8">
                  <c:v>2.5730483360268702E-4</c:v>
                </c:pt>
                <c:pt idx="9">
                  <c:v>3.2306867587370301E-4</c:v>
                </c:pt>
                <c:pt idx="10">
                  <c:v>3.96548528679413E-4</c:v>
                </c:pt>
                <c:pt idx="11">
                  <c:v>4.7775579212092501E-4</c:v>
                </c:pt>
                <c:pt idx="12">
                  <c:v>5.6670292063979995E-4</c:v>
                </c:pt>
                <c:pt idx="13">
                  <c:v>6.6340340203232303E-4</c:v>
                </c:pt>
                <c:pt idx="14">
                  <c:v>7.6787173745123099E-4</c:v>
                </c:pt>
                <c:pt idx="15">
                  <c:v>8.8012340141492898E-4</c:v>
                </c:pt>
                <c:pt idx="16">
                  <c:v>1.0001747793682699E-3</c:v>
                </c:pt>
                <c:pt idx="17">
                  <c:v>1.1280431473169399E-3</c:v>
                </c:pt>
                <c:pt idx="18">
                  <c:v>1.2637466427271901E-3</c:v>
                </c:pt>
                <c:pt idx="19">
                  <c:v>1.40730410396419E-3</c:v>
                </c:pt>
                <c:pt idx="20">
                  <c:v>1.55873486835254E-3</c:v>
                </c:pt>
                <c:pt idx="21">
                  <c:v>1.71805888017556E-3</c:v>
                </c:pt>
                <c:pt idx="22">
                  <c:v>1.88529851897782E-3</c:v>
                </c:pt>
                <c:pt idx="23">
                  <c:v>2.0604815157681E-3</c:v>
                </c:pt>
                <c:pt idx="24">
                  <c:v>2.2436421271751902E-3</c:v>
                </c:pt>
                <c:pt idx="25">
                  <c:v>2.43482476402152E-3</c:v>
                </c:pt>
                <c:pt idx="26">
                  <c:v>2.6340866858571301E-3</c:v>
                </c:pt>
                <c:pt idx="27">
                  <c:v>2.8414966968308298E-3</c:v>
                </c:pt>
                <c:pt idx="28">
                  <c:v>3.05713256550424E-3</c:v>
                </c:pt>
                <c:pt idx="29">
                  <c:v>3.2810803003374901E-3</c:v>
                </c:pt>
                <c:pt idx="30">
                  <c:v>3.5134310040704601E-3</c:v>
                </c:pt>
                <c:pt idx="31">
                  <c:v>3.7542784132236998E-3</c:v>
                </c:pt>
                <c:pt idx="32">
                  <c:v>4.0037186099824099E-3</c:v>
                </c:pt>
                <c:pt idx="33">
                  <c:v>4.2618499113128601E-3</c:v>
                </c:pt>
                <c:pt idx="34">
                  <c:v>4.5287727752490597E-3</c:v>
                </c:pt>
                <c:pt idx="35">
                  <c:v>4.8045903163514798E-3</c:v>
                </c:pt>
                <c:pt idx="36">
                  <c:v>5.08940911970356E-3</c:v>
                </c:pt>
                <c:pt idx="37">
                  <c:v>5.38333881058836E-3</c:v>
                </c:pt>
                <c:pt idx="38">
                  <c:v>5.68649127560596E-3</c:v>
                </c:pt>
                <c:pt idx="39">
                  <c:v>5.9989797623237699E-3</c:v>
                </c:pt>
                <c:pt idx="40">
                  <c:v>6.3209180319511596E-3</c:v>
                </c:pt>
                <c:pt idx="41">
                  <c:v>6.6524195140745899E-3</c:v>
                </c:pt>
                <c:pt idx="42">
                  <c:v>6.9935976533558198E-3</c:v>
                </c:pt>
                <c:pt idx="43">
                  <c:v>7.3445665498002403E-3</c:v>
                </c:pt>
                <c:pt idx="44">
                  <c:v>7.70544168507692E-3</c:v>
                </c:pt>
                <c:pt idx="45">
                  <c:v>8.0763399711447394E-3</c:v>
                </c:pt>
                <c:pt idx="46">
                  <c:v>8.4573794574950394E-3</c:v>
                </c:pt>
                <c:pt idx="47">
                  <c:v>8.8486790536913794E-3</c:v>
                </c:pt>
                <c:pt idx="48">
                  <c:v>9.2503570010071395E-3</c:v>
                </c:pt>
                <c:pt idx="49">
                  <c:v>9.66252725885609E-3</c:v>
                </c:pt>
                <c:pt idx="50">
                  <c:v>1.00852957492885E-2</c:v>
                </c:pt>
                <c:pt idx="51">
                  <c:v>1.05187597428967E-2</c:v>
                </c:pt>
                <c:pt idx="52">
                  <c:v>1.09630080110826E-2</c:v>
                </c:pt>
                <c:pt idx="53">
                  <c:v>1.1418120914045E-2</c:v>
                </c:pt>
                <c:pt idx="54">
                  <c:v>1.1884170100054299E-2</c:v>
                </c:pt>
                <c:pt idx="55">
                  <c:v>1.23612195184241E-2</c:v>
                </c:pt>
                <c:pt idx="56">
                  <c:v>1.28493252455073E-2</c:v>
                </c:pt>
                <c:pt idx="57">
                  <c:v>1.3348534964059E-2</c:v>
                </c:pt>
                <c:pt idx="58">
                  <c:v>1.3858888291457001E-2</c:v>
                </c:pt>
                <c:pt idx="59">
                  <c:v>1.43804179408045E-2</c:v>
                </c:pt>
                <c:pt idx="60">
                  <c:v>1.4913150124290901E-2</c:v>
                </c:pt>
                <c:pt idx="61">
                  <c:v>1.5457104577843101E-2</c:v>
                </c:pt>
                <c:pt idx="62">
                  <c:v>1.60122939485852E-2</c:v>
                </c:pt>
                <c:pt idx="63">
                  <c:v>1.6578720797867701E-2</c:v>
                </c:pt>
                <c:pt idx="64">
                  <c:v>1.7156375814434299E-2</c:v>
                </c:pt>
                <c:pt idx="65">
                  <c:v>1.7745238511614501E-2</c:v>
                </c:pt>
                <c:pt idx="66">
                  <c:v>1.83452774703072E-2</c:v>
                </c:pt>
                <c:pt idx="67">
                  <c:v>1.89564509422669E-2</c:v>
                </c:pt>
                <c:pt idx="68">
                  <c:v>1.95787104078461E-2</c:v>
                </c:pt>
                <c:pt idx="69">
                  <c:v>2.0212004241415699E-2</c:v>
                </c:pt>
                <c:pt idx="70">
                  <c:v>2.0856276242121899E-2</c:v>
                </c:pt>
                <c:pt idx="71">
                  <c:v>2.1511461099651599E-2</c:v>
                </c:pt>
                <c:pt idx="72">
                  <c:v>2.2177482422396401E-2</c:v>
                </c:pt>
                <c:pt idx="73">
                  <c:v>2.2854253217645299E-2</c:v>
                </c:pt>
                <c:pt idx="74">
                  <c:v>2.3541676769633799E-2</c:v>
                </c:pt>
                <c:pt idx="75">
                  <c:v>2.4239649639860899E-2</c:v>
                </c:pt>
                <c:pt idx="76">
                  <c:v>2.4948066652928501E-2</c:v>
                </c:pt>
                <c:pt idx="77">
                  <c:v>2.5666823189020801E-2</c:v>
                </c:pt>
                <c:pt idx="78">
                  <c:v>2.6395814796697999E-2</c:v>
                </c:pt>
                <c:pt idx="79">
                  <c:v>2.7134936230727699E-2</c:v>
                </c:pt>
                <c:pt idx="80">
                  <c:v>2.7884079429253798E-2</c:v>
                </c:pt>
                <c:pt idx="81">
                  <c:v>2.8643131295980201E-2</c:v>
                </c:pt>
                <c:pt idx="82">
                  <c:v>2.94119730760855E-2</c:v>
                </c:pt>
                <c:pt idx="83">
                  <c:v>3.01904805407327E-2</c:v>
                </c:pt>
                <c:pt idx="84">
                  <c:v>3.0978524801566602E-2</c:v>
                </c:pt>
                <c:pt idx="85">
                  <c:v>3.1775974483849903E-2</c:v>
                </c:pt>
                <c:pt idx="86">
                  <c:v>3.2582698365634502E-2</c:v>
                </c:pt>
                <c:pt idx="87">
                  <c:v>3.3398566279592201E-2</c:v>
                </c:pt>
                <c:pt idx="88">
                  <c:v>3.4223448981179502E-2</c:v>
                </c:pt>
                <c:pt idx="89">
                  <c:v>3.5057217563661897E-2</c:v>
                </c:pt>
                <c:pt idx="90">
                  <c:v>3.5899743860350199E-2</c:v>
                </c:pt>
                <c:pt idx="91">
                  <c:v>3.6750900736016598E-2</c:v>
                </c:pt>
                <c:pt idx="92">
                  <c:v>3.7610562097180597E-2</c:v>
                </c:pt>
                <c:pt idx="93">
                  <c:v>3.8478603171196502E-2</c:v>
                </c:pt>
                <c:pt idx="94">
                  <c:v>3.9354900639967799E-2</c:v>
                </c:pt>
                <c:pt idx="95">
                  <c:v>4.02393320762311E-2</c:v>
                </c:pt>
                <c:pt idx="96">
                  <c:v>4.1131775568267102E-2</c:v>
                </c:pt>
                <c:pt idx="97">
                  <c:v>4.2032109758590001E-2</c:v>
                </c:pt>
                <c:pt idx="98">
                  <c:v>4.2940213952463002E-2</c:v>
                </c:pt>
                <c:pt idx="99">
                  <c:v>4.38559679677923E-2</c:v>
                </c:pt>
                <c:pt idx="100">
                  <c:v>4.4779250704909103E-2</c:v>
                </c:pt>
                <c:pt idx="101">
                  <c:v>4.5709938095790902E-2</c:v>
                </c:pt>
                <c:pt idx="102">
                  <c:v>4.6647898783808199E-2</c:v>
                </c:pt>
                <c:pt idx="103">
                  <c:v>4.75929925547341E-2</c:v>
                </c:pt>
                <c:pt idx="104">
                  <c:v>4.8545071669136797E-2</c:v>
                </c:pt>
                <c:pt idx="105">
                  <c:v>4.9503984600043703E-2</c:v>
                </c:pt>
                <c:pt idx="106">
                  <c:v>5.0469576167106497E-2</c:v>
                </c:pt>
                <c:pt idx="107">
                  <c:v>5.1441682491351601E-2</c:v>
                </c:pt>
                <c:pt idx="108">
                  <c:v>5.2420126214658101E-2</c:v>
                </c:pt>
                <c:pt idx="109">
                  <c:v>5.3404714606743703E-2</c:v>
                </c:pt>
                <c:pt idx="110">
                  <c:v>5.4395231355841199E-2</c:v>
                </c:pt>
                <c:pt idx="111">
                  <c:v>5.5391426629107801E-2</c:v>
                </c:pt>
                <c:pt idx="112">
                  <c:v>5.6393020404135102E-2</c:v>
                </c:pt>
                <c:pt idx="113">
                  <c:v>5.7399701225990002E-2</c:v>
                </c:pt>
                <c:pt idx="114">
                  <c:v>5.8411122820026799E-2</c:v>
                </c:pt>
                <c:pt idx="115">
                  <c:v>5.9426906100433698E-2</c:v>
                </c:pt>
                <c:pt idx="116">
                  <c:v>6.0446647227069002E-2</c:v>
                </c:pt>
                <c:pt idx="117">
                  <c:v>6.1469925241286097E-2</c:v>
                </c:pt>
                <c:pt idx="118">
                  <c:v>6.2496313367876803E-2</c:v>
                </c:pt>
                <c:pt idx="119">
                  <c:v>6.3525389007575497E-2</c:v>
                </c:pt>
                <c:pt idx="120">
                  <c:v>6.4556747667403297E-2</c:v>
                </c:pt>
                <c:pt idx="121">
                  <c:v>6.5590013836633695E-2</c:v>
                </c:pt>
                <c:pt idx="122">
                  <c:v>6.6624852927269496E-2</c:v>
                </c:pt>
                <c:pt idx="123">
                  <c:v>6.7660975938402104E-2</c:v>
                </c:pt>
                <c:pt idx="124">
                  <c:v>6.8698138064858305E-2</c:v>
                </c:pt>
                <c:pt idx="125">
                  <c:v>6.97361353198446E-2</c:v>
                </c:pt>
                <c:pt idx="126">
                  <c:v>7.07748006442738E-2</c:v>
                </c:pt>
                <c:pt idx="127">
                  <c:v>7.1813996323762494E-2</c:v>
                </c:pt>
                <c:pt idx="128">
                  <c:v>7.2853612790346606E-2</c:v>
                </c:pt>
                <c:pt idx="129">
                  <c:v>7.3893565723040899E-2</c:v>
                </c:pt>
                <c:pt idx="130">
                  <c:v>7.4933789799667597E-2</c:v>
                </c:pt>
                <c:pt idx="131">
                  <c:v>7.5974236793579203E-2</c:v>
                </c:pt>
                <c:pt idx="132">
                  <c:v>7.7014870742573793E-2</c:v>
                </c:pt>
                <c:pt idx="133">
                  <c:v>7.8055661012601502E-2</c:v>
                </c:pt>
                <c:pt idx="134">
                  <c:v>7.9096581094887805E-2</c:v>
                </c:pt>
                <c:pt idx="135">
                  <c:v>8.0137608416214007E-2</c:v>
                </c:pt>
                <c:pt idx="136">
                  <c:v>8.1178723954700396E-2</c:v>
                </c:pt>
                <c:pt idx="137">
                  <c:v>8.2219911764545406E-2</c:v>
                </c:pt>
                <c:pt idx="138">
                  <c:v>8.3261158741616201E-2</c:v>
                </c:pt>
                <c:pt idx="139">
                  <c:v>8.4302454566744303E-2</c:v>
                </c:pt>
                <c:pt idx="140">
                  <c:v>8.5343791368859501E-2</c:v>
                </c:pt>
                <c:pt idx="141">
                  <c:v>8.6385162545326702E-2</c:v>
                </c:pt>
                <c:pt idx="142">
                  <c:v>8.7426562241509395E-2</c:v>
                </c:pt>
                <c:pt idx="143">
                  <c:v>8.8467985338516394E-2</c:v>
                </c:pt>
                <c:pt idx="144">
                  <c:v>8.9509427568827002E-2</c:v>
                </c:pt>
                <c:pt idx="145">
                  <c:v>9.0550885654873806E-2</c:v>
                </c:pt>
                <c:pt idx="146">
                  <c:v>9.1592357210266206E-2</c:v>
                </c:pt>
                <c:pt idx="147">
                  <c:v>9.2633840284187002E-2</c:v>
                </c:pt>
                <c:pt idx="148">
                  <c:v>9.3675333139313796E-2</c:v>
                </c:pt>
                <c:pt idx="149">
                  <c:v>9.4716834350651799E-2</c:v>
                </c:pt>
                <c:pt idx="150">
                  <c:v>9.5758342813704198E-2</c:v>
                </c:pt>
                <c:pt idx="151">
                  <c:v>9.6799857739838097E-2</c:v>
                </c:pt>
                <c:pt idx="152">
                  <c:v>9.7841378695452896E-2</c:v>
                </c:pt>
                <c:pt idx="153">
                  <c:v>9.8882905565421897E-2</c:v>
                </c:pt>
                <c:pt idx="154">
                  <c:v>9.9924438362151993E-2</c:v>
                </c:pt>
                <c:pt idx="155">
                  <c:v>0.100965977120832</c:v>
                </c:pt>
                <c:pt idx="156">
                  <c:v>0.10200752188263</c:v>
                </c:pt>
                <c:pt idx="157">
                  <c:v>0.103049072682002</c:v>
                </c:pt>
                <c:pt idx="158">
                  <c:v>0.104090629555623</c:v>
                </c:pt>
                <c:pt idx="159">
                  <c:v>0.105132192573254</c:v>
                </c:pt>
                <c:pt idx="160">
                  <c:v>0.10617376184741301</c:v>
                </c:pt>
                <c:pt idx="161">
                  <c:v>0.10721533753446499</c:v>
                </c:pt>
                <c:pt idx="162">
                  <c:v>0.108256919836983</c:v>
                </c:pt>
                <c:pt idx="163">
                  <c:v>0.109298508982399</c:v>
                </c:pt>
                <c:pt idx="164">
                  <c:v>0.110340105186212</c:v>
                </c:pt>
                <c:pt idx="165">
                  <c:v>0.111381708643742</c:v>
                </c:pt>
                <c:pt idx="166">
                  <c:v>0.112423319531188</c:v>
                </c:pt>
                <c:pt idx="167">
                  <c:v>0.113464937999813</c:v>
                </c:pt>
                <c:pt idx="168">
                  <c:v>0.11450656417270701</c:v>
                </c:pt>
                <c:pt idx="169">
                  <c:v>0.115548198152696</c:v>
                </c:pt>
                <c:pt idx="170">
                  <c:v>0.116589840027105</c:v>
                </c:pt>
                <c:pt idx="171">
                  <c:v>0.11763148985409499</c:v>
                </c:pt>
                <c:pt idx="172">
                  <c:v>0.11867314765498201</c:v>
                </c:pt>
                <c:pt idx="173">
                  <c:v>0.119714813413602</c:v>
                </c:pt>
                <c:pt idx="174">
                  <c:v>0.120756487060716</c:v>
                </c:pt>
                <c:pt idx="175">
                  <c:v>0.121798168467129</c:v>
                </c:pt>
                <c:pt idx="176">
                  <c:v>0.1228398574584</c:v>
                </c:pt>
                <c:pt idx="177">
                  <c:v>0.123881553832321</c:v>
                </c:pt>
                <c:pt idx="178">
                  <c:v>0.124923257370886</c:v>
                </c:pt>
                <c:pt idx="179">
                  <c:v>0.12596496785338401</c:v>
                </c:pt>
                <c:pt idx="180">
                  <c:v>0.12700668505320201</c:v>
                </c:pt>
                <c:pt idx="181">
                  <c:v>0.128048408730946</c:v>
                </c:pt>
                <c:pt idx="182">
                  <c:v>0.12909013863305199</c:v>
                </c:pt>
                <c:pt idx="183">
                  <c:v>0.13013187449083599</c:v>
                </c:pt>
                <c:pt idx="184">
                  <c:v>0.13117361602165301</c:v>
                </c:pt>
                <c:pt idx="185">
                  <c:v>0.13221536293809399</c:v>
                </c:pt>
                <c:pt idx="186">
                  <c:v>0.133257114950351</c:v>
                </c:pt>
                <c:pt idx="187">
                  <c:v>0.13429887145404401</c:v>
                </c:pt>
                <c:pt idx="188">
                  <c:v>0.135340631415337</c:v>
                </c:pt>
                <c:pt idx="189">
                  <c:v>0.13638239381543599</c:v>
                </c:pt>
                <c:pt idx="190">
                  <c:v>0.13742415769063701</c:v>
                </c:pt>
                <c:pt idx="191">
                  <c:v>0.13846592213834499</c:v>
                </c:pt>
                <c:pt idx="192">
                  <c:v>0.139507686629643</c:v>
                </c:pt>
                <c:pt idx="193">
                  <c:v>0.140549451120939</c:v>
                </c:pt>
                <c:pt idx="194">
                  <c:v>0.141591215612237</c:v>
                </c:pt>
                <c:pt idx="195">
                  <c:v>0.14263298010353401</c:v>
                </c:pt>
                <c:pt idx="196">
                  <c:v>0.14367474459483001</c:v>
                </c:pt>
                <c:pt idx="197">
                  <c:v>0.14471650908612699</c:v>
                </c:pt>
                <c:pt idx="198">
                  <c:v>0.14575827357742399</c:v>
                </c:pt>
                <c:pt idx="199">
                  <c:v>0.14680003806872199</c:v>
                </c:pt>
                <c:pt idx="200">
                  <c:v>0.147841802560019</c:v>
                </c:pt>
                <c:pt idx="201">
                  <c:v>0.148883567051316</c:v>
                </c:pt>
                <c:pt idx="202">
                  <c:v>0.14992533154261301</c:v>
                </c:pt>
                <c:pt idx="203">
                  <c:v>0.15096709603391001</c:v>
                </c:pt>
                <c:pt idx="204">
                  <c:v>0.15200886052520701</c:v>
                </c:pt>
                <c:pt idx="205">
                  <c:v>0.15305062501650399</c:v>
                </c:pt>
                <c:pt idx="206">
                  <c:v>0.15409238950780099</c:v>
                </c:pt>
                <c:pt idx="207">
                  <c:v>0.155134153999098</c:v>
                </c:pt>
                <c:pt idx="208">
                  <c:v>0.156175918490395</c:v>
                </c:pt>
                <c:pt idx="209">
                  <c:v>0.157217682981692</c:v>
                </c:pt>
                <c:pt idx="210">
                  <c:v>0.15825944747298901</c:v>
                </c:pt>
                <c:pt idx="211">
                  <c:v>0.15930121196428601</c:v>
                </c:pt>
                <c:pt idx="212">
                  <c:v>0.16034297645558299</c:v>
                </c:pt>
                <c:pt idx="213">
                  <c:v>0.16138474094687999</c:v>
                </c:pt>
                <c:pt idx="214">
                  <c:v>0.16242650543817699</c:v>
                </c:pt>
                <c:pt idx="215">
                  <c:v>0.163468269929474</c:v>
                </c:pt>
                <c:pt idx="216">
                  <c:v>0.164510034420771</c:v>
                </c:pt>
                <c:pt idx="217">
                  <c:v>0.165551798912068</c:v>
                </c:pt>
                <c:pt idx="218">
                  <c:v>0.16659356340336501</c:v>
                </c:pt>
                <c:pt idx="219">
                  <c:v>0.16763532789466201</c:v>
                </c:pt>
                <c:pt idx="220">
                  <c:v>0.16867709238595799</c:v>
                </c:pt>
                <c:pt idx="221">
                  <c:v>0.16971885687725599</c:v>
                </c:pt>
                <c:pt idx="222">
                  <c:v>0.170760621368553</c:v>
                </c:pt>
                <c:pt idx="223">
                  <c:v>0.17180238585985</c:v>
                </c:pt>
                <c:pt idx="224">
                  <c:v>0.172844150351147</c:v>
                </c:pt>
                <c:pt idx="225">
                  <c:v>0.17388591484244401</c:v>
                </c:pt>
                <c:pt idx="226">
                  <c:v>0.17492767933374101</c:v>
                </c:pt>
                <c:pt idx="227">
                  <c:v>0.17596944382503901</c:v>
                </c:pt>
                <c:pt idx="228">
                  <c:v>0.17701120831633499</c:v>
                </c:pt>
                <c:pt idx="229">
                  <c:v>0.17805297280763199</c:v>
                </c:pt>
                <c:pt idx="230">
                  <c:v>0.179094737298929</c:v>
                </c:pt>
                <c:pt idx="231">
                  <c:v>0.180136501790226</c:v>
                </c:pt>
                <c:pt idx="232">
                  <c:v>0.181178266281523</c:v>
                </c:pt>
                <c:pt idx="233">
                  <c:v>0.18222003077282001</c:v>
                </c:pt>
                <c:pt idx="234">
                  <c:v>0.18326179526411701</c:v>
                </c:pt>
                <c:pt idx="235">
                  <c:v>0.18430355975541399</c:v>
                </c:pt>
                <c:pt idx="236">
                  <c:v>0.18534532424671099</c:v>
                </c:pt>
                <c:pt idx="237">
                  <c:v>0.18638708873800799</c:v>
                </c:pt>
                <c:pt idx="238">
                  <c:v>0.187428853229306</c:v>
                </c:pt>
                <c:pt idx="239">
                  <c:v>0.188470617720602</c:v>
                </c:pt>
                <c:pt idx="240">
                  <c:v>0.18951238221189901</c:v>
                </c:pt>
                <c:pt idx="241">
                  <c:v>0.19055414670319601</c:v>
                </c:pt>
                <c:pt idx="242">
                  <c:v>0.19159591119449301</c:v>
                </c:pt>
                <c:pt idx="243">
                  <c:v>0.19263767568579099</c:v>
                </c:pt>
                <c:pt idx="244">
                  <c:v>0.19367944017708699</c:v>
                </c:pt>
                <c:pt idx="245">
                  <c:v>0.194721204668384</c:v>
                </c:pt>
                <c:pt idx="246">
                  <c:v>0.195762969159682</c:v>
                </c:pt>
                <c:pt idx="247">
                  <c:v>0.196804733650979</c:v>
                </c:pt>
                <c:pt idx="248">
                  <c:v>0.19784649814227501</c:v>
                </c:pt>
                <c:pt idx="249">
                  <c:v>0.19888826263357201</c:v>
                </c:pt>
                <c:pt idx="250">
                  <c:v>0.19993002712487001</c:v>
                </c:pt>
                <c:pt idx="251">
                  <c:v>0.20097179161616699</c:v>
                </c:pt>
                <c:pt idx="252">
                  <c:v>0.20201355610746299</c:v>
                </c:pt>
                <c:pt idx="253">
                  <c:v>0.203055320598761</c:v>
                </c:pt>
                <c:pt idx="254">
                  <c:v>0.204097085090058</c:v>
                </c:pt>
                <c:pt idx="255">
                  <c:v>0.205138849581354</c:v>
                </c:pt>
                <c:pt idx="256">
                  <c:v>0.20618061407265201</c:v>
                </c:pt>
                <c:pt idx="257">
                  <c:v>0.20722237856394901</c:v>
                </c:pt>
                <c:pt idx="258">
                  <c:v>0.20826414305524499</c:v>
                </c:pt>
                <c:pt idx="259">
                  <c:v>0.20930590754654299</c:v>
                </c:pt>
                <c:pt idx="260">
                  <c:v>0.21034767203783999</c:v>
                </c:pt>
                <c:pt idx="261">
                  <c:v>0.211389436529137</c:v>
                </c:pt>
                <c:pt idx="262">
                  <c:v>0.212431201020434</c:v>
                </c:pt>
                <c:pt idx="263">
                  <c:v>0.21347296551173101</c:v>
                </c:pt>
                <c:pt idx="264">
                  <c:v>0.21451473000302801</c:v>
                </c:pt>
                <c:pt idx="265">
                  <c:v>0.21555649449432501</c:v>
                </c:pt>
                <c:pt idx="266">
                  <c:v>0.21659825898562099</c:v>
                </c:pt>
                <c:pt idx="267">
                  <c:v>0.21764002347691899</c:v>
                </c:pt>
                <c:pt idx="268">
                  <c:v>0.218681787968216</c:v>
                </c:pt>
                <c:pt idx="269">
                  <c:v>0.219723552459513</c:v>
                </c:pt>
                <c:pt idx="270">
                  <c:v>0.22076531695081</c:v>
                </c:pt>
                <c:pt idx="271">
                  <c:v>0.22180708144210701</c:v>
                </c:pt>
                <c:pt idx="272">
                  <c:v>0.22284884593340401</c:v>
                </c:pt>
                <c:pt idx="273">
                  <c:v>0.22389061042470099</c:v>
                </c:pt>
                <c:pt idx="274">
                  <c:v>0.22493237491599799</c:v>
                </c:pt>
                <c:pt idx="275">
                  <c:v>0.22597413940729499</c:v>
                </c:pt>
                <c:pt idx="276">
                  <c:v>0.227015903898592</c:v>
                </c:pt>
                <c:pt idx="277">
                  <c:v>0.228057668389889</c:v>
                </c:pt>
                <c:pt idx="278">
                  <c:v>0.229099432881187</c:v>
                </c:pt>
                <c:pt idx="279">
                  <c:v>0.23014119737248301</c:v>
                </c:pt>
                <c:pt idx="280">
                  <c:v>0.23118296186378001</c:v>
                </c:pt>
                <c:pt idx="281">
                  <c:v>0.23222472635507699</c:v>
                </c:pt>
                <c:pt idx="282">
                  <c:v>0.23326649084637399</c:v>
                </c:pt>
                <c:pt idx="283">
                  <c:v>0.234308255337671</c:v>
                </c:pt>
                <c:pt idx="284">
                  <c:v>0.235350019828969</c:v>
                </c:pt>
                <c:pt idx="285">
                  <c:v>0.236391784320265</c:v>
                </c:pt>
                <c:pt idx="286">
                  <c:v>0.23743354881156301</c:v>
                </c:pt>
                <c:pt idx="287">
                  <c:v>0.23847531330285901</c:v>
                </c:pt>
                <c:pt idx="288">
                  <c:v>0.23951707779415601</c:v>
                </c:pt>
                <c:pt idx="289">
                  <c:v>0.24055884228545299</c:v>
                </c:pt>
                <c:pt idx="290">
                  <c:v>0.24160060677674999</c:v>
                </c:pt>
                <c:pt idx="291">
                  <c:v>0.242642371268047</c:v>
                </c:pt>
                <c:pt idx="292">
                  <c:v>0.243684135759344</c:v>
                </c:pt>
                <c:pt idx="293">
                  <c:v>0.244725900250642</c:v>
                </c:pt>
                <c:pt idx="294">
                  <c:v>0.24576766474193801</c:v>
                </c:pt>
                <c:pt idx="295">
                  <c:v>0.24680942923323501</c:v>
                </c:pt>
                <c:pt idx="296">
                  <c:v>0.24785119372453299</c:v>
                </c:pt>
                <c:pt idx="297">
                  <c:v>0.24889295821582899</c:v>
                </c:pt>
                <c:pt idx="298">
                  <c:v>0.24993472270712599</c:v>
                </c:pt>
                <c:pt idx="299">
                  <c:v>0.25097648719842403</c:v>
                </c:pt>
                <c:pt idx="300">
                  <c:v>0.25201825168971997</c:v>
                </c:pt>
                <c:pt idx="301">
                  <c:v>0.25306001618101798</c:v>
                </c:pt>
                <c:pt idx="302">
                  <c:v>0.25410178067231498</c:v>
                </c:pt>
                <c:pt idx="303">
                  <c:v>0.25514354516361099</c:v>
                </c:pt>
                <c:pt idx="304">
                  <c:v>0.25618530965490799</c:v>
                </c:pt>
                <c:pt idx="305">
                  <c:v>0.25722707414620499</c:v>
                </c:pt>
                <c:pt idx="306">
                  <c:v>0.258268838637503</c:v>
                </c:pt>
                <c:pt idx="307">
                  <c:v>0.259310603128799</c:v>
                </c:pt>
                <c:pt idx="308">
                  <c:v>0.260352367620097</c:v>
                </c:pt>
                <c:pt idx="309">
                  <c:v>0.26139413211139401</c:v>
                </c:pt>
                <c:pt idx="310">
                  <c:v>0.26243589660269101</c:v>
                </c:pt>
                <c:pt idx="311">
                  <c:v>0.26347766109398701</c:v>
                </c:pt>
                <c:pt idx="312">
                  <c:v>0.26451942558528502</c:v>
                </c:pt>
                <c:pt idx="313">
                  <c:v>0.26556119007658202</c:v>
                </c:pt>
                <c:pt idx="314">
                  <c:v>0.26660295456787803</c:v>
                </c:pt>
                <c:pt idx="315">
                  <c:v>0.26764471905917597</c:v>
                </c:pt>
                <c:pt idx="316">
                  <c:v>0.26868648355047298</c:v>
                </c:pt>
                <c:pt idx="317">
                  <c:v>0.26972824804177098</c:v>
                </c:pt>
                <c:pt idx="318">
                  <c:v>0.27077001253306698</c:v>
                </c:pt>
                <c:pt idx="319">
                  <c:v>0.27181177702436399</c:v>
                </c:pt>
                <c:pt idx="320">
                  <c:v>0.27285354151566099</c:v>
                </c:pt>
                <c:pt idx="321">
                  <c:v>0.27389530600695799</c:v>
                </c:pt>
                <c:pt idx="322">
                  <c:v>0.274937070498255</c:v>
                </c:pt>
                <c:pt idx="323">
                  <c:v>0.275978834989552</c:v>
                </c:pt>
                <c:pt idx="324">
                  <c:v>0.27702059948084901</c:v>
                </c:pt>
                <c:pt idx="325">
                  <c:v>0.27806236397214701</c:v>
                </c:pt>
                <c:pt idx="326">
                  <c:v>0.27910412846344301</c:v>
                </c:pt>
                <c:pt idx="327">
                  <c:v>0.28014589295474002</c:v>
                </c:pt>
                <c:pt idx="328">
                  <c:v>0.28118765744603702</c:v>
                </c:pt>
                <c:pt idx="329">
                  <c:v>0.28222942193733402</c:v>
                </c:pt>
                <c:pt idx="330">
                  <c:v>0.28327118642863203</c:v>
                </c:pt>
                <c:pt idx="331">
                  <c:v>0.28431295091992798</c:v>
                </c:pt>
                <c:pt idx="332">
                  <c:v>0.28535471541122498</c:v>
                </c:pt>
                <c:pt idx="333">
                  <c:v>0.28639647990252298</c:v>
                </c:pt>
                <c:pt idx="334">
                  <c:v>0.28743824439381899</c:v>
                </c:pt>
                <c:pt idx="335">
                  <c:v>0.28848000888511599</c:v>
                </c:pt>
                <c:pt idx="336">
                  <c:v>0.28952177337641299</c:v>
                </c:pt>
                <c:pt idx="337">
                  <c:v>0.29056353786771</c:v>
                </c:pt>
                <c:pt idx="338">
                  <c:v>0.291605302359007</c:v>
                </c:pt>
                <c:pt idx="339">
                  <c:v>0.29264706685030401</c:v>
                </c:pt>
                <c:pt idx="340">
                  <c:v>0.29368883134160201</c:v>
                </c:pt>
                <c:pt idx="341">
                  <c:v>0.29473059583289801</c:v>
                </c:pt>
                <c:pt idx="342">
                  <c:v>0.29577236032419502</c:v>
                </c:pt>
                <c:pt idx="343">
                  <c:v>0.29681412481549202</c:v>
                </c:pt>
                <c:pt idx="344">
                  <c:v>0.29785588930678902</c:v>
                </c:pt>
                <c:pt idx="345">
                  <c:v>0.29889765379808703</c:v>
                </c:pt>
                <c:pt idx="346">
                  <c:v>0.29993941828938397</c:v>
                </c:pt>
                <c:pt idx="347">
                  <c:v>0.30098118278067998</c:v>
                </c:pt>
                <c:pt idx="348">
                  <c:v>0.30202294727197798</c:v>
                </c:pt>
                <c:pt idx="349">
                  <c:v>0.30306471176327499</c:v>
                </c:pt>
                <c:pt idx="350">
                  <c:v>0.30410647625457199</c:v>
                </c:pt>
                <c:pt idx="351">
                  <c:v>0.30514824074586799</c:v>
                </c:pt>
                <c:pt idx="352">
                  <c:v>0.306190005237165</c:v>
                </c:pt>
                <c:pt idx="353">
                  <c:v>0.307231769728463</c:v>
                </c:pt>
                <c:pt idx="354">
                  <c:v>0.308273534219759</c:v>
                </c:pt>
                <c:pt idx="355">
                  <c:v>0.30931529871105701</c:v>
                </c:pt>
                <c:pt idx="356">
                  <c:v>0.31035706320235401</c:v>
                </c:pt>
                <c:pt idx="357">
                  <c:v>0.31139882769365101</c:v>
                </c:pt>
                <c:pt idx="358">
                  <c:v>0.31244059218494802</c:v>
                </c:pt>
                <c:pt idx="359">
                  <c:v>0.31348235667624502</c:v>
                </c:pt>
                <c:pt idx="360">
                  <c:v>0.31452412116754103</c:v>
                </c:pt>
                <c:pt idx="361">
                  <c:v>0.31556588565883897</c:v>
                </c:pt>
                <c:pt idx="362">
                  <c:v>0.31660765015013598</c:v>
                </c:pt>
                <c:pt idx="363">
                  <c:v>0.31764941464143198</c:v>
                </c:pt>
                <c:pt idx="364">
                  <c:v>0.31869117913272899</c:v>
                </c:pt>
                <c:pt idx="365">
                  <c:v>0.31973294362402699</c:v>
                </c:pt>
                <c:pt idx="366">
                  <c:v>0.32077470811532399</c:v>
                </c:pt>
                <c:pt idx="367">
                  <c:v>0.321816472606621</c:v>
                </c:pt>
                <c:pt idx="368">
                  <c:v>0.322858237097918</c:v>
                </c:pt>
                <c:pt idx="369">
                  <c:v>0.323900001589215</c:v>
                </c:pt>
                <c:pt idx="370">
                  <c:v>0.32494176608051201</c:v>
                </c:pt>
                <c:pt idx="371">
                  <c:v>0.32598353057180901</c:v>
                </c:pt>
                <c:pt idx="372">
                  <c:v>0.32702529506310601</c:v>
                </c:pt>
                <c:pt idx="373">
                  <c:v>0.32806705955440302</c:v>
                </c:pt>
                <c:pt idx="374">
                  <c:v>0.32910882404570002</c:v>
                </c:pt>
                <c:pt idx="375">
                  <c:v>0.33015058853699703</c:v>
                </c:pt>
                <c:pt idx="376">
                  <c:v>0.33119235302829397</c:v>
                </c:pt>
                <c:pt idx="377">
                  <c:v>0.33223411751959098</c:v>
                </c:pt>
                <c:pt idx="378">
                  <c:v>0.33327588201088798</c:v>
                </c:pt>
                <c:pt idx="379">
                  <c:v>0.33431764650218498</c:v>
                </c:pt>
                <c:pt idx="380">
                  <c:v>0.33535941099348199</c:v>
                </c:pt>
                <c:pt idx="381">
                  <c:v>0.33640117548477799</c:v>
                </c:pt>
                <c:pt idx="382">
                  <c:v>0.337442939976076</c:v>
                </c:pt>
                <c:pt idx="383">
                  <c:v>0.338484704467372</c:v>
                </c:pt>
                <c:pt idx="384">
                  <c:v>0.339526468958669</c:v>
                </c:pt>
                <c:pt idx="385">
                  <c:v>0.34056823344996601</c:v>
                </c:pt>
                <c:pt idx="386">
                  <c:v>0.34160999794126301</c:v>
                </c:pt>
                <c:pt idx="387">
                  <c:v>0.34265176243256101</c:v>
                </c:pt>
                <c:pt idx="388">
                  <c:v>0.34369352692385802</c:v>
                </c:pt>
                <c:pt idx="389">
                  <c:v>0.34473529141515502</c:v>
                </c:pt>
                <c:pt idx="390">
                  <c:v>0.34577705590645103</c:v>
                </c:pt>
                <c:pt idx="391">
                  <c:v>0.34681882039774797</c:v>
                </c:pt>
                <c:pt idx="392">
                  <c:v>0.34786058488904498</c:v>
                </c:pt>
                <c:pt idx="393">
                  <c:v>0.34890234938034298</c:v>
                </c:pt>
                <c:pt idx="394">
                  <c:v>0.34994411387163898</c:v>
                </c:pt>
                <c:pt idx="395">
                  <c:v>0.35098587836293599</c:v>
                </c:pt>
                <c:pt idx="396">
                  <c:v>0.35202764285423499</c:v>
                </c:pt>
                <c:pt idx="397">
                  <c:v>0.35306940734553099</c:v>
                </c:pt>
                <c:pt idx="398">
                  <c:v>0.354111171836827</c:v>
                </c:pt>
                <c:pt idx="399">
                  <c:v>0.355152936328126</c:v>
                </c:pt>
                <c:pt idx="400">
                  <c:v>0.35619470081942201</c:v>
                </c:pt>
                <c:pt idx="401">
                  <c:v>0.35723646531071901</c:v>
                </c:pt>
                <c:pt idx="402">
                  <c:v>0.35827822980201601</c:v>
                </c:pt>
                <c:pt idx="403">
                  <c:v>0.35931999429331302</c:v>
                </c:pt>
                <c:pt idx="404">
                  <c:v>0.36036175878460902</c:v>
                </c:pt>
                <c:pt idx="405">
                  <c:v>0.36140352327590602</c:v>
                </c:pt>
                <c:pt idx="406">
                  <c:v>0.36244528776720297</c:v>
                </c:pt>
                <c:pt idx="407">
                  <c:v>0.36348705225850098</c:v>
                </c:pt>
                <c:pt idx="408">
                  <c:v>0.36452881674979798</c:v>
                </c:pt>
                <c:pt idx="409">
                  <c:v>0.36557058124109398</c:v>
                </c:pt>
                <c:pt idx="410">
                  <c:v>0.36661234573239199</c:v>
                </c:pt>
                <c:pt idx="411">
                  <c:v>0.36765411022368799</c:v>
                </c:pt>
                <c:pt idx="412">
                  <c:v>0.36869587471498499</c:v>
                </c:pt>
                <c:pt idx="413">
                  <c:v>0.369737639206283</c:v>
                </c:pt>
                <c:pt idx="414">
                  <c:v>0.37077940369758</c:v>
                </c:pt>
                <c:pt idx="415">
                  <c:v>0.37182116818887501</c:v>
                </c:pt>
                <c:pt idx="416">
                  <c:v>0.37286293268017201</c:v>
                </c:pt>
                <c:pt idx="417">
                  <c:v>0.37390469717147001</c:v>
                </c:pt>
                <c:pt idx="418">
                  <c:v>0.37494646166276702</c:v>
                </c:pt>
                <c:pt idx="419">
                  <c:v>0.37598822615406402</c:v>
                </c:pt>
                <c:pt idx="420">
                  <c:v>0.37702999064536002</c:v>
                </c:pt>
                <c:pt idx="421">
                  <c:v>0.37807175513665803</c:v>
                </c:pt>
                <c:pt idx="422">
                  <c:v>0.37911351962795498</c:v>
                </c:pt>
                <c:pt idx="423">
                  <c:v>0.38015528411925198</c:v>
                </c:pt>
                <c:pt idx="424">
                  <c:v>0.38119704861054998</c:v>
                </c:pt>
                <c:pt idx="425">
                  <c:v>0.38223881310184599</c:v>
                </c:pt>
                <c:pt idx="426">
                  <c:v>0.38328057759314299</c:v>
                </c:pt>
                <c:pt idx="427">
                  <c:v>0.38432234208443999</c:v>
                </c:pt>
                <c:pt idx="428">
                  <c:v>0.385364106575737</c:v>
                </c:pt>
                <c:pt idx="429">
                  <c:v>0.386405871067033</c:v>
                </c:pt>
                <c:pt idx="430">
                  <c:v>0.387447635558331</c:v>
                </c:pt>
                <c:pt idx="431">
                  <c:v>0.38848940004962801</c:v>
                </c:pt>
                <c:pt idx="432">
                  <c:v>0.38953116454092501</c:v>
                </c:pt>
                <c:pt idx="433">
                  <c:v>0.39057292903222202</c:v>
                </c:pt>
                <c:pt idx="434">
                  <c:v>0.39161469352351802</c:v>
                </c:pt>
                <c:pt idx="435">
                  <c:v>0.39265645801481602</c:v>
                </c:pt>
                <c:pt idx="436">
                  <c:v>0.39369822250611403</c:v>
                </c:pt>
                <c:pt idx="437">
                  <c:v>0.39473998699740898</c:v>
                </c:pt>
                <c:pt idx="438">
                  <c:v>0.39578175148870598</c:v>
                </c:pt>
                <c:pt idx="439">
                  <c:v>0.39682351598000398</c:v>
                </c:pt>
                <c:pt idx="440">
                  <c:v>0.39786528047129899</c:v>
                </c:pt>
                <c:pt idx="441">
                  <c:v>0.39890704496259899</c:v>
                </c:pt>
                <c:pt idx="442">
                  <c:v>0.39994880945389399</c:v>
                </c:pt>
                <c:pt idx="443">
                  <c:v>0.400990573945192</c:v>
                </c:pt>
                <c:pt idx="444">
                  <c:v>0.402032338436489</c:v>
                </c:pt>
                <c:pt idx="445">
                  <c:v>0.40307410292778501</c:v>
                </c:pt>
                <c:pt idx="446">
                  <c:v>0.40411586741908301</c:v>
                </c:pt>
                <c:pt idx="447">
                  <c:v>0.40515763191037901</c:v>
                </c:pt>
                <c:pt idx="448">
                  <c:v>0.40619939640167702</c:v>
                </c:pt>
                <c:pt idx="449">
                  <c:v>0.40724116089297202</c:v>
                </c:pt>
                <c:pt idx="450">
                  <c:v>0.40828292538426902</c:v>
                </c:pt>
                <c:pt idx="451">
                  <c:v>0.40932468987556597</c:v>
                </c:pt>
                <c:pt idx="452">
                  <c:v>0.41036645436686497</c:v>
                </c:pt>
                <c:pt idx="453">
                  <c:v>0.41140821885816198</c:v>
                </c:pt>
                <c:pt idx="454">
                  <c:v>0.41244998334945798</c:v>
                </c:pt>
                <c:pt idx="455">
                  <c:v>0.41349174784075599</c:v>
                </c:pt>
                <c:pt idx="456">
                  <c:v>0.41453351233205199</c:v>
                </c:pt>
                <c:pt idx="457">
                  <c:v>0.41557527682334799</c:v>
                </c:pt>
                <c:pt idx="458">
                  <c:v>0.416617041314646</c:v>
                </c:pt>
                <c:pt idx="459">
                  <c:v>0.417658805805943</c:v>
                </c:pt>
                <c:pt idx="460">
                  <c:v>0.41870057029724</c:v>
                </c:pt>
                <c:pt idx="461">
                  <c:v>0.41974233478853701</c:v>
                </c:pt>
                <c:pt idx="462">
                  <c:v>0.42078409927983401</c:v>
                </c:pt>
                <c:pt idx="463">
                  <c:v>0.42182586377113102</c:v>
                </c:pt>
                <c:pt idx="464">
                  <c:v>0.42286762826242802</c:v>
                </c:pt>
                <c:pt idx="465">
                  <c:v>0.42390939275372602</c:v>
                </c:pt>
                <c:pt idx="466">
                  <c:v>0.42495115724502103</c:v>
                </c:pt>
                <c:pt idx="467">
                  <c:v>0.42599292173631897</c:v>
                </c:pt>
                <c:pt idx="468">
                  <c:v>0.42703468622761498</c:v>
                </c:pt>
                <c:pt idx="469">
                  <c:v>0.42807645071891398</c:v>
                </c:pt>
                <c:pt idx="470">
                  <c:v>0.42911821521020999</c:v>
                </c:pt>
                <c:pt idx="471">
                  <c:v>0.43015997970150799</c:v>
                </c:pt>
                <c:pt idx="472">
                  <c:v>0.43120174419280299</c:v>
                </c:pt>
                <c:pt idx="473">
                  <c:v>0.432243508684101</c:v>
                </c:pt>
                <c:pt idx="474">
                  <c:v>0.433285273175398</c:v>
                </c:pt>
                <c:pt idx="475">
                  <c:v>0.434327037666695</c:v>
                </c:pt>
                <c:pt idx="476">
                  <c:v>0.43536880215799201</c:v>
                </c:pt>
                <c:pt idx="477">
                  <c:v>0.43641056664928801</c:v>
                </c:pt>
                <c:pt idx="478">
                  <c:v>0.43745233114058601</c:v>
                </c:pt>
                <c:pt idx="479">
                  <c:v>0.43849409563188202</c:v>
                </c:pt>
                <c:pt idx="480">
                  <c:v>0.43953586012318002</c:v>
                </c:pt>
                <c:pt idx="481">
                  <c:v>0.44057762461447603</c:v>
                </c:pt>
                <c:pt idx="482">
                  <c:v>0.44161938910577297</c:v>
                </c:pt>
                <c:pt idx="483">
                  <c:v>0.44266115359707098</c:v>
                </c:pt>
                <c:pt idx="484">
                  <c:v>0.44370291808836598</c:v>
                </c:pt>
                <c:pt idx="485">
                  <c:v>0.44474468257966399</c:v>
                </c:pt>
                <c:pt idx="486">
                  <c:v>0.44578644707096099</c:v>
                </c:pt>
                <c:pt idx="487">
                  <c:v>0.44682821156225799</c:v>
                </c:pt>
                <c:pt idx="488">
                  <c:v>0.447869976053555</c:v>
                </c:pt>
                <c:pt idx="489">
                  <c:v>0.448911740544853</c:v>
                </c:pt>
                <c:pt idx="490">
                  <c:v>0.449953505036149</c:v>
                </c:pt>
                <c:pt idx="491">
                  <c:v>0.45099526952744601</c:v>
                </c:pt>
                <c:pt idx="492">
                  <c:v>0.45203703401874401</c:v>
                </c:pt>
                <c:pt idx="493">
                  <c:v>0.45307879851004002</c:v>
                </c:pt>
                <c:pt idx="494">
                  <c:v>0.45412056300133602</c:v>
                </c:pt>
                <c:pt idx="495">
                  <c:v>0.45516232749263302</c:v>
                </c:pt>
                <c:pt idx="496">
                  <c:v>0.45620409198393103</c:v>
                </c:pt>
                <c:pt idx="497">
                  <c:v>0.45724585647522797</c:v>
                </c:pt>
                <c:pt idx="498">
                  <c:v>0.45828762096652398</c:v>
                </c:pt>
                <c:pt idx="499">
                  <c:v>0.45932938545782198</c:v>
                </c:pt>
                <c:pt idx="500">
                  <c:v>0.46037114994911899</c:v>
                </c:pt>
                <c:pt idx="501">
                  <c:v>0.46141291444041599</c:v>
                </c:pt>
                <c:pt idx="502">
                  <c:v>0.46245467893171299</c:v>
                </c:pt>
                <c:pt idx="503">
                  <c:v>0.46349644342301</c:v>
                </c:pt>
                <c:pt idx="504">
                  <c:v>0.464538207914306</c:v>
                </c:pt>
                <c:pt idx="505">
                  <c:v>0.465579972405604</c:v>
                </c:pt>
                <c:pt idx="506">
                  <c:v>0.46662173689690201</c:v>
                </c:pt>
                <c:pt idx="507">
                  <c:v>0.46766350138819701</c:v>
                </c:pt>
                <c:pt idx="508">
                  <c:v>0.46870526587949402</c:v>
                </c:pt>
                <c:pt idx="509">
                  <c:v>0.46974703037079202</c:v>
                </c:pt>
                <c:pt idx="510">
                  <c:v>0.47078879486208902</c:v>
                </c:pt>
                <c:pt idx="511">
                  <c:v>0.47183055935338603</c:v>
                </c:pt>
                <c:pt idx="512">
                  <c:v>0.47287232384468297</c:v>
                </c:pt>
                <c:pt idx="513">
                  <c:v>0.47391408833597998</c:v>
                </c:pt>
                <c:pt idx="514">
                  <c:v>0.47495585282727698</c:v>
                </c:pt>
                <c:pt idx="515">
                  <c:v>0.47599761731857199</c:v>
                </c:pt>
                <c:pt idx="516">
                  <c:v>0.47703938180986999</c:v>
                </c:pt>
                <c:pt idx="517">
                  <c:v>0.47808114630116699</c:v>
                </c:pt>
                <c:pt idx="518">
                  <c:v>0.479122910792465</c:v>
                </c:pt>
                <c:pt idx="519">
                  <c:v>0.48016467528376</c:v>
                </c:pt>
                <c:pt idx="520">
                  <c:v>0.481206439775058</c:v>
                </c:pt>
                <c:pt idx="521">
                  <c:v>0.48224820426635601</c:v>
                </c:pt>
                <c:pt idx="522">
                  <c:v>0.48328996875765201</c:v>
                </c:pt>
                <c:pt idx="523">
                  <c:v>0.48433173324894901</c:v>
                </c:pt>
                <c:pt idx="524">
                  <c:v>0.48537349774024602</c:v>
                </c:pt>
                <c:pt idx="525">
                  <c:v>0.48641526223154202</c:v>
                </c:pt>
                <c:pt idx="526">
                  <c:v>0.48745702672284102</c:v>
                </c:pt>
                <c:pt idx="527">
                  <c:v>0.48849879121413697</c:v>
                </c:pt>
                <c:pt idx="528">
                  <c:v>0.48954055570543498</c:v>
                </c:pt>
                <c:pt idx="529">
                  <c:v>0.49058232019673098</c:v>
                </c:pt>
                <c:pt idx="530">
                  <c:v>0.49162408468802898</c:v>
                </c:pt>
                <c:pt idx="531">
                  <c:v>0.49266584917932499</c:v>
                </c:pt>
                <c:pt idx="532">
                  <c:v>0.49370761367062299</c:v>
                </c:pt>
                <c:pt idx="533">
                  <c:v>0.494749378161918</c:v>
                </c:pt>
                <c:pt idx="534">
                  <c:v>0.495791142653217</c:v>
                </c:pt>
                <c:pt idx="535">
                  <c:v>0.496832907144513</c:v>
                </c:pt>
                <c:pt idx="536">
                  <c:v>0.49787467163581101</c:v>
                </c:pt>
                <c:pt idx="537">
                  <c:v>0.49891643612710701</c:v>
                </c:pt>
                <c:pt idx="538">
                  <c:v>0.49995820061840301</c:v>
                </c:pt>
                <c:pt idx="539">
                  <c:v>0.50099996510970102</c:v>
                </c:pt>
                <c:pt idx="540">
                  <c:v>0.50204172960099802</c:v>
                </c:pt>
                <c:pt idx="541">
                  <c:v>0.50308349409229502</c:v>
                </c:pt>
                <c:pt idx="542">
                  <c:v>0.50412525858359103</c:v>
                </c:pt>
                <c:pt idx="543">
                  <c:v>0.50516702307488903</c:v>
                </c:pt>
                <c:pt idx="544">
                  <c:v>0.50620878756618704</c:v>
                </c:pt>
                <c:pt idx="545">
                  <c:v>0.50725055205748304</c:v>
                </c:pt>
                <c:pt idx="546">
                  <c:v>0.50829231654878004</c:v>
                </c:pt>
                <c:pt idx="547">
                  <c:v>0.50933408104007605</c:v>
                </c:pt>
                <c:pt idx="548">
                  <c:v>0.51037584553137405</c:v>
                </c:pt>
                <c:pt idx="549">
                  <c:v>0.51141761002267105</c:v>
                </c:pt>
                <c:pt idx="550">
                  <c:v>0.51245937451396795</c:v>
                </c:pt>
                <c:pt idx="551">
                  <c:v>0.51350113900526495</c:v>
                </c:pt>
                <c:pt idx="552">
                  <c:v>0.51454290349656195</c:v>
                </c:pt>
                <c:pt idx="553">
                  <c:v>0.51558466798785796</c:v>
                </c:pt>
                <c:pt idx="554">
                  <c:v>0.51662643247915596</c:v>
                </c:pt>
                <c:pt idx="555">
                  <c:v>0.51766819697045297</c:v>
                </c:pt>
                <c:pt idx="556">
                  <c:v>0.51870996146174797</c:v>
                </c:pt>
                <c:pt idx="557">
                  <c:v>0.51975172595304597</c:v>
                </c:pt>
                <c:pt idx="558">
                  <c:v>0.52079349044434398</c:v>
                </c:pt>
                <c:pt idx="559">
                  <c:v>0.52183525493564098</c:v>
                </c:pt>
                <c:pt idx="560">
                  <c:v>0.52287701942693599</c:v>
                </c:pt>
                <c:pt idx="561">
                  <c:v>0.52391878391823499</c:v>
                </c:pt>
                <c:pt idx="562">
                  <c:v>0.52496054840953099</c:v>
                </c:pt>
                <c:pt idx="563">
                  <c:v>0.52600231290082899</c:v>
                </c:pt>
                <c:pt idx="564">
                  <c:v>0.527044077392124</c:v>
                </c:pt>
                <c:pt idx="565">
                  <c:v>0.528085841883424</c:v>
                </c:pt>
                <c:pt idx="566">
                  <c:v>0.52912760637472001</c:v>
                </c:pt>
                <c:pt idx="567">
                  <c:v>0.53016937086601601</c:v>
                </c:pt>
                <c:pt idx="568">
                  <c:v>0.53121113535731401</c:v>
                </c:pt>
                <c:pt idx="569">
                  <c:v>0.53225289984861102</c:v>
                </c:pt>
                <c:pt idx="570">
                  <c:v>0.53329466433990802</c:v>
                </c:pt>
                <c:pt idx="571">
                  <c:v>0.53433642883120303</c:v>
                </c:pt>
                <c:pt idx="572">
                  <c:v>0.53537819332250203</c:v>
                </c:pt>
                <c:pt idx="573">
                  <c:v>0.53641995781379803</c:v>
                </c:pt>
                <c:pt idx="574">
                  <c:v>0.53746172230509504</c:v>
                </c:pt>
                <c:pt idx="575">
                  <c:v>0.53850348679639304</c:v>
                </c:pt>
                <c:pt idx="576">
                  <c:v>0.53954525128768904</c:v>
                </c:pt>
                <c:pt idx="577">
                  <c:v>0.54058701577898705</c:v>
                </c:pt>
                <c:pt idx="578">
                  <c:v>0.54162878027028405</c:v>
                </c:pt>
                <c:pt idx="579">
                  <c:v>0.54267054476158005</c:v>
                </c:pt>
                <c:pt idx="580">
                  <c:v>0.54371230925287795</c:v>
                </c:pt>
                <c:pt idx="581">
                  <c:v>0.54475407374417395</c:v>
                </c:pt>
                <c:pt idx="582">
                  <c:v>0.54579583823547195</c:v>
                </c:pt>
                <c:pt idx="583">
                  <c:v>0.54683760272676796</c:v>
                </c:pt>
                <c:pt idx="584">
                  <c:v>0.54787936721806596</c:v>
                </c:pt>
                <c:pt idx="585">
                  <c:v>0.54892113170936097</c:v>
                </c:pt>
                <c:pt idx="586">
                  <c:v>0.54996289620065997</c:v>
                </c:pt>
                <c:pt idx="587">
                  <c:v>0.55100466069195397</c:v>
                </c:pt>
                <c:pt idx="588">
                  <c:v>0.55204642518325397</c:v>
                </c:pt>
                <c:pt idx="589">
                  <c:v>0.55308818967454998</c:v>
                </c:pt>
                <c:pt idx="590">
                  <c:v>0.55412995416584598</c:v>
                </c:pt>
                <c:pt idx="591">
                  <c:v>0.55517171865714399</c:v>
                </c:pt>
                <c:pt idx="592">
                  <c:v>0.55621348314844099</c:v>
                </c:pt>
                <c:pt idx="593">
                  <c:v>0.55725524763973699</c:v>
                </c:pt>
                <c:pt idx="594">
                  <c:v>0.558297012131035</c:v>
                </c:pt>
                <c:pt idx="595">
                  <c:v>0.559338776622333</c:v>
                </c:pt>
                <c:pt idx="596">
                  <c:v>0.560380541113629</c:v>
                </c:pt>
                <c:pt idx="597">
                  <c:v>0.56142230560492601</c:v>
                </c:pt>
                <c:pt idx="598">
                  <c:v>0.56246407009622301</c:v>
                </c:pt>
                <c:pt idx="599">
                  <c:v>0.56350583458752002</c:v>
                </c:pt>
                <c:pt idx="600">
                  <c:v>0.56454759907881702</c:v>
                </c:pt>
                <c:pt idx="601">
                  <c:v>0.56558936357011402</c:v>
                </c:pt>
                <c:pt idx="602">
                  <c:v>0.56663112806141103</c:v>
                </c:pt>
                <c:pt idx="603">
                  <c:v>0.56767289255270903</c:v>
                </c:pt>
                <c:pt idx="604">
                  <c:v>0.56871465704400403</c:v>
                </c:pt>
                <c:pt idx="605">
                  <c:v>0.56975642153530204</c:v>
                </c:pt>
                <c:pt idx="606">
                  <c:v>0.57079818602659904</c:v>
                </c:pt>
                <c:pt idx="607">
                  <c:v>0.57183995051789505</c:v>
                </c:pt>
                <c:pt idx="608">
                  <c:v>0.57288171500919205</c:v>
                </c:pt>
                <c:pt idx="609">
                  <c:v>0.57392347950049005</c:v>
                </c:pt>
                <c:pt idx="610">
                  <c:v>0.57496524399178695</c:v>
                </c:pt>
                <c:pt idx="611">
                  <c:v>0.57600700848308395</c:v>
                </c:pt>
                <c:pt idx="612">
                  <c:v>0.57704877297438095</c:v>
                </c:pt>
                <c:pt idx="613">
                  <c:v>0.57809053746567796</c:v>
                </c:pt>
                <c:pt idx="614">
                  <c:v>0.57913230195697396</c:v>
                </c:pt>
                <c:pt idx="615">
                  <c:v>0.58017406644826996</c:v>
                </c:pt>
                <c:pt idx="616">
                  <c:v>0.58121583093956897</c:v>
                </c:pt>
                <c:pt idx="617">
                  <c:v>0.58225759543086597</c:v>
                </c:pt>
                <c:pt idx="618">
                  <c:v>0.58329935992216198</c:v>
                </c:pt>
                <c:pt idx="619">
                  <c:v>0.58434112441345998</c:v>
                </c:pt>
                <c:pt idx="620">
                  <c:v>0.58538288890475498</c:v>
                </c:pt>
                <c:pt idx="621">
                  <c:v>0.58642465339605199</c:v>
                </c:pt>
                <c:pt idx="622">
                  <c:v>0.58746641788735099</c:v>
                </c:pt>
                <c:pt idx="623">
                  <c:v>0.58850818237864699</c:v>
                </c:pt>
                <c:pt idx="624">
                  <c:v>0.589549946869945</c:v>
                </c:pt>
                <c:pt idx="625">
                  <c:v>0.59059171136124</c:v>
                </c:pt>
                <c:pt idx="626">
                  <c:v>0.591633475852538</c:v>
                </c:pt>
                <c:pt idx="627">
                  <c:v>0.59267524034383501</c:v>
                </c:pt>
                <c:pt idx="628">
                  <c:v>0.59371700483513201</c:v>
                </c:pt>
                <c:pt idx="629">
                  <c:v>0.59475876932642902</c:v>
                </c:pt>
                <c:pt idx="630">
                  <c:v>0.59580053381772602</c:v>
                </c:pt>
                <c:pt idx="631">
                  <c:v>0.59684229830902302</c:v>
                </c:pt>
                <c:pt idx="632">
                  <c:v>0.59788406280032003</c:v>
                </c:pt>
                <c:pt idx="633">
                  <c:v>0.59892582729161703</c:v>
                </c:pt>
                <c:pt idx="634">
                  <c:v>0.59996759178291403</c:v>
                </c:pt>
                <c:pt idx="635">
                  <c:v>0.60100935627421004</c:v>
                </c:pt>
                <c:pt idx="636">
                  <c:v>0.60205112076550804</c:v>
                </c:pt>
                <c:pt idx="637">
                  <c:v>0.60309288525680604</c:v>
                </c:pt>
                <c:pt idx="638">
                  <c:v>0.60413464974810105</c:v>
                </c:pt>
                <c:pt idx="639">
                  <c:v>0.60517641423939905</c:v>
                </c:pt>
                <c:pt idx="640">
                  <c:v>0.60621817873069495</c:v>
                </c:pt>
                <c:pt idx="641">
                  <c:v>0.60725994322199395</c:v>
                </c:pt>
                <c:pt idx="642">
                  <c:v>0.60830170771328995</c:v>
                </c:pt>
                <c:pt idx="643">
                  <c:v>0.60934347220458596</c:v>
                </c:pt>
                <c:pt idx="644">
                  <c:v>0.61038523669588496</c:v>
                </c:pt>
                <c:pt idx="645">
                  <c:v>0.61142700118718096</c:v>
                </c:pt>
                <c:pt idx="646">
                  <c:v>0.61246876567847697</c:v>
                </c:pt>
                <c:pt idx="647">
                  <c:v>0.61351053016977397</c:v>
                </c:pt>
                <c:pt idx="648">
                  <c:v>0.61455229466107097</c:v>
                </c:pt>
                <c:pt idx="649">
                  <c:v>0.61559405915236798</c:v>
                </c:pt>
                <c:pt idx="650">
                  <c:v>0.61663582364366598</c:v>
                </c:pt>
                <c:pt idx="651">
                  <c:v>0.61767758813496298</c:v>
                </c:pt>
                <c:pt idx="652">
                  <c:v>0.61871935262625999</c:v>
                </c:pt>
                <c:pt idx="653">
                  <c:v>0.61976111711755699</c:v>
                </c:pt>
                <c:pt idx="654">
                  <c:v>0.620802881608854</c:v>
                </c:pt>
                <c:pt idx="655">
                  <c:v>0.62184464610015</c:v>
                </c:pt>
                <c:pt idx="656">
                  <c:v>0.622886410591447</c:v>
                </c:pt>
                <c:pt idx="657">
                  <c:v>0.62392817508274401</c:v>
                </c:pt>
                <c:pt idx="658">
                  <c:v>0.62496993957404101</c:v>
                </c:pt>
                <c:pt idx="659">
                  <c:v>0.62601170406533901</c:v>
                </c:pt>
                <c:pt idx="660">
                  <c:v>0.62705346855663502</c:v>
                </c:pt>
                <c:pt idx="661">
                  <c:v>0.62809523304793302</c:v>
                </c:pt>
                <c:pt idx="662">
                  <c:v>0.62913699753923003</c:v>
                </c:pt>
                <c:pt idx="663">
                  <c:v>0.63017876203052703</c:v>
                </c:pt>
                <c:pt idx="664">
                  <c:v>0.63122052652182403</c:v>
                </c:pt>
                <c:pt idx="665">
                  <c:v>0.63226229101312104</c:v>
                </c:pt>
                <c:pt idx="666">
                  <c:v>0.63330405550441604</c:v>
                </c:pt>
                <c:pt idx="667">
                  <c:v>0.63434581999571305</c:v>
                </c:pt>
                <c:pt idx="668">
                  <c:v>0.63538758448701105</c:v>
                </c:pt>
                <c:pt idx="669">
                  <c:v>0.63642934897830805</c:v>
                </c:pt>
                <c:pt idx="670">
                  <c:v>0.63747111346960394</c:v>
                </c:pt>
                <c:pt idx="671">
                  <c:v>0.63851287796090095</c:v>
                </c:pt>
                <c:pt idx="672">
                  <c:v>0.63955464245219795</c:v>
                </c:pt>
                <c:pt idx="673">
                  <c:v>0.64059640694349695</c:v>
                </c:pt>
                <c:pt idx="674">
                  <c:v>0.64163817143479296</c:v>
                </c:pt>
                <c:pt idx="675">
                  <c:v>0.64267993592608796</c:v>
                </c:pt>
                <c:pt idx="676">
                  <c:v>0.64372170041738697</c:v>
                </c:pt>
                <c:pt idx="677">
                  <c:v>0.64476346490868197</c:v>
                </c:pt>
                <c:pt idx="678">
                  <c:v>0.64580522939998097</c:v>
                </c:pt>
                <c:pt idx="679">
                  <c:v>0.64684699389127798</c:v>
                </c:pt>
                <c:pt idx="680">
                  <c:v>0.64788875838257498</c:v>
                </c:pt>
                <c:pt idx="681">
                  <c:v>0.64893052287387099</c:v>
                </c:pt>
                <c:pt idx="682">
                  <c:v>0.64997228736516899</c:v>
                </c:pt>
                <c:pt idx="683">
                  <c:v>0.65101405185646599</c:v>
                </c:pt>
                <c:pt idx="684">
                  <c:v>0.65205581634776399</c:v>
                </c:pt>
                <c:pt idx="685">
                  <c:v>0.653097580839059</c:v>
                </c:pt>
                <c:pt idx="686">
                  <c:v>0.654139345330356</c:v>
                </c:pt>
                <c:pt idx="687">
                  <c:v>0.65518110982165401</c:v>
                </c:pt>
                <c:pt idx="688">
                  <c:v>0.65622287431295101</c:v>
                </c:pt>
                <c:pt idx="689">
                  <c:v>0.65726463880424701</c:v>
                </c:pt>
                <c:pt idx="690">
                  <c:v>0.65830640329554402</c:v>
                </c:pt>
                <c:pt idx="691">
                  <c:v>0.65934816778684202</c:v>
                </c:pt>
                <c:pt idx="692">
                  <c:v>0.66038993227813803</c:v>
                </c:pt>
                <c:pt idx="693">
                  <c:v>0.66143169676943603</c:v>
                </c:pt>
                <c:pt idx="694">
                  <c:v>0.66247346126073203</c:v>
                </c:pt>
                <c:pt idx="695">
                  <c:v>0.66351522575202804</c:v>
                </c:pt>
                <c:pt idx="696">
                  <c:v>0.66455699024332604</c:v>
                </c:pt>
                <c:pt idx="697">
                  <c:v>0.66559875473462204</c:v>
                </c:pt>
                <c:pt idx="698">
                  <c:v>0.66664051922592005</c:v>
                </c:pt>
                <c:pt idx="699">
                  <c:v>0.66768228371721805</c:v>
                </c:pt>
                <c:pt idx="700">
                  <c:v>0.66872404820851505</c:v>
                </c:pt>
                <c:pt idx="701">
                  <c:v>0.66976581269980995</c:v>
                </c:pt>
                <c:pt idx="702">
                  <c:v>0.67080757719110795</c:v>
                </c:pt>
                <c:pt idx="703">
                  <c:v>0.67184934168240595</c:v>
                </c:pt>
                <c:pt idx="704">
                  <c:v>0.67289110617370296</c:v>
                </c:pt>
                <c:pt idx="705">
                  <c:v>0.67393287066499996</c:v>
                </c:pt>
                <c:pt idx="706">
                  <c:v>0.67497463515629597</c:v>
                </c:pt>
                <c:pt idx="707">
                  <c:v>0.67601639964759397</c:v>
                </c:pt>
                <c:pt idx="708">
                  <c:v>0.67705816413889197</c:v>
                </c:pt>
                <c:pt idx="709">
                  <c:v>0.67809992863018798</c:v>
                </c:pt>
                <c:pt idx="710">
                  <c:v>0.67914169312148398</c:v>
                </c:pt>
                <c:pt idx="711">
                  <c:v>0.68018345761277998</c:v>
                </c:pt>
                <c:pt idx="712">
                  <c:v>0.68122522210407799</c:v>
                </c:pt>
                <c:pt idx="713">
                  <c:v>0.68226698659537399</c:v>
                </c:pt>
                <c:pt idx="714">
                  <c:v>0.68330875108667399</c:v>
                </c:pt>
                <c:pt idx="715">
                  <c:v>0.684350515577969</c:v>
                </c:pt>
                <c:pt idx="716">
                  <c:v>0.685392280069265</c:v>
                </c:pt>
                <c:pt idx="717">
                  <c:v>0.68643404456056101</c:v>
                </c:pt>
                <c:pt idx="718">
                  <c:v>0.68747580905186201</c:v>
                </c:pt>
                <c:pt idx="719">
                  <c:v>0.68851757354315801</c:v>
                </c:pt>
                <c:pt idx="720">
                  <c:v>0.68955933803445302</c:v>
                </c:pt>
                <c:pt idx="721">
                  <c:v>0.69060110252575102</c:v>
                </c:pt>
                <c:pt idx="722">
                  <c:v>0.69164286701704802</c:v>
                </c:pt>
                <c:pt idx="723">
                  <c:v>0.69268463150834503</c:v>
                </c:pt>
                <c:pt idx="724">
                  <c:v>0.69372639599964303</c:v>
                </c:pt>
                <c:pt idx="725">
                  <c:v>0.69476816049094003</c:v>
                </c:pt>
                <c:pt idx="726">
                  <c:v>0.69580992498223504</c:v>
                </c:pt>
                <c:pt idx="727">
                  <c:v>0.69685168947353304</c:v>
                </c:pt>
                <c:pt idx="728">
                  <c:v>0.69789345396483005</c:v>
                </c:pt>
                <c:pt idx="729">
                  <c:v>0.69893521845612805</c:v>
                </c:pt>
                <c:pt idx="730">
                  <c:v>0.69997698294742505</c:v>
                </c:pt>
                <c:pt idx="731">
                  <c:v>0.70101874743872095</c:v>
                </c:pt>
                <c:pt idx="732">
                  <c:v>0.70206051193001795</c:v>
                </c:pt>
                <c:pt idx="733">
                  <c:v>0.70310227642131395</c:v>
                </c:pt>
                <c:pt idx="734">
                  <c:v>0.70414404091261296</c:v>
                </c:pt>
                <c:pt idx="735">
                  <c:v>0.70518580540390896</c:v>
                </c:pt>
                <c:pt idx="736">
                  <c:v>0.70622756989520497</c:v>
                </c:pt>
                <c:pt idx="737">
                  <c:v>0.70726933438650297</c:v>
                </c:pt>
                <c:pt idx="738">
                  <c:v>0.70831109887780097</c:v>
                </c:pt>
                <c:pt idx="739">
                  <c:v>0.70935286336909698</c:v>
                </c:pt>
                <c:pt idx="740">
                  <c:v>0.71039462786039198</c:v>
                </c:pt>
                <c:pt idx="741">
                  <c:v>0.71143639235169098</c:v>
                </c:pt>
                <c:pt idx="742">
                  <c:v>0.71247815684298699</c:v>
                </c:pt>
                <c:pt idx="743">
                  <c:v>0.71351992133428199</c:v>
                </c:pt>
                <c:pt idx="744">
                  <c:v>0.71456168582558199</c:v>
                </c:pt>
                <c:pt idx="745">
                  <c:v>0.715603450316878</c:v>
                </c:pt>
                <c:pt idx="746">
                  <c:v>0.716645214808176</c:v>
                </c:pt>
                <c:pt idx="747">
                  <c:v>0.717686979299473</c:v>
                </c:pt>
                <c:pt idx="748">
                  <c:v>0.71872874379077001</c:v>
                </c:pt>
                <c:pt idx="749">
                  <c:v>0.71977050828206701</c:v>
                </c:pt>
                <c:pt idx="750">
                  <c:v>0.72081227277336501</c:v>
                </c:pt>
                <c:pt idx="751">
                  <c:v>0.72185403726466202</c:v>
                </c:pt>
                <c:pt idx="752">
                  <c:v>0.72289580175595702</c:v>
                </c:pt>
                <c:pt idx="753">
                  <c:v>0.72393756624725403</c:v>
                </c:pt>
                <c:pt idx="754">
                  <c:v>0.72497933073854903</c:v>
                </c:pt>
                <c:pt idx="755">
                  <c:v>0.72602109522984803</c:v>
                </c:pt>
                <c:pt idx="756">
                  <c:v>0.72706285972114704</c:v>
                </c:pt>
                <c:pt idx="757">
                  <c:v>0.72810462421244204</c:v>
                </c:pt>
                <c:pt idx="758">
                  <c:v>0.72914638870373905</c:v>
                </c:pt>
                <c:pt idx="759">
                  <c:v>0.73018815319503605</c:v>
                </c:pt>
                <c:pt idx="760">
                  <c:v>0.73122991768633305</c:v>
                </c:pt>
                <c:pt idx="761">
                  <c:v>0.73227168217762795</c:v>
                </c:pt>
                <c:pt idx="762">
                  <c:v>0.73331344666892695</c:v>
                </c:pt>
                <c:pt idx="763">
                  <c:v>0.73435521116022295</c:v>
                </c:pt>
                <c:pt idx="764">
                  <c:v>0.73539697565152196</c:v>
                </c:pt>
                <c:pt idx="765">
                  <c:v>0.73643874014281696</c:v>
                </c:pt>
                <c:pt idx="766">
                  <c:v>0.73748050463411596</c:v>
                </c:pt>
                <c:pt idx="767">
                  <c:v>0.73852226912541197</c:v>
                </c:pt>
                <c:pt idx="768">
                  <c:v>0.73956403361671097</c:v>
                </c:pt>
                <c:pt idx="769">
                  <c:v>0.74060579810800597</c:v>
                </c:pt>
                <c:pt idx="770">
                  <c:v>0.74164756259930398</c:v>
                </c:pt>
                <c:pt idx="771">
                  <c:v>0.74268932709060098</c:v>
                </c:pt>
                <c:pt idx="772">
                  <c:v>0.74373109158189898</c:v>
                </c:pt>
                <c:pt idx="773">
                  <c:v>0.74477285607319299</c:v>
                </c:pt>
                <c:pt idx="774">
                  <c:v>0.74581462056448999</c:v>
                </c:pt>
                <c:pt idx="775">
                  <c:v>0.746856385055787</c:v>
                </c:pt>
                <c:pt idx="776">
                  <c:v>0.747898149547086</c:v>
                </c:pt>
                <c:pt idx="777">
                  <c:v>0.748939914038383</c:v>
                </c:pt>
                <c:pt idx="778">
                  <c:v>0.74998167852968001</c:v>
                </c:pt>
                <c:pt idx="779">
                  <c:v>0.75102344302097701</c:v>
                </c:pt>
                <c:pt idx="780">
                  <c:v>0.75206520751227302</c:v>
                </c:pt>
                <c:pt idx="781">
                  <c:v>0.75310697200357202</c:v>
                </c:pt>
                <c:pt idx="782">
                  <c:v>0.75414873649486702</c:v>
                </c:pt>
                <c:pt idx="783">
                  <c:v>0.75519050098616303</c:v>
                </c:pt>
                <c:pt idx="784">
                  <c:v>0.75623226547745903</c:v>
                </c:pt>
                <c:pt idx="785">
                  <c:v>0.75727402996875803</c:v>
                </c:pt>
                <c:pt idx="786">
                  <c:v>0.75831579446005304</c:v>
                </c:pt>
                <c:pt idx="787">
                  <c:v>0.75935755895135204</c:v>
                </c:pt>
                <c:pt idx="788">
                  <c:v>0.76039932344264705</c:v>
                </c:pt>
                <c:pt idx="789">
                  <c:v>0.76144108793394505</c:v>
                </c:pt>
                <c:pt idx="790">
                  <c:v>0.76248285242524205</c:v>
                </c:pt>
                <c:pt idx="791">
                  <c:v>0.76352461691653895</c:v>
                </c:pt>
                <c:pt idx="792">
                  <c:v>0.76456638140783695</c:v>
                </c:pt>
                <c:pt idx="793">
                  <c:v>0.76560814589913295</c:v>
                </c:pt>
                <c:pt idx="794">
                  <c:v>0.76664991039042796</c:v>
                </c:pt>
                <c:pt idx="795">
                  <c:v>0.76769167488172796</c:v>
                </c:pt>
                <c:pt idx="796">
                  <c:v>0.76873343937302496</c:v>
                </c:pt>
                <c:pt idx="797">
                  <c:v>0.76977520386432297</c:v>
                </c:pt>
                <c:pt idx="798">
                  <c:v>0.77081696835561797</c:v>
                </c:pt>
                <c:pt idx="799">
                  <c:v>0.77185873284691398</c:v>
                </c:pt>
                <c:pt idx="800">
                  <c:v>0.77290049733821198</c:v>
                </c:pt>
                <c:pt idx="801">
                  <c:v>0.77394226182950898</c:v>
                </c:pt>
                <c:pt idx="802">
                  <c:v>0.77498402632080798</c:v>
                </c:pt>
                <c:pt idx="803">
                  <c:v>0.77602579081210099</c:v>
                </c:pt>
                <c:pt idx="804">
                  <c:v>0.77706755530340099</c:v>
                </c:pt>
                <c:pt idx="805">
                  <c:v>0.778109319794697</c:v>
                </c:pt>
                <c:pt idx="806">
                  <c:v>0.779151084285994</c:v>
                </c:pt>
                <c:pt idx="807">
                  <c:v>0.780192848777292</c:v>
                </c:pt>
                <c:pt idx="808">
                  <c:v>0.78123461326858901</c:v>
                </c:pt>
                <c:pt idx="809">
                  <c:v>0.78227637775988501</c:v>
                </c:pt>
                <c:pt idx="810">
                  <c:v>0.78331814225118301</c:v>
                </c:pt>
                <c:pt idx="811">
                  <c:v>0.78435990674248002</c:v>
                </c:pt>
                <c:pt idx="812">
                  <c:v>0.78540167123377702</c:v>
                </c:pt>
                <c:pt idx="813">
                  <c:v>0.78644343572507402</c:v>
                </c:pt>
                <c:pt idx="814">
                  <c:v>0.78748520021636803</c:v>
                </c:pt>
                <c:pt idx="815">
                  <c:v>0.78852696470766703</c:v>
                </c:pt>
                <c:pt idx="816">
                  <c:v>0.78956872919896304</c:v>
                </c:pt>
                <c:pt idx="817">
                  <c:v>0.79061049369026004</c:v>
                </c:pt>
                <c:pt idx="818">
                  <c:v>0.79165225818155804</c:v>
                </c:pt>
                <c:pt idx="819">
                  <c:v>0.79269402267285405</c:v>
                </c:pt>
                <c:pt idx="820">
                  <c:v>0.79373578716415105</c:v>
                </c:pt>
                <c:pt idx="821">
                  <c:v>0.79477755165544905</c:v>
                </c:pt>
                <c:pt idx="822">
                  <c:v>0.79581931614674495</c:v>
                </c:pt>
                <c:pt idx="823">
                  <c:v>0.79686108063804395</c:v>
                </c:pt>
                <c:pt idx="824">
                  <c:v>0.79790284512934195</c:v>
                </c:pt>
                <c:pt idx="825">
                  <c:v>0.79894460962063596</c:v>
                </c:pt>
                <c:pt idx="826">
                  <c:v>0.79998637411193496</c:v>
                </c:pt>
                <c:pt idx="827">
                  <c:v>0.80102813860323097</c:v>
                </c:pt>
                <c:pt idx="828">
                  <c:v>0.80206990309452897</c:v>
                </c:pt>
                <c:pt idx="829">
                  <c:v>0.80311166758582397</c:v>
                </c:pt>
                <c:pt idx="830">
                  <c:v>0.80415343207712098</c:v>
                </c:pt>
                <c:pt idx="831">
                  <c:v>0.80519519656841998</c:v>
                </c:pt>
                <c:pt idx="832">
                  <c:v>0.80623696105971498</c:v>
                </c:pt>
                <c:pt idx="833">
                  <c:v>0.80727872555101499</c:v>
                </c:pt>
                <c:pt idx="834">
                  <c:v>0.80832049004231099</c:v>
                </c:pt>
                <c:pt idx="835">
                  <c:v>0.809362254533605</c:v>
                </c:pt>
                <c:pt idx="836">
                  <c:v>0.810404019024903</c:v>
                </c:pt>
                <c:pt idx="837">
                  <c:v>0.8114457835162</c:v>
                </c:pt>
                <c:pt idx="838">
                  <c:v>0.81248754800749501</c:v>
                </c:pt>
                <c:pt idx="839">
                  <c:v>0.81352931249879301</c:v>
                </c:pt>
                <c:pt idx="840">
                  <c:v>0.81457107699009002</c:v>
                </c:pt>
                <c:pt idx="841">
                  <c:v>0.81561284148138702</c:v>
                </c:pt>
                <c:pt idx="842">
                  <c:v>0.81665460597268502</c:v>
                </c:pt>
                <c:pt idx="843">
                  <c:v>0.81769637046398302</c:v>
                </c:pt>
                <c:pt idx="844">
                  <c:v>0.81873813495527903</c:v>
                </c:pt>
                <c:pt idx="845">
                  <c:v>0.81977989944657603</c:v>
                </c:pt>
                <c:pt idx="846">
                  <c:v>0.82082166393787304</c:v>
                </c:pt>
                <c:pt idx="847">
                  <c:v>0.82186342842917004</c:v>
                </c:pt>
                <c:pt idx="848">
                  <c:v>0.82290519292046704</c:v>
                </c:pt>
                <c:pt idx="849">
                  <c:v>0.82394695741176505</c:v>
                </c:pt>
                <c:pt idx="850">
                  <c:v>0.82498872190305905</c:v>
                </c:pt>
                <c:pt idx="851">
                  <c:v>0.82603048639436005</c:v>
                </c:pt>
                <c:pt idx="852">
                  <c:v>0.82707225088565495</c:v>
                </c:pt>
                <c:pt idx="853">
                  <c:v>0.82811401537695095</c:v>
                </c:pt>
                <c:pt idx="854">
                  <c:v>0.82915577986824696</c:v>
                </c:pt>
                <c:pt idx="855">
                  <c:v>0.83019754435954696</c:v>
                </c:pt>
                <c:pt idx="856">
                  <c:v>0.83123930885084196</c:v>
                </c:pt>
                <c:pt idx="857">
                  <c:v>0.83228107334214096</c:v>
                </c:pt>
                <c:pt idx="858">
                  <c:v>0.83332283783343697</c:v>
                </c:pt>
                <c:pt idx="859">
                  <c:v>0.83436460232473497</c:v>
                </c:pt>
                <c:pt idx="860">
                  <c:v>0.83540636681602998</c:v>
                </c:pt>
                <c:pt idx="861">
                  <c:v>0.83644813130732898</c:v>
                </c:pt>
                <c:pt idx="862">
                  <c:v>0.83748989579862398</c:v>
                </c:pt>
                <c:pt idx="863">
                  <c:v>0.83853166028992099</c:v>
                </c:pt>
                <c:pt idx="864">
                  <c:v>0.83957342478121999</c:v>
                </c:pt>
                <c:pt idx="865">
                  <c:v>0.840615189272514</c:v>
                </c:pt>
                <c:pt idx="866">
                  <c:v>0.841656953763813</c:v>
                </c:pt>
                <c:pt idx="867">
                  <c:v>0.842698718255111</c:v>
                </c:pt>
              </c:numCache>
            </c:numRef>
          </c:xVal>
          <c:yVal>
            <c:numRef>
              <c:f>'ArcTan x_z'!$F$3:$F$870</c:f>
              <c:numCache>
                <c:formatCode>0.00E+00</c:formatCode>
                <c:ptCount val="868"/>
                <c:pt idx="0">
                  <c:v>-2.0175453178880566E-2</c:v>
                </c:pt>
                <c:pt idx="1">
                  <c:v>-8.5553125524656746E-3</c:v>
                </c:pt>
                <c:pt idx="2">
                  <c:v>-7.2547702916432935E-4</c:v>
                </c:pt>
                <c:pt idx="3">
                  <c:v>-1.2721148272310395E-3</c:v>
                </c:pt>
                <c:pt idx="4">
                  <c:v>-8.8212777968678846E-4</c:v>
                </c:pt>
                <c:pt idx="5">
                  <c:v>-6.9864268817958978E-4</c:v>
                </c:pt>
                <c:pt idx="6">
                  <c:v>-6.165628544590341E-4</c:v>
                </c:pt>
                <c:pt idx="7">
                  <c:v>-5.9126722393970839E-4</c:v>
                </c:pt>
                <c:pt idx="8">
                  <c:v>-6.0176269677153092E-4</c:v>
                </c:pt>
                <c:pt idx="9">
                  <c:v>-6.3725139740657968E-4</c:v>
                </c:pt>
                <c:pt idx="10">
                  <c:v>-6.9166864991025831E-4</c:v>
                </c:pt>
                <c:pt idx="11">
                  <c:v>-7.6086150563391488E-4</c:v>
                </c:pt>
                <c:pt idx="12">
                  <c:v>-8.4153700079588306E-4</c:v>
                </c:pt>
                <c:pt idx="13">
                  <c:v>-9.3103790640048463E-4</c:v>
                </c:pt>
                <c:pt idx="14">
                  <c:v>-1.027183218531376E-3</c:v>
                </c:pt>
                <c:pt idx="15">
                  <c:v>-1.1280049820501538E-3</c:v>
                </c:pt>
                <c:pt idx="16">
                  <c:v>-1.2314081284771406E-3</c:v>
                </c:pt>
                <c:pt idx="17">
                  <c:v>-1.3352812534040228E-3</c:v>
                </c:pt>
                <c:pt idx="18">
                  <c:v>-1.4375742549903544E-3</c:v>
                </c:pt>
                <c:pt idx="19">
                  <c:v>-1.5360388764826579E-3</c:v>
                </c:pt>
                <c:pt idx="20">
                  <c:v>-1.6280784570414813E-3</c:v>
                </c:pt>
                <c:pt idx="21">
                  <c:v>-1.7112471127885692E-3</c:v>
                </c:pt>
                <c:pt idx="22">
                  <c:v>-1.7835290673905927E-3</c:v>
                </c:pt>
                <c:pt idx="23">
                  <c:v>-1.8434603830531585E-3</c:v>
                </c:pt>
                <c:pt idx="24">
                  <c:v>-1.8902257108611316E-3</c:v>
                </c:pt>
                <c:pt idx="25">
                  <c:v>-1.9239719706988401E-3</c:v>
                </c:pt>
                <c:pt idx="26">
                  <c:v>-1.9457082714083242E-3</c:v>
                </c:pt>
                <c:pt idx="27">
                  <c:v>-1.9569295180997042E-3</c:v>
                </c:pt>
                <c:pt idx="28">
                  <c:v>-1.9592983789729923E-3</c:v>
                </c:pt>
                <c:pt idx="29">
                  <c:v>-1.9545253515783584E-3</c:v>
                </c:pt>
                <c:pt idx="30">
                  <c:v>-1.9441582310959862E-3</c:v>
                </c:pt>
                <c:pt idx="31">
                  <c:v>-1.9294631414983386E-3</c:v>
                </c:pt>
                <c:pt idx="32">
                  <c:v>-1.9114319375194075E-3</c:v>
                </c:pt>
                <c:pt idx="33">
                  <c:v>-1.8908256918218622E-3</c:v>
                </c:pt>
                <c:pt idx="34">
                  <c:v>-1.8682202252024366E-3</c:v>
                </c:pt>
                <c:pt idx="35">
                  <c:v>-1.8440229199500969E-3</c:v>
                </c:pt>
                <c:pt idx="36">
                  <c:v>-1.8184993819558271E-3</c:v>
                </c:pt>
                <c:pt idx="37">
                  <c:v>-1.7918813396354716E-3</c:v>
                </c:pt>
                <c:pt idx="38">
                  <c:v>-1.7644178305571128E-3</c:v>
                </c:pt>
                <c:pt idx="39">
                  <c:v>-1.7363618727451379E-3</c:v>
                </c:pt>
                <c:pt idx="40">
                  <c:v>-1.7079595372341621E-3</c:v>
                </c:pt>
                <c:pt idx="41">
                  <c:v>-1.6794459082350216E-3</c:v>
                </c:pt>
                <c:pt idx="42">
                  <c:v>-1.6510091057226018E-3</c:v>
                </c:pt>
                <c:pt idx="43">
                  <c:v>-1.6227706013159961E-3</c:v>
                </c:pt>
                <c:pt idx="44">
                  <c:v>-1.5948025872418079E-3</c:v>
                </c:pt>
                <c:pt idx="45">
                  <c:v>-1.5671520953678662E-3</c:v>
                </c:pt>
                <c:pt idx="46">
                  <c:v>-1.5398586201023922E-3</c:v>
                </c:pt>
                <c:pt idx="47">
                  <c:v>-1.5129574450580851E-3</c:v>
                </c:pt>
                <c:pt idx="48">
                  <c:v>-1.4864990908180688E-3</c:v>
                </c:pt>
                <c:pt idx="49">
                  <c:v>-1.4605882508547353E-3</c:v>
                </c:pt>
                <c:pt idx="50">
                  <c:v>-1.4353966685122935E-3</c:v>
                </c:pt>
                <c:pt idx="51">
                  <c:v>-1.4110875483777222E-3</c:v>
                </c:pt>
                <c:pt idx="52">
                  <c:v>-1.3877114305367087E-3</c:v>
                </c:pt>
                <c:pt idx="53">
                  <c:v>-1.3651862832745811E-3</c:v>
                </c:pt>
                <c:pt idx="54">
                  <c:v>-1.3433973810597854E-3</c:v>
                </c:pt>
                <c:pt idx="55">
                  <c:v>-1.3222663747482109E-3</c:v>
                </c:pt>
                <c:pt idx="56">
                  <c:v>-1.3018089794791297E-3</c:v>
                </c:pt>
                <c:pt idx="57">
                  <c:v>-1.2821956819391378E-3</c:v>
                </c:pt>
                <c:pt idx="58">
                  <c:v>-1.2637257481715675E-3</c:v>
                </c:pt>
                <c:pt idx="59">
                  <c:v>-1.2466900728487051E-3</c:v>
                </c:pt>
                <c:pt idx="60">
                  <c:v>-1.2312668580706824E-3</c:v>
                </c:pt>
                <c:pt idx="61">
                  <c:v>-1.2175042999747969E-3</c:v>
                </c:pt>
                <c:pt idx="62">
                  <c:v>-1.2053296338999967E-3</c:v>
                </c:pt>
                <c:pt idx="63">
                  <c:v>-1.1945707491368353E-3</c:v>
                </c:pt>
                <c:pt idx="64">
                  <c:v>-1.1849876193341651E-3</c:v>
                </c:pt>
                <c:pt idx="65">
                  <c:v>-1.1763136963276681E-3</c:v>
                </c:pt>
                <c:pt idx="66">
                  <c:v>-1.1682792427260545E-3</c:v>
                </c:pt>
                <c:pt idx="67">
                  <c:v>-1.1606242890730366E-3</c:v>
                </c:pt>
                <c:pt idx="68">
                  <c:v>-1.1531185591998876E-3</c:v>
                </c:pt>
                <c:pt idx="69">
                  <c:v>-1.1455954090112536E-3</c:v>
                </c:pt>
                <c:pt idx="70">
                  <c:v>-1.1379795639248427E-3</c:v>
                </c:pt>
                <c:pt idx="71">
                  <c:v>-1.130283035807024E-3</c:v>
                </c:pt>
                <c:pt idx="72">
                  <c:v>-1.1225829032277604E-3</c:v>
                </c:pt>
                <c:pt idx="73">
                  <c:v>-1.1149884868488281E-3</c:v>
                </c:pt>
                <c:pt idx="74">
                  <c:v>-1.1076062586527523E-3</c:v>
                </c:pt>
                <c:pt idx="75">
                  <c:v>-1.1005096692904095E-3</c:v>
                </c:pt>
                <c:pt idx="76">
                  <c:v>-1.0937377620258261E-3</c:v>
                </c:pt>
                <c:pt idx="77">
                  <c:v>-1.0873106456619334E-3</c:v>
                </c:pt>
                <c:pt idx="78">
                  <c:v>-1.0812446120883059E-3</c:v>
                </c:pt>
                <c:pt idx="79">
                  <c:v>-1.0755501800197233E-3</c:v>
                </c:pt>
                <c:pt idx="80">
                  <c:v>-1.0702232189622183E-3</c:v>
                </c:pt>
                <c:pt idx="81">
                  <c:v>-1.0652367226353903E-3</c:v>
                </c:pt>
                <c:pt idx="82">
                  <c:v>-1.0605405682878729E-3</c:v>
                </c:pt>
                <c:pt idx="83">
                  <c:v>-1.0560654138850967E-3</c:v>
                </c:pt>
                <c:pt idx="84">
                  <c:v>-1.0517318798266711E-3</c:v>
                </c:pt>
                <c:pt idx="85">
                  <c:v>-1.0474676232667291E-3</c:v>
                </c:pt>
                <c:pt idx="86">
                  <c:v>-1.0432184172204906E-3</c:v>
                </c:pt>
                <c:pt idx="87">
                  <c:v>-1.0389476560252848E-3</c:v>
                </c:pt>
                <c:pt idx="88">
                  <c:v>-1.0346347487813813E-3</c:v>
                </c:pt>
                <c:pt idx="89">
                  <c:v>-1.0302716353195549E-3</c:v>
                </c:pt>
                <c:pt idx="90">
                  <c:v>-1.0258537579220417E-3</c:v>
                </c:pt>
                <c:pt idx="91">
                  <c:v>-1.0213751872632114E-3</c:v>
                </c:pt>
                <c:pt idx="92">
                  <c:v>-1.0168278994585798E-3</c:v>
                </c:pt>
                <c:pt idx="93">
                  <c:v>-1.012197144925044E-3</c:v>
                </c:pt>
                <c:pt idx="94">
                  <c:v>-1.0074608146258038E-3</c:v>
                </c:pt>
                <c:pt idx="95">
                  <c:v>-1.0025979406485825E-3</c:v>
                </c:pt>
                <c:pt idx="96">
                  <c:v>-9.9759265463322095E-4</c:v>
                </c:pt>
                <c:pt idx="97">
                  <c:v>-9.9243564544593005E-4</c:v>
                </c:pt>
                <c:pt idx="98">
                  <c:v>-9.871280623543852E-4</c:v>
                </c:pt>
                <c:pt idx="99">
                  <c:v>-9.8168778053817247E-4</c:v>
                </c:pt>
                <c:pt idx="100">
                  <c:v>-9.7615583078593238E-4</c:v>
                </c:pt>
                <c:pt idx="101">
                  <c:v>-9.7059858625359811E-4</c:v>
                </c:pt>
                <c:pt idx="102">
                  <c:v>-9.6511290483413477E-4</c:v>
                </c:pt>
                <c:pt idx="103">
                  <c:v>-9.5982584088251095E-4</c:v>
                </c:pt>
                <c:pt idx="104">
                  <c:v>-9.5488074549722305E-4</c:v>
                </c:pt>
                <c:pt idx="105">
                  <c:v>-9.5037040848033395E-4</c:v>
                </c:pt>
                <c:pt idx="106">
                  <c:v>-9.4625570714856693E-4</c:v>
                </c:pt>
                <c:pt idx="107">
                  <c:v>-9.423656800635476E-4</c:v>
                </c:pt>
                <c:pt idx="108">
                  <c:v>-9.3844871336860186E-4</c:v>
                </c:pt>
                <c:pt idx="109">
                  <c:v>-9.3428675146479663E-4</c:v>
                </c:pt>
                <c:pt idx="110">
                  <c:v>-9.2976854544132869E-4</c:v>
                </c:pt>
                <c:pt idx="111">
                  <c:v>-9.2484648367733701E-4</c:v>
                </c:pt>
                <c:pt idx="112">
                  <c:v>-9.1952873725626686E-4</c:v>
                </c:pt>
                <c:pt idx="113">
                  <c:v>-9.1398666167841766E-4</c:v>
                </c:pt>
                <c:pt idx="114">
                  <c:v>-9.0853406539527775E-4</c:v>
                </c:pt>
                <c:pt idx="115">
                  <c:v>-9.0345042714121224E-4</c:v>
                </c:pt>
                <c:pt idx="116">
                  <c:v>-8.9895030128741042E-4</c:v>
                </c:pt>
                <c:pt idx="117">
                  <c:v>-8.9520278804652062E-4</c:v>
                </c:pt>
                <c:pt idx="118">
                  <c:v>-8.9214544894719854E-4</c:v>
                </c:pt>
                <c:pt idx="119">
                  <c:v>-8.8944507451518015E-4</c:v>
                </c:pt>
                <c:pt idx="120">
                  <c:v>-8.8683673655313847E-4</c:v>
                </c:pt>
                <c:pt idx="121">
                  <c:v>-8.843098051553622E-4</c:v>
                </c:pt>
                <c:pt idx="122">
                  <c:v>-8.8191607818996834E-4</c:v>
                </c:pt>
                <c:pt idx="123">
                  <c:v>-8.7971258210192314E-4</c:v>
                </c:pt>
                <c:pt idx="124">
                  <c:v>-8.7781398205218021E-4</c:v>
                </c:pt>
                <c:pt idx="125">
                  <c:v>-8.7630951063479207E-4</c:v>
                </c:pt>
                <c:pt idx="126">
                  <c:v>-8.7515176423958504E-4</c:v>
                </c:pt>
                <c:pt idx="127">
                  <c:v>-8.7429002816077374E-4</c:v>
                </c:pt>
                <c:pt idx="128">
                  <c:v>-8.7375423660024691E-4</c:v>
                </c:pt>
                <c:pt idx="129">
                  <c:v>-8.7357477950407198E-4</c:v>
                </c:pt>
                <c:pt idx="130">
                  <c:v>-8.7369178168097343E-4</c:v>
                </c:pt>
                <c:pt idx="131">
                  <c:v>-8.7401515194041306E-4</c:v>
                </c:pt>
                <c:pt idx="132">
                  <c:v>-8.7446425550415368E-4</c:v>
                </c:pt>
                <c:pt idx="133">
                  <c:v>-8.7497886250933468E-4</c:v>
                </c:pt>
                <c:pt idx="134">
                  <c:v>-8.7552384725211364E-4</c:v>
                </c:pt>
                <c:pt idx="135">
                  <c:v>-8.7608594361709134E-4</c:v>
                </c:pt>
                <c:pt idx="136">
                  <c:v>-8.7665767977709982E-4</c:v>
                </c:pt>
                <c:pt idx="137">
                  <c:v>-8.7722826327578255E-4</c:v>
                </c:pt>
                <c:pt idx="138">
                  <c:v>-8.7778511990094135E-4</c:v>
                </c:pt>
                <c:pt idx="139">
                  <c:v>-8.7831632452545314E-4</c:v>
                </c:pt>
                <c:pt idx="140">
                  <c:v>-8.7881276348352356E-4</c:v>
                </c:pt>
                <c:pt idx="141">
                  <c:v>-8.7927335925649204E-4</c:v>
                </c:pt>
                <c:pt idx="142">
                  <c:v>-8.7970345895594694E-4</c:v>
                </c:pt>
                <c:pt idx="143">
                  <c:v>-8.8011030086311396E-4</c:v>
                </c:pt>
                <c:pt idx="144">
                  <c:v>-8.8050057480428814E-4</c:v>
                </c:pt>
                <c:pt idx="145">
                  <c:v>-8.8087940618695917E-4</c:v>
                </c:pt>
                <c:pt idx="146">
                  <c:v>-8.8124983465333675E-4</c:v>
                </c:pt>
                <c:pt idx="147">
                  <c:v>-8.8161362873252238E-4</c:v>
                </c:pt>
                <c:pt idx="148">
                  <c:v>-8.8197178664505081E-4</c:v>
                </c:pt>
                <c:pt idx="149">
                  <c:v>-8.8232446650472068E-4</c:v>
                </c:pt>
                <c:pt idx="150">
                  <c:v>-8.8267143445468069E-4</c:v>
                </c:pt>
                <c:pt idx="151">
                  <c:v>-8.83012704083259E-4</c:v>
                </c:pt>
                <c:pt idx="152">
                  <c:v>-8.8334834118894542E-4</c:v>
                </c:pt>
                <c:pt idx="153">
                  <c:v>-8.8367837125183509E-4</c:v>
                </c:pt>
                <c:pt idx="154">
                  <c:v>-8.8400288298638035E-4</c:v>
                </c:pt>
                <c:pt idx="155">
                  <c:v>-8.8432199827931509E-4</c:v>
                </c:pt>
                <c:pt idx="156">
                  <c:v>-8.8463583142034136E-4</c:v>
                </c:pt>
                <c:pt idx="157">
                  <c:v>-8.8494448875959565E-4</c:v>
                </c:pt>
                <c:pt idx="158">
                  <c:v>-8.8524809978876313E-4</c:v>
                </c:pt>
                <c:pt idx="159">
                  <c:v>-8.8554679324112466E-4</c:v>
                </c:pt>
                <c:pt idx="160">
                  <c:v>-8.85840675804651E-4</c:v>
                </c:pt>
                <c:pt idx="161">
                  <c:v>-8.8612982188059747E-4</c:v>
                </c:pt>
                <c:pt idx="162">
                  <c:v>-8.8641426828780687E-4</c:v>
                </c:pt>
                <c:pt idx="163">
                  <c:v>-8.8669400978722967E-4</c:v>
                </c:pt>
                <c:pt idx="164">
                  <c:v>-8.8696907260656717E-4</c:v>
                </c:pt>
                <c:pt idx="165">
                  <c:v>-8.8723956134625578E-4</c:v>
                </c:pt>
                <c:pt idx="166">
                  <c:v>-8.8750566943643762E-4</c:v>
                </c:pt>
                <c:pt idx="167">
                  <c:v>-8.8776765826977227E-4</c:v>
                </c:pt>
                <c:pt idx="168">
                  <c:v>-8.8802579390264303E-4</c:v>
                </c:pt>
                <c:pt idx="169">
                  <c:v>-8.8828028849049611E-4</c:v>
                </c:pt>
                <c:pt idx="170">
                  <c:v>-8.8853133471476439E-4</c:v>
                </c:pt>
                <c:pt idx="171">
                  <c:v>-8.8877909739303442E-4</c:v>
                </c:pt>
                <c:pt idx="172">
                  <c:v>-8.8902370251737388E-4</c:v>
                </c:pt>
                <c:pt idx="173">
                  <c:v>-8.8926524912167043E-4</c:v>
                </c:pt>
                <c:pt idx="174">
                  <c:v>-8.8950376999734869E-4</c:v>
                </c:pt>
                <c:pt idx="175">
                  <c:v>-8.8973915838347123E-4</c:v>
                </c:pt>
                <c:pt idx="176">
                  <c:v>-8.8997120014845893E-4</c:v>
                </c:pt>
                <c:pt idx="177">
                  <c:v>-8.9019968824333932E-4</c:v>
                </c:pt>
                <c:pt idx="178">
                  <c:v>-8.9042451632451777E-4</c:v>
                </c:pt>
                <c:pt idx="179">
                  <c:v>-8.9064572507312114E-4</c:v>
                </c:pt>
                <c:pt idx="180">
                  <c:v>-8.9086347533953454E-4</c:v>
                </c:pt>
                <c:pt idx="181">
                  <c:v>-8.9107799149823518E-4</c:v>
                </c:pt>
                <c:pt idx="182">
                  <c:v>-8.912894871690658E-4</c:v>
                </c:pt>
                <c:pt idx="183">
                  <c:v>-8.9149811030403349E-4</c:v>
                </c:pt>
                <c:pt idx="184">
                  <c:v>-8.9170394342601178E-4</c:v>
                </c:pt>
                <c:pt idx="185">
                  <c:v>-8.9190703933812233E-4</c:v>
                </c:pt>
                <c:pt idx="186">
                  <c:v>-8.921074531683138E-4</c:v>
                </c:pt>
                <c:pt idx="187">
                  <c:v>-8.9230520425707797E-4</c:v>
                </c:pt>
                <c:pt idx="188">
                  <c:v>-8.9250025944977108E-4</c:v>
                </c:pt>
                <c:pt idx="189">
                  <c:v>-8.926925818722825E-4</c:v>
                </c:pt>
                <c:pt idx="190">
                  <c:v>-8.9288213820638341E-4</c:v>
                </c:pt>
                <c:pt idx="191">
                  <c:v>-8.9306890060505669E-4</c:v>
                </c:pt>
                <c:pt idx="192">
                  <c:v>-8.9325287822432712E-4</c:v>
                </c:pt>
                <c:pt idx="193">
                  <c:v>-8.9343412852802028E-4</c:v>
                </c:pt>
                <c:pt idx="194">
                  <c:v>-8.9361271171519688E-4</c:v>
                </c:pt>
                <c:pt idx="195">
                  <c:v>-8.9378868622620971E-4</c:v>
                </c:pt>
                <c:pt idx="196">
                  <c:v>-8.9396210880647229E-4</c:v>
                </c:pt>
                <c:pt idx="197">
                  <c:v>-8.9413303456736717E-4</c:v>
                </c:pt>
                <c:pt idx="198">
                  <c:v>-8.9430151704477333E-4</c:v>
                </c:pt>
                <c:pt idx="199">
                  <c:v>-8.9446760825486425E-4</c:v>
                </c:pt>
                <c:pt idx="200">
                  <c:v>-8.9463135874771383E-4</c:v>
                </c:pt>
                <c:pt idx="201">
                  <c:v>-8.9479281765854736E-4</c:v>
                </c:pt>
                <c:pt idx="202">
                  <c:v>-8.949520327569203E-4</c:v>
                </c:pt>
                <c:pt idx="203">
                  <c:v>-8.9510905049383291E-4</c:v>
                </c:pt>
                <c:pt idx="204">
                  <c:v>-8.9526391604691149E-4</c:v>
                </c:pt>
                <c:pt idx="205">
                  <c:v>-8.9541667336374715E-4</c:v>
                </c:pt>
                <c:pt idx="206">
                  <c:v>-8.9556736520347347E-4</c:v>
                </c:pt>
                <c:pt idx="207">
                  <c:v>-8.9571603317667133E-4</c:v>
                </c:pt>
                <c:pt idx="208">
                  <c:v>-8.9586271778367558E-4</c:v>
                </c:pt>
                <c:pt idx="209">
                  <c:v>-8.9600745845135857E-4</c:v>
                </c:pt>
                <c:pt idx="210">
                  <c:v>-8.9615029356846171E-4</c:v>
                </c:pt>
                <c:pt idx="211">
                  <c:v>-8.9629126051953977E-4</c:v>
                </c:pt>
                <c:pt idx="212">
                  <c:v>-8.9643039571758309E-4</c:v>
                </c:pt>
                <c:pt idx="213">
                  <c:v>-8.9656773463537448E-4</c:v>
                </c:pt>
                <c:pt idx="214">
                  <c:v>-8.967033118356414E-4</c:v>
                </c:pt>
                <c:pt idx="215">
                  <c:v>-8.9683716100005448E-4</c:v>
                </c:pt>
                <c:pt idx="216">
                  <c:v>-8.9696931495712338E-4</c:v>
                </c:pt>
                <c:pt idx="217">
                  <c:v>-8.9709980570904077E-4</c:v>
                </c:pt>
                <c:pt idx="218">
                  <c:v>-8.9722866445751204E-4</c:v>
                </c:pt>
                <c:pt idx="219">
                  <c:v>-8.9735592162865834E-4</c:v>
                </c:pt>
                <c:pt idx="220">
                  <c:v>-8.9748160689691325E-4</c:v>
                </c:pt>
                <c:pt idx="221">
                  <c:v>-8.9760574920812479E-4</c:v>
                </c:pt>
                <c:pt idx="222">
                  <c:v>-8.9772837680180328E-4</c:v>
                </c:pt>
                <c:pt idx="223">
                  <c:v>-8.9784951723249071E-4</c:v>
                </c:pt>
                <c:pt idx="224">
                  <c:v>-8.9796919739042224E-4</c:v>
                </c:pt>
                <c:pt idx="225">
                  <c:v>-8.9808744352144992E-4</c:v>
                </c:pt>
                <c:pt idx="226">
                  <c:v>-8.9820428124617315E-4</c:v>
                </c:pt>
                <c:pt idx="227">
                  <c:v>-8.9831973557849836E-4</c:v>
                </c:pt>
                <c:pt idx="228">
                  <c:v>-8.9843383094348375E-4</c:v>
                </c:pt>
                <c:pt idx="229">
                  <c:v>-8.9854659119454196E-4</c:v>
                </c:pt>
                <c:pt idx="230">
                  <c:v>-8.9865803963009021E-4</c:v>
                </c:pt>
                <c:pt idx="231">
                  <c:v>-8.987681990095715E-4</c:v>
                </c:pt>
                <c:pt idx="232">
                  <c:v>-8.9887709156897871E-4</c:v>
                </c:pt>
                <c:pt idx="233">
                  <c:v>-8.9898473903581629E-4</c:v>
                </c:pt>
                <c:pt idx="234">
                  <c:v>-8.9909116264352655E-4</c:v>
                </c:pt>
                <c:pt idx="235">
                  <c:v>-8.9919638314547455E-4</c:v>
                </c:pt>
                <c:pt idx="236">
                  <c:v>-8.9930042082843364E-4</c:v>
                </c:pt>
                <c:pt idx="237">
                  <c:v>-8.9940329552562601E-4</c:v>
                </c:pt>
                <c:pt idx="238">
                  <c:v>-8.9950502662932211E-4</c:v>
                </c:pt>
                <c:pt idx="239">
                  <c:v>-8.9960563310305082E-4</c:v>
                </c:pt>
                <c:pt idx="240">
                  <c:v>-8.9970513349333693E-4</c:v>
                </c:pt>
                <c:pt idx="241">
                  <c:v>-8.9980354594114647E-4</c:v>
                </c:pt>
                <c:pt idx="242">
                  <c:v>-8.9990088819288938E-4</c:v>
                </c:pt>
                <c:pt idx="243">
                  <c:v>-8.999971776110882E-4</c:v>
                </c:pt>
                <c:pt idx="244">
                  <c:v>-9.0009243118472455E-4</c:v>
                </c:pt>
                <c:pt idx="245">
                  <c:v>-9.0018666553918689E-4</c:v>
                </c:pt>
                <c:pt idx="246">
                  <c:v>-9.0027989694597987E-4</c:v>
                </c:pt>
                <c:pt idx="247">
                  <c:v>-9.0037214133211201E-4</c:v>
                </c:pt>
                <c:pt idx="248">
                  <c:v>-9.0046341428909652E-4</c:v>
                </c:pt>
                <c:pt idx="249">
                  <c:v>-9.0055373108178778E-4</c:v>
                </c:pt>
                <c:pt idx="250">
                  <c:v>-9.0064310665688571E-4</c:v>
                </c:pt>
                <c:pt idx="251">
                  <c:v>-9.0073155565118098E-4</c:v>
                </c:pt>
                <c:pt idx="252">
                  <c:v>-9.0081909239954805E-4</c:v>
                </c:pt>
                <c:pt idx="253">
                  <c:v>-9.0090573094266091E-4</c:v>
                </c:pt>
                <c:pt idx="254">
                  <c:v>-9.0099148503454169E-4</c:v>
                </c:pt>
                <c:pt idx="255">
                  <c:v>-9.0107636814981825E-4</c:v>
                </c:pt>
                <c:pt idx="256">
                  <c:v>-9.0116039349078349E-4</c:v>
                </c:pt>
                <c:pt idx="257">
                  <c:v>-9.0124357399425537E-4</c:v>
                </c:pt>
                <c:pt idx="258">
                  <c:v>-9.0132592233819738E-4</c:v>
                </c:pt>
                <c:pt idx="259">
                  <c:v>-9.0140745094815914E-4</c:v>
                </c:pt>
                <c:pt idx="260">
                  <c:v>-9.0148817200354876E-4</c:v>
                </c:pt>
                <c:pt idx="261">
                  <c:v>-9.0156809744367666E-4</c:v>
                </c:pt>
                <c:pt idx="262">
                  <c:v>-9.0164723897366529E-4</c:v>
                </c:pt>
                <c:pt idx="263">
                  <c:v>-9.0172560807014017E-4</c:v>
                </c:pt>
                <c:pt idx="264">
                  <c:v>-9.0180321598677356E-4</c:v>
                </c:pt>
                <c:pt idx="265">
                  <c:v>-9.018800737597137E-4</c:v>
                </c:pt>
                <c:pt idx="266">
                  <c:v>-9.0195619221277411E-4</c:v>
                </c:pt>
                <c:pt idx="267">
                  <c:v>-9.0203158196251678E-4</c:v>
                </c:pt>
                <c:pt idx="268">
                  <c:v>-9.0210625342322713E-4</c:v>
                </c:pt>
                <c:pt idx="269">
                  <c:v>-9.0218021681166664E-4</c:v>
                </c:pt>
                <c:pt idx="270">
                  <c:v>-9.022534821517545E-4</c:v>
                </c:pt>
                <c:pt idx="271">
                  <c:v>-9.0232605927909179E-4</c:v>
                </c:pt>
                <c:pt idx="272">
                  <c:v>-9.0239795784536345E-4</c:v>
                </c:pt>
                <c:pt idx="273">
                  <c:v>-9.024691873226172E-4</c:v>
                </c:pt>
                <c:pt idx="274">
                  <c:v>-9.0253975700742262E-4</c:v>
                </c:pt>
                <c:pt idx="275">
                  <c:v>-9.0260967602491732E-4</c:v>
                </c:pt>
                <c:pt idx="276">
                  <c:v>-9.0267895333273943E-4</c:v>
                </c:pt>
                <c:pt idx="277">
                  <c:v>-9.0274759772485363E-4</c:v>
                </c:pt>
                <c:pt idx="278">
                  <c:v>-9.0281561783526402E-4</c:v>
                </c:pt>
                <c:pt idx="279">
                  <c:v>-9.0288302214167613E-4</c:v>
                </c:pt>
                <c:pt idx="280">
                  <c:v>-9.0294981896893141E-4</c:v>
                </c:pt>
                <c:pt idx="281">
                  <c:v>-9.0301601649254006E-4</c:v>
                </c:pt>
                <c:pt idx="282">
                  <c:v>-9.0308162274193107E-4</c:v>
                </c:pt>
                <c:pt idx="283">
                  <c:v>-9.0314664560375152E-4</c:v>
                </c:pt>
                <c:pt idx="284">
                  <c:v>-9.0321109282499672E-4</c:v>
                </c:pt>
                <c:pt idx="285">
                  <c:v>-9.0327497201612766E-4</c:v>
                </c:pt>
                <c:pt idx="286">
                  <c:v>-9.0333829065399952E-4</c:v>
                </c:pt>
                <c:pt idx="287">
                  <c:v>-9.0340105608485276E-4</c:v>
                </c:pt>
                <c:pt idx="288">
                  <c:v>-9.0346327552709394E-4</c:v>
                </c:pt>
                <c:pt idx="289">
                  <c:v>-9.035249560741085E-4</c:v>
                </c:pt>
                <c:pt idx="290">
                  <c:v>-9.0358610469692079E-4</c:v>
                </c:pt>
                <c:pt idx="291">
                  <c:v>-9.0364672824684567E-4</c:v>
                </c:pt>
                <c:pt idx="292">
                  <c:v>-9.0370683345804693E-4</c:v>
                </c:pt>
                <c:pt idx="293">
                  <c:v>-9.0376642695000678E-4</c:v>
                </c:pt>
                <c:pt idx="294">
                  <c:v>-9.0382551522999108E-4</c:v>
                </c:pt>
                <c:pt idx="295">
                  <c:v>-9.0388410469537713E-4</c:v>
                </c:pt>
                <c:pt idx="296">
                  <c:v>-9.0394220163599547E-4</c:v>
                </c:pt>
                <c:pt idx="297">
                  <c:v>-9.0399981223638064E-4</c:v>
                </c:pt>
                <c:pt idx="298">
                  <c:v>-9.0405694257793409E-4</c:v>
                </c:pt>
                <c:pt idx="299">
                  <c:v>-9.0411359864109515E-4</c:v>
                </c:pt>
                <c:pt idx="300">
                  <c:v>-9.0416978630743054E-4</c:v>
                </c:pt>
                <c:pt idx="301">
                  <c:v>-9.0422551136162994E-4</c:v>
                </c:pt>
                <c:pt idx="302">
                  <c:v>-9.0428077949354928E-4</c:v>
                </c:pt>
                <c:pt idx="303">
                  <c:v>-9.0433559630008985E-4</c:v>
                </c:pt>
                <c:pt idx="304">
                  <c:v>-9.0438996728712758E-4</c:v>
                </c:pt>
                <c:pt idx="305">
                  <c:v>-9.0444389787134964E-4</c:v>
                </c:pt>
                <c:pt idx="306">
                  <c:v>-9.0449739338203711E-4</c:v>
                </c:pt>
                <c:pt idx="307">
                  <c:v>-9.0455045906283284E-4</c:v>
                </c:pt>
                <c:pt idx="308">
                  <c:v>-9.0460310007345541E-4</c:v>
                </c:pt>
                <c:pt idx="309">
                  <c:v>-9.0465532149136248E-4</c:v>
                </c:pt>
                <c:pt idx="310">
                  <c:v>-9.047071283134067E-4</c:v>
                </c:pt>
                <c:pt idx="311">
                  <c:v>-9.0475852545739274E-4</c:v>
                </c:pt>
                <c:pt idx="312">
                  <c:v>-9.0480951776365098E-4</c:v>
                </c:pt>
                <c:pt idx="313">
                  <c:v>-9.0486010999659187E-4</c:v>
                </c:pt>
                <c:pt idx="314">
                  <c:v>-9.0491030684612401E-4</c:v>
                </c:pt>
                <c:pt idx="315">
                  <c:v>-9.049601129291425E-4</c:v>
                </c:pt>
                <c:pt idx="316">
                  <c:v>-9.0500953279095081E-4</c:v>
                </c:pt>
                <c:pt idx="317">
                  <c:v>-9.050585709066267E-4</c:v>
                </c:pt>
                <c:pt idx="318">
                  <c:v>-9.051072316823873E-4</c:v>
                </c:pt>
                <c:pt idx="319">
                  <c:v>-9.0515551945687166E-4</c:v>
                </c:pt>
                <c:pt idx="320">
                  <c:v>-9.0520343850247981E-4</c:v>
                </c:pt>
                <c:pt idx="321">
                  <c:v>-9.0525099302661474E-4</c:v>
                </c:pt>
                <c:pt idx="322">
                  <c:v>-9.0529818717289949E-4</c:v>
                </c:pt>
                <c:pt idx="323">
                  <c:v>-9.0534502502239897E-4</c:v>
                </c:pt>
                <c:pt idx="324">
                  <c:v>-9.0539151059477465E-4</c:v>
                </c:pt>
                <c:pt idx="325">
                  <c:v>-9.0543764784946389E-4</c:v>
                </c:pt>
                <c:pt idx="326">
                  <c:v>-9.0548344068679847E-4</c:v>
                </c:pt>
                <c:pt idx="327">
                  <c:v>-9.0552889294907173E-4</c:v>
                </c:pt>
                <c:pt idx="328">
                  <c:v>-9.0557400842164134E-4</c:v>
                </c:pt>
                <c:pt idx="329">
                  <c:v>-9.056187908339791E-4</c:v>
                </c:pt>
                <c:pt idx="330">
                  <c:v>-9.0566324386070194E-4</c:v>
                </c:pt>
                <c:pt idx="331">
                  <c:v>-9.0570737112256102E-4</c:v>
                </c:pt>
                <c:pt idx="332">
                  <c:v>-9.0575117618742825E-4</c:v>
                </c:pt>
                <c:pt idx="333">
                  <c:v>-9.0579466257126903E-4</c:v>
                </c:pt>
                <c:pt idx="334">
                  <c:v>-9.0583783373908704E-4</c:v>
                </c:pt>
                <c:pt idx="335">
                  <c:v>-9.0588069310581511E-4</c:v>
                </c:pt>
                <c:pt idx="336">
                  <c:v>-9.0592324403724743E-4</c:v>
                </c:pt>
                <c:pt idx="337">
                  <c:v>-9.0596548985090268E-4</c:v>
                </c:pt>
                <c:pt idx="338">
                  <c:v>-9.060074338169018E-4</c:v>
                </c:pt>
                <c:pt idx="339">
                  <c:v>-9.0604907915879109E-4</c:v>
                </c:pt>
                <c:pt idx="340">
                  <c:v>-9.0609042905438048E-4</c:v>
                </c:pt>
                <c:pt idx="341">
                  <c:v>-9.0613148663656494E-4</c:v>
                </c:pt>
                <c:pt idx="342">
                  <c:v>-9.0617225499406949E-4</c:v>
                </c:pt>
                <c:pt idx="343">
                  <c:v>-9.0621273717229141E-4</c:v>
                </c:pt>
                <c:pt idx="344">
                  <c:v>-9.0625293617399235E-4</c:v>
                </c:pt>
                <c:pt idx="345">
                  <c:v>-9.0629285496009486E-4</c:v>
                </c:pt>
                <c:pt idx="346">
                  <c:v>-9.0633249645036837E-4</c:v>
                </c:pt>
                <c:pt idx="347">
                  <c:v>-9.0637186352417447E-4</c:v>
                </c:pt>
                <c:pt idx="348">
                  <c:v>-9.0641095902112669E-4</c:v>
                </c:pt>
                <c:pt idx="349">
                  <c:v>-9.0644978574181507E-4</c:v>
                </c:pt>
                <c:pt idx="350">
                  <c:v>-9.0648834644844252E-4</c:v>
                </c:pt>
                <c:pt idx="351">
                  <c:v>-9.0652664386549787E-4</c:v>
                </c:pt>
                <c:pt idx="352">
                  <c:v>-9.0656468068038207E-4</c:v>
                </c:pt>
                <c:pt idx="353">
                  <c:v>-9.0660245954405272E-4</c:v>
                </c:pt>
                <c:pt idx="354">
                  <c:v>-9.0663998307164123E-4</c:v>
                </c:pt>
                <c:pt idx="355">
                  <c:v>-9.0667725384302889E-4</c:v>
                </c:pt>
                <c:pt idx="356">
                  <c:v>-9.0671427440347724E-4</c:v>
                </c:pt>
                <c:pt idx="357">
                  <c:v>-9.0675104726417675E-4</c:v>
                </c:pt>
                <c:pt idx="358">
                  <c:v>-9.0678757490282851E-4</c:v>
                </c:pt>
                <c:pt idx="359">
                  <c:v>-9.0682385976419827E-4</c:v>
                </c:pt>
                <c:pt idx="360">
                  <c:v>-9.0685990426066405E-4</c:v>
                </c:pt>
                <c:pt idx="361">
                  <c:v>-9.0689571077273766E-4</c:v>
                </c:pt>
                <c:pt idx="362">
                  <c:v>-9.0693128164961556E-4</c:v>
                </c:pt>
                <c:pt idx="363">
                  <c:v>-9.0696661920966915E-4</c:v>
                </c:pt>
                <c:pt idx="364">
                  <c:v>-9.0700172574094623E-4</c:v>
                </c:pt>
                <c:pt idx="365">
                  <c:v>-9.070366035016902E-4</c:v>
                </c:pt>
                <c:pt idx="366">
                  <c:v>-9.0707125472080756E-4</c:v>
                </c:pt>
                <c:pt idx="367">
                  <c:v>-9.071056815983258E-4</c:v>
                </c:pt>
                <c:pt idx="368">
                  <c:v>-9.0713988630590232E-4</c:v>
                </c:pt>
                <c:pt idx="369">
                  <c:v>-9.0717387098723334E-4</c:v>
                </c:pt>
                <c:pt idx="370">
                  <c:v>-9.0720763775853678E-4</c:v>
                </c:pt>
                <c:pt idx="371">
                  <c:v>-9.0724118870897589E-4</c:v>
                </c:pt>
                <c:pt idx="372">
                  <c:v>-9.0727452590109016E-4</c:v>
                </c:pt>
                <c:pt idx="373">
                  <c:v>-9.0730765137123277E-4</c:v>
                </c:pt>
                <c:pt idx="374">
                  <c:v>-9.0734056712995267E-4</c:v>
                </c:pt>
                <c:pt idx="375">
                  <c:v>-9.0737327516244605E-4</c:v>
                </c:pt>
                <c:pt idx="376">
                  <c:v>-9.0740577742890783E-4</c:v>
                </c:pt>
                <c:pt idx="377">
                  <c:v>-9.0743807586496708E-4</c:v>
                </c:pt>
                <c:pt idx="378">
                  <c:v>-9.0747017238204013E-4</c:v>
                </c:pt>
                <c:pt idx="379">
                  <c:v>-9.0750206886772101E-4</c:v>
                </c:pt>
                <c:pt idx="380">
                  <c:v>-9.0753376718614998E-4</c:v>
                </c:pt>
                <c:pt idx="381">
                  <c:v>-9.0756526917837462E-4</c:v>
                </c:pt>
                <c:pt idx="382">
                  <c:v>-9.0759657666270943E-4</c:v>
                </c:pt>
                <c:pt idx="383">
                  <c:v>-9.0762769143508425E-4</c:v>
                </c:pt>
                <c:pt idx="384">
                  <c:v>-9.0765861526937797E-4</c:v>
                </c:pt>
                <c:pt idx="385">
                  <c:v>-9.0768934991778099E-4</c:v>
                </c:pt>
                <c:pt idx="386">
                  <c:v>-9.0771989711110163E-4</c:v>
                </c:pt>
                <c:pt idx="387">
                  <c:v>-9.0775025855909094E-4</c:v>
                </c:pt>
                <c:pt idx="388">
                  <c:v>-9.0778043595078736E-4</c:v>
                </c:pt>
                <c:pt idx="389">
                  <c:v>-9.0781043095479865E-4</c:v>
                </c:pt>
                <c:pt idx="390">
                  <c:v>-9.0784024521964064E-4</c:v>
                </c:pt>
                <c:pt idx="391">
                  <c:v>-9.0786988037399414E-4</c:v>
                </c:pt>
                <c:pt idx="392">
                  <c:v>-9.0789933802706054E-4</c:v>
                </c:pt>
                <c:pt idx="393">
                  <c:v>-9.0792861976879381E-4</c:v>
                </c:pt>
                <c:pt idx="394">
                  <c:v>-9.0795772717024582E-4</c:v>
                </c:pt>
                <c:pt idx="395">
                  <c:v>-9.0798666178378874E-4</c:v>
                </c:pt>
                <c:pt idx="396">
                  <c:v>-9.080154251434276E-4</c:v>
                </c:pt>
                <c:pt idx="397">
                  <c:v>-9.0804401876507694E-4</c:v>
                </c:pt>
                <c:pt idx="398">
                  <c:v>-9.0807244414679324E-4</c:v>
                </c:pt>
                <c:pt idx="399">
                  <c:v>-9.0810070276905498E-4</c:v>
                </c:pt>
                <c:pt idx="400">
                  <c:v>-9.0812879609504147E-4</c:v>
                </c:pt>
                <c:pt idx="401">
                  <c:v>-9.0815672557085039E-4</c:v>
                </c:pt>
                <c:pt idx="402">
                  <c:v>-9.0818449262575587E-4</c:v>
                </c:pt>
                <c:pt idx="403">
                  <c:v>-9.0821209867246206E-4</c:v>
                </c:pt>
                <c:pt idx="404">
                  <c:v>-9.0823954510734612E-4</c:v>
                </c:pt>
                <c:pt idx="405">
                  <c:v>-9.0826683331067114E-4</c:v>
                </c:pt>
                <c:pt idx="406">
                  <c:v>-9.0829396464683324E-4</c:v>
                </c:pt>
                <c:pt idx="407">
                  <c:v>-9.083209404645875E-4</c:v>
                </c:pt>
                <c:pt idx="408">
                  <c:v>-9.0834776209728404E-4</c:v>
                </c:pt>
                <c:pt idx="409">
                  <c:v>-9.0837443086306071E-4</c:v>
                </c:pt>
                <c:pt idx="410">
                  <c:v>-9.0840094806506912E-4</c:v>
                </c:pt>
                <c:pt idx="411">
                  <c:v>-9.0842731499170693E-4</c:v>
                </c:pt>
                <c:pt idx="412">
                  <c:v>-9.0845353291679385E-4</c:v>
                </c:pt>
                <c:pt idx="413">
                  <c:v>-9.0847960309980004E-4</c:v>
                </c:pt>
                <c:pt idx="414">
                  <c:v>-9.0850552678604305E-4</c:v>
                </c:pt>
                <c:pt idx="415">
                  <c:v>-9.0853130520689033E-4</c:v>
                </c:pt>
                <c:pt idx="416">
                  <c:v>-9.0855693957992919E-4</c:v>
                </c:pt>
                <c:pt idx="417">
                  <c:v>-9.0858243110918222E-4</c:v>
                </c:pt>
                <c:pt idx="418">
                  <c:v>-9.0860778098530873E-4</c:v>
                </c:pt>
                <c:pt idx="419">
                  <c:v>-9.0863299038575435E-4</c:v>
                </c:pt>
                <c:pt idx="420">
                  <c:v>-9.0865806047495882E-4</c:v>
                </c:pt>
                <c:pt idx="421">
                  <c:v>-9.0868299240451757E-4</c:v>
                </c:pt>
                <c:pt idx="422">
                  <c:v>-9.0870778731338313E-4</c:v>
                </c:pt>
                <c:pt idx="423">
                  <c:v>-9.0873244632801056E-4</c:v>
                </c:pt>
                <c:pt idx="424">
                  <c:v>-9.087569705625492E-4</c:v>
                </c:pt>
                <c:pt idx="425">
                  <c:v>-9.0878136111900709E-4</c:v>
                </c:pt>
                <c:pt idx="426">
                  <c:v>-9.0880561908739078E-4</c:v>
                </c:pt>
                <c:pt idx="427">
                  <c:v>-9.0882974554590365E-4</c:v>
                </c:pt>
                <c:pt idx="428">
                  <c:v>-9.0885374156109513E-4</c:v>
                </c:pt>
                <c:pt idx="429">
                  <c:v>-9.0887760818799735E-4</c:v>
                </c:pt>
                <c:pt idx="430">
                  <c:v>-9.0890134647030431E-4</c:v>
                </c:pt>
                <c:pt idx="431">
                  <c:v>-9.0892495744051519E-4</c:v>
                </c:pt>
                <c:pt idx="432">
                  <c:v>-9.0894844212008872E-4</c:v>
                </c:pt>
                <c:pt idx="433">
                  <c:v>-9.0897180151957148E-4</c:v>
                </c:pt>
                <c:pt idx="434">
                  <c:v>-9.0899503663877058E-4</c:v>
                </c:pt>
                <c:pt idx="435">
                  <c:v>-9.0901814846686981E-4</c:v>
                </c:pt>
                <c:pt idx="436">
                  <c:v>-9.090411379825957E-4</c:v>
                </c:pt>
                <c:pt idx="437">
                  <c:v>-9.090640061543443E-4</c:v>
                </c:pt>
                <c:pt idx="438">
                  <c:v>-9.0908675394029803E-4</c:v>
                </c:pt>
                <c:pt idx="439">
                  <c:v>-9.0910938228858801E-4</c:v>
                </c:pt>
                <c:pt idx="440">
                  <c:v>-9.0913189213743249E-4</c:v>
                </c:pt>
                <c:pt idx="441">
                  <c:v>-9.0915428441520625E-4</c:v>
                </c:pt>
                <c:pt idx="442">
                  <c:v>-9.0917656004066004E-4</c:v>
                </c:pt>
                <c:pt idx="443">
                  <c:v>-9.0919871992296082E-4</c:v>
                </c:pt>
                <c:pt idx="444">
                  <c:v>-9.0922076496187214E-4</c:v>
                </c:pt>
                <c:pt idx="445">
                  <c:v>-9.0924269604784858E-4</c:v>
                </c:pt>
                <c:pt idx="446">
                  <c:v>-9.0926451406215646E-4</c:v>
                </c:pt>
                <c:pt idx="447">
                  <c:v>-9.0928621987701377E-4</c:v>
                </c:pt>
                <c:pt idx="448">
                  <c:v>-9.0930781435567311E-4</c:v>
                </c:pt>
                <c:pt idx="449">
                  <c:v>-9.0932929835257318E-4</c:v>
                </c:pt>
                <c:pt idx="450">
                  <c:v>-9.0935067271340837E-4</c:v>
                </c:pt>
                <c:pt idx="451">
                  <c:v>-9.0937193827528599E-4</c:v>
                </c:pt>
                <c:pt idx="452">
                  <c:v>-9.0939309586679647E-4</c:v>
                </c:pt>
                <c:pt idx="453">
                  <c:v>-9.0941414630815406E-4</c:v>
                </c:pt>
                <c:pt idx="454">
                  <c:v>-9.094350904112746E-4</c:v>
                </c:pt>
                <c:pt idx="455">
                  <c:v>-9.0945592897988747E-4</c:v>
                </c:pt>
                <c:pt idx="456">
                  <c:v>-9.0947666280965806E-4</c:v>
                </c:pt>
                <c:pt idx="457">
                  <c:v>-9.0949729268826023E-4</c:v>
                </c:pt>
                <c:pt idx="458">
                  <c:v>-9.0951781939549187E-4</c:v>
                </c:pt>
                <c:pt idx="459">
                  <c:v>-9.0953824370337214E-4</c:v>
                </c:pt>
                <c:pt idx="460">
                  <c:v>-9.0955856637624233E-4</c:v>
                </c:pt>
                <c:pt idx="461">
                  <c:v>-9.0957878817084562E-4</c:v>
                </c:pt>
                <c:pt idx="462">
                  <c:v>-9.0959890983644323E-4</c:v>
                </c:pt>
                <c:pt idx="463">
                  <c:v>-9.0961893211488046E-4</c:v>
                </c:pt>
                <c:pt idx="464">
                  <c:v>-9.0963885574069949E-4</c:v>
                </c:pt>
                <c:pt idx="465">
                  <c:v>-9.0965868144122651E-4</c:v>
                </c:pt>
                <c:pt idx="466">
                  <c:v>-9.0967840993665247E-4</c:v>
                </c:pt>
                <c:pt idx="467">
                  <c:v>-9.0969804194011112E-4</c:v>
                </c:pt>
                <c:pt idx="468">
                  <c:v>-9.0971757815779669E-4</c:v>
                </c:pt>
                <c:pt idx="469">
                  <c:v>-9.097370192890185E-4</c:v>
                </c:pt>
                <c:pt idx="470">
                  <c:v>-9.0975636602629603E-4</c:v>
                </c:pt>
                <c:pt idx="471">
                  <c:v>-9.0977561905543737E-4</c:v>
                </c:pt>
                <c:pt idx="472">
                  <c:v>-9.0979477905563978E-4</c:v>
                </c:pt>
                <c:pt idx="473">
                  <c:v>-9.0981384669952699E-4</c:v>
                </c:pt>
                <c:pt idx="474">
                  <c:v>-9.0983282265326784E-4</c:v>
                </c:pt>
                <c:pt idx="475">
                  <c:v>-9.0985170757664348E-4</c:v>
                </c:pt>
                <c:pt idx="476">
                  <c:v>-9.0987050212311502E-4</c:v>
                </c:pt>
                <c:pt idx="477">
                  <c:v>-9.0988920693989945E-4</c:v>
                </c:pt>
                <c:pt idx="478">
                  <c:v>-9.0990782266805363E-4</c:v>
                </c:pt>
                <c:pt idx="479">
                  <c:v>-9.0992634994254773E-4</c:v>
                </c:pt>
                <c:pt idx="480">
                  <c:v>-9.0994478939231615E-4</c:v>
                </c:pt>
                <c:pt idx="481">
                  <c:v>-9.0996314164036921E-4</c:v>
                </c:pt>
                <c:pt idx="482">
                  <c:v>-9.0998140730381191E-4</c:v>
                </c:pt>
                <c:pt idx="483">
                  <c:v>-9.0999958699395636E-4</c:v>
                </c:pt>
                <c:pt idx="484">
                  <c:v>-9.1001768131636622E-4</c:v>
                </c:pt>
                <c:pt idx="485">
                  <c:v>-9.1003569087094065E-4</c:v>
                </c:pt>
                <c:pt idx="486">
                  <c:v>-9.1005361625195937E-4</c:v>
                </c:pt>
                <c:pt idx="487">
                  <c:v>-9.1007145804817267E-4</c:v>
                </c:pt>
                <c:pt idx="488">
                  <c:v>-9.1008921684283936E-4</c:v>
                </c:pt>
                <c:pt idx="489">
                  <c:v>-9.1010689321381047E-4</c:v>
                </c:pt>
                <c:pt idx="490">
                  <c:v>-9.1012448773359201E-4</c:v>
                </c:pt>
                <c:pt idx="491">
                  <c:v>-9.1014200096938783E-4</c:v>
                </c:pt>
                <c:pt idx="492">
                  <c:v>-9.1015943348317905E-4</c:v>
                </c:pt>
                <c:pt idx="493">
                  <c:v>-9.1017678583178426E-4</c:v>
                </c:pt>
                <c:pt idx="494">
                  <c:v>-9.1019405856690276E-4</c:v>
                </c:pt>
                <c:pt idx="495">
                  <c:v>-9.1021125223518463E-4</c:v>
                </c:pt>
                <c:pt idx="496">
                  <c:v>-9.1022836737828655E-4</c:v>
                </c:pt>
                <c:pt idx="497">
                  <c:v>-9.1024540453294215E-4</c:v>
                </c:pt>
                <c:pt idx="498">
                  <c:v>-9.1026236423098685E-4</c:v>
                </c:pt>
                <c:pt idx="499">
                  <c:v>-9.1027924699943258E-4</c:v>
                </c:pt>
                <c:pt idx="500">
                  <c:v>-9.1029605336053452E-4</c:v>
                </c:pt>
                <c:pt idx="501">
                  <c:v>-9.1031278383182598E-4</c:v>
                </c:pt>
                <c:pt idx="502">
                  <c:v>-9.1032943892616774E-4</c:v>
                </c:pt>
                <c:pt idx="503">
                  <c:v>-9.1034601915182057E-4</c:v>
                </c:pt>
                <c:pt idx="504">
                  <c:v>-9.1036252501247735E-4</c:v>
                </c:pt>
                <c:pt idx="505">
                  <c:v>-9.1037895700732559E-4</c:v>
                </c:pt>
                <c:pt idx="506">
                  <c:v>-9.1039531563110257E-4</c:v>
                </c:pt>
                <c:pt idx="507">
                  <c:v>-9.1041160137413904E-4</c:v>
                </c:pt>
                <c:pt idx="508">
                  <c:v>-9.1042781472238049E-4</c:v>
                </c:pt>
                <c:pt idx="509">
                  <c:v>-9.1044395615748374E-4</c:v>
                </c:pt>
                <c:pt idx="510">
                  <c:v>-9.1046002615684457E-4</c:v>
                </c:pt>
                <c:pt idx="511">
                  <c:v>-9.1047602519363821E-4</c:v>
                </c:pt>
                <c:pt idx="512">
                  <c:v>-9.1049195373686046E-4</c:v>
                </c:pt>
                <c:pt idx="513">
                  <c:v>-9.1050781225139902E-4</c:v>
                </c:pt>
                <c:pt idx="514">
                  <c:v>-9.1052360119804891E-4</c:v>
                </c:pt>
                <c:pt idx="515">
                  <c:v>-9.105393210335792E-4</c:v>
                </c:pt>
                <c:pt idx="516">
                  <c:v>-9.1055497221076767E-4</c:v>
                </c:pt>
                <c:pt idx="517">
                  <c:v>-9.1057055517844432E-4</c:v>
                </c:pt>
                <c:pt idx="518">
                  <c:v>-9.105860703815346E-4</c:v>
                </c:pt>
                <c:pt idx="519">
                  <c:v>-9.1060151826111179E-4</c:v>
                </c:pt>
                <c:pt idx="520">
                  <c:v>-9.1061689925441306E-4</c:v>
                </c:pt>
                <c:pt idx="521">
                  <c:v>-9.106322137949058E-4</c:v>
                </c:pt>
                <c:pt idx="522">
                  <c:v>-9.1064746231233078E-4</c:v>
                </c:pt>
                <c:pt idx="523">
                  <c:v>-9.1066264523271374E-4</c:v>
                </c:pt>
                <c:pt idx="524">
                  <c:v>-9.1067776297843405E-4</c:v>
                </c:pt>
                <c:pt idx="525">
                  <c:v>-9.1069281596824713E-4</c:v>
                </c:pt>
                <c:pt idx="526">
                  <c:v>-9.1070780461732293E-4</c:v>
                </c:pt>
                <c:pt idx="527">
                  <c:v>-9.1072272933731091E-4</c:v>
                </c:pt>
                <c:pt idx="528">
                  <c:v>-9.1073759053633555E-4</c:v>
                </c:pt>
                <c:pt idx="529">
                  <c:v>-9.1075238861906946E-4</c:v>
                </c:pt>
                <c:pt idx="530">
                  <c:v>-9.1076712398673466E-4</c:v>
                </c:pt>
                <c:pt idx="531">
                  <c:v>-9.1078179703718825E-4</c:v>
                </c:pt>
                <c:pt idx="532">
                  <c:v>-9.1079640816489843E-4</c:v>
                </c:pt>
                <c:pt idx="533">
                  <c:v>-9.1081095776104155E-4</c:v>
                </c:pt>
                <c:pt idx="534">
                  <c:v>-9.1082544621347631E-4</c:v>
                </c:pt>
                <c:pt idx="535">
                  <c:v>-9.1083987390683165E-4</c:v>
                </c:pt>
                <c:pt idx="536">
                  <c:v>-9.108542412225117E-4</c:v>
                </c:pt>
                <c:pt idx="537">
                  <c:v>-9.1086854853872736E-4</c:v>
                </c:pt>
                <c:pt idx="538">
                  <c:v>-9.1088279623054201E-4</c:v>
                </c:pt>
                <c:pt idx="539">
                  <c:v>-9.1089698466989587E-4</c:v>
                </c:pt>
                <c:pt idx="540">
                  <c:v>-9.1091111422565067E-4</c:v>
                </c:pt>
                <c:pt idx="541">
                  <c:v>-9.1092518526360593E-4</c:v>
                </c:pt>
                <c:pt idx="542">
                  <c:v>-9.1093919814653871E-4</c:v>
                </c:pt>
                <c:pt idx="543">
                  <c:v>-9.1095315323423275E-4</c:v>
                </c:pt>
                <c:pt idx="544">
                  <c:v>-9.1096705088351099E-4</c:v>
                </c:pt>
                <c:pt idx="545">
                  <c:v>-9.1098089144827689E-4</c:v>
                </c:pt>
                <c:pt idx="546">
                  <c:v>-9.1099467527950195E-4</c:v>
                </c:pt>
                <c:pt idx="547">
                  <c:v>-9.1100840272532058E-4</c:v>
                </c:pt>
                <c:pt idx="548">
                  <c:v>-9.1102207413100433E-4</c:v>
                </c:pt>
                <c:pt idx="549">
                  <c:v>-9.1103568983901039E-4</c:v>
                </c:pt>
                <c:pt idx="550">
                  <c:v>-9.1104925018902774E-4</c:v>
                </c:pt>
                <c:pt idx="551">
                  <c:v>-9.1106275551797612E-4</c:v>
                </c:pt>
                <c:pt idx="552">
                  <c:v>-9.1107620616004154E-4</c:v>
                </c:pt>
                <c:pt idx="553">
                  <c:v>-9.1108960244673249E-4</c:v>
                </c:pt>
                <c:pt idx="554">
                  <c:v>-9.1110294470685247E-4</c:v>
                </c:pt>
                <c:pt idx="555">
                  <c:v>-9.11116233266571E-4</c:v>
                </c:pt>
                <c:pt idx="556">
                  <c:v>-9.1112946844946509E-4</c:v>
                </c:pt>
                <c:pt idx="557">
                  <c:v>-9.1114265057646215E-4</c:v>
                </c:pt>
                <c:pt idx="558">
                  <c:v>-9.1115577996596841E-4</c:v>
                </c:pt>
                <c:pt idx="559">
                  <c:v>-9.1116885693382735E-4</c:v>
                </c:pt>
                <c:pt idx="560">
                  <c:v>-9.1118188179337037E-4</c:v>
                </c:pt>
                <c:pt idx="561">
                  <c:v>-9.1119485485542879E-4</c:v>
                </c:pt>
                <c:pt idx="562">
                  <c:v>-9.1120777642838332E-4</c:v>
                </c:pt>
                <c:pt idx="563">
                  <c:v>-9.1122064681815266E-4</c:v>
                </c:pt>
                <c:pt idx="564">
                  <c:v>-9.1123346632825239E-4</c:v>
                </c:pt>
                <c:pt idx="565">
                  <c:v>-9.1124623525979005E-4</c:v>
                </c:pt>
                <c:pt idx="566">
                  <c:v>-9.1125895391151041E-4</c:v>
                </c:pt>
                <c:pt idx="567">
                  <c:v>-9.1127162257981004E-4</c:v>
                </c:pt>
                <c:pt idx="568">
                  <c:v>-9.1128424155875504E-4</c:v>
                </c:pt>
                <c:pt idx="569">
                  <c:v>-9.1129681114011918E-4</c:v>
                </c:pt>
                <c:pt idx="570">
                  <c:v>-9.1130933161337859E-4</c:v>
                </c:pt>
                <c:pt idx="571">
                  <c:v>-9.1132180326577582E-4</c:v>
                </c:pt>
                <c:pt idx="572">
                  <c:v>-9.1133422638228854E-4</c:v>
                </c:pt>
                <c:pt idx="573">
                  <c:v>-9.113466012457092E-4</c:v>
                </c:pt>
                <c:pt idx="574">
                  <c:v>-9.1135892813662216E-4</c:v>
                </c:pt>
                <c:pt idx="575">
                  <c:v>-9.113712073334396E-4</c:v>
                </c:pt>
                <c:pt idx="576">
                  <c:v>-9.1138343911243878E-4</c:v>
                </c:pt>
                <c:pt idx="577">
                  <c:v>-9.1139562374774373E-4</c:v>
                </c:pt>
                <c:pt idx="578">
                  <c:v>-9.114077615113886E-4</c:v>
                </c:pt>
                <c:pt idx="579">
                  <c:v>-9.114198526733138E-4</c:v>
                </c:pt>
                <c:pt idx="580">
                  <c:v>-9.1143189750137691E-4</c:v>
                </c:pt>
                <c:pt idx="581">
                  <c:v>-9.1144389626141421E-4</c:v>
                </c:pt>
                <c:pt idx="582">
                  <c:v>-9.1145584921720842E-4</c:v>
                </c:pt>
                <c:pt idx="583">
                  <c:v>-9.1146775663054143E-4</c:v>
                </c:pt>
                <c:pt idx="584">
                  <c:v>-9.1147961876120263E-4</c:v>
                </c:pt>
                <c:pt idx="585">
                  <c:v>-9.1149143586701767E-4</c:v>
                </c:pt>
                <c:pt idx="586">
                  <c:v>-9.1150320820383571E-4</c:v>
                </c:pt>
                <c:pt idx="587">
                  <c:v>-9.1151493602560272E-4</c:v>
                </c:pt>
                <c:pt idx="588">
                  <c:v>-9.1152661958431155E-4</c:v>
                </c:pt>
                <c:pt idx="589">
                  <c:v>-9.1153825913009774E-4</c:v>
                </c:pt>
                <c:pt idx="590">
                  <c:v>-9.1154985491118047E-4</c:v>
                </c:pt>
                <c:pt idx="591">
                  <c:v>-9.1156140717393343E-4</c:v>
                </c:pt>
                <c:pt idx="592">
                  <c:v>-9.1157291616287823E-4</c:v>
                </c:pt>
                <c:pt idx="593">
                  <c:v>-9.1158438212071431E-4</c:v>
                </c:pt>
                <c:pt idx="594">
                  <c:v>-9.1159580528832221E-4</c:v>
                </c:pt>
                <c:pt idx="595">
                  <c:v>-9.1160718590479334E-4</c:v>
                </c:pt>
                <c:pt idx="596">
                  <c:v>-9.1161852420744405E-4</c:v>
                </c:pt>
                <c:pt idx="597">
                  <c:v>-9.1162982043181435E-4</c:v>
                </c:pt>
                <c:pt idx="598">
                  <c:v>-9.1164107481171599E-4</c:v>
                </c:pt>
                <c:pt idx="599">
                  <c:v>-9.1165228757922377E-4</c:v>
                </c:pt>
                <c:pt idx="600">
                  <c:v>-9.1166345896469888E-4</c:v>
                </c:pt>
                <c:pt idx="601">
                  <c:v>-9.1167458919681255E-4</c:v>
                </c:pt>
                <c:pt idx="602">
                  <c:v>-9.1168567850254362E-4</c:v>
                </c:pt>
                <c:pt idx="603">
                  <c:v>-9.1169672710720835E-4</c:v>
                </c:pt>
                <c:pt idx="604">
                  <c:v>-9.1170773523448266E-4</c:v>
                </c:pt>
                <c:pt idx="605">
                  <c:v>-9.1171870310639445E-4</c:v>
                </c:pt>
                <c:pt idx="606">
                  <c:v>-9.1172963094334717E-4</c:v>
                </c:pt>
                <c:pt idx="607">
                  <c:v>-9.1174051896415135E-4</c:v>
                </c:pt>
                <c:pt idx="608">
                  <c:v>-9.117513673860204E-4</c:v>
                </c:pt>
                <c:pt idx="609">
                  <c:v>-9.1176217642458446E-4</c:v>
                </c:pt>
                <c:pt idx="610">
                  <c:v>-9.1177294629392162E-4</c:v>
                </c:pt>
                <c:pt idx="611">
                  <c:v>-9.1178367720655168E-4</c:v>
                </c:pt>
                <c:pt idx="612">
                  <c:v>-9.1179436937346655E-4</c:v>
                </c:pt>
                <c:pt idx="613">
                  <c:v>-9.1180502300413583E-4</c:v>
                </c:pt>
                <c:pt idx="614">
                  <c:v>-9.1181563830651925E-4</c:v>
                </c:pt>
                <c:pt idx="615">
                  <c:v>-9.1182621548708956E-4</c:v>
                </c:pt>
                <c:pt idx="616">
                  <c:v>-9.1183675475082094E-4</c:v>
                </c:pt>
                <c:pt idx="617">
                  <c:v>-9.1184725630124317E-4</c:v>
                </c:pt>
                <c:pt idx="618">
                  <c:v>-9.118577203404241E-4</c:v>
                </c:pt>
                <c:pt idx="619">
                  <c:v>-9.1186814706898311E-4</c:v>
                </c:pt>
                <c:pt idx="620">
                  <c:v>-9.1187853668612683E-4</c:v>
                </c:pt>
                <c:pt idx="621">
                  <c:v>-9.1188888938962404E-4</c:v>
                </c:pt>
                <c:pt idx="622">
                  <c:v>-9.1189920537585692E-4</c:v>
                </c:pt>
                <c:pt idx="623">
                  <c:v>-9.1190948483982489E-4</c:v>
                </c:pt>
                <c:pt idx="624">
                  <c:v>-9.1191972797512546E-4</c:v>
                </c:pt>
                <c:pt idx="625">
                  <c:v>-9.1192993497401186E-4</c:v>
                </c:pt>
                <c:pt idx="626">
                  <c:v>-9.1194010602736492E-4</c:v>
                </c:pt>
                <c:pt idx="627">
                  <c:v>-9.119502413247368E-4</c:v>
                </c:pt>
                <c:pt idx="628">
                  <c:v>-9.1196034105434716E-4</c:v>
                </c:pt>
                <c:pt idx="629">
                  <c:v>-9.1197040540309468E-4</c:v>
                </c:pt>
                <c:pt idx="630">
                  <c:v>-9.1198043455656744E-4</c:v>
                </c:pt>
                <c:pt idx="631">
                  <c:v>-9.1199042869906139E-4</c:v>
                </c:pt>
                <c:pt idx="632">
                  <c:v>-9.1200038801359299E-4</c:v>
                </c:pt>
                <c:pt idx="633">
                  <c:v>-9.1201031268189361E-4</c:v>
                </c:pt>
                <c:pt idx="634">
                  <c:v>-9.1202020288444225E-4</c:v>
                </c:pt>
                <c:pt idx="635">
                  <c:v>-9.1203005880046838E-4</c:v>
                </c:pt>
                <c:pt idx="636">
                  <c:v>-9.1203988060794801E-4</c:v>
                </c:pt>
                <c:pt idx="637">
                  <c:v>-9.1204966848363537E-4</c:v>
                </c:pt>
                <c:pt idx="638">
                  <c:v>-9.1205942260307623E-4</c:v>
                </c:pt>
                <c:pt idx="639">
                  <c:v>-9.1206914314058299E-4</c:v>
                </c:pt>
                <c:pt idx="640">
                  <c:v>-9.1207883026929329E-4</c:v>
                </c:pt>
                <c:pt idx="641">
                  <c:v>-9.1208848416113775E-4</c:v>
                </c:pt>
                <c:pt idx="642">
                  <c:v>-9.1209810498689078E-4</c:v>
                </c:pt>
                <c:pt idx="643">
                  <c:v>-9.121076929161407E-4</c:v>
                </c:pt>
                <c:pt idx="644">
                  <c:v>-9.1211724811731971E-4</c:v>
                </c:pt>
                <c:pt idx="645">
                  <c:v>-9.1212677075772389E-4</c:v>
                </c:pt>
                <c:pt idx="646">
                  <c:v>-9.1213626100350562E-4</c:v>
                </c:pt>
                <c:pt idx="647">
                  <c:v>-9.1214571901967556E-4</c:v>
                </c:pt>
                <c:pt idx="648">
                  <c:v>-9.1215514497014353E-4</c:v>
                </c:pt>
                <c:pt idx="649">
                  <c:v>-9.121645390177042E-4</c:v>
                </c:pt>
                <c:pt idx="650">
                  <c:v>-9.1217390132404639E-4</c:v>
                </c:pt>
                <c:pt idx="651">
                  <c:v>-9.1218323204977903E-4</c:v>
                </c:pt>
                <c:pt idx="652">
                  <c:v>-9.1219253135441992E-4</c:v>
                </c:pt>
                <c:pt idx="653">
                  <c:v>-9.1220179939641892E-4</c:v>
                </c:pt>
                <c:pt idx="654">
                  <c:v>-9.1221103633315926E-4</c:v>
                </c:pt>
                <c:pt idx="655">
                  <c:v>-9.1222024232096911E-4</c:v>
                </c:pt>
                <c:pt idx="656">
                  <c:v>-9.1222941751513517E-4</c:v>
                </c:pt>
                <c:pt idx="657">
                  <c:v>-9.1223856206990072E-4</c:v>
                </c:pt>
                <c:pt idx="658">
                  <c:v>-9.1224767613849646E-4</c:v>
                </c:pt>
                <c:pt idx="659">
                  <c:v>-9.122567598731045E-4</c:v>
                </c:pt>
                <c:pt idx="660">
                  <c:v>-9.1226581342492366E-4</c:v>
                </c:pt>
                <c:pt idx="661">
                  <c:v>-9.1227483694413533E-4</c:v>
                </c:pt>
                <c:pt idx="662">
                  <c:v>-9.1228383057992716E-4</c:v>
                </c:pt>
                <c:pt idx="663">
                  <c:v>-9.1229279448050752E-4</c:v>
                </c:pt>
                <c:pt idx="664">
                  <c:v>-9.1230172879309436E-4</c:v>
                </c:pt>
                <c:pt idx="665">
                  <c:v>-9.123106336639471E-4</c:v>
                </c:pt>
                <c:pt idx="666">
                  <c:v>-9.123195092383573E-4</c:v>
                </c:pt>
                <c:pt idx="667">
                  <c:v>-9.1232835566066358E-4</c:v>
                </c:pt>
                <c:pt idx="668">
                  <c:v>-9.1233717307424682E-4</c:v>
                </c:pt>
                <c:pt idx="669">
                  <c:v>-9.1234596162157366E-4</c:v>
                </c:pt>
                <c:pt idx="670">
                  <c:v>-9.1235472144415852E-4</c:v>
                </c:pt>
                <c:pt idx="671">
                  <c:v>-9.1236345268259726E-4</c:v>
                </c:pt>
                <c:pt idx="672">
                  <c:v>-9.123721554765747E-4</c:v>
                </c:pt>
                <c:pt idx="673">
                  <c:v>-9.1238082996485711E-4</c:v>
                </c:pt>
                <c:pt idx="674">
                  <c:v>-9.1238947628532357E-4</c:v>
                </c:pt>
                <c:pt idx="675">
                  <c:v>-9.1239809457495131E-4</c:v>
                </c:pt>
                <c:pt idx="676">
                  <c:v>-9.1240668496982136E-4</c:v>
                </c:pt>
                <c:pt idx="677">
                  <c:v>-9.1241524760515922E-4</c:v>
                </c:pt>
                <c:pt idx="678">
                  <c:v>-9.1242378261529092E-4</c:v>
                </c:pt>
                <c:pt idx="679">
                  <c:v>-9.1243229013369812E-4</c:v>
                </c:pt>
                <c:pt idx="680">
                  <c:v>-9.1244077029299338E-4</c:v>
                </c:pt>
                <c:pt idx="681">
                  <c:v>-9.1244922322493947E-4</c:v>
                </c:pt>
                <c:pt idx="682">
                  <c:v>-9.1245764906045706E-4</c:v>
                </c:pt>
                <c:pt idx="683">
                  <c:v>-9.124660479296248E-4</c:v>
                </c:pt>
                <c:pt idx="684">
                  <c:v>-9.1247441996168449E-4</c:v>
                </c:pt>
                <c:pt idx="685">
                  <c:v>-9.1248276528507885E-4</c:v>
                </c:pt>
                <c:pt idx="686">
                  <c:v>-9.124910840273997E-4</c:v>
                </c:pt>
                <c:pt idx="687">
                  <c:v>-9.1249937631544462E-4</c:v>
                </c:pt>
                <c:pt idx="688">
                  <c:v>-9.1250764227520655E-4</c:v>
                </c:pt>
                <c:pt idx="689">
                  <c:v>-9.1251588203187638E-4</c:v>
                </c:pt>
                <c:pt idx="690">
                  <c:v>-9.125240957098482E-4</c:v>
                </c:pt>
                <c:pt idx="691">
                  <c:v>-9.1253228343273754E-4</c:v>
                </c:pt>
                <c:pt idx="692">
                  <c:v>-9.1254044532338091E-4</c:v>
                </c:pt>
                <c:pt idx="693">
                  <c:v>-9.1254858150382817E-4</c:v>
                </c:pt>
                <c:pt idx="694">
                  <c:v>-9.1255669209537712E-4</c:v>
                </c:pt>
                <c:pt idx="695">
                  <c:v>-9.1256477721855095E-4</c:v>
                </c:pt>
                <c:pt idx="696">
                  <c:v>-9.1257283699312775E-4</c:v>
                </c:pt>
                <c:pt idx="697">
                  <c:v>-9.1258087153813048E-4</c:v>
                </c:pt>
                <c:pt idx="698">
                  <c:v>-9.1258888097183431E-4</c:v>
                </c:pt>
                <c:pt idx="699">
                  <c:v>-9.1259686541178314E-4</c:v>
                </c:pt>
                <c:pt idx="700">
                  <c:v>-9.1260482497478588E-4</c:v>
                </c:pt>
                <c:pt idx="701">
                  <c:v>-9.126127597769288E-4</c:v>
                </c:pt>
                <c:pt idx="702">
                  <c:v>-9.1262066993356408E-4</c:v>
                </c:pt>
                <c:pt idx="703">
                  <c:v>-9.1262855555934177E-4</c:v>
                </c:pt>
                <c:pt idx="704">
                  <c:v>-9.1263641676819838E-4</c:v>
                </c:pt>
                <c:pt idx="705">
                  <c:v>-9.1264425367336346E-4</c:v>
                </c:pt>
                <c:pt idx="706">
                  <c:v>-9.1265206638737185E-4</c:v>
                </c:pt>
                <c:pt idx="707">
                  <c:v>-9.1265985502205307E-4</c:v>
                </c:pt>
                <c:pt idx="708">
                  <c:v>-9.1266761968856287E-4</c:v>
                </c:pt>
                <c:pt idx="709">
                  <c:v>-9.1267536049737517E-4</c:v>
                </c:pt>
                <c:pt idx="710">
                  <c:v>-9.1268307755826912E-4</c:v>
                </c:pt>
                <c:pt idx="711">
                  <c:v>-9.1269077098036231E-4</c:v>
                </c:pt>
                <c:pt idx="712">
                  <c:v>-9.1269844087210736E-4</c:v>
                </c:pt>
                <c:pt idx="713">
                  <c:v>-9.1270608734128535E-4</c:v>
                </c:pt>
                <c:pt idx="714">
                  <c:v>-9.1271371049502544E-4</c:v>
                </c:pt>
                <c:pt idx="715">
                  <c:v>-9.1272131043981656E-4</c:v>
                </c:pt>
                <c:pt idx="716">
                  <c:v>-9.1272888728148019E-4</c:v>
                </c:pt>
                <c:pt idx="717">
                  <c:v>-9.1273644112520183E-4</c:v>
                </c:pt>
                <c:pt idx="718">
                  <c:v>-9.1274397207552461E-4</c:v>
                </c:pt>
                <c:pt idx="719">
                  <c:v>-9.1275148023638294E-4</c:v>
                </c:pt>
                <c:pt idx="720">
                  <c:v>-9.1275896571105296E-4</c:v>
                </c:pt>
                <c:pt idx="721">
                  <c:v>-9.1276642860220372E-4</c:v>
                </c:pt>
                <c:pt idx="722">
                  <c:v>-9.1277386901188358E-4</c:v>
                </c:pt>
                <c:pt idx="723">
                  <c:v>-9.1278128704152411E-4</c:v>
                </c:pt>
                <c:pt idx="724">
                  <c:v>-9.1278868279194331E-4</c:v>
                </c:pt>
                <c:pt idx="725">
                  <c:v>-9.127960563633722E-4</c:v>
                </c:pt>
                <c:pt idx="726">
                  <c:v>-9.128034078554249E-4</c:v>
                </c:pt>
                <c:pt idx="727">
                  <c:v>-9.1281073736711811E-4</c:v>
                </c:pt>
                <c:pt idx="728">
                  <c:v>-9.1281804499689231E-4</c:v>
                </c:pt>
                <c:pt idx="729">
                  <c:v>-9.1282533084258827E-4</c:v>
                </c:pt>
                <c:pt idx="730">
                  <c:v>-9.128325950014713E-4</c:v>
                </c:pt>
                <c:pt idx="731">
                  <c:v>-9.128398375702248E-4</c:v>
                </c:pt>
                <c:pt idx="732">
                  <c:v>-9.1284705864495927E-4</c:v>
                </c:pt>
                <c:pt idx="733">
                  <c:v>-9.1285425832121853E-4</c:v>
                </c:pt>
                <c:pt idx="734">
                  <c:v>-9.128614366939688E-4</c:v>
                </c:pt>
                <c:pt idx="735">
                  <c:v>-9.1286859385763489E-4</c:v>
                </c:pt>
                <c:pt idx="736">
                  <c:v>-9.1287572990607618E-4</c:v>
                </c:pt>
                <c:pt idx="737">
                  <c:v>-9.1288284493258143E-4</c:v>
                </c:pt>
                <c:pt idx="738">
                  <c:v>-9.1288993902992007E-4</c:v>
                </c:pt>
                <c:pt idx="739">
                  <c:v>-9.1289701229029961E-4</c:v>
                </c:pt>
                <c:pt idx="740">
                  <c:v>-9.1290406480538824E-4</c:v>
                </c:pt>
                <c:pt idx="741">
                  <c:v>-9.1291109666631533E-4</c:v>
                </c:pt>
                <c:pt idx="742">
                  <c:v>-9.1291810796368788E-4</c:v>
                </c:pt>
                <c:pt idx="743">
                  <c:v>-9.1292509878757239E-4</c:v>
                </c:pt>
                <c:pt idx="744">
                  <c:v>-9.1293206922751118E-4</c:v>
                </c:pt>
                <c:pt idx="745">
                  <c:v>-9.1293901937253362E-4</c:v>
                </c:pt>
                <c:pt idx="746">
                  <c:v>-9.1294594931114279E-4</c:v>
                </c:pt>
                <c:pt idx="747">
                  <c:v>-9.1295285913133462E-4</c:v>
                </c:pt>
                <c:pt idx="748">
                  <c:v>-9.1295974892058459E-4</c:v>
                </c:pt>
                <c:pt idx="749">
                  <c:v>-9.1296661876587813E-4</c:v>
                </c:pt>
                <c:pt idx="750">
                  <c:v>-9.1297346875367734E-4</c:v>
                </c:pt>
                <c:pt idx="751">
                  <c:v>-9.1298029896996356E-4</c:v>
                </c:pt>
                <c:pt idx="752">
                  <c:v>-9.129871095002153E-4</c:v>
                </c:pt>
                <c:pt idx="753">
                  <c:v>-9.129939004294134E-4</c:v>
                </c:pt>
                <c:pt idx="754">
                  <c:v>-9.1300067184206198E-4</c:v>
                </c:pt>
                <c:pt idx="755">
                  <c:v>-9.1300742382216039E-4</c:v>
                </c:pt>
                <c:pt idx="756">
                  <c:v>-9.1301415645325473E-4</c:v>
                </c:pt>
                <c:pt idx="757">
                  <c:v>-9.1302086981839218E-4</c:v>
                </c:pt>
                <c:pt idx="758">
                  <c:v>-9.1302756400015307E-4</c:v>
                </c:pt>
                <c:pt idx="759">
                  <c:v>-9.1303423908064153E-4</c:v>
                </c:pt>
                <c:pt idx="760">
                  <c:v>-9.1304089514149549E-4</c:v>
                </c:pt>
                <c:pt idx="761">
                  <c:v>-9.1304753226389935E-4</c:v>
                </c:pt>
                <c:pt idx="762">
                  <c:v>-9.13054150528553E-4</c:v>
                </c:pt>
                <c:pt idx="763">
                  <c:v>-9.130607500157221E-4</c:v>
                </c:pt>
                <c:pt idx="764">
                  <c:v>-9.1306733080520153E-4</c:v>
                </c:pt>
                <c:pt idx="765">
                  <c:v>-9.1307389297634492E-4</c:v>
                </c:pt>
                <c:pt idx="766">
                  <c:v>-9.1308043660804825E-4</c:v>
                </c:pt>
                <c:pt idx="767">
                  <c:v>-9.1308696177877047E-4</c:v>
                </c:pt>
                <c:pt idx="768">
                  <c:v>-9.1309346856652198E-4</c:v>
                </c:pt>
                <c:pt idx="769">
                  <c:v>-9.1309995704888438E-4</c:v>
                </c:pt>
                <c:pt idx="770">
                  <c:v>-9.1310642730298771E-4</c:v>
                </c:pt>
                <c:pt idx="771">
                  <c:v>-9.1311287940554426E-4</c:v>
                </c:pt>
                <c:pt idx="772">
                  <c:v>-9.1311931343282223E-4</c:v>
                </c:pt>
                <c:pt idx="773">
                  <c:v>-9.131257294606839E-4</c:v>
                </c:pt>
                <c:pt idx="774">
                  <c:v>-9.1313212756454496E-4</c:v>
                </c:pt>
                <c:pt idx="775">
                  <c:v>-9.1313850781940943E-4</c:v>
                </c:pt>
                <c:pt idx="776">
                  <c:v>-9.131448702998662E-4</c:v>
                </c:pt>
                <c:pt idx="777">
                  <c:v>-9.1315121508009161E-4</c:v>
                </c:pt>
                <c:pt idx="778">
                  <c:v>-9.1315754223383915E-4</c:v>
                </c:pt>
                <c:pt idx="779">
                  <c:v>-9.1316385183446162E-4</c:v>
                </c:pt>
                <c:pt idx="780">
                  <c:v>-9.1317014395490858E-4</c:v>
                </c:pt>
                <c:pt idx="781">
                  <c:v>-9.1317641866770752E-4</c:v>
                </c:pt>
                <c:pt idx="782">
                  <c:v>-9.1318267604501187E-4</c:v>
                </c:pt>
                <c:pt idx="783">
                  <c:v>-9.13188916158557E-4</c:v>
                </c:pt>
                <c:pt idx="784">
                  <c:v>-9.1319513907968755E-4</c:v>
                </c:pt>
                <c:pt idx="785">
                  <c:v>-9.1320134487935401E-4</c:v>
                </c:pt>
                <c:pt idx="786">
                  <c:v>-9.1320753362812961E-4</c:v>
                </c:pt>
                <c:pt idx="787">
                  <c:v>-9.1321370539618229E-4</c:v>
                </c:pt>
                <c:pt idx="788">
                  <c:v>-9.1321986025331395E-4</c:v>
                </c:pt>
                <c:pt idx="789">
                  <c:v>-9.1322599826892318E-4</c:v>
                </c:pt>
                <c:pt idx="790">
                  <c:v>-9.1323211951204451E-4</c:v>
                </c:pt>
                <c:pt idx="791">
                  <c:v>-9.1323822405133719E-4</c:v>
                </c:pt>
                <c:pt idx="792">
                  <c:v>-9.1324431195507409E-4</c:v>
                </c:pt>
                <c:pt idx="793">
                  <c:v>-9.1325038329116974E-4</c:v>
                </c:pt>
                <c:pt idx="794">
                  <c:v>-9.1325643812715802E-4</c:v>
                </c:pt>
                <c:pt idx="795">
                  <c:v>-9.1326247653020546E-4</c:v>
                </c:pt>
                <c:pt idx="796">
                  <c:v>-9.1326849856713502E-4</c:v>
                </c:pt>
                <c:pt idx="797">
                  <c:v>-9.1327450430438465E-4</c:v>
                </c:pt>
                <c:pt idx="798">
                  <c:v>-9.1328049380804527E-4</c:v>
                </c:pt>
                <c:pt idx="799">
                  <c:v>-9.1328646714384381E-4</c:v>
                </c:pt>
                <c:pt idx="800">
                  <c:v>-9.132924243771555E-4</c:v>
                </c:pt>
                <c:pt idx="801">
                  <c:v>-9.1329836557300806E-4</c:v>
                </c:pt>
                <c:pt idx="802">
                  <c:v>-9.1330429079606993E-4</c:v>
                </c:pt>
                <c:pt idx="803">
                  <c:v>-9.1331020011068569E-4</c:v>
                </c:pt>
                <c:pt idx="804">
                  <c:v>-9.1331609358081428E-4</c:v>
                </c:pt>
                <c:pt idx="805">
                  <c:v>-9.1332197127010886E-4</c:v>
                </c:pt>
                <c:pt idx="806">
                  <c:v>-9.1332783324187027E-4</c:v>
                </c:pt>
                <c:pt idx="807">
                  <c:v>-9.1333367955905216E-4</c:v>
                </c:pt>
                <c:pt idx="808">
                  <c:v>-9.1333951028428097E-4</c:v>
                </c:pt>
                <c:pt idx="809">
                  <c:v>-9.1334532547985615E-4</c:v>
                </c:pt>
                <c:pt idx="810">
                  <c:v>-9.1335112520773347E-4</c:v>
                </c:pt>
                <c:pt idx="811">
                  <c:v>-9.1335690952954254E-4</c:v>
                </c:pt>
                <c:pt idx="812">
                  <c:v>-9.1336267850658883E-4</c:v>
                </c:pt>
                <c:pt idx="813">
                  <c:v>-9.133684321998522E-4</c:v>
                </c:pt>
                <c:pt idx="814">
                  <c:v>-9.1337417066999387E-4</c:v>
                </c:pt>
                <c:pt idx="815">
                  <c:v>-9.1337989397733451E-4</c:v>
                </c:pt>
                <c:pt idx="816">
                  <c:v>-9.1338560218191139E-4</c:v>
                </c:pt>
                <c:pt idx="817">
                  <c:v>-9.1339129534341492E-4</c:v>
                </c:pt>
                <c:pt idx="818">
                  <c:v>-9.1339697352123609E-4</c:v>
                </c:pt>
                <c:pt idx="819">
                  <c:v>-9.134026367744446E-4</c:v>
                </c:pt>
                <c:pt idx="820">
                  <c:v>-9.134082851618131E-4</c:v>
                </c:pt>
                <c:pt idx="821">
                  <c:v>-9.1341391874179354E-4</c:v>
                </c:pt>
                <c:pt idx="822">
                  <c:v>-9.1341953757253743E-4</c:v>
                </c:pt>
                <c:pt idx="823">
                  <c:v>-9.1342514171188923E-4</c:v>
                </c:pt>
                <c:pt idx="824">
                  <c:v>-9.1343073121739665E-4</c:v>
                </c:pt>
                <c:pt idx="825">
                  <c:v>-9.1343630614630926E-4</c:v>
                </c:pt>
                <c:pt idx="826">
                  <c:v>-9.1344186655555862E-4</c:v>
                </c:pt>
                <c:pt idx="827">
                  <c:v>-9.1344741250180665E-4</c:v>
                </c:pt>
                <c:pt idx="828">
                  <c:v>-9.1345294404140433E-4</c:v>
                </c:pt>
                <c:pt idx="829">
                  <c:v>-9.1345846123041814E-4</c:v>
                </c:pt>
                <c:pt idx="830">
                  <c:v>-9.1346396412461998E-4</c:v>
                </c:pt>
                <c:pt idx="831">
                  <c:v>-9.1346945277948771E-4</c:v>
                </c:pt>
                <c:pt idx="832">
                  <c:v>-9.1347492725022544E-4</c:v>
                </c:pt>
                <c:pt idx="833">
                  <c:v>-9.1348038759174141E-4</c:v>
                </c:pt>
                <c:pt idx="834">
                  <c:v>-9.1348583385867028E-4</c:v>
                </c:pt>
                <c:pt idx="835">
                  <c:v>-9.1349126610535899E-4</c:v>
                </c:pt>
                <c:pt idx="836">
                  <c:v>-9.1349668438586804E-4</c:v>
                </c:pt>
                <c:pt idx="837">
                  <c:v>-9.135020887539976E-4</c:v>
                </c:pt>
                <c:pt idx="838">
                  <c:v>-9.135074792632591E-4</c:v>
                </c:pt>
                <c:pt idx="839">
                  <c:v>-9.1351285596689253E-4</c:v>
                </c:pt>
                <c:pt idx="840">
                  <c:v>-9.1351821891786711E-4</c:v>
                </c:pt>
                <c:pt idx="841">
                  <c:v>-9.1352356816888137E-4</c:v>
                </c:pt>
                <c:pt idx="842">
                  <c:v>-9.1352890377236276E-4</c:v>
                </c:pt>
                <c:pt idx="843">
                  <c:v>-9.135342257804755E-4</c:v>
                </c:pt>
                <c:pt idx="844">
                  <c:v>-9.1353953424511451E-4</c:v>
                </c:pt>
                <c:pt idx="845">
                  <c:v>-9.1354482921791175E-4</c:v>
                </c:pt>
                <c:pt idx="846">
                  <c:v>-9.1355011075023966E-4</c:v>
                </c:pt>
                <c:pt idx="847">
                  <c:v>-9.1355537889320699E-4</c:v>
                </c:pt>
                <c:pt idx="848">
                  <c:v>-9.135606336976639E-4</c:v>
                </c:pt>
                <c:pt idx="849">
                  <c:v>-9.1356587521420544E-4</c:v>
                </c:pt>
                <c:pt idx="850">
                  <c:v>-9.1357110349317579E-4</c:v>
                </c:pt>
                <c:pt idx="851">
                  <c:v>-9.135763185846459E-4</c:v>
                </c:pt>
                <c:pt idx="852">
                  <c:v>-9.1358152053846E-4</c:v>
                </c:pt>
                <c:pt idx="853">
                  <c:v>-9.13586709404194E-4</c:v>
                </c:pt>
                <c:pt idx="854">
                  <c:v>-9.1359188523118377E-4</c:v>
                </c:pt>
                <c:pt idx="855">
                  <c:v>-9.1359704806850701E-4</c:v>
                </c:pt>
                <c:pt idx="856">
                  <c:v>-9.1360219796501104E-4</c:v>
                </c:pt>
                <c:pt idx="857">
                  <c:v>-9.1360733496927864E-4</c:v>
                </c:pt>
                <c:pt idx="858">
                  <c:v>-9.1361245912967336E-4</c:v>
                </c:pt>
                <c:pt idx="859">
                  <c:v>-9.136175704942981E-4</c:v>
                </c:pt>
                <c:pt idx="860">
                  <c:v>-9.1362266911102538E-4</c:v>
                </c:pt>
                <c:pt idx="861">
                  <c:v>-9.1362775502747996E-4</c:v>
                </c:pt>
                <c:pt idx="862">
                  <c:v>-9.136328282910635E-4</c:v>
                </c:pt>
                <c:pt idx="863">
                  <c:v>-9.136378889489325E-4</c:v>
                </c:pt>
                <c:pt idx="864">
                  <c:v>-9.1364293704800353E-4</c:v>
                </c:pt>
                <c:pt idx="865">
                  <c:v>-9.1364797263498402E-4</c:v>
                </c:pt>
                <c:pt idx="866">
                  <c:v>-9.1365299575631815E-4</c:v>
                </c:pt>
                <c:pt idx="867">
                  <c:v>-9.1365800645824694E-4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CA5-48C7-82F5-0E684C3D1F6D}"/>
            </c:ext>
          </c:extLst>
        </c:ser>
        <c:ser>
          <c:idx val="2"/>
          <c:order val="3"/>
          <c:tx>
            <c:strRef>
              <c:f>'ArcTan x_z'!$G$1</c:f>
              <c:strCache>
                <c:ptCount val="1"/>
                <c:pt idx="0">
                  <c:v>-2.43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'ArcTan x_z'!$G$3:$G$870</c:f>
              <c:numCache>
                <c:formatCode>0.00E+00</c:formatCode>
                <c:ptCount val="868"/>
                <c:pt idx="0">
                  <c:v>8.6072374457790498E-6</c:v>
                </c:pt>
                <c:pt idx="1">
                  <c:v>1.6541339665699999E-5</c:v>
                </c:pt>
                <c:pt idx="2">
                  <c:v>2.7042649124236899E-5</c:v>
                </c:pt>
                <c:pt idx="3">
                  <c:v>4.4087145157827903E-5</c:v>
                </c:pt>
                <c:pt idx="4">
                  <c:v>7.1513453673077097E-5</c:v>
                </c:pt>
                <c:pt idx="5">
                  <c:v>1.0664620210226299E-4</c:v>
                </c:pt>
                <c:pt idx="6">
                  <c:v>1.4948946847762E-4</c:v>
                </c:pt>
                <c:pt idx="7">
                  <c:v>2.0004821764488801E-4</c:v>
                </c:pt>
                <c:pt idx="8">
                  <c:v>2.5832829696022198E-4</c:v>
                </c:pt>
                <c:pt idx="9">
                  <c:v>3.2433643117593599E-4</c:v>
                </c:pt>
                <c:pt idx="10">
                  <c:v>3.98080198116447E-4</c:v>
                </c:pt>
                <c:pt idx="11">
                  <c:v>4.7956789199185302E-4</c:v>
                </c:pt>
                <c:pt idx="12">
                  <c:v>5.6880841375363104E-4</c:v>
                </c:pt>
                <c:pt idx="13">
                  <c:v>6.6581123858218101E-4</c:v>
                </c:pt>
                <c:pt idx="14">
                  <c:v>7.7058638666471595E-4</c:v>
                </c:pt>
                <c:pt idx="15">
                  <c:v>8.8314435703566903E-4</c:v>
                </c:pt>
                <c:pt idx="16">
                  <c:v>1.0034960388953099E-3</c:v>
                </c:pt>
                <c:pt idx="17">
                  <c:v>1.13165270165939E-3</c:v>
                </c:pt>
                <c:pt idx="18">
                  <c:v>1.2676261342113599E-3</c:v>
                </c:pt>
                <c:pt idx="19">
                  <c:v>1.41143154871805E-3</c:v>
                </c:pt>
                <c:pt idx="20">
                  <c:v>1.56309175643871E-3</c:v>
                </c:pt>
                <c:pt idx="21">
                  <c:v>1.72263823641811E-3</c:v>
                </c:pt>
                <c:pt idx="22">
                  <c:v>1.8901121617778099E-3</c:v>
                </c:pt>
                <c:pt idx="23">
                  <c:v>2.06556551431841E-3</c:v>
                </c:pt>
                <c:pt idx="24">
                  <c:v>2.2490586746836201E-3</c:v>
                </c:pt>
                <c:pt idx="25">
                  <c:v>2.4406566570237399E-3</c:v>
                </c:pt>
                <c:pt idx="26">
                  <c:v>2.6404285784106798E-3</c:v>
                </c:pt>
                <c:pt idx="27">
                  <c:v>2.8484470774347201E-3</c:v>
                </c:pt>
                <c:pt idx="28">
                  <c:v>3.0647874270598799E-3</c:v>
                </c:pt>
                <c:pt idx="29">
                  <c:v>3.2895273369768999E-3</c:v>
                </c:pt>
                <c:pt idx="30">
                  <c:v>3.5227468334780199E-3</c:v>
                </c:pt>
                <c:pt idx="31">
                  <c:v>3.7645281744314498E-3</c:v>
                </c:pt>
                <c:pt idx="32">
                  <c:v>4.0149557690068796E-3</c:v>
                </c:pt>
                <c:pt idx="33">
                  <c:v>4.2741169862545196E-3</c:v>
                </c:pt>
                <c:pt idx="34">
                  <c:v>4.5421042607440704E-3</c:v>
                </c:pt>
                <c:pt idx="35">
                  <c:v>4.8190157588098503E-3</c:v>
                </c:pt>
                <c:pt idx="36">
                  <c:v>5.1049554604527198E-3</c:v>
                </c:pt>
                <c:pt idx="37">
                  <c:v>5.4000329111285501E-3</c:v>
                </c:pt>
                <c:pt idx="38">
                  <c:v>5.7043621294919303E-3</c:v>
                </c:pt>
                <c:pt idx="39">
                  <c:v>6.0180595023326799E-3</c:v>
                </c:pt>
                <c:pt idx="40">
                  <c:v>6.3412431203905004E-3</c:v>
                </c:pt>
                <c:pt idx="41">
                  <c:v>6.6740326123449698E-3</c:v>
                </c:pt>
                <c:pt idx="42">
                  <c:v>7.0165492448159899E-3</c:v>
                </c:pt>
                <c:pt idx="43">
                  <c:v>7.36891593200718E-3</c:v>
                </c:pt>
                <c:pt idx="44">
                  <c:v>7.7312569934849997E-3</c:v>
                </c:pt>
                <c:pt idx="45">
                  <c:v>8.1036976687658899E-3</c:v>
                </c:pt>
                <c:pt idx="46">
                  <c:v>8.4863626310369804E-3</c:v>
                </c:pt>
                <c:pt idx="47">
                  <c:v>8.8793730313051298E-3</c:v>
                </c:pt>
                <c:pt idx="48">
                  <c:v>9.2828445715859194E-3</c:v>
                </c:pt>
                <c:pt idx="49">
                  <c:v>9.6968864057210506E-3</c:v>
                </c:pt>
                <c:pt idx="50">
                  <c:v>1.0121598312980099E-2</c:v>
                </c:pt>
                <c:pt idx="51">
                  <c:v>1.0557067545877E-2</c:v>
                </c:pt>
                <c:pt idx="52">
                  <c:v>1.1003370230193101E-2</c:v>
                </c:pt>
                <c:pt idx="53">
                  <c:v>1.14605730206792E-2</c:v>
                </c:pt>
                <c:pt idx="54">
                  <c:v>1.19287340349806E-2</c:v>
                </c:pt>
                <c:pt idx="55">
                  <c:v>1.24079055488194E-2</c:v>
                </c:pt>
                <c:pt idx="56">
                  <c:v>1.28981377474382E-2</c:v>
                </c:pt>
                <c:pt idx="57">
                  <c:v>1.3399479480303801E-2</c:v>
                </c:pt>
                <c:pt idx="58">
                  <c:v>1.391197781244E-2</c:v>
                </c:pt>
                <c:pt idx="59">
                  <c:v>1.44356759491491E-2</c:v>
                </c:pt>
                <c:pt idx="60">
                  <c:v>1.49706096723099E-2</c:v>
                </c:pt>
                <c:pt idx="61">
                  <c:v>1.5516805484420901E-2</c:v>
                </c:pt>
                <c:pt idx="62">
                  <c:v>1.6074280490788E-2</c:v>
                </c:pt>
                <c:pt idx="63">
                  <c:v>1.6643041790164001E-2</c:v>
                </c:pt>
                <c:pt idx="64">
                  <c:v>1.7223083774184699E-2</c:v>
                </c:pt>
                <c:pt idx="65">
                  <c:v>1.7814387597076001E-2</c:v>
                </c:pt>
                <c:pt idx="66">
                  <c:v>1.84169226810755E-2</c:v>
                </c:pt>
                <c:pt idx="67">
                  <c:v>1.9030646912523701E-2</c:v>
                </c:pt>
                <c:pt idx="68">
                  <c:v>1.9655506866040399E-2</c:v>
                </c:pt>
                <c:pt idx="69">
                  <c:v>2.02914407831567E-2</c:v>
                </c:pt>
                <c:pt idx="70">
                  <c:v>2.0938380876411301E-2</c:v>
                </c:pt>
                <c:pt idx="71">
                  <c:v>2.15962530639877E-2</c:v>
                </c:pt>
                <c:pt idx="72">
                  <c:v>2.2264976828265701E-2</c:v>
                </c:pt>
                <c:pt idx="73">
                  <c:v>2.29444654272946E-2</c:v>
                </c:pt>
                <c:pt idx="74">
                  <c:v>2.3634627037886598E-2</c:v>
                </c:pt>
                <c:pt idx="75">
                  <c:v>2.4335366347394E-2</c:v>
                </c:pt>
                <c:pt idx="76">
                  <c:v>2.5046585516919798E-2</c:v>
                </c:pt>
                <c:pt idx="77">
                  <c:v>2.5768183247756E-2</c:v>
                </c:pt>
                <c:pt idx="78">
                  <c:v>2.6500053058234701E-2</c:v>
                </c:pt>
                <c:pt idx="79">
                  <c:v>2.7242083202339999E-2</c:v>
                </c:pt>
                <c:pt idx="80">
                  <c:v>2.79941564125308E-2</c:v>
                </c:pt>
                <c:pt idx="81">
                  <c:v>2.87561494587792E-2</c:v>
                </c:pt>
                <c:pt idx="82">
                  <c:v>2.9527935217863201E-2</c:v>
                </c:pt>
                <c:pt idx="83">
                  <c:v>3.03093856633475E-2</c:v>
                </c:pt>
                <c:pt idx="84">
                  <c:v>3.11003727502254E-2</c:v>
                </c:pt>
                <c:pt idx="85">
                  <c:v>3.1900768844065799E-2</c:v>
                </c:pt>
                <c:pt idx="86">
                  <c:v>3.2710447012490103E-2</c:v>
                </c:pt>
                <c:pt idx="87">
                  <c:v>3.3529280393835098E-2</c:v>
                </c:pt>
                <c:pt idx="88">
                  <c:v>3.4357141362963299E-2</c:v>
                </c:pt>
                <c:pt idx="89">
                  <c:v>3.5193901380910102E-2</c:v>
                </c:pt>
                <c:pt idx="90">
                  <c:v>3.60394315050565E-2</c:v>
                </c:pt>
                <c:pt idx="91">
                  <c:v>3.6893603026708598E-2</c:v>
                </c:pt>
                <c:pt idx="92">
                  <c:v>3.7756287867841E-2</c:v>
                </c:pt>
                <c:pt idx="93">
                  <c:v>3.86273591785493E-2</c:v>
                </c:pt>
                <c:pt idx="94">
                  <c:v>3.9506691541994099E-2</c:v>
                </c:pt>
                <c:pt idx="95">
                  <c:v>4.03941607903128E-2</c:v>
                </c:pt>
                <c:pt idx="96">
                  <c:v>4.1289643846381598E-2</c:v>
                </c:pt>
                <c:pt idx="97">
                  <c:v>4.2193017629843697E-2</c:v>
                </c:pt>
                <c:pt idx="98">
                  <c:v>4.3104157137256301E-2</c:v>
                </c:pt>
                <c:pt idx="99">
                  <c:v>4.4022935190044903E-2</c:v>
                </c:pt>
                <c:pt idx="100">
                  <c:v>4.4949222924000602E-2</c:v>
                </c:pt>
                <c:pt idx="101">
                  <c:v>4.58828898962724E-2</c:v>
                </c:pt>
                <c:pt idx="102">
                  <c:v>4.6823804151548097E-2</c:v>
                </c:pt>
                <c:pt idx="103">
                  <c:v>4.7771832790319602E-2</c:v>
                </c:pt>
                <c:pt idx="104">
                  <c:v>4.8726839505580703E-2</c:v>
                </c:pt>
                <c:pt idx="105">
                  <c:v>4.9688677914488603E-2</c:v>
                </c:pt>
                <c:pt idx="106">
                  <c:v>5.0657187767114698E-2</c:v>
                </c:pt>
                <c:pt idx="107">
                  <c:v>5.1632186777470702E-2</c:v>
                </c:pt>
                <c:pt idx="108">
                  <c:v>5.2613464810075901E-2</c:v>
                </c:pt>
                <c:pt idx="109">
                  <c:v>5.3600786445637601E-2</c:v>
                </c:pt>
                <c:pt idx="110">
                  <c:v>5.4593898447748597E-2</c:v>
                </c:pt>
                <c:pt idx="111">
                  <c:v>5.5592533283583198E-2</c:v>
                </c:pt>
                <c:pt idx="112">
                  <c:v>5.6596403440366101E-2</c:v>
                </c:pt>
                <c:pt idx="113">
                  <c:v>5.7605191736560001E-2</c:v>
                </c:pt>
                <c:pt idx="114">
                  <c:v>5.86185506792039E-2</c:v>
                </c:pt>
                <c:pt idx="115">
                  <c:v>5.9636097903525399E-2</c:v>
                </c:pt>
                <c:pt idx="116">
                  <c:v>6.0657416553576898E-2</c:v>
                </c:pt>
                <c:pt idx="117">
                  <c:v>6.16820735770401E-2</c:v>
                </c:pt>
                <c:pt idx="118">
                  <c:v>6.2709641953152304E-2</c:v>
                </c:pt>
                <c:pt idx="119">
                  <c:v>6.3739710766972796E-2</c:v>
                </c:pt>
                <c:pt idx="120">
                  <c:v>6.4771891845233104E-2</c:v>
                </c:pt>
                <c:pt idx="121">
                  <c:v>6.5805829544304195E-2</c:v>
                </c:pt>
                <c:pt idx="122">
                  <c:v>6.6841208567399196E-2</c:v>
                </c:pt>
                <c:pt idx="123">
                  <c:v>6.7877754616652394E-2</c:v>
                </c:pt>
                <c:pt idx="124">
                  <c:v>6.8915235713330997E-2</c:v>
                </c:pt>
                <c:pt idx="125">
                  <c:v>6.9953464766652207E-2</c:v>
                </c:pt>
                <c:pt idx="126">
                  <c:v>7.0992296740458205E-2</c:v>
                </c:pt>
                <c:pt idx="127">
                  <c:v>7.2031620075495698E-2</c:v>
                </c:pt>
                <c:pt idx="128">
                  <c:v>7.30713504490237E-2</c:v>
                </c:pt>
                <c:pt idx="129">
                  <c:v>7.4111419849452395E-2</c:v>
                </c:pt>
                <c:pt idx="130">
                  <c:v>7.5151770830227393E-2</c:v>
                </c:pt>
                <c:pt idx="131">
                  <c:v>7.6192351656082097E-2</c:v>
                </c:pt>
                <c:pt idx="132">
                  <c:v>7.7233116759491099E-2</c:v>
                </c:pt>
                <c:pt idx="133">
                  <c:v>7.8274028488334299E-2</c:v>
                </c:pt>
                <c:pt idx="134">
                  <c:v>7.9315057533130701E-2</c:v>
                </c:pt>
                <c:pt idx="135">
                  <c:v>8.0356182679184499E-2</c:v>
                </c:pt>
                <c:pt idx="136">
                  <c:v>8.1397388285967501E-2</c:v>
                </c:pt>
                <c:pt idx="137">
                  <c:v>8.2438661097935795E-2</c:v>
                </c:pt>
                <c:pt idx="138">
                  <c:v>8.3479989636935606E-2</c:v>
                </c:pt>
                <c:pt idx="139">
                  <c:v>8.4521364416461006E-2</c:v>
                </c:pt>
                <c:pt idx="140">
                  <c:v>8.5562777897674094E-2</c:v>
                </c:pt>
                <c:pt idx="141">
                  <c:v>8.6604224532813606E-2</c:v>
                </c:pt>
                <c:pt idx="142">
                  <c:v>8.7645700519956501E-2</c:v>
                </c:pt>
                <c:pt idx="143">
                  <c:v>8.8687202506939899E-2</c:v>
                </c:pt>
                <c:pt idx="144">
                  <c:v>8.9728727027560004E-2</c:v>
                </c:pt>
                <c:pt idx="145">
                  <c:v>9.0770270543748699E-2</c:v>
                </c:pt>
                <c:pt idx="146">
                  <c:v>9.1811829582959303E-2</c:v>
                </c:pt>
                <c:pt idx="147">
                  <c:v>9.2853400970584907E-2</c:v>
                </c:pt>
                <c:pt idx="148">
                  <c:v>9.3894982013848605E-2</c:v>
                </c:pt>
                <c:pt idx="149">
                  <c:v>9.4936570695923594E-2</c:v>
                </c:pt>
                <c:pt idx="150">
                  <c:v>9.5978165737020504E-2</c:v>
                </c:pt>
                <c:pt idx="151">
                  <c:v>9.7019766503307805E-2</c:v>
                </c:pt>
                <c:pt idx="152">
                  <c:v>9.8061372753463397E-2</c:v>
                </c:pt>
                <c:pt idx="153">
                  <c:v>9.9102984470278599E-2</c:v>
                </c:pt>
                <c:pt idx="154">
                  <c:v>0.100144601681393</c:v>
                </c:pt>
                <c:pt idx="155">
                  <c:v>0.101186224411484</c:v>
                </c:pt>
                <c:pt idx="156">
                  <c:v>0.102227852704618</c:v>
                </c:pt>
                <c:pt idx="157">
                  <c:v>0.103269486664712</c:v>
                </c:pt>
                <c:pt idx="158">
                  <c:v>0.10431112644287301</c:v>
                </c:pt>
                <c:pt idx="159">
                  <c:v>0.10535277222437101</c:v>
                </c:pt>
                <c:pt idx="160">
                  <c:v>0.106394424213275</c:v>
                </c:pt>
                <c:pt idx="161">
                  <c:v>0.10743608261814799</c:v>
                </c:pt>
                <c:pt idx="162">
                  <c:v>0.108477747647128</c:v>
                </c:pt>
                <c:pt idx="163">
                  <c:v>0.10951941950685801</c:v>
                </c:pt>
                <c:pt idx="164">
                  <c:v>0.110561098403124</c:v>
                </c:pt>
                <c:pt idx="165">
                  <c:v>0.11160278453654</c:v>
                </c:pt>
                <c:pt idx="166">
                  <c:v>0.1126444780838</c:v>
                </c:pt>
                <c:pt idx="167">
                  <c:v>0.11368617919034001</c:v>
                </c:pt>
                <c:pt idx="168">
                  <c:v>0.114727887977097</c:v>
                </c:pt>
                <c:pt idx="169">
                  <c:v>0.11576960454303099</c:v>
                </c:pt>
                <c:pt idx="170">
                  <c:v>0.116811328952539</c:v>
                </c:pt>
                <c:pt idx="171">
                  <c:v>0.117853061234932</c:v>
                </c:pt>
                <c:pt idx="172">
                  <c:v>0.11889480138747301</c:v>
                </c:pt>
                <c:pt idx="173">
                  <c:v>0.11993654936446201</c:v>
                </c:pt>
                <c:pt idx="174">
                  <c:v>0.12097830507147</c:v>
                </c:pt>
                <c:pt idx="175">
                  <c:v>0.122020068372683</c:v>
                </c:pt>
                <c:pt idx="176">
                  <c:v>0.12306183910523399</c:v>
                </c:pt>
                <c:pt idx="177">
                  <c:v>0.124103617087351</c:v>
                </c:pt>
                <c:pt idx="178">
                  <c:v>0.125145402124442</c:v>
                </c:pt>
                <c:pt idx="179">
                  <c:v>0.126187194006084</c:v>
                </c:pt>
                <c:pt idx="180">
                  <c:v>0.12722899250539901</c:v>
                </c:pt>
                <c:pt idx="181">
                  <c:v>0.12827079738022701</c:v>
                </c:pt>
                <c:pt idx="182">
                  <c:v>0.12931260837210701</c:v>
                </c:pt>
                <c:pt idx="183">
                  <c:v>0.13035442520670701</c:v>
                </c:pt>
                <c:pt idx="184">
                  <c:v>0.131396247600362</c:v>
                </c:pt>
                <c:pt idx="185">
                  <c:v>0.132438075269766</c:v>
                </c:pt>
                <c:pt idx="186">
                  <c:v>0.13347990791209699</c:v>
                </c:pt>
                <c:pt idx="187">
                  <c:v>0.13452174480297799</c:v>
                </c:pt>
                <c:pt idx="188">
                  <c:v>0.13556358490286599</c:v>
                </c:pt>
                <c:pt idx="189">
                  <c:v>0.13660542721295499</c:v>
                </c:pt>
                <c:pt idx="190">
                  <c:v>0.13764727079060399</c:v>
                </c:pt>
                <c:pt idx="191">
                  <c:v>0.13868911477007101</c:v>
                </c:pt>
                <c:pt idx="192">
                  <c:v>0.139730958764236</c:v>
                </c:pt>
                <c:pt idx="193">
                  <c:v>0.14077280275840101</c:v>
                </c:pt>
                <c:pt idx="194">
                  <c:v>0.141814646752566</c:v>
                </c:pt>
                <c:pt idx="195">
                  <c:v>0.14285649074673101</c:v>
                </c:pt>
                <c:pt idx="196">
                  <c:v>0.143898334740896</c:v>
                </c:pt>
                <c:pt idx="197">
                  <c:v>0.14494017873506099</c:v>
                </c:pt>
                <c:pt idx="198">
                  <c:v>0.145982022729226</c:v>
                </c:pt>
                <c:pt idx="199">
                  <c:v>0.14702386672339099</c:v>
                </c:pt>
                <c:pt idx="200">
                  <c:v>0.148065710717556</c:v>
                </c:pt>
                <c:pt idx="201">
                  <c:v>0.14910755471172099</c:v>
                </c:pt>
                <c:pt idx="202">
                  <c:v>0.15014939870588601</c:v>
                </c:pt>
                <c:pt idx="203">
                  <c:v>0.15119124270005099</c:v>
                </c:pt>
                <c:pt idx="204">
                  <c:v>0.15223308669421601</c:v>
                </c:pt>
                <c:pt idx="205">
                  <c:v>0.15327493068838099</c:v>
                </c:pt>
                <c:pt idx="206">
                  <c:v>0.15431677468254601</c:v>
                </c:pt>
                <c:pt idx="207">
                  <c:v>0.155358618676711</c:v>
                </c:pt>
                <c:pt idx="208">
                  <c:v>0.15640046267087601</c:v>
                </c:pt>
                <c:pt idx="209">
                  <c:v>0.157442306665041</c:v>
                </c:pt>
                <c:pt idx="210">
                  <c:v>0.15848415065920601</c:v>
                </c:pt>
                <c:pt idx="211">
                  <c:v>0.159525994653371</c:v>
                </c:pt>
                <c:pt idx="212">
                  <c:v>0.16056783864753599</c:v>
                </c:pt>
                <c:pt idx="213">
                  <c:v>0.161609682641701</c:v>
                </c:pt>
                <c:pt idx="214">
                  <c:v>0.16265152663586599</c:v>
                </c:pt>
                <c:pt idx="215">
                  <c:v>0.163693370630031</c:v>
                </c:pt>
                <c:pt idx="216">
                  <c:v>0.16473521462419699</c:v>
                </c:pt>
                <c:pt idx="217">
                  <c:v>0.16577705861836101</c:v>
                </c:pt>
                <c:pt idx="218">
                  <c:v>0.16681890261252699</c:v>
                </c:pt>
                <c:pt idx="219">
                  <c:v>0.16786074660669101</c:v>
                </c:pt>
                <c:pt idx="220">
                  <c:v>0.168902590600856</c:v>
                </c:pt>
                <c:pt idx="221">
                  <c:v>0.16994443459502101</c:v>
                </c:pt>
                <c:pt idx="222">
                  <c:v>0.170986278589186</c:v>
                </c:pt>
                <c:pt idx="223">
                  <c:v>0.17202812258335101</c:v>
                </c:pt>
                <c:pt idx="224">
                  <c:v>0.173069966577516</c:v>
                </c:pt>
                <c:pt idx="225">
                  <c:v>0.17411181057168201</c:v>
                </c:pt>
                <c:pt idx="226">
                  <c:v>0.175153654565846</c:v>
                </c:pt>
                <c:pt idx="227">
                  <c:v>0.17619549856001099</c:v>
                </c:pt>
                <c:pt idx="228">
                  <c:v>0.177237342554177</c:v>
                </c:pt>
                <c:pt idx="229">
                  <c:v>0.17827918654834099</c:v>
                </c:pt>
                <c:pt idx="230">
                  <c:v>0.179321030542507</c:v>
                </c:pt>
                <c:pt idx="231">
                  <c:v>0.18036287453667099</c:v>
                </c:pt>
                <c:pt idx="232">
                  <c:v>0.18140471853083701</c:v>
                </c:pt>
                <c:pt idx="233">
                  <c:v>0.18244656252500099</c:v>
                </c:pt>
                <c:pt idx="234">
                  <c:v>0.18348840651916601</c:v>
                </c:pt>
                <c:pt idx="235">
                  <c:v>0.184530250513331</c:v>
                </c:pt>
                <c:pt idx="236">
                  <c:v>0.18557209450749701</c:v>
                </c:pt>
                <c:pt idx="237">
                  <c:v>0.186613938501662</c:v>
                </c:pt>
                <c:pt idx="238">
                  <c:v>0.18765578249582701</c:v>
                </c:pt>
                <c:pt idx="239">
                  <c:v>0.188697626489992</c:v>
                </c:pt>
                <c:pt idx="240">
                  <c:v>0.18973947048415599</c:v>
                </c:pt>
                <c:pt idx="241">
                  <c:v>0.190781314478322</c:v>
                </c:pt>
                <c:pt idx="242">
                  <c:v>0.19182315847248599</c:v>
                </c:pt>
                <c:pt idx="243">
                  <c:v>0.192865002466652</c:v>
                </c:pt>
                <c:pt idx="244">
                  <c:v>0.19390684646081699</c:v>
                </c:pt>
                <c:pt idx="245">
                  <c:v>0.194948690454982</c:v>
                </c:pt>
                <c:pt idx="246">
                  <c:v>0.19599053444914599</c:v>
                </c:pt>
                <c:pt idx="247">
                  <c:v>0.19703237844331201</c:v>
                </c:pt>
                <c:pt idx="248">
                  <c:v>0.19807422243747699</c:v>
                </c:pt>
                <c:pt idx="249">
                  <c:v>0.19911606643164201</c:v>
                </c:pt>
                <c:pt idx="250">
                  <c:v>0.200157910425807</c:v>
                </c:pt>
                <c:pt idx="251">
                  <c:v>0.20119975441997201</c:v>
                </c:pt>
                <c:pt idx="252">
                  <c:v>0.202241598414137</c:v>
                </c:pt>
                <c:pt idx="253">
                  <c:v>0.20328344240830201</c:v>
                </c:pt>
                <c:pt idx="254">
                  <c:v>0.204325286402467</c:v>
                </c:pt>
                <c:pt idx="255">
                  <c:v>0.20536713039663201</c:v>
                </c:pt>
                <c:pt idx="256">
                  <c:v>0.206408974390797</c:v>
                </c:pt>
                <c:pt idx="257">
                  <c:v>0.20745081838496199</c:v>
                </c:pt>
                <c:pt idx="258">
                  <c:v>0.208492662379127</c:v>
                </c:pt>
                <c:pt idx="259">
                  <c:v>0.20953450637329199</c:v>
                </c:pt>
                <c:pt idx="260">
                  <c:v>0.210576350367457</c:v>
                </c:pt>
                <c:pt idx="261">
                  <c:v>0.21161819436162299</c:v>
                </c:pt>
                <c:pt idx="262">
                  <c:v>0.21266003835578701</c:v>
                </c:pt>
                <c:pt idx="263">
                  <c:v>0.21370188234995299</c:v>
                </c:pt>
                <c:pt idx="264">
                  <c:v>0.21474372634411701</c:v>
                </c:pt>
                <c:pt idx="265">
                  <c:v>0.21578557033828299</c:v>
                </c:pt>
                <c:pt idx="266">
                  <c:v>0.21682741433244701</c:v>
                </c:pt>
                <c:pt idx="267">
                  <c:v>0.217869258326612</c:v>
                </c:pt>
                <c:pt idx="268">
                  <c:v>0.21891110232077701</c:v>
                </c:pt>
                <c:pt idx="269">
                  <c:v>0.219952946314942</c:v>
                </c:pt>
                <c:pt idx="270">
                  <c:v>0.22099479030910699</c:v>
                </c:pt>
                <c:pt idx="271">
                  <c:v>0.222036634303273</c:v>
                </c:pt>
                <c:pt idx="272">
                  <c:v>0.22307847829743699</c:v>
                </c:pt>
                <c:pt idx="273">
                  <c:v>0.224120322291603</c:v>
                </c:pt>
                <c:pt idx="274">
                  <c:v>0.22516216628576799</c:v>
                </c:pt>
                <c:pt idx="275">
                  <c:v>0.226204010279933</c:v>
                </c:pt>
                <c:pt idx="276">
                  <c:v>0.22724585427409699</c:v>
                </c:pt>
                <c:pt idx="277">
                  <c:v>0.22828769826826301</c:v>
                </c:pt>
                <c:pt idx="278">
                  <c:v>0.22932954226242799</c:v>
                </c:pt>
                <c:pt idx="279">
                  <c:v>0.23037138625659201</c:v>
                </c:pt>
                <c:pt idx="280">
                  <c:v>0.231413230250757</c:v>
                </c:pt>
                <c:pt idx="281">
                  <c:v>0.23245507424492301</c:v>
                </c:pt>
                <c:pt idx="282">
                  <c:v>0.233496918239087</c:v>
                </c:pt>
                <c:pt idx="283">
                  <c:v>0.23453876223325301</c:v>
                </c:pt>
                <c:pt idx="284">
                  <c:v>0.235580606227418</c:v>
                </c:pt>
                <c:pt idx="285">
                  <c:v>0.23662245022158299</c:v>
                </c:pt>
                <c:pt idx="286">
                  <c:v>0.237664294215748</c:v>
                </c:pt>
                <c:pt idx="287">
                  <c:v>0.23870613820991199</c:v>
                </c:pt>
                <c:pt idx="288">
                  <c:v>0.239747982204078</c:v>
                </c:pt>
                <c:pt idx="289">
                  <c:v>0.24078982619824299</c:v>
                </c:pt>
                <c:pt idx="290">
                  <c:v>0.24183167019240701</c:v>
                </c:pt>
                <c:pt idx="291">
                  <c:v>0.24287351418657199</c:v>
                </c:pt>
                <c:pt idx="292">
                  <c:v>0.24391535818073701</c:v>
                </c:pt>
                <c:pt idx="293">
                  <c:v>0.24495720217490299</c:v>
                </c:pt>
                <c:pt idx="294">
                  <c:v>0.24599904616906701</c:v>
                </c:pt>
                <c:pt idx="295">
                  <c:v>0.247040890163233</c:v>
                </c:pt>
                <c:pt idx="296">
                  <c:v>0.24808273415739801</c:v>
                </c:pt>
                <c:pt idx="297">
                  <c:v>0.249124578151563</c:v>
                </c:pt>
                <c:pt idx="298">
                  <c:v>0.25016642214572798</c:v>
                </c:pt>
                <c:pt idx="299">
                  <c:v>0.251208266139893</c:v>
                </c:pt>
                <c:pt idx="300">
                  <c:v>0.25225011013405702</c:v>
                </c:pt>
                <c:pt idx="301">
                  <c:v>0.25329195412822297</c:v>
                </c:pt>
                <c:pt idx="302">
                  <c:v>0.25433379812238799</c:v>
                </c:pt>
                <c:pt idx="303">
                  <c:v>0.255375642116553</c:v>
                </c:pt>
                <c:pt idx="304">
                  <c:v>0.25641748611071802</c:v>
                </c:pt>
                <c:pt idx="305">
                  <c:v>0.25745933010488298</c:v>
                </c:pt>
                <c:pt idx="306">
                  <c:v>0.25850117409904799</c:v>
                </c:pt>
                <c:pt idx="307">
                  <c:v>0.25954301809321301</c:v>
                </c:pt>
                <c:pt idx="308">
                  <c:v>0.26058486208737802</c:v>
                </c:pt>
                <c:pt idx="309">
                  <c:v>0.26162670608154298</c:v>
                </c:pt>
                <c:pt idx="310">
                  <c:v>0.262668550075708</c:v>
                </c:pt>
                <c:pt idx="311">
                  <c:v>0.26371039406987401</c:v>
                </c:pt>
                <c:pt idx="312">
                  <c:v>0.26475223806403902</c:v>
                </c:pt>
                <c:pt idx="313">
                  <c:v>0.26579408205820299</c:v>
                </c:pt>
                <c:pt idx="314">
                  <c:v>0.266835926052368</c:v>
                </c:pt>
                <c:pt idx="315">
                  <c:v>0.26787777004653301</c:v>
                </c:pt>
                <c:pt idx="316">
                  <c:v>0.26891961404069697</c:v>
                </c:pt>
                <c:pt idx="317">
                  <c:v>0.26996145803486299</c:v>
                </c:pt>
                <c:pt idx="318">
                  <c:v>0.271003302029028</c:v>
                </c:pt>
                <c:pt idx="319">
                  <c:v>0.27204514602319402</c:v>
                </c:pt>
                <c:pt idx="320">
                  <c:v>0.27308699001735798</c:v>
                </c:pt>
                <c:pt idx="321">
                  <c:v>0.27412883401152299</c:v>
                </c:pt>
                <c:pt idx="322">
                  <c:v>0.27517067800568801</c:v>
                </c:pt>
                <c:pt idx="323">
                  <c:v>0.27621252199985302</c:v>
                </c:pt>
                <c:pt idx="324">
                  <c:v>0.27725436599401898</c:v>
                </c:pt>
                <c:pt idx="325">
                  <c:v>0.278296209988184</c:v>
                </c:pt>
                <c:pt idx="326">
                  <c:v>0.27933805398234801</c:v>
                </c:pt>
                <c:pt idx="327">
                  <c:v>0.28037989797651303</c:v>
                </c:pt>
                <c:pt idx="328">
                  <c:v>0.28142174197067898</c:v>
                </c:pt>
                <c:pt idx="329">
                  <c:v>0.282463585964843</c:v>
                </c:pt>
                <c:pt idx="330">
                  <c:v>0.28350542995900901</c:v>
                </c:pt>
                <c:pt idx="331">
                  <c:v>0.28454727395317397</c:v>
                </c:pt>
                <c:pt idx="332">
                  <c:v>0.28558911794733899</c:v>
                </c:pt>
                <c:pt idx="333">
                  <c:v>0.286630961941504</c:v>
                </c:pt>
                <c:pt idx="334">
                  <c:v>0.28767280593566902</c:v>
                </c:pt>
                <c:pt idx="335">
                  <c:v>0.28871464992983398</c:v>
                </c:pt>
                <c:pt idx="336">
                  <c:v>0.28975649392399799</c:v>
                </c:pt>
                <c:pt idx="337">
                  <c:v>0.29079833791816401</c:v>
                </c:pt>
                <c:pt idx="338">
                  <c:v>0.29184018191232902</c:v>
                </c:pt>
                <c:pt idx="339">
                  <c:v>0.29288202590649398</c:v>
                </c:pt>
                <c:pt idx="340">
                  <c:v>0.29392386990066</c:v>
                </c:pt>
                <c:pt idx="341">
                  <c:v>0.29496571389482301</c:v>
                </c:pt>
                <c:pt idx="342">
                  <c:v>0.29600755788898903</c:v>
                </c:pt>
                <c:pt idx="343">
                  <c:v>0.29704940188315399</c:v>
                </c:pt>
                <c:pt idx="344">
                  <c:v>0.298091245877318</c:v>
                </c:pt>
                <c:pt idx="345">
                  <c:v>0.29913308987148401</c:v>
                </c:pt>
                <c:pt idx="346">
                  <c:v>0.30017493386564897</c:v>
                </c:pt>
                <c:pt idx="347">
                  <c:v>0.30121677785981399</c:v>
                </c:pt>
                <c:pt idx="348">
                  <c:v>0.302258621853979</c:v>
                </c:pt>
                <c:pt idx="349">
                  <c:v>0.30330046584814402</c:v>
                </c:pt>
                <c:pt idx="350">
                  <c:v>0.30434230984230798</c:v>
                </c:pt>
                <c:pt idx="351">
                  <c:v>0.30538415383647399</c:v>
                </c:pt>
                <c:pt idx="352">
                  <c:v>0.30642599783063901</c:v>
                </c:pt>
                <c:pt idx="353">
                  <c:v>0.30746784182480402</c:v>
                </c:pt>
                <c:pt idx="354">
                  <c:v>0.30850968581896898</c:v>
                </c:pt>
                <c:pt idx="355">
                  <c:v>0.309551529813135</c:v>
                </c:pt>
                <c:pt idx="356">
                  <c:v>0.31059337380729901</c:v>
                </c:pt>
                <c:pt idx="357">
                  <c:v>0.31163521780146403</c:v>
                </c:pt>
                <c:pt idx="358">
                  <c:v>0.31267706179562899</c:v>
                </c:pt>
                <c:pt idx="359">
                  <c:v>0.313718905789795</c:v>
                </c:pt>
                <c:pt idx="360">
                  <c:v>0.31476074978395902</c:v>
                </c:pt>
                <c:pt idx="361">
                  <c:v>0.31580259377812397</c:v>
                </c:pt>
                <c:pt idx="362">
                  <c:v>0.31684443777228999</c:v>
                </c:pt>
                <c:pt idx="363">
                  <c:v>0.317886281766454</c:v>
                </c:pt>
                <c:pt idx="364">
                  <c:v>0.31892812576061902</c:v>
                </c:pt>
                <c:pt idx="365">
                  <c:v>0.31996996975478498</c:v>
                </c:pt>
                <c:pt idx="366">
                  <c:v>0.32101181374894899</c:v>
                </c:pt>
                <c:pt idx="367">
                  <c:v>0.32205365774311501</c:v>
                </c:pt>
                <c:pt idx="368">
                  <c:v>0.32309550173728002</c:v>
                </c:pt>
                <c:pt idx="369">
                  <c:v>0.32413734573144498</c:v>
                </c:pt>
                <c:pt idx="370">
                  <c:v>0.32517918972561</c:v>
                </c:pt>
                <c:pt idx="371">
                  <c:v>0.32622103371977401</c:v>
                </c:pt>
                <c:pt idx="372">
                  <c:v>0.32726287771393903</c:v>
                </c:pt>
                <c:pt idx="373">
                  <c:v>0.32830472170810399</c:v>
                </c:pt>
                <c:pt idx="374">
                  <c:v>0.32934656570227</c:v>
                </c:pt>
                <c:pt idx="375">
                  <c:v>0.33038840969643402</c:v>
                </c:pt>
                <c:pt idx="376">
                  <c:v>0.33143025369059798</c:v>
                </c:pt>
                <c:pt idx="377">
                  <c:v>0.33247209768476399</c:v>
                </c:pt>
                <c:pt idx="378">
                  <c:v>0.33351394167892801</c:v>
                </c:pt>
                <c:pt idx="379">
                  <c:v>0.33455578567309402</c:v>
                </c:pt>
                <c:pt idx="380">
                  <c:v>0.33559762966725898</c:v>
                </c:pt>
                <c:pt idx="381">
                  <c:v>0.33663947366142399</c:v>
                </c:pt>
                <c:pt idx="382">
                  <c:v>0.33768131765558901</c:v>
                </c:pt>
                <c:pt idx="383">
                  <c:v>0.33872316164975402</c:v>
                </c:pt>
                <c:pt idx="384">
                  <c:v>0.33976500564391898</c:v>
                </c:pt>
                <c:pt idx="385">
                  <c:v>0.340806849638084</c:v>
                </c:pt>
                <c:pt idx="386">
                  <c:v>0.34184869363224901</c:v>
                </c:pt>
                <c:pt idx="387">
                  <c:v>0.34289053762641403</c:v>
                </c:pt>
                <c:pt idx="388">
                  <c:v>0.34393238162057899</c:v>
                </c:pt>
                <c:pt idx="389">
                  <c:v>0.344974225614744</c:v>
                </c:pt>
                <c:pt idx="390">
                  <c:v>0.34601606960890902</c:v>
                </c:pt>
                <c:pt idx="391">
                  <c:v>0.34705791360307398</c:v>
                </c:pt>
                <c:pt idx="392">
                  <c:v>0.34809975759723899</c:v>
                </c:pt>
                <c:pt idx="393">
                  <c:v>0.349141601591404</c:v>
                </c:pt>
                <c:pt idx="394">
                  <c:v>0.35018344558557002</c:v>
                </c:pt>
                <c:pt idx="395">
                  <c:v>0.35122528957973398</c:v>
                </c:pt>
                <c:pt idx="396">
                  <c:v>0.35226713357389799</c:v>
                </c:pt>
                <c:pt idx="397">
                  <c:v>0.35330897756806301</c:v>
                </c:pt>
                <c:pt idx="398">
                  <c:v>0.35435082156222802</c:v>
                </c:pt>
                <c:pt idx="399">
                  <c:v>0.35539266555639398</c:v>
                </c:pt>
                <c:pt idx="400">
                  <c:v>0.356434509550559</c:v>
                </c:pt>
                <c:pt idx="401">
                  <c:v>0.35747635354472501</c:v>
                </c:pt>
                <c:pt idx="402">
                  <c:v>0.35851819753888903</c:v>
                </c:pt>
                <c:pt idx="403">
                  <c:v>0.35956004153305399</c:v>
                </c:pt>
                <c:pt idx="404">
                  <c:v>0.360601885527218</c:v>
                </c:pt>
                <c:pt idx="405">
                  <c:v>0.36164372952138402</c:v>
                </c:pt>
                <c:pt idx="406">
                  <c:v>0.36268557351554898</c:v>
                </c:pt>
                <c:pt idx="407">
                  <c:v>0.36372741750971299</c:v>
                </c:pt>
                <c:pt idx="408">
                  <c:v>0.36476926150387801</c:v>
                </c:pt>
                <c:pt idx="409">
                  <c:v>0.36581110549804302</c:v>
                </c:pt>
                <c:pt idx="410">
                  <c:v>0.36685294949220898</c:v>
                </c:pt>
                <c:pt idx="411">
                  <c:v>0.367894793486373</c:v>
                </c:pt>
                <c:pt idx="412">
                  <c:v>0.36893663748053801</c:v>
                </c:pt>
                <c:pt idx="413">
                  <c:v>0.36997848147470302</c:v>
                </c:pt>
                <c:pt idx="414">
                  <c:v>0.37102032546886898</c:v>
                </c:pt>
                <c:pt idx="415">
                  <c:v>0.372062169463034</c:v>
                </c:pt>
                <c:pt idx="416">
                  <c:v>0.37310401345719901</c:v>
                </c:pt>
                <c:pt idx="417">
                  <c:v>0.37414585745136297</c:v>
                </c:pt>
                <c:pt idx="418">
                  <c:v>0.37518770144552799</c:v>
                </c:pt>
                <c:pt idx="419">
                  <c:v>0.376229545439693</c:v>
                </c:pt>
                <c:pt idx="420">
                  <c:v>0.37727138943385802</c:v>
                </c:pt>
                <c:pt idx="421">
                  <c:v>0.37831323342802298</c:v>
                </c:pt>
                <c:pt idx="422">
                  <c:v>0.37935507742218799</c:v>
                </c:pt>
                <c:pt idx="423">
                  <c:v>0.38039692141635301</c:v>
                </c:pt>
                <c:pt idx="424">
                  <c:v>0.38143876541051802</c:v>
                </c:pt>
                <c:pt idx="425">
                  <c:v>0.38248060940468298</c:v>
                </c:pt>
                <c:pt idx="426">
                  <c:v>0.383522453398848</c:v>
                </c:pt>
                <c:pt idx="427">
                  <c:v>0.38456429739301201</c:v>
                </c:pt>
                <c:pt idx="428">
                  <c:v>0.38560614138717803</c:v>
                </c:pt>
                <c:pt idx="429">
                  <c:v>0.38664798538134199</c:v>
                </c:pt>
                <c:pt idx="430">
                  <c:v>0.387689829375507</c:v>
                </c:pt>
                <c:pt idx="431">
                  <c:v>0.38873167336967301</c:v>
                </c:pt>
                <c:pt idx="432">
                  <c:v>0.38977351736383797</c:v>
                </c:pt>
                <c:pt idx="433">
                  <c:v>0.39081536135800299</c:v>
                </c:pt>
                <c:pt idx="434">
                  <c:v>0.391857205352168</c:v>
                </c:pt>
                <c:pt idx="435">
                  <c:v>0.39289904934633302</c:v>
                </c:pt>
                <c:pt idx="436">
                  <c:v>0.39394089334049898</c:v>
                </c:pt>
                <c:pt idx="437">
                  <c:v>0.39498273733466299</c:v>
                </c:pt>
                <c:pt idx="438">
                  <c:v>0.39602458132882801</c:v>
                </c:pt>
                <c:pt idx="439">
                  <c:v>0.39706642532299202</c:v>
                </c:pt>
                <c:pt idx="440">
                  <c:v>0.39810826931715798</c:v>
                </c:pt>
                <c:pt idx="441">
                  <c:v>0.399150113311323</c:v>
                </c:pt>
                <c:pt idx="442">
                  <c:v>0.40019195730548701</c:v>
                </c:pt>
                <c:pt idx="443">
                  <c:v>0.40123380129965303</c:v>
                </c:pt>
                <c:pt idx="444">
                  <c:v>0.40227564529381798</c:v>
                </c:pt>
                <c:pt idx="445">
                  <c:v>0.403317489287983</c:v>
                </c:pt>
                <c:pt idx="446">
                  <c:v>0.40435933328214801</c:v>
                </c:pt>
                <c:pt idx="447">
                  <c:v>0.40540117727631197</c:v>
                </c:pt>
                <c:pt idx="448">
                  <c:v>0.40644302127047799</c:v>
                </c:pt>
                <c:pt idx="449">
                  <c:v>0.407484865264643</c:v>
                </c:pt>
                <c:pt idx="450">
                  <c:v>0.40852670925880702</c:v>
                </c:pt>
                <c:pt idx="451">
                  <c:v>0.40956855325297198</c:v>
                </c:pt>
                <c:pt idx="452">
                  <c:v>0.41061039724713699</c:v>
                </c:pt>
                <c:pt idx="453">
                  <c:v>0.41165224124130201</c:v>
                </c:pt>
                <c:pt idx="454">
                  <c:v>0.41269408523546702</c:v>
                </c:pt>
                <c:pt idx="455">
                  <c:v>0.41373592922963198</c:v>
                </c:pt>
                <c:pt idx="456">
                  <c:v>0.414777773223796</c:v>
                </c:pt>
                <c:pt idx="457">
                  <c:v>0.41581961721796201</c:v>
                </c:pt>
                <c:pt idx="458">
                  <c:v>0.41686146121212603</c:v>
                </c:pt>
                <c:pt idx="459">
                  <c:v>0.41790330520629199</c:v>
                </c:pt>
                <c:pt idx="460">
                  <c:v>0.418945149200458</c:v>
                </c:pt>
                <c:pt idx="461">
                  <c:v>0.41998699319462202</c:v>
                </c:pt>
                <c:pt idx="462">
                  <c:v>0.42102883718878598</c:v>
                </c:pt>
                <c:pt idx="463">
                  <c:v>0.42207068118295199</c:v>
                </c:pt>
                <c:pt idx="464">
                  <c:v>0.423112525177118</c:v>
                </c:pt>
                <c:pt idx="465">
                  <c:v>0.42415436917128202</c:v>
                </c:pt>
                <c:pt idx="466">
                  <c:v>0.42519621316544698</c:v>
                </c:pt>
                <c:pt idx="467">
                  <c:v>0.42623805715961199</c:v>
                </c:pt>
                <c:pt idx="468">
                  <c:v>0.42727990115377701</c:v>
                </c:pt>
                <c:pt idx="469">
                  <c:v>0.42832174514794102</c:v>
                </c:pt>
                <c:pt idx="470">
                  <c:v>0.42936358914210898</c:v>
                </c:pt>
                <c:pt idx="471">
                  <c:v>0.430405433136272</c:v>
                </c:pt>
                <c:pt idx="472">
                  <c:v>0.43144727713043701</c:v>
                </c:pt>
                <c:pt idx="473">
                  <c:v>0.43248912112460203</c:v>
                </c:pt>
                <c:pt idx="474">
                  <c:v>0.43353096511876599</c:v>
                </c:pt>
                <c:pt idx="475">
                  <c:v>0.434572809112932</c:v>
                </c:pt>
                <c:pt idx="476">
                  <c:v>0.43561465310709702</c:v>
                </c:pt>
                <c:pt idx="477">
                  <c:v>0.43665649710126198</c:v>
                </c:pt>
                <c:pt idx="478">
                  <c:v>0.43769834109542799</c:v>
                </c:pt>
                <c:pt idx="479">
                  <c:v>0.43874018508959201</c:v>
                </c:pt>
                <c:pt idx="480">
                  <c:v>0.43978202908375702</c:v>
                </c:pt>
                <c:pt idx="481">
                  <c:v>0.44082387307792198</c:v>
                </c:pt>
                <c:pt idx="482">
                  <c:v>0.441865717072086</c:v>
                </c:pt>
                <c:pt idx="483">
                  <c:v>0.44290756106625101</c:v>
                </c:pt>
                <c:pt idx="484">
                  <c:v>0.44394940506041702</c:v>
                </c:pt>
                <c:pt idx="485">
                  <c:v>0.44499124905458198</c:v>
                </c:pt>
                <c:pt idx="486">
                  <c:v>0.446033093048746</c:v>
                </c:pt>
                <c:pt idx="487">
                  <c:v>0.44707493704291101</c:v>
                </c:pt>
                <c:pt idx="488">
                  <c:v>0.44811678103707703</c:v>
                </c:pt>
                <c:pt idx="489">
                  <c:v>0.44915862503124099</c:v>
                </c:pt>
                <c:pt idx="490">
                  <c:v>0.450200469025407</c:v>
                </c:pt>
                <c:pt idx="491">
                  <c:v>0.45124231301957002</c:v>
                </c:pt>
                <c:pt idx="492">
                  <c:v>0.45228415701373698</c:v>
                </c:pt>
                <c:pt idx="493">
                  <c:v>0.45332600100790199</c:v>
                </c:pt>
                <c:pt idx="494">
                  <c:v>0.45436784500206601</c:v>
                </c:pt>
                <c:pt idx="495">
                  <c:v>0.45540968899623002</c:v>
                </c:pt>
                <c:pt idx="496">
                  <c:v>0.45645153299039598</c:v>
                </c:pt>
                <c:pt idx="497">
                  <c:v>0.457493376984561</c:v>
                </c:pt>
                <c:pt idx="498">
                  <c:v>0.45853522097872701</c:v>
                </c:pt>
                <c:pt idx="499">
                  <c:v>0.45957706497289103</c:v>
                </c:pt>
                <c:pt idx="500">
                  <c:v>0.46061890896705499</c:v>
                </c:pt>
                <c:pt idx="501">
                  <c:v>0.46166075296122</c:v>
                </c:pt>
                <c:pt idx="502">
                  <c:v>0.46270259695538601</c:v>
                </c:pt>
                <c:pt idx="503">
                  <c:v>0.46374444094955197</c:v>
                </c:pt>
                <c:pt idx="504">
                  <c:v>0.46478628494371599</c:v>
                </c:pt>
                <c:pt idx="505">
                  <c:v>0.465828128937882</c:v>
                </c:pt>
                <c:pt idx="506">
                  <c:v>0.46686997293204502</c:v>
                </c:pt>
                <c:pt idx="507">
                  <c:v>0.46791181692620998</c:v>
                </c:pt>
                <c:pt idx="508">
                  <c:v>0.46895366092037599</c:v>
                </c:pt>
                <c:pt idx="509">
                  <c:v>0.46999550491453901</c:v>
                </c:pt>
                <c:pt idx="510">
                  <c:v>0.47103734890870602</c:v>
                </c:pt>
                <c:pt idx="511">
                  <c:v>0.47207919290286998</c:v>
                </c:pt>
                <c:pt idx="512">
                  <c:v>0.473121036897036</c:v>
                </c:pt>
                <c:pt idx="513">
                  <c:v>0.47416288089120001</c:v>
                </c:pt>
                <c:pt idx="514">
                  <c:v>0.47520472488536503</c:v>
                </c:pt>
                <c:pt idx="515">
                  <c:v>0.47624656887952999</c:v>
                </c:pt>
                <c:pt idx="516">
                  <c:v>0.477288412873696</c:v>
                </c:pt>
                <c:pt idx="517">
                  <c:v>0.47833025686786201</c:v>
                </c:pt>
                <c:pt idx="518">
                  <c:v>0.47937210086202597</c:v>
                </c:pt>
                <c:pt idx="519">
                  <c:v>0.48041394485619099</c:v>
                </c:pt>
                <c:pt idx="520">
                  <c:v>0.481455788850355</c:v>
                </c:pt>
                <c:pt idx="521">
                  <c:v>0.48249763284452102</c:v>
                </c:pt>
                <c:pt idx="522">
                  <c:v>0.48353947683868498</c:v>
                </c:pt>
                <c:pt idx="523">
                  <c:v>0.48458132083284999</c:v>
                </c:pt>
                <c:pt idx="524">
                  <c:v>0.48562316482701601</c:v>
                </c:pt>
                <c:pt idx="525">
                  <c:v>0.48666500882118102</c:v>
                </c:pt>
                <c:pt idx="526">
                  <c:v>0.48770685281534698</c:v>
                </c:pt>
                <c:pt idx="527">
                  <c:v>0.488748696809511</c:v>
                </c:pt>
                <c:pt idx="528">
                  <c:v>0.48979054080367701</c:v>
                </c:pt>
                <c:pt idx="529">
                  <c:v>0.49083238479784003</c:v>
                </c:pt>
                <c:pt idx="530">
                  <c:v>0.49187422879200599</c:v>
                </c:pt>
                <c:pt idx="531">
                  <c:v>0.49291607278617</c:v>
                </c:pt>
                <c:pt idx="532">
                  <c:v>0.49395791678033502</c:v>
                </c:pt>
                <c:pt idx="533">
                  <c:v>0.49499976077450097</c:v>
                </c:pt>
                <c:pt idx="534">
                  <c:v>0.49604160476866499</c:v>
                </c:pt>
                <c:pt idx="535">
                  <c:v>0.497083448762831</c:v>
                </c:pt>
                <c:pt idx="536">
                  <c:v>0.49812529275699602</c:v>
                </c:pt>
                <c:pt idx="537">
                  <c:v>0.49916713675116098</c:v>
                </c:pt>
                <c:pt idx="538">
                  <c:v>0.50020898074532405</c:v>
                </c:pt>
                <c:pt idx="539">
                  <c:v>0.50125082473949001</c:v>
                </c:pt>
                <c:pt idx="540">
                  <c:v>0.50229266873365597</c:v>
                </c:pt>
                <c:pt idx="541">
                  <c:v>0.50333451272782104</c:v>
                </c:pt>
                <c:pt idx="542">
                  <c:v>0.504376356721986</c:v>
                </c:pt>
                <c:pt idx="543">
                  <c:v>0.50541820071614996</c:v>
                </c:pt>
                <c:pt idx="544">
                  <c:v>0.50646004471031503</c:v>
                </c:pt>
                <c:pt idx="545">
                  <c:v>0.50750188870447999</c:v>
                </c:pt>
                <c:pt idx="546">
                  <c:v>0.50854373269864395</c:v>
                </c:pt>
                <c:pt idx="547">
                  <c:v>0.50958557669281002</c:v>
                </c:pt>
                <c:pt idx="548">
                  <c:v>0.51062742068697498</c:v>
                </c:pt>
                <c:pt idx="549">
                  <c:v>0.51166926468114104</c:v>
                </c:pt>
                <c:pt idx="550">
                  <c:v>0.51271110867530501</c:v>
                </c:pt>
                <c:pt idx="551">
                  <c:v>0.51375295266946996</c:v>
                </c:pt>
                <c:pt idx="552">
                  <c:v>0.51479479666363603</c:v>
                </c:pt>
                <c:pt idx="553">
                  <c:v>0.51583664065780099</c:v>
                </c:pt>
                <c:pt idx="554">
                  <c:v>0.51687848465196595</c:v>
                </c:pt>
                <c:pt idx="555">
                  <c:v>0.51792032864613002</c:v>
                </c:pt>
                <c:pt idx="556">
                  <c:v>0.51896217264029498</c:v>
                </c:pt>
                <c:pt idx="557">
                  <c:v>0.52000401663446005</c:v>
                </c:pt>
                <c:pt idx="558">
                  <c:v>0.52104586062862501</c:v>
                </c:pt>
                <c:pt idx="559">
                  <c:v>0.52208770462278797</c:v>
                </c:pt>
                <c:pt idx="560">
                  <c:v>0.52312954861695504</c:v>
                </c:pt>
                <c:pt idx="561">
                  <c:v>0.52417139261112</c:v>
                </c:pt>
                <c:pt idx="562">
                  <c:v>0.52521323660528496</c:v>
                </c:pt>
                <c:pt idx="563">
                  <c:v>0.52625508059945003</c:v>
                </c:pt>
                <c:pt idx="564">
                  <c:v>0.52729692459361499</c:v>
                </c:pt>
                <c:pt idx="565">
                  <c:v>0.52833876858777995</c:v>
                </c:pt>
                <c:pt idx="566">
                  <c:v>0.52938061258194502</c:v>
                </c:pt>
                <c:pt idx="567">
                  <c:v>0.53042245657610898</c:v>
                </c:pt>
                <c:pt idx="568">
                  <c:v>0.53146430057027505</c:v>
                </c:pt>
                <c:pt idx="569">
                  <c:v>0.53250614456444001</c:v>
                </c:pt>
                <c:pt idx="570">
                  <c:v>0.53354798855860497</c:v>
                </c:pt>
                <c:pt idx="571">
                  <c:v>0.53458983255276904</c:v>
                </c:pt>
                <c:pt idx="572">
                  <c:v>0.535631676546935</c:v>
                </c:pt>
                <c:pt idx="573">
                  <c:v>0.53667352054109996</c:v>
                </c:pt>
                <c:pt idx="574">
                  <c:v>0.53771536453526403</c:v>
                </c:pt>
                <c:pt idx="575">
                  <c:v>0.53875720852942999</c:v>
                </c:pt>
                <c:pt idx="576">
                  <c:v>0.53979905252359395</c:v>
                </c:pt>
                <c:pt idx="577">
                  <c:v>0.54084089651775902</c:v>
                </c:pt>
                <c:pt idx="578">
                  <c:v>0.54188274051192398</c:v>
                </c:pt>
                <c:pt idx="579">
                  <c:v>0.54292458450608805</c:v>
                </c:pt>
                <c:pt idx="580">
                  <c:v>0.54396642850025401</c:v>
                </c:pt>
                <c:pt idx="581">
                  <c:v>0.54500827249441997</c:v>
                </c:pt>
                <c:pt idx="582">
                  <c:v>0.54605011648858304</c:v>
                </c:pt>
                <c:pt idx="583">
                  <c:v>0.547091960482748</c:v>
                </c:pt>
                <c:pt idx="584">
                  <c:v>0.54813380447691296</c:v>
                </c:pt>
                <c:pt idx="585">
                  <c:v>0.54917564847108002</c:v>
                </c:pt>
                <c:pt idx="586">
                  <c:v>0.55021749246524398</c:v>
                </c:pt>
                <c:pt idx="587">
                  <c:v>0.55125933645940906</c:v>
                </c:pt>
                <c:pt idx="588">
                  <c:v>0.55230118045357401</c:v>
                </c:pt>
                <c:pt idx="589">
                  <c:v>0.55334302444773897</c:v>
                </c:pt>
                <c:pt idx="590">
                  <c:v>0.55438486844190404</c:v>
                </c:pt>
                <c:pt idx="591">
                  <c:v>0.55542671243607</c:v>
                </c:pt>
                <c:pt idx="592">
                  <c:v>0.55646855643023396</c:v>
                </c:pt>
                <c:pt idx="593">
                  <c:v>0.55751040042439903</c:v>
                </c:pt>
                <c:pt idx="594">
                  <c:v>0.55855224441856499</c:v>
                </c:pt>
                <c:pt idx="595">
                  <c:v>0.55959408841272895</c:v>
                </c:pt>
                <c:pt idx="596">
                  <c:v>0.56063593240689402</c:v>
                </c:pt>
                <c:pt idx="597">
                  <c:v>0.56167777640105898</c:v>
                </c:pt>
                <c:pt idx="598">
                  <c:v>0.56271962039522305</c:v>
                </c:pt>
                <c:pt idx="599">
                  <c:v>0.56376146438938901</c:v>
                </c:pt>
                <c:pt idx="600">
                  <c:v>0.56480330838355397</c:v>
                </c:pt>
                <c:pt idx="601">
                  <c:v>0.56584515237771904</c:v>
                </c:pt>
                <c:pt idx="602">
                  <c:v>0.566886996371884</c:v>
                </c:pt>
                <c:pt idx="603">
                  <c:v>0.56792884036604896</c:v>
                </c:pt>
                <c:pt idx="604">
                  <c:v>0.56897068436021303</c:v>
                </c:pt>
                <c:pt idx="605">
                  <c:v>0.57001252835437899</c:v>
                </c:pt>
                <c:pt idx="606">
                  <c:v>0.57105437234854395</c:v>
                </c:pt>
                <c:pt idx="607">
                  <c:v>0.57209621634271002</c:v>
                </c:pt>
                <c:pt idx="608">
                  <c:v>0.57313806033687298</c:v>
                </c:pt>
                <c:pt idx="609">
                  <c:v>0.57417990433104005</c:v>
                </c:pt>
                <c:pt idx="610">
                  <c:v>0.57522174832520301</c:v>
                </c:pt>
                <c:pt idx="611">
                  <c:v>0.57626359231936897</c:v>
                </c:pt>
                <c:pt idx="612">
                  <c:v>0.57730543631353404</c:v>
                </c:pt>
                <c:pt idx="613">
                  <c:v>0.578347280307697</c:v>
                </c:pt>
                <c:pt idx="614">
                  <c:v>0.57938912430186296</c:v>
                </c:pt>
                <c:pt idx="615">
                  <c:v>0.58043096829602903</c:v>
                </c:pt>
                <c:pt idx="616">
                  <c:v>0.58147281229019199</c:v>
                </c:pt>
                <c:pt idx="617">
                  <c:v>0.58251465628435795</c:v>
                </c:pt>
                <c:pt idx="618">
                  <c:v>0.58355650027852302</c:v>
                </c:pt>
                <c:pt idx="619">
                  <c:v>0.58459834427268798</c:v>
                </c:pt>
                <c:pt idx="620">
                  <c:v>0.58564018826685305</c:v>
                </c:pt>
                <c:pt idx="621">
                  <c:v>0.586682032261018</c:v>
                </c:pt>
                <c:pt idx="622">
                  <c:v>0.58772387625518396</c:v>
                </c:pt>
                <c:pt idx="623">
                  <c:v>0.58876572024934903</c:v>
                </c:pt>
                <c:pt idx="624">
                  <c:v>0.58980756424351399</c:v>
                </c:pt>
                <c:pt idx="625">
                  <c:v>0.59084940823767595</c:v>
                </c:pt>
                <c:pt idx="626">
                  <c:v>0.59189125223184202</c:v>
                </c:pt>
                <c:pt idx="627">
                  <c:v>0.59293309622600898</c:v>
                </c:pt>
                <c:pt idx="628">
                  <c:v>0.59397494022017405</c:v>
                </c:pt>
                <c:pt idx="629">
                  <c:v>0.59501678421433801</c:v>
                </c:pt>
                <c:pt idx="630">
                  <c:v>0.59605862820850197</c:v>
                </c:pt>
                <c:pt idx="631">
                  <c:v>0.59710047220266804</c:v>
                </c:pt>
                <c:pt idx="632">
                  <c:v>0.598142316196834</c:v>
                </c:pt>
                <c:pt idx="633">
                  <c:v>0.59918416019099796</c:v>
                </c:pt>
                <c:pt idx="634">
                  <c:v>0.60022600418516303</c:v>
                </c:pt>
                <c:pt idx="635">
                  <c:v>0.60126784817932799</c:v>
                </c:pt>
                <c:pt idx="636">
                  <c:v>0.60230969217349195</c:v>
                </c:pt>
                <c:pt idx="637">
                  <c:v>0.60335153616765802</c:v>
                </c:pt>
                <c:pt idx="638">
                  <c:v>0.60439338016182298</c:v>
                </c:pt>
                <c:pt idx="639">
                  <c:v>0.60543522415598805</c:v>
                </c:pt>
                <c:pt idx="640">
                  <c:v>0.60647706815015201</c:v>
                </c:pt>
                <c:pt idx="641">
                  <c:v>0.60751891214431797</c:v>
                </c:pt>
                <c:pt idx="642">
                  <c:v>0.60856075613848304</c:v>
                </c:pt>
                <c:pt idx="643">
                  <c:v>0.609602600132646</c:v>
                </c:pt>
                <c:pt idx="644">
                  <c:v>0.61064444412681396</c:v>
                </c:pt>
                <c:pt idx="645">
                  <c:v>0.61168628812097803</c:v>
                </c:pt>
                <c:pt idx="646">
                  <c:v>0.61272813211514399</c:v>
                </c:pt>
                <c:pt idx="647">
                  <c:v>0.61376997610930695</c:v>
                </c:pt>
                <c:pt idx="648">
                  <c:v>0.61481182010347202</c:v>
                </c:pt>
                <c:pt idx="649">
                  <c:v>0.61585366409763798</c:v>
                </c:pt>
                <c:pt idx="650">
                  <c:v>0.61689550809180105</c:v>
                </c:pt>
                <c:pt idx="651">
                  <c:v>0.61793735208596701</c:v>
                </c:pt>
                <c:pt idx="652">
                  <c:v>0.61897919608013297</c:v>
                </c:pt>
                <c:pt idx="653">
                  <c:v>0.62002104007429804</c:v>
                </c:pt>
                <c:pt idx="654">
                  <c:v>0.621062884068461</c:v>
                </c:pt>
                <c:pt idx="655">
                  <c:v>0.62210472806262795</c:v>
                </c:pt>
                <c:pt idx="656">
                  <c:v>0.62314657205679203</c:v>
                </c:pt>
                <c:pt idx="657">
                  <c:v>0.62418841605095798</c:v>
                </c:pt>
                <c:pt idx="658">
                  <c:v>0.62523026004512205</c:v>
                </c:pt>
                <c:pt idx="659">
                  <c:v>0.62627210403928701</c:v>
                </c:pt>
                <c:pt idx="660">
                  <c:v>0.62731394803345097</c:v>
                </c:pt>
                <c:pt idx="661">
                  <c:v>0.62835579202761804</c:v>
                </c:pt>
                <c:pt idx="662">
                  <c:v>0.629397636021783</c:v>
                </c:pt>
                <c:pt idx="663">
                  <c:v>0.63043948001594696</c:v>
                </c:pt>
                <c:pt idx="664">
                  <c:v>0.63148132401011303</c:v>
                </c:pt>
                <c:pt idx="665">
                  <c:v>0.63252316800427899</c:v>
                </c:pt>
                <c:pt idx="666">
                  <c:v>0.63356501199844295</c:v>
                </c:pt>
                <c:pt idx="667">
                  <c:v>0.63460685599260602</c:v>
                </c:pt>
                <c:pt idx="668">
                  <c:v>0.63564869998677398</c:v>
                </c:pt>
                <c:pt idx="669">
                  <c:v>0.63669054398093605</c:v>
                </c:pt>
                <c:pt idx="670">
                  <c:v>0.63773238797510301</c:v>
                </c:pt>
                <c:pt idx="671">
                  <c:v>0.63877423196926697</c:v>
                </c:pt>
                <c:pt idx="672">
                  <c:v>0.63981607596343204</c:v>
                </c:pt>
                <c:pt idx="673">
                  <c:v>0.640857919957598</c:v>
                </c:pt>
                <c:pt idx="674">
                  <c:v>0.64189976395176296</c:v>
                </c:pt>
                <c:pt idx="675">
                  <c:v>0.64294160794592703</c:v>
                </c:pt>
                <c:pt idx="676">
                  <c:v>0.64398345194009099</c:v>
                </c:pt>
                <c:pt idx="677">
                  <c:v>0.64502529593425695</c:v>
                </c:pt>
                <c:pt idx="678">
                  <c:v>0.64606713992842102</c:v>
                </c:pt>
                <c:pt idx="679">
                  <c:v>0.64710898392258798</c:v>
                </c:pt>
                <c:pt idx="680">
                  <c:v>0.64815082791675205</c:v>
                </c:pt>
                <c:pt idx="681">
                  <c:v>0.64919267191091701</c:v>
                </c:pt>
                <c:pt idx="682">
                  <c:v>0.65023451590508097</c:v>
                </c:pt>
                <c:pt idx="683">
                  <c:v>0.65127635989924704</c:v>
                </c:pt>
                <c:pt idx="684">
                  <c:v>0.652318203893413</c:v>
                </c:pt>
                <c:pt idx="685">
                  <c:v>0.65336004788757696</c:v>
                </c:pt>
                <c:pt idx="686">
                  <c:v>0.65440189188174203</c:v>
                </c:pt>
                <c:pt idx="687">
                  <c:v>0.65544373587590599</c:v>
                </c:pt>
                <c:pt idx="688">
                  <c:v>0.65648557987006995</c:v>
                </c:pt>
                <c:pt idx="689">
                  <c:v>0.65752742386423602</c:v>
                </c:pt>
                <c:pt idx="690">
                  <c:v>0.65856926785840098</c:v>
                </c:pt>
                <c:pt idx="691">
                  <c:v>0.65961111185256605</c:v>
                </c:pt>
                <c:pt idx="692">
                  <c:v>0.660652955846732</c:v>
                </c:pt>
                <c:pt idx="693">
                  <c:v>0.66169479984089696</c:v>
                </c:pt>
                <c:pt idx="694">
                  <c:v>0.66273664383506103</c:v>
                </c:pt>
                <c:pt idx="695">
                  <c:v>0.66377848782922499</c:v>
                </c:pt>
                <c:pt idx="696">
                  <c:v>0.66482033182339195</c:v>
                </c:pt>
                <c:pt idx="697">
                  <c:v>0.66586217581755602</c:v>
                </c:pt>
                <c:pt idx="698">
                  <c:v>0.66690401981172198</c:v>
                </c:pt>
                <c:pt idx="699">
                  <c:v>0.66794586380588705</c:v>
                </c:pt>
                <c:pt idx="700">
                  <c:v>0.66898770780005201</c:v>
                </c:pt>
                <c:pt idx="701">
                  <c:v>0.67002955179421697</c:v>
                </c:pt>
                <c:pt idx="702">
                  <c:v>0.67107139578838404</c:v>
                </c:pt>
                <c:pt idx="703">
                  <c:v>0.672113239782546</c:v>
                </c:pt>
                <c:pt idx="704">
                  <c:v>0.67315508377671096</c:v>
                </c:pt>
                <c:pt idx="705">
                  <c:v>0.67419692777087703</c:v>
                </c:pt>
                <c:pt idx="706">
                  <c:v>0.67523877176503999</c:v>
                </c:pt>
                <c:pt idx="707">
                  <c:v>0.67628061575920595</c:v>
                </c:pt>
                <c:pt idx="708">
                  <c:v>0.67732245975337202</c:v>
                </c:pt>
                <c:pt idx="709">
                  <c:v>0.67836430374753698</c:v>
                </c:pt>
                <c:pt idx="710">
                  <c:v>0.67940614774170205</c:v>
                </c:pt>
                <c:pt idx="711">
                  <c:v>0.68044799173586501</c:v>
                </c:pt>
                <c:pt idx="712">
                  <c:v>0.68148983573002997</c:v>
                </c:pt>
                <c:pt idx="713">
                  <c:v>0.68253167972419504</c:v>
                </c:pt>
                <c:pt idx="714">
                  <c:v>0.683573523718361</c:v>
                </c:pt>
                <c:pt idx="715">
                  <c:v>0.68461536771252396</c:v>
                </c:pt>
                <c:pt idx="716">
                  <c:v>0.68565721170669203</c:v>
                </c:pt>
                <c:pt idx="717">
                  <c:v>0.68669905570085499</c:v>
                </c:pt>
                <c:pt idx="718">
                  <c:v>0.68774089969501995</c:v>
                </c:pt>
                <c:pt idx="719">
                  <c:v>0.68878274368918502</c:v>
                </c:pt>
                <c:pt idx="720">
                  <c:v>0.68982458768334998</c:v>
                </c:pt>
                <c:pt idx="721">
                  <c:v>0.69086643167751605</c:v>
                </c:pt>
                <c:pt idx="722">
                  <c:v>0.69190827567167901</c:v>
                </c:pt>
                <c:pt idx="723">
                  <c:v>0.69295011966584596</c:v>
                </c:pt>
                <c:pt idx="724">
                  <c:v>0.69399196366001104</c:v>
                </c:pt>
                <c:pt idx="725">
                  <c:v>0.69503380765417599</c:v>
                </c:pt>
                <c:pt idx="726">
                  <c:v>0.69607565164833995</c:v>
                </c:pt>
                <c:pt idx="727">
                  <c:v>0.69711749564250403</c:v>
                </c:pt>
                <c:pt idx="728">
                  <c:v>0.69815933963667098</c:v>
                </c:pt>
                <c:pt idx="729">
                  <c:v>0.69920118363083505</c:v>
                </c:pt>
                <c:pt idx="730">
                  <c:v>0.70024302762500001</c:v>
                </c:pt>
                <c:pt idx="731">
                  <c:v>0.70128487161916697</c:v>
                </c:pt>
                <c:pt idx="732">
                  <c:v>0.70232671561333204</c:v>
                </c:pt>
                <c:pt idx="733">
                  <c:v>0.703368559607495</c:v>
                </c:pt>
                <c:pt idx="734">
                  <c:v>0.70441040360166196</c:v>
                </c:pt>
                <c:pt idx="735">
                  <c:v>0.70545224759582603</c:v>
                </c:pt>
                <c:pt idx="736">
                  <c:v>0.70649409158999199</c:v>
                </c:pt>
                <c:pt idx="737">
                  <c:v>0.70753593558415495</c:v>
                </c:pt>
                <c:pt idx="738">
                  <c:v>0.70857777957832002</c:v>
                </c:pt>
                <c:pt idx="739">
                  <c:v>0.70961962357248598</c:v>
                </c:pt>
                <c:pt idx="740">
                  <c:v>0.71066146756665105</c:v>
                </c:pt>
                <c:pt idx="741">
                  <c:v>0.71170331156081501</c:v>
                </c:pt>
                <c:pt idx="742">
                  <c:v>0.71274515555498297</c:v>
                </c:pt>
                <c:pt idx="743">
                  <c:v>0.71378699954914504</c:v>
                </c:pt>
                <c:pt idx="744">
                  <c:v>0.71482884354331</c:v>
                </c:pt>
                <c:pt idx="745">
                  <c:v>0.71587068753747696</c:v>
                </c:pt>
                <c:pt idx="746">
                  <c:v>0.71691253153163803</c:v>
                </c:pt>
                <c:pt idx="747">
                  <c:v>0.71795437552580699</c:v>
                </c:pt>
                <c:pt idx="748">
                  <c:v>0.71899621951996995</c:v>
                </c:pt>
                <c:pt idx="749">
                  <c:v>0.72003806351413602</c:v>
                </c:pt>
                <c:pt idx="750">
                  <c:v>0.72107990750830098</c:v>
                </c:pt>
                <c:pt idx="751">
                  <c:v>0.72212175150246405</c:v>
                </c:pt>
                <c:pt idx="752">
                  <c:v>0.72316359549662901</c:v>
                </c:pt>
                <c:pt idx="753">
                  <c:v>0.72420543949079597</c:v>
                </c:pt>
                <c:pt idx="754">
                  <c:v>0.72524728348495904</c:v>
                </c:pt>
                <c:pt idx="755">
                  <c:v>0.726289127479125</c:v>
                </c:pt>
                <c:pt idx="756">
                  <c:v>0.72733097147328996</c:v>
                </c:pt>
                <c:pt idx="757">
                  <c:v>0.72837281546745603</c:v>
                </c:pt>
                <c:pt idx="758">
                  <c:v>0.72941465946162098</c:v>
                </c:pt>
                <c:pt idx="759">
                  <c:v>0.73045650345578494</c:v>
                </c:pt>
                <c:pt idx="760">
                  <c:v>0.73149834744995001</c:v>
                </c:pt>
                <c:pt idx="761">
                  <c:v>0.73254019144411597</c:v>
                </c:pt>
                <c:pt idx="762">
                  <c:v>0.73358203543828004</c:v>
                </c:pt>
                <c:pt idx="763">
                  <c:v>0.734623879432446</c:v>
                </c:pt>
                <c:pt idx="764">
                  <c:v>0.73566572342660996</c:v>
                </c:pt>
                <c:pt idx="765">
                  <c:v>0.73670756742077503</c:v>
                </c:pt>
                <c:pt idx="766">
                  <c:v>0.73774941141493899</c:v>
                </c:pt>
                <c:pt idx="767">
                  <c:v>0.73879125540910395</c:v>
                </c:pt>
                <c:pt idx="768">
                  <c:v>0.73983309940326902</c:v>
                </c:pt>
                <c:pt idx="769">
                  <c:v>0.74087494339743498</c:v>
                </c:pt>
                <c:pt idx="770">
                  <c:v>0.74191678739159905</c:v>
                </c:pt>
                <c:pt idx="771">
                  <c:v>0.74295863138576401</c:v>
                </c:pt>
                <c:pt idx="772">
                  <c:v>0.74400047537992897</c:v>
                </c:pt>
                <c:pt idx="773">
                  <c:v>0.74504231937409404</c:v>
                </c:pt>
                <c:pt idx="774">
                  <c:v>0.74608416336826</c:v>
                </c:pt>
                <c:pt idx="775">
                  <c:v>0.74712600736242596</c:v>
                </c:pt>
                <c:pt idx="776">
                  <c:v>0.74816785135658903</c:v>
                </c:pt>
                <c:pt idx="777">
                  <c:v>0.74920969535075399</c:v>
                </c:pt>
                <c:pt idx="778">
                  <c:v>0.75025153934491895</c:v>
                </c:pt>
                <c:pt idx="779">
                  <c:v>0.75129338333908302</c:v>
                </c:pt>
                <c:pt idx="780">
                  <c:v>0.75233522733324898</c:v>
                </c:pt>
                <c:pt idx="781">
                  <c:v>0.75337707132741305</c:v>
                </c:pt>
                <c:pt idx="782">
                  <c:v>0.75441891532157901</c:v>
                </c:pt>
                <c:pt idx="783">
                  <c:v>0.75546075931574297</c:v>
                </c:pt>
                <c:pt idx="784">
                  <c:v>0.75650260330991004</c:v>
                </c:pt>
                <c:pt idx="785">
                  <c:v>0.757544447304073</c:v>
                </c:pt>
                <c:pt idx="786">
                  <c:v>0.75858629129823996</c:v>
                </c:pt>
                <c:pt idx="787">
                  <c:v>0.75962813529240503</c:v>
                </c:pt>
                <c:pt idx="788">
                  <c:v>0.76066997928656999</c:v>
                </c:pt>
                <c:pt idx="789">
                  <c:v>0.76171182328073395</c:v>
                </c:pt>
                <c:pt idx="790">
                  <c:v>0.76275366727490002</c:v>
                </c:pt>
                <c:pt idx="791">
                  <c:v>0.76379551126906298</c:v>
                </c:pt>
                <c:pt idx="792">
                  <c:v>0.76483735526322805</c:v>
                </c:pt>
                <c:pt idx="793">
                  <c:v>0.765879199257395</c:v>
                </c:pt>
                <c:pt idx="794">
                  <c:v>0.76692104325155996</c:v>
                </c:pt>
                <c:pt idx="795">
                  <c:v>0.76796288724572304</c:v>
                </c:pt>
                <c:pt idx="796">
                  <c:v>0.76900473123988899</c:v>
                </c:pt>
                <c:pt idx="797">
                  <c:v>0.77004657523405096</c:v>
                </c:pt>
                <c:pt idx="798">
                  <c:v>0.77108841922822002</c:v>
                </c:pt>
                <c:pt idx="799">
                  <c:v>0.77213026322238398</c:v>
                </c:pt>
                <c:pt idx="800">
                  <c:v>0.77317210721655005</c:v>
                </c:pt>
                <c:pt idx="801">
                  <c:v>0.77421395121071401</c:v>
                </c:pt>
                <c:pt idx="802">
                  <c:v>0.77525579520487997</c:v>
                </c:pt>
                <c:pt idx="803">
                  <c:v>0.77629763919904604</c:v>
                </c:pt>
                <c:pt idx="804">
                  <c:v>0.77733948319321</c:v>
                </c:pt>
                <c:pt idx="805">
                  <c:v>0.77838132718737496</c:v>
                </c:pt>
                <c:pt idx="806">
                  <c:v>0.77942317118153903</c:v>
                </c:pt>
                <c:pt idx="807">
                  <c:v>0.78046501517570499</c:v>
                </c:pt>
                <c:pt idx="808">
                  <c:v>0.78150685916986795</c:v>
                </c:pt>
                <c:pt idx="809">
                  <c:v>0.78254870316403402</c:v>
                </c:pt>
                <c:pt idx="810">
                  <c:v>0.78359054715819998</c:v>
                </c:pt>
                <c:pt idx="811">
                  <c:v>0.78463239115236405</c:v>
                </c:pt>
                <c:pt idx="812">
                  <c:v>0.78567423514652801</c:v>
                </c:pt>
                <c:pt idx="813">
                  <c:v>0.78671607914069397</c:v>
                </c:pt>
                <c:pt idx="814">
                  <c:v>0.78775792313485804</c:v>
                </c:pt>
                <c:pt idx="815">
                  <c:v>0.788799767129023</c:v>
                </c:pt>
                <c:pt idx="816">
                  <c:v>0.78984161112318896</c:v>
                </c:pt>
                <c:pt idx="817">
                  <c:v>0.79088345511735303</c:v>
                </c:pt>
                <c:pt idx="818">
                  <c:v>0.79192529911151799</c:v>
                </c:pt>
                <c:pt idx="819">
                  <c:v>0.79296714310568195</c:v>
                </c:pt>
                <c:pt idx="820">
                  <c:v>0.79400898709984702</c:v>
                </c:pt>
                <c:pt idx="821">
                  <c:v>0.79505083109401498</c:v>
                </c:pt>
                <c:pt idx="822">
                  <c:v>0.79609267508817805</c:v>
                </c:pt>
                <c:pt idx="823">
                  <c:v>0.79713451908234401</c:v>
                </c:pt>
                <c:pt idx="824">
                  <c:v>0.79817636307650597</c:v>
                </c:pt>
                <c:pt idx="825">
                  <c:v>0.79921820707067304</c:v>
                </c:pt>
                <c:pt idx="826">
                  <c:v>0.800260051064839</c:v>
                </c:pt>
                <c:pt idx="827">
                  <c:v>0.80130189505900395</c:v>
                </c:pt>
                <c:pt idx="828">
                  <c:v>0.80234373905316803</c:v>
                </c:pt>
                <c:pt idx="829">
                  <c:v>0.80338558304733698</c:v>
                </c:pt>
                <c:pt idx="830">
                  <c:v>0.80442742704149905</c:v>
                </c:pt>
                <c:pt idx="831">
                  <c:v>0.80546927103566202</c:v>
                </c:pt>
                <c:pt idx="832">
                  <c:v>0.80651111502982697</c:v>
                </c:pt>
                <c:pt idx="833">
                  <c:v>0.80755295902399404</c:v>
                </c:pt>
                <c:pt idx="834">
                  <c:v>0.808594803018158</c:v>
                </c:pt>
                <c:pt idx="835">
                  <c:v>0.80963664701232296</c:v>
                </c:pt>
                <c:pt idx="836">
                  <c:v>0.81067849100648903</c:v>
                </c:pt>
                <c:pt idx="837">
                  <c:v>0.81172033500065399</c:v>
                </c:pt>
                <c:pt idx="838">
                  <c:v>0.81276217899481695</c:v>
                </c:pt>
                <c:pt idx="839">
                  <c:v>0.81380402298898302</c:v>
                </c:pt>
                <c:pt idx="840">
                  <c:v>0.81484586698314798</c:v>
                </c:pt>
                <c:pt idx="841">
                  <c:v>0.81588771097731405</c:v>
                </c:pt>
                <c:pt idx="842">
                  <c:v>0.81692955497147901</c:v>
                </c:pt>
                <c:pt idx="843">
                  <c:v>0.81797139896564197</c:v>
                </c:pt>
                <c:pt idx="844">
                  <c:v>0.81901324295980704</c:v>
                </c:pt>
                <c:pt idx="845">
                  <c:v>0.820055086953975</c:v>
                </c:pt>
                <c:pt idx="846">
                  <c:v>0.82109693094813796</c:v>
                </c:pt>
                <c:pt idx="847">
                  <c:v>0.82213877494230503</c:v>
                </c:pt>
                <c:pt idx="848">
                  <c:v>0.82318061893646699</c:v>
                </c:pt>
                <c:pt idx="849">
                  <c:v>0.82422246293063395</c:v>
                </c:pt>
                <c:pt idx="850">
                  <c:v>0.82526430692479702</c:v>
                </c:pt>
                <c:pt idx="851">
                  <c:v>0.82630615091896298</c:v>
                </c:pt>
                <c:pt idx="852">
                  <c:v>0.82734799491312905</c:v>
                </c:pt>
                <c:pt idx="853">
                  <c:v>0.82838983890729301</c:v>
                </c:pt>
                <c:pt idx="854">
                  <c:v>0.82943168290145697</c:v>
                </c:pt>
                <c:pt idx="855">
                  <c:v>0.83047352689562404</c:v>
                </c:pt>
                <c:pt idx="856">
                  <c:v>0.831515370889787</c:v>
                </c:pt>
                <c:pt idx="857">
                  <c:v>0.83255721488395096</c:v>
                </c:pt>
                <c:pt idx="858">
                  <c:v>0.83359905887811803</c:v>
                </c:pt>
                <c:pt idx="859">
                  <c:v>0.83464090287228099</c:v>
                </c:pt>
                <c:pt idx="860">
                  <c:v>0.83568274686645005</c:v>
                </c:pt>
                <c:pt idx="861">
                  <c:v>0.83672459086061202</c:v>
                </c:pt>
                <c:pt idx="862">
                  <c:v>0.83776643485477897</c:v>
                </c:pt>
                <c:pt idx="863">
                  <c:v>0.83880827884894105</c:v>
                </c:pt>
                <c:pt idx="864">
                  <c:v>0.83985012284310701</c:v>
                </c:pt>
                <c:pt idx="865">
                  <c:v>0.84089196683727296</c:v>
                </c:pt>
                <c:pt idx="866">
                  <c:v>0.84193381083143504</c:v>
                </c:pt>
                <c:pt idx="867">
                  <c:v>0.84297565482560399</c:v>
                </c:pt>
              </c:numCache>
            </c:numRef>
          </c:xVal>
          <c:yVal>
            <c:numRef>
              <c:f>'ArcTan x_z'!$H$3:$H$870</c:f>
              <c:numCache>
                <c:formatCode>0.00E+00</c:formatCode>
                <c:ptCount val="868"/>
                <c:pt idx="0">
                  <c:v>-1.9469761970994703E-2</c:v>
                </c:pt>
                <c:pt idx="1">
                  <c:v>-7.8815032736357579E-3</c:v>
                </c:pt>
                <c:pt idx="2">
                  <c:v>-7.435375525870437E-5</c:v>
                </c:pt>
                <c:pt idx="3">
                  <c:v>-6.1169431458765711E-4</c:v>
                </c:pt>
                <c:pt idx="4">
                  <c:v>-2.1661464807342363E-4</c:v>
                </c:pt>
                <c:pt idx="5">
                  <c:v>-2.7473512651242918E-5</c:v>
                </c:pt>
                <c:pt idx="6">
                  <c:v>6.0681798087039656E-5</c:v>
                </c:pt>
                <c:pt idx="7">
                  <c:v>9.2525827623320529E-5</c:v>
                </c:pt>
                <c:pt idx="8">
                  <c:v>8.9122058860466677E-5</c:v>
                </c:pt>
                <c:pt idx="9">
                  <c:v>6.132521028167788E-5</c:v>
                </c:pt>
                <c:pt idx="10">
                  <c:v>1.5297041371374113E-5</c:v>
                </c:pt>
                <c:pt idx="11">
                  <c:v>-4.4417063735176193E-5</c:v>
                </c:pt>
                <c:pt idx="12">
                  <c:v>-1.1389595847396313E-4</c:v>
                </c:pt>
                <c:pt idx="13">
                  <c:v>-1.8979810724506751E-4</c:v>
                </c:pt>
                <c:pt idx="14">
                  <c:v>-2.6927760811746145E-4</c:v>
                </c:pt>
                <c:pt idx="15">
                  <c:v>-3.4982940238904647E-4</c:v>
                </c:pt>
                <c:pt idx="16">
                  <c:v>-4.292637033711855E-4</c:v>
                </c:pt>
                <c:pt idx="17">
                  <c:v>-5.0577762054831153E-4</c:v>
                </c:pt>
                <c:pt idx="18">
                  <c:v>-5.7786513762944289E-4</c:v>
                </c:pt>
                <c:pt idx="19">
                  <c:v>-6.4426796559829513E-4</c:v>
                </c:pt>
                <c:pt idx="20">
                  <c:v>-7.0401393989928771E-4</c:v>
                </c:pt>
                <c:pt idx="21">
                  <c:v>-7.565475545797222E-4</c:v>
                </c:pt>
                <c:pt idx="22">
                  <c:v>-8.0164930303065871E-4</c:v>
                </c:pt>
                <c:pt idx="23">
                  <c:v>-8.3930587669522243E-4</c:v>
                </c:pt>
                <c:pt idx="24">
                  <c:v>-8.6962045017373486E-4</c:v>
                </c:pt>
                <c:pt idx="25">
                  <c:v>-8.9276237485766104E-4</c:v>
                </c:pt>
                <c:pt idx="26">
                  <c:v>-9.0894909917666508E-4</c:v>
                </c:pt>
                <c:pt idx="27">
                  <c:v>-9.1846211816815255E-4</c:v>
                </c:pt>
                <c:pt idx="28">
                  <c:v>-9.2167864043735104E-4</c:v>
                </c:pt>
                <c:pt idx="29">
                  <c:v>-9.1907796806677108E-4</c:v>
                </c:pt>
                <c:pt idx="30">
                  <c:v>-9.1127979305704644E-4</c:v>
                </c:pt>
                <c:pt idx="31">
                  <c:v>-8.9905583733881943E-4</c:v>
                </c:pt>
                <c:pt idx="32">
                  <c:v>-8.833744990274123E-4</c:v>
                </c:pt>
                <c:pt idx="33">
                  <c:v>-8.6531189385844235E-4</c:v>
                </c:pt>
                <c:pt idx="34">
                  <c:v>-8.4592098430326433E-4</c:v>
                </c:pt>
                <c:pt idx="35">
                  <c:v>-8.2604159377959528E-4</c:v>
                </c:pt>
                <c:pt idx="36">
                  <c:v>-8.061506140666705E-4</c:v>
                </c:pt>
                <c:pt idx="37">
                  <c:v>-7.8637420527945918E-4</c:v>
                </c:pt>
                <c:pt idx="38">
                  <c:v>-7.6660259061225259E-4</c:v>
                </c:pt>
                <c:pt idx="39">
                  <c:v>-7.4663223597968111E-4</c:v>
                </c:pt>
                <c:pt idx="40">
                  <c:v>-7.2629496671315445E-4</c:v>
                </c:pt>
                <c:pt idx="41">
                  <c:v>-7.0556295862417057E-4</c:v>
                </c:pt>
                <c:pt idx="42">
                  <c:v>-6.8450356088592054E-4</c:v>
                </c:pt>
                <c:pt idx="43">
                  <c:v>-6.6322517253102769E-4</c:v>
                </c:pt>
                <c:pt idx="44">
                  <c:v>-6.418343260573057E-4</c:v>
                </c:pt>
                <c:pt idx="45">
                  <c:v>-6.2042213791269388E-4</c:v>
                </c:pt>
                <c:pt idx="46">
                  <c:v>-5.9906354826907125E-4</c:v>
                </c:pt>
                <c:pt idx="47">
                  <c:v>-5.7784167658590509E-4</c:v>
                </c:pt>
                <c:pt idx="48">
                  <c:v>-5.569087102432499E-4</c:v>
                </c:pt>
                <c:pt idx="49">
                  <c:v>-5.365422511492817E-4</c:v>
                </c:pt>
                <c:pt idx="50">
                  <c:v>-5.1717684649520699E-4</c:v>
                </c:pt>
                <c:pt idx="51">
                  <c:v>-4.9943488265101151E-4</c:v>
                </c:pt>
                <c:pt idx="52">
                  <c:v>-4.8407883212388443E-4</c:v>
                </c:pt>
                <c:pt idx="53">
                  <c:v>-4.7188554087985838E-4</c:v>
                </c:pt>
                <c:pt idx="54">
                  <c:v>-4.6346069338155352E-4</c:v>
                </c:pt>
                <c:pt idx="55">
                  <c:v>-4.5903118366621618E-4</c:v>
                </c:pt>
                <c:pt idx="56">
                  <c:v>-4.5833800669673467E-4</c:v>
                </c:pt>
                <c:pt idx="57">
                  <c:v>-4.606766128015868E-4</c:v>
                </c:pt>
                <c:pt idx="58">
                  <c:v>-4.6500866613758584E-4</c:v>
                </c:pt>
                <c:pt idx="59">
                  <c:v>-4.7018198039394551E-4</c:v>
                </c:pt>
                <c:pt idx="60">
                  <c:v>-4.7522976053748078E-4</c:v>
                </c:pt>
                <c:pt idx="61">
                  <c:v>-4.7952027715361412E-4</c:v>
                </c:pt>
                <c:pt idx="62">
                  <c:v>-4.8277515766399998E-4</c:v>
                </c:pt>
                <c:pt idx="63">
                  <c:v>-4.8506009109040073E-4</c:v>
                </c:pt>
                <c:pt idx="64">
                  <c:v>-4.866783450397311E-4</c:v>
                </c:pt>
                <c:pt idx="65">
                  <c:v>-4.8801220603630609E-4</c:v>
                </c:pt>
                <c:pt idx="66">
                  <c:v>-4.8944055126220315E-4</c:v>
                </c:pt>
                <c:pt idx="67">
                  <c:v>-4.9126054003343896E-4</c:v>
                </c:pt>
                <c:pt idx="68">
                  <c:v>-4.9357043133728201E-4</c:v>
                </c:pt>
                <c:pt idx="69">
                  <c:v>-4.9626201798488661E-4</c:v>
                </c:pt>
                <c:pt idx="70">
                  <c:v>-4.9910509243413447E-4</c:v>
                </c:pt>
                <c:pt idx="71">
                  <c:v>-5.0180194893565278E-4</c:v>
                </c:pt>
                <c:pt idx="72">
                  <c:v>-5.040414372843229E-4</c:v>
                </c:pt>
                <c:pt idx="73">
                  <c:v>-5.0559107001332511E-4</c:v>
                </c:pt>
                <c:pt idx="74">
                  <c:v>-5.0635127948482942E-4</c:v>
                </c:pt>
                <c:pt idx="75">
                  <c:v>-5.063363701537884E-4</c:v>
                </c:pt>
                <c:pt idx="76">
                  <c:v>-5.0563954128438125E-4</c:v>
                </c:pt>
                <c:pt idx="77">
                  <c:v>-5.0441038858856319E-4</c:v>
                </c:pt>
                <c:pt idx="78">
                  <c:v>-5.0282484886167824E-4</c:v>
                </c:pt>
                <c:pt idx="79">
                  <c:v>-5.0104887213945032E-4</c:v>
                </c:pt>
                <c:pt idx="80">
                  <c:v>-4.9920317660739736E-4</c:v>
                </c:pt>
                <c:pt idx="81">
                  <c:v>-4.9735030234834712E-4</c:v>
                </c:pt>
                <c:pt idx="82">
                  <c:v>-4.9550499746290645E-4</c:v>
                </c:pt>
                <c:pt idx="83">
                  <c:v>-4.9365112269284721E-4</c:v>
                </c:pt>
                <c:pt idx="84">
                  <c:v>-4.9175161684121842E-4</c:v>
                </c:pt>
                <c:pt idx="85">
                  <c:v>-4.8977138336567217E-4</c:v>
                </c:pt>
                <c:pt idx="86">
                  <c:v>-4.8769910099018222E-4</c:v>
                </c:pt>
                <c:pt idx="87">
                  <c:v>-4.8554454575008794E-4</c:v>
                </c:pt>
                <c:pt idx="88">
                  <c:v>-4.8332710262986037E-4</c:v>
                </c:pt>
                <c:pt idx="89">
                  <c:v>-4.8106935665148703E-4</c:v>
                </c:pt>
                <c:pt idx="90">
                  <c:v>-4.7878811901821581E-4</c:v>
                </c:pt>
                <c:pt idx="91">
                  <c:v>-4.7648853261661402E-4</c:v>
                </c:pt>
                <c:pt idx="92">
                  <c:v>-4.7416992589740029E-4</c:v>
                </c:pt>
                <c:pt idx="93">
                  <c:v>-4.7183466771161725E-4</c:v>
                </c:pt>
                <c:pt idx="94">
                  <c:v>-4.6948943468048347E-4</c:v>
                </c:pt>
                <c:pt idx="95">
                  <c:v>-4.671398433396539E-4</c:v>
                </c:pt>
                <c:pt idx="96">
                  <c:v>-4.6478524281402209E-4</c:v>
                </c:pt>
                <c:pt idx="97">
                  <c:v>-4.6241925597822477E-4</c:v>
                </c:pt>
                <c:pt idx="98">
                  <c:v>-4.6004114040473223E-4</c:v>
                </c:pt>
                <c:pt idx="99">
                  <c:v>-4.5767004357425968E-4</c:v>
                </c:pt>
                <c:pt idx="100">
                  <c:v>-4.5535248175066813E-4</c:v>
                </c:pt>
                <c:pt idx="101">
                  <c:v>-4.5315954725785358E-4</c:v>
                </c:pt>
                <c:pt idx="102">
                  <c:v>-4.5116983131099971E-4</c:v>
                </c:pt>
                <c:pt idx="103">
                  <c:v>-4.4944326100029532E-4</c:v>
                </c:pt>
                <c:pt idx="104">
                  <c:v>-4.4798665336121717E-4</c:v>
                </c:pt>
                <c:pt idx="105">
                  <c:v>-4.4671111966565263E-4</c:v>
                </c:pt>
                <c:pt idx="106">
                  <c:v>-4.4549767987234266E-4</c:v>
                </c:pt>
                <c:pt idx="107">
                  <c:v>-4.4438500510356991E-4</c:v>
                </c:pt>
                <c:pt idx="108">
                  <c:v>-4.4355393501435648E-4</c:v>
                </c:pt>
                <c:pt idx="109">
                  <c:v>-4.4317329305220549E-4</c:v>
                </c:pt>
                <c:pt idx="110">
                  <c:v>-4.4338318929948483E-4</c:v>
                </c:pt>
                <c:pt idx="111">
                  <c:v>-4.442638206145967E-4</c:v>
                </c:pt>
                <c:pt idx="112">
                  <c:v>-4.4577848335423297E-4</c:v>
                </c:pt>
                <c:pt idx="113">
                  <c:v>-4.4779469075277757E-4</c:v>
                </c:pt>
                <c:pt idx="114">
                  <c:v>-4.501605444582064E-4</c:v>
                </c:pt>
                <c:pt idx="115">
                  <c:v>-4.5278289031910868E-4</c:v>
                </c:pt>
                <c:pt idx="116">
                  <c:v>-4.5564057444275318E-4</c:v>
                </c:pt>
                <c:pt idx="117">
                  <c:v>-4.5860566184484478E-4</c:v>
                </c:pt>
                <c:pt idx="118">
                  <c:v>-4.6146017536235768E-4</c:v>
                </c:pt>
                <c:pt idx="119">
                  <c:v>-4.6420562792023261E-4</c:v>
                </c:pt>
                <c:pt idx="120">
                  <c:v>-4.6690970222431467E-4</c:v>
                </c:pt>
                <c:pt idx="121">
                  <c:v>-4.6951857452272409E-4</c:v>
                </c:pt>
                <c:pt idx="122">
                  <c:v>-4.7210140694007045E-4</c:v>
                </c:pt>
                <c:pt idx="123">
                  <c:v>-4.7488652544602208E-4</c:v>
                </c:pt>
                <c:pt idx="124">
                  <c:v>-4.7786498349028622E-4</c:v>
                </c:pt>
                <c:pt idx="125">
                  <c:v>-4.808958665310578E-4</c:v>
                </c:pt>
                <c:pt idx="126">
                  <c:v>-4.8394321765776196E-4</c:v>
                </c:pt>
                <c:pt idx="127">
                  <c:v>-4.8695807337678144E-4</c:v>
                </c:pt>
                <c:pt idx="128">
                  <c:v>-4.8983386356613989E-4</c:v>
                </c:pt>
                <c:pt idx="129">
                  <c:v>-4.9256777297740438E-4</c:v>
                </c:pt>
                <c:pt idx="130">
                  <c:v>-4.9525122080088847E-4</c:v>
                </c:pt>
                <c:pt idx="131">
                  <c:v>-4.9795203404082026E-4</c:v>
                </c:pt>
                <c:pt idx="132">
                  <c:v>-5.0068094733887584E-4</c:v>
                </c:pt>
                <c:pt idx="133">
                  <c:v>-5.0341905313998532E-4</c:v>
                </c:pt>
                <c:pt idx="134">
                  <c:v>-5.0612876185193994E-4</c:v>
                </c:pt>
                <c:pt idx="135">
                  <c:v>-5.0877138825014263E-4</c:v>
                </c:pt>
                <c:pt idx="136">
                  <c:v>-5.1133763944394913E-4</c:v>
                </c:pt>
                <c:pt idx="137">
                  <c:v>-5.138474060655963E-4</c:v>
                </c:pt>
                <c:pt idx="138">
                  <c:v>-5.1631837912321068E-4</c:v>
                </c:pt>
                <c:pt idx="139">
                  <c:v>-5.18761504656233E-4</c:v>
                </c:pt>
                <c:pt idx="140">
                  <c:v>-5.2118232981518344E-4</c:v>
                </c:pt>
                <c:pt idx="141">
                  <c:v>-5.2358014920643296E-4</c:v>
                </c:pt>
                <c:pt idx="142">
                  <c:v>-5.2594895005304647E-4</c:v>
                </c:pt>
                <c:pt idx="143">
                  <c:v>-5.2828372468596775E-4</c:v>
                </c:pt>
                <c:pt idx="144">
                  <c:v>-5.3058054069528987E-4</c:v>
                </c:pt>
                <c:pt idx="145">
                  <c:v>-5.3283563968670514E-4</c:v>
                </c:pt>
                <c:pt idx="146">
                  <c:v>-5.3504560747841159E-4</c:v>
                </c:pt>
                <c:pt idx="147">
                  <c:v>-5.3720776171253316E-4</c:v>
                </c:pt>
                <c:pt idx="148">
                  <c:v>-5.3932039724370942E-4</c:v>
                </c:pt>
                <c:pt idx="149">
                  <c:v>-5.4138322016191419E-4</c:v>
                </c:pt>
                <c:pt idx="150">
                  <c:v>-5.4339727790001879E-4</c:v>
                </c:pt>
                <c:pt idx="151">
                  <c:v>-5.4536457020760943E-4</c:v>
                </c:pt>
                <c:pt idx="152">
                  <c:v>-5.4728758925951719E-4</c:v>
                </c:pt>
                <c:pt idx="153">
                  <c:v>-5.4916870218657738E-4</c:v>
                </c:pt>
                <c:pt idx="154">
                  <c:v>-5.5100984843788905E-4</c:v>
                </c:pt>
                <c:pt idx="155">
                  <c:v>-5.5281268448921115E-4</c:v>
                </c:pt>
                <c:pt idx="156">
                  <c:v>-5.5457865084497049E-4</c:v>
                </c:pt>
                <c:pt idx="157">
                  <c:v>-5.5630900536662224E-4</c:v>
                </c:pt>
                <c:pt idx="158">
                  <c:v>-5.580051425668678E-4</c:v>
                </c:pt>
                <c:pt idx="159">
                  <c:v>-5.5966843475289117E-4</c:v>
                </c:pt>
                <c:pt idx="160">
                  <c:v>-5.6130008834393225E-4</c:v>
                </c:pt>
                <c:pt idx="161">
                  <c:v>-5.6290123032984101E-4</c:v>
                </c:pt>
                <c:pt idx="162">
                  <c:v>-5.6447294760413372E-4</c:v>
                </c:pt>
                <c:pt idx="163">
                  <c:v>-5.6601627626622878E-4</c:v>
                </c:pt>
                <c:pt idx="164">
                  <c:v>-5.6753220313232188E-4</c:v>
                </c:pt>
                <c:pt idx="165">
                  <c:v>-5.6902163101006154E-4</c:v>
                </c:pt>
                <c:pt idx="166">
                  <c:v>-5.7048521820669568E-4</c:v>
                </c:pt>
                <c:pt idx="167">
                  <c:v>-5.7192329910217565E-4</c:v>
                </c:pt>
                <c:pt idx="168">
                  <c:v>-5.7333611087615453E-4</c:v>
                </c:pt>
                <c:pt idx="169">
                  <c:v>-5.7472397066946686E-4</c:v>
                </c:pt>
                <c:pt idx="170">
                  <c:v>-5.760872725705644E-4</c:v>
                </c:pt>
                <c:pt idx="171">
                  <c:v>-5.7742657830595556E-4</c:v>
                </c:pt>
                <c:pt idx="172">
                  <c:v>-5.7874265843731165E-4</c:v>
                </c:pt>
                <c:pt idx="173">
                  <c:v>-5.800362919653122E-4</c:v>
                </c:pt>
                <c:pt idx="174">
                  <c:v>-5.8130809733506893E-4</c:v>
                </c:pt>
                <c:pt idx="175">
                  <c:v>-5.8255857275035816E-4</c:v>
                </c:pt>
                <c:pt idx="176">
                  <c:v>-5.8378822888827901E-4</c:v>
                </c:pt>
                <c:pt idx="177">
                  <c:v>-5.8499758523598887E-4</c:v>
                </c:pt>
                <c:pt idx="178">
                  <c:v>-5.8618713681288204E-4</c:v>
                </c:pt>
                <c:pt idx="179">
                  <c:v>-5.8735736883240423E-4</c:v>
                </c:pt>
                <c:pt idx="180">
                  <c:v>-5.8850877950370405E-4</c:v>
                </c:pt>
                <c:pt idx="181">
                  <c:v>-5.8964182334776758E-4</c:v>
                </c:pt>
                <c:pt idx="182">
                  <c:v>-5.9075693565842531E-4</c:v>
                </c:pt>
                <c:pt idx="183">
                  <c:v>-5.9185456276610959E-4</c:v>
                </c:pt>
                <c:pt idx="184">
                  <c:v>-5.929351547097197E-4</c:v>
                </c:pt>
                <c:pt idx="185">
                  <c:v>-5.9399914267976698E-4</c:v>
                </c:pt>
                <c:pt idx="186">
                  <c:v>-5.9504693001387636E-4</c:v>
                </c:pt>
                <c:pt idx="187">
                  <c:v>-5.9607885625178496E-4</c:v>
                </c:pt>
                <c:pt idx="188">
                  <c:v>-5.9709520854480996E-4</c:v>
                </c:pt>
                <c:pt idx="189">
                  <c:v>-5.9809625655019201E-4</c:v>
                </c:pt>
                <c:pt idx="190">
                  <c:v>-5.9908226310445361E-4</c:v>
                </c:pt>
                <c:pt idx="191">
                  <c:v>-6.0005349092155766E-4</c:v>
                </c:pt>
                <c:pt idx="192">
                  <c:v>-6.0101023692079279E-4</c:v>
                </c:pt>
                <c:pt idx="193">
                  <c:v>-6.019528213756152E-4</c:v>
                </c:pt>
                <c:pt idx="194">
                  <c:v>-6.0288155640021365E-4</c:v>
                </c:pt>
                <c:pt idx="195">
                  <c:v>-6.0379674500385535E-4</c:v>
                </c:pt>
                <c:pt idx="196">
                  <c:v>-6.0469868142048132E-4</c:v>
                </c:pt>
                <c:pt idx="197">
                  <c:v>-6.0558765142411256E-4</c:v>
                </c:pt>
                <c:pt idx="198">
                  <c:v>-6.0646393263072277E-4</c:v>
                </c:pt>
                <c:pt idx="199">
                  <c:v>-6.0732779478728694E-4</c:v>
                </c:pt>
                <c:pt idx="200">
                  <c:v>-6.0817950004863469E-4</c:v>
                </c:pt>
                <c:pt idx="201">
                  <c:v>-6.0901930324267688E-4</c:v>
                </c:pt>
                <c:pt idx="202">
                  <c:v>-6.0984745212462176E-4</c:v>
                </c:pt>
                <c:pt idx="203">
                  <c:v>-6.106641876206378E-4</c:v>
                </c:pt>
                <c:pt idx="204">
                  <c:v>-6.1146974406155196E-4</c:v>
                </c:pt>
                <c:pt idx="205">
                  <c:v>-6.1226434940699862E-4</c:v>
                </c:pt>
                <c:pt idx="206">
                  <c:v>-6.1304822546048106E-4</c:v>
                </c:pt>
                <c:pt idx="207">
                  <c:v>-6.1382158807579115E-4</c:v>
                </c:pt>
                <c:pt idx="208">
                  <c:v>-6.145846473551847E-4</c:v>
                </c:pt>
                <c:pt idx="209">
                  <c:v>-6.1533760783966552E-4</c:v>
                </c:pt>
                <c:pt idx="210">
                  <c:v>-6.1608066869179396E-4</c:v>
                </c:pt>
                <c:pt idx="211">
                  <c:v>-6.1681402387130102E-4</c:v>
                </c:pt>
                <c:pt idx="212">
                  <c:v>-6.1753786230389141E-4</c:v>
                </c:pt>
                <c:pt idx="213">
                  <c:v>-6.1825236804350639E-4</c:v>
                </c:pt>
                <c:pt idx="214">
                  <c:v>-6.1895772042834724E-4</c:v>
                </c:pt>
                <c:pt idx="215">
                  <c:v>-6.196540942309416E-4</c:v>
                </c:pt>
                <c:pt idx="216">
                  <c:v>-6.2034165980253374E-4</c:v>
                </c:pt>
                <c:pt idx="217">
                  <c:v>-6.210205832119964E-4</c:v>
                </c:pt>
                <c:pt idx="218">
                  <c:v>-6.2169102637956168E-4</c:v>
                </c:pt>
                <c:pt idx="219">
                  <c:v>-6.2235314720557181E-4</c:v>
                </c:pt>
                <c:pt idx="220">
                  <c:v>-6.2300709969445253E-4</c:v>
                </c:pt>
                <c:pt idx="221">
                  <c:v>-6.2365303407413072E-4</c:v>
                </c:pt>
                <c:pt idx="222">
                  <c:v>-6.2429109691108844E-4</c:v>
                </c:pt>
                <c:pt idx="223">
                  <c:v>-6.2492143122125604E-4</c:v>
                </c:pt>
                <c:pt idx="224">
                  <c:v>-6.2554417657684029E-4</c:v>
                </c:pt>
                <c:pt idx="225">
                  <c:v>-6.2615946920939794E-4</c:v>
                </c:pt>
                <c:pt idx="226">
                  <c:v>-6.2676744210916869E-4</c:v>
                </c:pt>
                <c:pt idx="227">
                  <c:v>-6.2736822512088537E-4</c:v>
                </c:pt>
                <c:pt idx="228">
                  <c:v>-6.2796194503626703E-4</c:v>
                </c:pt>
                <c:pt idx="229">
                  <c:v>-6.2854872568321614E-4</c:v>
                </c:pt>
                <c:pt idx="230">
                  <c:v>-6.2912868801186944E-4</c:v>
                </c:pt>
                <c:pt idx="231">
                  <c:v>-6.2970195017777737E-4</c:v>
                </c:pt>
                <c:pt idx="232">
                  <c:v>-6.3026862762211337E-4</c:v>
                </c:pt>
                <c:pt idx="233">
                  <c:v>-6.3082883314919877E-4</c:v>
                </c:pt>
                <c:pt idx="234">
                  <c:v>-6.3138267700132598E-4</c:v>
                </c:pt>
                <c:pt idx="235">
                  <c:v>-6.3193026693113903E-4</c:v>
                </c:pt>
                <c:pt idx="236">
                  <c:v>-6.3247170827146135E-4</c:v>
                </c:pt>
                <c:pt idx="237">
                  <c:v>-6.3300710400290415E-4</c:v>
                </c:pt>
                <c:pt idx="238">
                  <c:v>-6.3353655481910513E-4</c:v>
                </c:pt>
                <c:pt idx="239">
                  <c:v>-6.3406015918989205E-4</c:v>
                </c:pt>
                <c:pt idx="240">
                  <c:v>-6.3457801342235221E-4</c:v>
                </c:pt>
                <c:pt idx="241">
                  <c:v>-6.350902117198329E-4</c:v>
                </c:pt>
                <c:pt idx="242">
                  <c:v>-6.3559684623914819E-4</c:v>
                </c:pt>
                <c:pt idx="243">
                  <c:v>-6.360980071457653E-4</c:v>
                </c:pt>
                <c:pt idx="244">
                  <c:v>-6.3659378266739083E-4</c:v>
                </c:pt>
                <c:pt idx="245">
                  <c:v>-6.3708425914567345E-4</c:v>
                </c:pt>
                <c:pt idx="246">
                  <c:v>-6.3756952108639359E-4</c:v>
                </c:pt>
                <c:pt idx="247">
                  <c:v>-6.3804965120794457E-4</c:v>
                </c:pt>
                <c:pt idx="248">
                  <c:v>-6.3852473048838908E-4</c:v>
                </c:pt>
                <c:pt idx="249">
                  <c:v>-6.3899483821097105E-4</c:v>
                </c:pt>
                <c:pt idx="250">
                  <c:v>-6.3946005200820992E-4</c:v>
                </c:pt>
                <c:pt idx="251">
                  <c:v>-6.3992044790465226E-4</c:v>
                </c:pt>
                <c:pt idx="252">
                  <c:v>-6.4037610035830197E-4</c:v>
                </c:pt>
                <c:pt idx="253">
                  <c:v>-6.4082708230073096E-4</c:v>
                </c:pt>
                <c:pt idx="254">
                  <c:v>-6.4127346517603347E-4</c:v>
                </c:pt>
                <c:pt idx="255">
                  <c:v>-6.4171531897851705E-4</c:v>
                </c:pt>
                <c:pt idx="256">
                  <c:v>-6.4215271228933136E-4</c:v>
                </c:pt>
                <c:pt idx="257">
                  <c:v>-6.4258571231191842E-4</c:v>
                </c:pt>
                <c:pt idx="258">
                  <c:v>-6.4301438490645016E-4</c:v>
                </c:pt>
                <c:pt idx="259">
                  <c:v>-6.4343879462323253E-4</c:v>
                </c:pt>
                <c:pt idx="260">
                  <c:v>-6.4385900473509956E-4</c:v>
                </c:pt>
                <c:pt idx="261">
                  <c:v>-6.4427507726884685E-4</c:v>
                </c:pt>
                <c:pt idx="262">
                  <c:v>-6.4468707303578349E-4</c:v>
                </c:pt>
                <c:pt idx="263">
                  <c:v>-6.450950516613186E-4</c:v>
                </c:pt>
                <c:pt idx="264">
                  <c:v>-6.4549907161378717E-4</c:v>
                </c:pt>
                <c:pt idx="265">
                  <c:v>-6.4589919023232622E-4</c:v>
                </c:pt>
                <c:pt idx="266">
                  <c:v>-6.4629546375404078E-4</c:v>
                </c:pt>
                <c:pt idx="267">
                  <c:v>-6.4668794734032409E-4</c:v>
                </c:pt>
                <c:pt idx="268">
                  <c:v>-6.4707669510247732E-4</c:v>
                </c:pt>
                <c:pt idx="269">
                  <c:v>-6.4746176012657952E-4</c:v>
                </c:pt>
                <c:pt idx="270">
                  <c:v>-6.4784319449764612E-4</c:v>
                </c:pt>
                <c:pt idx="271">
                  <c:v>-6.4822104932310402E-4</c:v>
                </c:pt>
                <c:pt idx="272">
                  <c:v>-6.4859537475564814E-4</c:v>
                </c:pt>
                <c:pt idx="273">
                  <c:v>-6.4896622001539019E-4</c:v>
                </c:pt>
                <c:pt idx="274">
                  <c:v>-6.4933363341149392E-4</c:v>
                </c:pt>
                <c:pt idx="275">
                  <c:v>-6.4969766236308948E-4</c:v>
                </c:pt>
                <c:pt idx="276">
                  <c:v>-6.5005835341972883E-4</c:v>
                </c:pt>
                <c:pt idx="277">
                  <c:v>-6.5041575228117626E-4</c:v>
                </c:pt>
                <c:pt idx="278">
                  <c:v>-6.507699038167745E-4</c:v>
                </c:pt>
                <c:pt idx="279">
                  <c:v>-6.511208520841665E-4</c:v>
                </c:pt>
                <c:pt idx="280">
                  <c:v>-6.5146864034758322E-4</c:v>
                </c:pt>
                <c:pt idx="281">
                  <c:v>-6.5181331109564285E-4</c:v>
                </c:pt>
                <c:pt idx="282">
                  <c:v>-6.521549060586495E-4</c:v>
                </c:pt>
                <c:pt idx="283">
                  <c:v>-6.5249346622539887E-4</c:v>
                </c:pt>
                <c:pt idx="284">
                  <c:v>-6.528290318596221E-4</c:v>
                </c:pt>
                <c:pt idx="285">
                  <c:v>-6.5316164251593008E-4</c:v>
                </c:pt>
                <c:pt idx="286">
                  <c:v>-6.5349133705534476E-4</c:v>
                </c:pt>
                <c:pt idx="287">
                  <c:v>-6.5381815366044854E-4</c:v>
                </c:pt>
                <c:pt idx="288">
                  <c:v>-6.5414212985012298E-4</c:v>
                </c:pt>
                <c:pt idx="289">
                  <c:v>-6.5446330249390621E-4</c:v>
                </c:pt>
                <c:pt idx="290">
                  <c:v>-6.5478170782598826E-4</c:v>
                </c:pt>
                <c:pt idx="291">
                  <c:v>-6.5509738145881288E-4</c:v>
                </c:pt>
                <c:pt idx="292">
                  <c:v>-6.5541035839638097E-4</c:v>
                </c:pt>
                <c:pt idx="293">
                  <c:v>-6.557206730471891E-4</c:v>
                </c:pt>
                <c:pt idx="294">
                  <c:v>-6.5602835923683062E-4</c:v>
                </c:pt>
                <c:pt idx="295">
                  <c:v>-6.5633345022027072E-4</c:v>
                </c:pt>
                <c:pt idx="296">
                  <c:v>-6.5663597869387326E-4</c:v>
                </c:pt>
                <c:pt idx="297">
                  <c:v>-6.5693597680704398E-4</c:v>
                </c:pt>
                <c:pt idx="298">
                  <c:v>-6.5723347617362539E-4</c:v>
                </c:pt>
                <c:pt idx="299">
                  <c:v>-6.5752850788300702E-4</c:v>
                </c:pt>
                <c:pt idx="300">
                  <c:v>-6.5782110251097145E-4</c:v>
                </c:pt>
                <c:pt idx="301">
                  <c:v>-6.5811129013021625E-4</c:v>
                </c:pt>
                <c:pt idx="302">
                  <c:v>-6.5839910032071478E-4</c:v>
                </c:pt>
                <c:pt idx="303">
                  <c:v>-6.5868456217971477E-4</c:v>
                </c:pt>
                <c:pt idx="304">
                  <c:v>-6.5896770433156854E-4</c:v>
                </c:pt>
                <c:pt idx="305">
                  <c:v>-6.5924855493731125E-4</c:v>
                </c:pt>
                <c:pt idx="306">
                  <c:v>-6.5952714170396966E-4</c:v>
                </c:pt>
                <c:pt idx="307">
                  <c:v>-6.5980349189370571E-4</c:v>
                </c:pt>
                <c:pt idx="308">
                  <c:v>-6.6007763233268222E-4</c:v>
                </c:pt>
                <c:pt idx="309">
                  <c:v>-6.6034958941975645E-4</c:v>
                </c:pt>
                <c:pt idx="310">
                  <c:v>-6.6061938913496447E-4</c:v>
                </c:pt>
                <c:pt idx="311">
                  <c:v>-6.6088705704776655E-4</c:v>
                </c:pt>
                <c:pt idx="312">
                  <c:v>-6.6115261832516519E-4</c:v>
                </c:pt>
                <c:pt idx="313">
                  <c:v>-6.6141609773954992E-4</c:v>
                </c:pt>
                <c:pt idx="314">
                  <c:v>-6.6167751967643193E-4</c:v>
                </c:pt>
                <c:pt idx="315">
                  <c:v>-6.6193690814195238E-4</c:v>
                </c:pt>
                <c:pt idx="316">
                  <c:v>-6.6219428677023664E-4</c:v>
                </c:pt>
                <c:pt idx="317">
                  <c:v>-6.6244967883057201E-4</c:v>
                </c:pt>
                <c:pt idx="318">
                  <c:v>-6.6270310723442062E-4</c:v>
                </c:pt>
                <c:pt idx="319">
                  <c:v>-6.6295459454227381E-4</c:v>
                </c:pt>
                <c:pt idx="320">
                  <c:v>-6.6320416297034124E-4</c:v>
                </c:pt>
                <c:pt idx="321">
                  <c:v>-6.6345183439709624E-4</c:v>
                </c:pt>
                <c:pt idx="322">
                  <c:v>-6.6369763036966812E-4</c:v>
                </c:pt>
                <c:pt idx="323">
                  <c:v>-6.639415721100936E-4</c:v>
                </c:pt>
                <c:pt idx="324">
                  <c:v>-6.6418368052141769E-4</c:v>
                </c:pt>
                <c:pt idx="325">
                  <c:v>-6.6442397619368798E-4</c:v>
                </c:pt>
                <c:pt idx="326">
                  <c:v>-6.6466247940975582E-4</c:v>
                </c:pt>
                <c:pt idx="327">
                  <c:v>-6.648992101510109E-4</c:v>
                </c:pt>
                <c:pt idx="328">
                  <c:v>-6.6513418810294376E-4</c:v>
                </c:pt>
                <c:pt idx="329">
                  <c:v>-6.6536743266063208E-4</c:v>
                </c:pt>
                <c:pt idx="330">
                  <c:v>-6.6559896293402645E-4</c:v>
                </c:pt>
                <c:pt idx="331">
                  <c:v>-6.6582879775323048E-4</c:v>
                </c:pt>
                <c:pt idx="332">
                  <c:v>-6.6605695567355109E-4</c:v>
                </c:pt>
                <c:pt idx="333">
                  <c:v>-6.6628345498053333E-4</c:v>
                </c:pt>
                <c:pt idx="334">
                  <c:v>-6.6650831369481427E-4</c:v>
                </c:pt>
                <c:pt idx="335">
                  <c:v>-6.6673154957693425E-4</c:v>
                </c:pt>
                <c:pt idx="336">
                  <c:v>-6.6695318013197354E-4</c:v>
                </c:pt>
                <c:pt idx="337">
                  <c:v>-6.6717322261416177E-4</c:v>
                </c:pt>
                <c:pt idx="338">
                  <c:v>-6.6739169403135445E-4</c:v>
                </c:pt>
                <c:pt idx="339">
                  <c:v>-6.6760861114938943E-4</c:v>
                </c:pt>
                <c:pt idx="340">
                  <c:v>-6.6782399049639053E-4</c:v>
                </c:pt>
                <c:pt idx="341">
                  <c:v>-6.6803784836698876E-4</c:v>
                </c:pt>
                <c:pt idx="342">
                  <c:v>-6.6825020082637626E-4</c:v>
                </c:pt>
                <c:pt idx="343">
                  <c:v>-6.6846106371438562E-4</c:v>
                </c:pt>
                <c:pt idx="344">
                  <c:v>-6.6867045264940288E-4</c:v>
                </c:pt>
                <c:pt idx="345">
                  <c:v>-6.6887838303221958E-4</c:v>
                </c:pt>
                <c:pt idx="346">
                  <c:v>-6.6908487004982257E-4</c:v>
                </c:pt>
                <c:pt idx="347">
                  <c:v>-6.6928992867907537E-4</c:v>
                </c:pt>
                <c:pt idx="348">
                  <c:v>-6.6949357369036123E-4</c:v>
                </c:pt>
                <c:pt idx="349">
                  <c:v>-6.6969581965110371E-4</c:v>
                </c:pt>
                <c:pt idx="350">
                  <c:v>-6.6989668092926914E-4</c:v>
                </c:pt>
                <c:pt idx="351">
                  <c:v>-6.7009617169673486E-4</c:v>
                </c:pt>
                <c:pt idx="352">
                  <c:v>-6.7029430593265496E-4</c:v>
                </c:pt>
                <c:pt idx="353">
                  <c:v>-6.7049109742671291E-4</c:v>
                </c:pt>
                <c:pt idx="354">
                  <c:v>-6.706865597823125E-4</c:v>
                </c:pt>
                <c:pt idx="355">
                  <c:v>-6.7088070641971764E-4</c:v>
                </c:pt>
                <c:pt idx="356">
                  <c:v>-6.7107355057914445E-4</c:v>
                </c:pt>
                <c:pt idx="357">
                  <c:v>-6.7126510532373074E-4</c:v>
                </c:pt>
                <c:pt idx="358">
                  <c:v>-6.7145538354251638E-4</c:v>
                </c:pt>
                <c:pt idx="359">
                  <c:v>-6.7164439795333142E-4</c:v>
                </c:pt>
                <c:pt idx="360">
                  <c:v>-6.7183216110561954E-4</c:v>
                </c:pt>
                <c:pt idx="361">
                  <c:v>-6.7201868538322069E-4</c:v>
                </c:pt>
                <c:pt idx="362">
                  <c:v>-6.7220398300708644E-4</c:v>
                </c:pt>
                <c:pt idx="363">
                  <c:v>-6.7238806603797522E-4</c:v>
                </c:pt>
                <c:pt idx="364">
                  <c:v>-6.7257094637902446E-4</c:v>
                </c:pt>
                <c:pt idx="365">
                  <c:v>-6.7275263577836093E-4</c:v>
                </c:pt>
                <c:pt idx="366">
                  <c:v>-6.7293314583159042E-4</c:v>
                </c:pt>
                <c:pt idx="367">
                  <c:v>-6.7311248798426998E-4</c:v>
                </c:pt>
                <c:pt idx="368">
                  <c:v>-6.7329067353433041E-4</c:v>
                </c:pt>
                <c:pt idx="369">
                  <c:v>-6.7346771363445141E-4</c:v>
                </c:pt>
                <c:pt idx="370">
                  <c:v>-6.7364361929437644E-4</c:v>
                </c:pt>
                <c:pt idx="371">
                  <c:v>-6.7381840138320832E-4</c:v>
                </c:pt>
                <c:pt idx="372">
                  <c:v>-6.7399207063163595E-4</c:v>
                </c:pt>
                <c:pt idx="373">
                  <c:v>-6.7416463763413765E-4</c:v>
                </c:pt>
                <c:pt idx="374">
                  <c:v>-6.7433611285114758E-4</c:v>
                </c:pt>
                <c:pt idx="375">
                  <c:v>-6.7450650661114481E-4</c:v>
                </c:pt>
                <c:pt idx="376">
                  <c:v>-6.7467582911274343E-4</c:v>
                </c:pt>
                <c:pt idx="377">
                  <c:v>-6.7484409042671361E-4</c:v>
                </c:pt>
                <c:pt idx="378">
                  <c:v>-6.7501130049800017E-4</c:v>
                </c:pt>
                <c:pt idx="379">
                  <c:v>-6.751774691476618E-4</c:v>
                </c:pt>
                <c:pt idx="380">
                  <c:v>-6.7534260607480395E-4</c:v>
                </c:pt>
                <c:pt idx="381">
                  <c:v>-6.7550672085846687E-4</c:v>
                </c:pt>
                <c:pt idx="382">
                  <c:v>-6.7566982295946799E-4</c:v>
                </c:pt>
                <c:pt idx="383">
                  <c:v>-6.7583192172222643E-4</c:v>
                </c:pt>
                <c:pt idx="384">
                  <c:v>-6.7599302637655638E-4</c:v>
                </c:pt>
                <c:pt idx="385">
                  <c:v>-6.7615314603939821E-4</c:v>
                </c:pt>
                <c:pt idx="386">
                  <c:v>-6.7631228971656247E-4</c:v>
                </c:pt>
                <c:pt idx="387">
                  <c:v>-6.7647046630439417E-4</c:v>
                </c:pt>
                <c:pt idx="388">
                  <c:v>-6.7662768459145455E-4</c:v>
                </c:pt>
                <c:pt idx="389">
                  <c:v>-6.7678395326012473E-4</c:v>
                </c:pt>
                <c:pt idx="390">
                  <c:v>-6.7693928088822836E-4</c:v>
                </c:pt>
                <c:pt idx="391">
                  <c:v>-6.7709367595057733E-4</c:v>
                </c:pt>
                <c:pt idx="392">
                  <c:v>-6.7724714682053583E-4</c:v>
                </c:pt>
                <c:pt idx="393">
                  <c:v>-6.7739970177151229E-4</c:v>
                </c:pt>
                <c:pt idx="394">
                  <c:v>-6.7755134897846611E-4</c:v>
                </c:pt>
                <c:pt idx="395">
                  <c:v>-6.7770209651935552E-4</c:v>
                </c:pt>
                <c:pt idx="396">
                  <c:v>-6.778519523765763E-4</c:v>
                </c:pt>
                <c:pt idx="397">
                  <c:v>-6.7800092443836061E-4</c:v>
                </c:pt>
                <c:pt idx="398">
                  <c:v>-6.7814902050018549E-4</c:v>
                </c:pt>
                <c:pt idx="399">
                  <c:v>-6.7829624826610516E-4</c:v>
                </c:pt>
                <c:pt idx="400">
                  <c:v>-6.7844261535010444E-4</c:v>
                </c:pt>
                <c:pt idx="401">
                  <c:v>-6.7858812927740751E-4</c:v>
                </c:pt>
                <c:pt idx="402">
                  <c:v>-6.7873279748576398E-4</c:v>
                </c:pt>
                <c:pt idx="403">
                  <c:v>-6.7887662732671881E-4</c:v>
                </c:pt>
                <c:pt idx="404">
                  <c:v>-6.7901962606685461E-4</c:v>
                </c:pt>
                <c:pt idx="405">
                  <c:v>-6.7916180088902042E-4</c:v>
                </c:pt>
                <c:pt idx="406">
                  <c:v>-6.7930315889353496E-4</c:v>
                </c:pt>
                <c:pt idx="407">
                  <c:v>-6.7944370709935949E-4</c:v>
                </c:pt>
                <c:pt idx="408">
                  <c:v>-6.7958345244526809E-4</c:v>
                </c:pt>
                <c:pt idx="409">
                  <c:v>-6.7972240179099252E-4</c:v>
                </c:pt>
                <c:pt idx="410">
                  <c:v>-6.7986056191832774E-4</c:v>
                </c:pt>
                <c:pt idx="411">
                  <c:v>-6.7999793953226503E-4</c:v>
                </c:pt>
                <c:pt idx="412">
                  <c:v>-6.8013454126203963E-4</c:v>
                </c:pt>
                <c:pt idx="413">
                  <c:v>-6.8027037366222591E-4</c:v>
                </c:pt>
                <c:pt idx="414">
                  <c:v>-6.8040544321376975E-4</c:v>
                </c:pt>
                <c:pt idx="415">
                  <c:v>-6.8053975632503632E-4</c:v>
                </c:pt>
                <c:pt idx="416">
                  <c:v>-6.8067331933280718E-4</c:v>
                </c:pt>
                <c:pt idx="417">
                  <c:v>-6.8080613850328116E-4</c:v>
                </c:pt>
                <c:pt idx="418">
                  <c:v>-6.809382200330524E-4</c:v>
                </c:pt>
                <c:pt idx="419">
                  <c:v>-6.8106957005008013E-4</c:v>
                </c:pt>
                <c:pt idx="420">
                  <c:v>-6.8120019461463731E-4</c:v>
                </c:pt>
                <c:pt idx="421">
                  <c:v>-6.8133009972024157E-4</c:v>
                </c:pt>
                <c:pt idx="422">
                  <c:v>-6.8145929129455286E-4</c:v>
                </c:pt>
                <c:pt idx="423">
                  <c:v>-6.8158777520030791E-4</c:v>
                </c:pt>
                <c:pt idx="424">
                  <c:v>-6.8171555723618791E-4</c:v>
                </c:pt>
                <c:pt idx="425">
                  <c:v>-6.8184264313768579E-4</c:v>
                </c:pt>
                <c:pt idx="426">
                  <c:v>-6.8196903857798265E-4</c:v>
                </c:pt>
                <c:pt idx="427">
                  <c:v>-6.8209474916877514E-4</c:v>
                </c:pt>
                <c:pt idx="428">
                  <c:v>-6.8221978046110619E-4</c:v>
                </c:pt>
                <c:pt idx="429">
                  <c:v>-6.8234413794620772E-4</c:v>
                </c:pt>
                <c:pt idx="430">
                  <c:v>-6.8246782705626275E-4</c:v>
                </c:pt>
                <c:pt idx="431">
                  <c:v>-6.8259085316523145E-4</c:v>
                </c:pt>
                <c:pt idx="432">
                  <c:v>-6.8271322158962116E-4</c:v>
                </c:pt>
                <c:pt idx="433">
                  <c:v>-6.8283493758923878E-4</c:v>
                </c:pt>
                <c:pt idx="434">
                  <c:v>-6.8295600636794564E-4</c:v>
                </c:pt>
                <c:pt idx="435">
                  <c:v>-6.830764330744305E-4</c:v>
                </c:pt>
                <c:pt idx="436">
                  <c:v>-6.8319622280289284E-4</c:v>
                </c:pt>
                <c:pt idx="437">
                  <c:v>-6.833153805938044E-4</c:v>
                </c:pt>
                <c:pt idx="438">
                  <c:v>-6.8343391143457766E-4</c:v>
                </c:pt>
                <c:pt idx="439">
                  <c:v>-6.8355182026028939E-4</c:v>
                </c:pt>
                <c:pt idx="440">
                  <c:v>-6.8366911195435478E-4</c:v>
                </c:pt>
                <c:pt idx="441">
                  <c:v>-6.8378579134920309E-4</c:v>
                </c:pt>
                <c:pt idx="442">
                  <c:v>-6.8390186322694663E-4</c:v>
                </c:pt>
                <c:pt idx="443">
                  <c:v>-6.8401733232001361E-4</c:v>
                </c:pt>
                <c:pt idx="444">
                  <c:v>-6.8413220331182674E-4</c:v>
                </c:pt>
                <c:pt idx="445">
                  <c:v>-6.8424648083740202E-4</c:v>
                </c:pt>
                <c:pt idx="446">
                  <c:v>-6.8436016948398529E-4</c:v>
                </c:pt>
                <c:pt idx="447">
                  <c:v>-6.8447327379168399E-4</c:v>
                </c:pt>
                <c:pt idx="448">
                  <c:v>-6.84585798254033E-4</c:v>
                </c:pt>
                <c:pt idx="449">
                  <c:v>-6.8469774731862642E-4</c:v>
                </c:pt>
                <c:pt idx="450">
                  <c:v>-6.8480912538768101E-4</c:v>
                </c:pt>
                <c:pt idx="451">
                  <c:v>-6.8491993681862244E-4</c:v>
                </c:pt>
                <c:pt idx="452">
                  <c:v>-6.8503018592465912E-4</c:v>
                </c:pt>
                <c:pt idx="453">
                  <c:v>-6.8513987697531623E-4</c:v>
                </c:pt>
                <c:pt idx="454">
                  <c:v>-6.8524901419702927E-4</c:v>
                </c:pt>
                <c:pt idx="455">
                  <c:v>-6.8535760177364843E-4</c:v>
                </c:pt>
                <c:pt idx="456">
                  <c:v>-6.8546564384698442E-4</c:v>
                </c:pt>
                <c:pt idx="457">
                  <c:v>-6.8557314451734653E-4</c:v>
                </c:pt>
                <c:pt idx="458">
                  <c:v>-6.8568010784405219E-4</c:v>
                </c:pt>
                <c:pt idx="459">
                  <c:v>-6.8578653784593584E-4</c:v>
                </c:pt>
                <c:pt idx="460">
                  <c:v>-6.8589243850185506E-4</c:v>
                </c:pt>
                <c:pt idx="461">
                  <c:v>-6.8599781375119429E-4</c:v>
                </c:pt>
                <c:pt idx="462">
                  <c:v>-6.8610266749433895E-4</c:v>
                </c:pt>
                <c:pt idx="463">
                  <c:v>-6.8620700359315657E-4</c:v>
                </c:pt>
                <c:pt idx="464">
                  <c:v>-6.8631082587149313E-4</c:v>
                </c:pt>
                <c:pt idx="465">
                  <c:v>-6.8641413811561594E-4</c:v>
                </c:pt>
                <c:pt idx="466">
                  <c:v>-6.865169440746845E-4</c:v>
                </c:pt>
                <c:pt idx="467">
                  <c:v>-6.8661924746120069E-4</c:v>
                </c:pt>
                <c:pt idx="468">
                  <c:v>-6.8672105195145686E-4</c:v>
                </c:pt>
                <c:pt idx="469">
                  <c:v>-6.8682236118598446E-4</c:v>
                </c:pt>
                <c:pt idx="470">
                  <c:v>-6.8692317876996203E-4</c:v>
                </c:pt>
                <c:pt idx="471">
                  <c:v>-6.8702350827369216E-4</c:v>
                </c:pt>
                <c:pt idx="472">
                  <c:v>-6.8712335323295947E-4</c:v>
                </c:pt>
                <c:pt idx="473">
                  <c:v>-6.8722271714949303E-4</c:v>
                </c:pt>
                <c:pt idx="474">
                  <c:v>-6.87321603491366E-4</c:v>
                </c:pt>
                <c:pt idx="475">
                  <c:v>-6.8742001569337867E-4</c:v>
                </c:pt>
                <c:pt idx="476">
                  <c:v>-6.8751795715749086E-4</c:v>
                </c:pt>
                <c:pt idx="477">
                  <c:v>-6.8761543125318088E-4</c:v>
                </c:pt>
                <c:pt idx="478">
                  <c:v>-6.8771244131784614E-4</c:v>
                </c:pt>
                <c:pt idx="479">
                  <c:v>-6.8780899065719466E-4</c:v>
                </c:pt>
                <c:pt idx="480">
                  <c:v>-6.8790508254559985E-4</c:v>
                </c:pt>
                <c:pt idx="481">
                  <c:v>-6.8800072022648091E-4</c:v>
                </c:pt>
                <c:pt idx="482">
                  <c:v>-6.8809590691267463E-4</c:v>
                </c:pt>
                <c:pt idx="483">
                  <c:v>-6.881906457867756E-4</c:v>
                </c:pt>
                <c:pt idx="484">
                  <c:v>-6.8828494000151711E-4</c:v>
                </c:pt>
                <c:pt idx="485">
                  <c:v>-6.8837879268009183E-4</c:v>
                </c:pt>
                <c:pt idx="486">
                  <c:v>-6.8847220691653141E-4</c:v>
                </c:pt>
                <c:pt idx="487">
                  <c:v>-6.885651857760054E-4</c:v>
                </c:pt>
                <c:pt idx="488">
                  <c:v>-6.8865773229519255E-4</c:v>
                </c:pt>
                <c:pt idx="489">
                  <c:v>-6.8874984948259473E-4</c:v>
                </c:pt>
                <c:pt idx="490">
                  <c:v>-6.888415403188561E-4</c:v>
                </c:pt>
                <c:pt idx="491">
                  <c:v>-6.8893280775710552E-4</c:v>
                </c:pt>
                <c:pt idx="492">
                  <c:v>-6.8902365472324955E-4</c:v>
                </c:pt>
                <c:pt idx="493">
                  <c:v>-6.8911408411630832E-4</c:v>
                </c:pt>
                <c:pt idx="494">
                  <c:v>-6.8920409880871079E-4</c:v>
                </c:pt>
                <c:pt idx="495">
                  <c:v>-6.8929370164659217E-4</c:v>
                </c:pt>
                <c:pt idx="496">
                  <c:v>-6.8938289545010967E-4</c:v>
                </c:pt>
                <c:pt idx="497">
                  <c:v>-6.894716830137303E-4</c:v>
                </c:pt>
                <c:pt idx="498">
                  <c:v>-6.8956006710652463E-4</c:v>
                </c:pt>
                <c:pt idx="499">
                  <c:v>-6.8964805047245256E-4</c:v>
                </c:pt>
                <c:pt idx="500">
                  <c:v>-6.897356358306502E-4</c:v>
                </c:pt>
                <c:pt idx="501">
                  <c:v>-6.8982282587569995E-4</c:v>
                </c:pt>
                <c:pt idx="502">
                  <c:v>-6.899096232779265E-4</c:v>
                </c:pt>
                <c:pt idx="503">
                  <c:v>-6.8999603068365008E-4</c:v>
                </c:pt>
                <c:pt idx="504">
                  <c:v>-6.9008205071547366E-4</c:v>
                </c:pt>
                <c:pt idx="505">
                  <c:v>-6.9016768597252303E-4</c:v>
                </c:pt>
                <c:pt idx="506">
                  <c:v>-6.9025293903073656E-4</c:v>
                </c:pt>
                <c:pt idx="507">
                  <c:v>-6.9033781244310255E-4</c:v>
                </c:pt>
                <c:pt idx="508">
                  <c:v>-6.9042230873992165E-4</c:v>
                </c:pt>
                <c:pt idx="509">
                  <c:v>-6.9050643042907023E-4</c:v>
                </c:pt>
                <c:pt idx="510">
                  <c:v>-6.9059017999622055E-4</c:v>
                </c:pt>
                <c:pt idx="511">
                  <c:v>-6.9067355990511808E-4</c:v>
                </c:pt>
                <c:pt idx="512">
                  <c:v>-6.9075657259779204E-4</c:v>
                </c:pt>
                <c:pt idx="513">
                  <c:v>-6.9083922049481918E-4</c:v>
                </c:pt>
                <c:pt idx="514">
                  <c:v>-6.9092150599554358E-4</c:v>
                </c:pt>
                <c:pt idx="515">
                  <c:v>-6.9100343147831915E-4</c:v>
                </c:pt>
                <c:pt idx="516">
                  <c:v>-6.9108499930072638E-4</c:v>
                </c:pt>
                <c:pt idx="517">
                  <c:v>-6.9116621179980892E-4</c:v>
                </c:pt>
                <c:pt idx="518">
                  <c:v>-6.9124707129230136E-4</c:v>
                </c:pt>
                <c:pt idx="519">
                  <c:v>-6.9132758007482557E-4</c:v>
                </c:pt>
                <c:pt idx="520">
                  <c:v>-6.9140774042413824E-4</c:v>
                </c:pt>
                <c:pt idx="521">
                  <c:v>-6.9148755459732441E-4</c:v>
                </c:pt>
                <c:pt idx="522">
                  <c:v>-6.915670248320221E-4</c:v>
                </c:pt>
                <c:pt idx="523">
                  <c:v>-6.9164615334661576E-4</c:v>
                </c:pt>
                <c:pt idx="524">
                  <c:v>-6.9172494234046315E-4</c:v>
                </c:pt>
                <c:pt idx="525">
                  <c:v>-6.9180339399408557E-4</c:v>
                </c:pt>
                <c:pt idx="526">
                  <c:v>-6.9188151046936858E-4</c:v>
                </c:pt>
                <c:pt idx="527">
                  <c:v>-6.919592939097685E-4</c:v>
                </c:pt>
                <c:pt idx="528">
                  <c:v>-6.9203674644050146E-4</c:v>
                </c:pt>
                <c:pt idx="529">
                  <c:v>-6.9211387016874289E-4</c:v>
                </c:pt>
                <c:pt idx="530">
                  <c:v>-6.9219066718380893E-4</c:v>
                </c:pt>
                <c:pt idx="531">
                  <c:v>-6.9226713955735828E-4</c:v>
                </c:pt>
                <c:pt idx="532">
                  <c:v>-6.9234328934356668E-4</c:v>
                </c:pt>
                <c:pt idx="533">
                  <c:v>-6.9241911857931835E-4</c:v>
                </c:pt>
                <c:pt idx="534">
                  <c:v>-6.9249462928439075E-4</c:v>
                </c:pt>
                <c:pt idx="535">
                  <c:v>-6.9256982346161484E-4</c:v>
                </c:pt>
                <c:pt idx="536">
                  <c:v>-6.9264470309707759E-4</c:v>
                </c:pt>
                <c:pt idx="537">
                  <c:v>-6.9271927016027876E-4</c:v>
                </c:pt>
                <c:pt idx="538">
                  <c:v>-6.9279352660431184E-4</c:v>
                </c:pt>
                <c:pt idx="539">
                  <c:v>-6.9286747436602726E-4</c:v>
                </c:pt>
                <c:pt idx="540">
                  <c:v>-6.9294111536621645E-4</c:v>
                </c:pt>
                <c:pt idx="541">
                  <c:v>-6.9301445150976115E-4</c:v>
                </c:pt>
                <c:pt idx="542">
                  <c:v>-6.9308748468580148E-4</c:v>
                </c:pt>
                <c:pt idx="543">
                  <c:v>-6.9316021676790718E-4</c:v>
                </c:pt>
                <c:pt idx="544">
                  <c:v>-6.9323264961422733E-4</c:v>
                </c:pt>
                <c:pt idx="545">
                  <c:v>-6.933047850676533E-4</c:v>
                </c:pt>
                <c:pt idx="546">
                  <c:v>-6.9337662495597445E-4</c:v>
                </c:pt>
                <c:pt idx="547">
                  <c:v>-6.9344817109203013E-4</c:v>
                </c:pt>
                <c:pt idx="548">
                  <c:v>-6.9351942527387403E-4</c:v>
                </c:pt>
                <c:pt idx="549">
                  <c:v>-6.935903892849038E-4</c:v>
                </c:pt>
                <c:pt idx="550">
                  <c:v>-6.9366106489402845E-4</c:v>
                </c:pt>
                <c:pt idx="551">
                  <c:v>-6.9373145385580586E-4</c:v>
                </c:pt>
                <c:pt idx="552">
                  <c:v>-6.9380155791058825E-4</c:v>
                </c:pt>
                <c:pt idx="553">
                  <c:v>-6.9387137878467158E-4</c:v>
                </c:pt>
                <c:pt idx="554">
                  <c:v>-6.93940918190436E-4</c:v>
                </c:pt>
                <c:pt idx="555">
                  <c:v>-6.9401017782647078E-4</c:v>
                </c:pt>
                <c:pt idx="556">
                  <c:v>-6.9407915937773877E-4</c:v>
                </c:pt>
                <c:pt idx="557">
                  <c:v>-6.9414786451569698E-4</c:v>
                </c:pt>
                <c:pt idx="558">
                  <c:v>-6.9421629489842393E-4</c:v>
                </c:pt>
                <c:pt idx="559">
                  <c:v>-6.9428445217077444E-4</c:v>
                </c:pt>
                <c:pt idx="560">
                  <c:v>-6.9435233796449729E-4</c:v>
                </c:pt>
                <c:pt idx="561">
                  <c:v>-6.9441995389836182E-4</c:v>
                </c:pt>
                <c:pt idx="562">
                  <c:v>-6.9448730157830056E-4</c:v>
                </c:pt>
                <c:pt idx="563">
                  <c:v>-6.945543825975242E-4</c:v>
                </c:pt>
                <c:pt idx="564">
                  <c:v>-6.9462119853665974E-4</c:v>
                </c:pt>
                <c:pt idx="565">
                  <c:v>-6.94687750963857E-4</c:v>
                </c:pt>
                <c:pt idx="566">
                  <c:v>-6.9475404143492429E-4</c:v>
                </c:pt>
                <c:pt idx="567">
                  <c:v>-6.9482007149344893E-4</c:v>
                </c:pt>
                <c:pt idx="568">
                  <c:v>-6.9488584267090572E-4</c:v>
                </c:pt>
                <c:pt idx="569">
                  <c:v>-6.949513564868012E-4</c:v>
                </c:pt>
                <c:pt idx="570">
                  <c:v>-6.9501661444875415E-4</c:v>
                </c:pt>
                <c:pt idx="571">
                  <c:v>-6.9508161805264461E-4</c:v>
                </c:pt>
                <c:pt idx="572">
                  <c:v>-6.9514636878270782E-4</c:v>
                </c:pt>
                <c:pt idx="573">
                  <c:v>-6.9521086811165703E-4</c:v>
                </c:pt>
                <c:pt idx="574">
                  <c:v>-6.9527511750078815E-4</c:v>
                </c:pt>
                <c:pt idx="575">
                  <c:v>-6.9533911840009366E-4</c:v>
                </c:pt>
                <c:pt idx="576">
                  <c:v>-6.9540287224838042E-4</c:v>
                </c:pt>
                <c:pt idx="577">
                  <c:v>-6.9546638047335632E-4</c:v>
                </c:pt>
                <c:pt idx="578">
                  <c:v>-6.9552964449175647E-4</c:v>
                </c:pt>
                <c:pt idx="579">
                  <c:v>-6.9559266570943926E-4</c:v>
                </c:pt>
                <c:pt idx="580">
                  <c:v>-6.9565544552149165E-4</c:v>
                </c:pt>
                <c:pt idx="581">
                  <c:v>-6.9571798531233898E-4</c:v>
                </c:pt>
                <c:pt idx="582">
                  <c:v>-6.9578028645583899E-4</c:v>
                </c:pt>
                <c:pt idx="583">
                  <c:v>-6.9584235031537199E-4</c:v>
                </c:pt>
                <c:pt idx="584">
                  <c:v>-6.9590417824397265E-4</c:v>
                </c:pt>
                <c:pt idx="585">
                  <c:v>-6.9596577158439219E-4</c:v>
                </c:pt>
                <c:pt idx="586">
                  <c:v>-6.960271316692225E-4</c:v>
                </c:pt>
                <c:pt idx="587">
                  <c:v>-6.9608825982097548E-4</c:v>
                </c:pt>
                <c:pt idx="588">
                  <c:v>-6.9614915735218333E-4</c:v>
                </c:pt>
                <c:pt idx="589">
                  <c:v>-6.9620982556549871E-4</c:v>
                </c:pt>
                <c:pt idx="590">
                  <c:v>-6.9627026575377502E-4</c:v>
                </c:pt>
                <c:pt idx="591">
                  <c:v>-6.9633047920016999E-4</c:v>
                </c:pt>
                <c:pt idx="592">
                  <c:v>-6.9639046717823823E-4</c:v>
                </c:pt>
                <c:pt idx="593">
                  <c:v>-6.9645023095199585E-4</c:v>
                </c:pt>
                <c:pt idx="594">
                  <c:v>-6.9650977177604346E-4</c:v>
                </c:pt>
                <c:pt idx="595">
                  <c:v>-6.9656909089563994E-4</c:v>
                </c:pt>
                <c:pt idx="596">
                  <c:v>-6.9662818954677847E-4</c:v>
                </c:pt>
                <c:pt idx="597">
                  <c:v>-6.9668706895628359E-4</c:v>
                </c:pt>
                <c:pt idx="598">
                  <c:v>-6.9674573034189376E-4</c:v>
                </c:pt>
                <c:pt idx="599">
                  <c:v>-6.9680417491235736E-4</c:v>
                </c:pt>
                <c:pt idx="600">
                  <c:v>-6.9686240386748787E-4</c:v>
                </c:pt>
                <c:pt idx="601">
                  <c:v>-6.9692041839827161E-4</c:v>
                </c:pt>
                <c:pt idx="602">
                  <c:v>-6.9697821968693965E-4</c:v>
                </c:pt>
                <c:pt idx="603">
                  <c:v>-6.9703580890704392E-4</c:v>
                </c:pt>
                <c:pt idx="604">
                  <c:v>-6.970931872235435E-4</c:v>
                </c:pt>
                <c:pt idx="605">
                  <c:v>-6.9715035579287477E-4</c:v>
                </c:pt>
                <c:pt idx="606">
                  <c:v>-6.9720731576304303E-4</c:v>
                </c:pt>
                <c:pt idx="607">
                  <c:v>-6.9726406827369037E-4</c:v>
                </c:pt>
                <c:pt idx="608">
                  <c:v>-6.9732061445617276E-4</c:v>
                </c:pt>
                <c:pt idx="609">
                  <c:v>-6.9737695543361806E-4</c:v>
                </c:pt>
                <c:pt idx="610">
                  <c:v>-6.9743309232104763E-4</c:v>
                </c:pt>
                <c:pt idx="611">
                  <c:v>-6.974890262253855E-4</c:v>
                </c:pt>
                <c:pt idx="612">
                  <c:v>-6.9754475824559557E-4</c:v>
                </c:pt>
                <c:pt idx="613">
                  <c:v>-6.9760028947270757E-4</c:v>
                </c:pt>
                <c:pt idx="614">
                  <c:v>-6.9765562098989648E-4</c:v>
                </c:pt>
                <c:pt idx="615">
                  <c:v>-6.9771075387258007E-4</c:v>
                </c:pt>
                <c:pt idx="616">
                  <c:v>-6.9776568918846035E-4</c:v>
                </c:pt>
                <c:pt idx="617">
                  <c:v>-6.9782042799758652E-4</c:v>
                </c:pt>
                <c:pt idx="618">
                  <c:v>-6.9787497135245628E-4</c:v>
                </c:pt>
                <c:pt idx="619">
                  <c:v>-6.9792932029806207E-4</c:v>
                </c:pt>
                <c:pt idx="620">
                  <c:v>-6.9798347587195296E-4</c:v>
                </c:pt>
                <c:pt idx="621">
                  <c:v>-6.9803743910431312E-4</c:v>
                </c:pt>
                <c:pt idx="622">
                  <c:v>-6.9809121101801195E-4</c:v>
                </c:pt>
                <c:pt idx="623">
                  <c:v>-6.9814479262869981E-4</c:v>
                </c:pt>
                <c:pt idx="624">
                  <c:v>-6.9819818494482673E-4</c:v>
                </c:pt>
                <c:pt idx="625">
                  <c:v>-6.9825138896775156E-4</c:v>
                </c:pt>
                <c:pt idx="626">
                  <c:v>-6.9830440569176584E-4</c:v>
                </c:pt>
                <c:pt idx="627">
                  <c:v>-6.9835723610417477E-4</c:v>
                </c:pt>
                <c:pt idx="628">
                  <c:v>-6.9840988118537335E-4</c:v>
                </c:pt>
                <c:pt idx="629">
                  <c:v>-6.9846234190887335E-4</c:v>
                </c:pt>
                <c:pt idx="630">
                  <c:v>-6.9851461924138377E-4</c:v>
                </c:pt>
                <c:pt idx="631">
                  <c:v>-6.9856671414286363E-4</c:v>
                </c:pt>
                <c:pt idx="632">
                  <c:v>-6.9861862756659518E-4</c:v>
                </c:pt>
                <c:pt idx="633">
                  <c:v>-6.9867036045921714E-4</c:v>
                </c:pt>
                <c:pt idx="634">
                  <c:v>-6.9872191376080456E-4</c:v>
                </c:pt>
                <c:pt idx="635">
                  <c:v>-6.9877328840491732E-4</c:v>
                </c:pt>
                <c:pt idx="636">
                  <c:v>-6.9882448531864694E-4</c:v>
                </c:pt>
                <c:pt idx="637">
                  <c:v>-6.9887550542268694E-4</c:v>
                </c:pt>
                <c:pt idx="638">
                  <c:v>-6.9892634963138656E-4</c:v>
                </c:pt>
                <c:pt idx="639">
                  <c:v>-6.9897701885279773E-4</c:v>
                </c:pt>
                <c:pt idx="640">
                  <c:v>-6.9902751398873229E-4</c:v>
                </c:pt>
                <c:pt idx="641">
                  <c:v>-6.9907783593481116E-4</c:v>
                </c:pt>
                <c:pt idx="642">
                  <c:v>-6.9912798558053192E-4</c:v>
                </c:pt>
                <c:pt idx="643">
                  <c:v>-6.9917796380931159E-4</c:v>
                </c:pt>
                <c:pt idx="644">
                  <c:v>-6.992277714985202E-4</c:v>
                </c:pt>
                <c:pt idx="645">
                  <c:v>-6.9927740951957504E-4</c:v>
                </c:pt>
                <c:pt idx="646">
                  <c:v>-6.99326878737947E-4</c:v>
                </c:pt>
                <c:pt idx="647">
                  <c:v>-6.9937618001324555E-4</c:v>
                </c:pt>
                <c:pt idx="648">
                  <c:v>-6.9942531419924078E-4</c:v>
                </c:pt>
                <c:pt idx="649">
                  <c:v>-6.9947428214393577E-4</c:v>
                </c:pt>
                <c:pt idx="650">
                  <c:v>-6.9952308468959818E-4</c:v>
                </c:pt>
                <c:pt idx="651">
                  <c:v>-6.9957172267281597E-4</c:v>
                </c:pt>
                <c:pt idx="652">
                  <c:v>-6.9962019692454489E-4</c:v>
                </c:pt>
                <c:pt idx="653">
                  <c:v>-6.9966850827016583E-4</c:v>
                </c:pt>
                <c:pt idx="654">
                  <c:v>-6.9971665752950585E-4</c:v>
                </c:pt>
                <c:pt idx="655">
                  <c:v>-6.9976464551690454E-4</c:v>
                </c:pt>
                <c:pt idx="656">
                  <c:v>-6.9981247304126226E-4</c:v>
                </c:pt>
                <c:pt idx="657">
                  <c:v>-6.9986014090607225E-4</c:v>
                </c:pt>
                <c:pt idx="658">
                  <c:v>-6.9990764990947481E-4</c:v>
                </c:pt>
                <c:pt idx="659">
                  <c:v>-6.9995500084429874E-4</c:v>
                </c:pt>
                <c:pt idx="660">
                  <c:v>-7.000021944981046E-4</c:v>
                </c:pt>
                <c:pt idx="661">
                  <c:v>-7.0004923165323111E-4</c:v>
                </c:pt>
                <c:pt idx="662">
                  <c:v>-7.0009611308683589E-4</c:v>
                </c:pt>
                <c:pt idx="663">
                  <c:v>-7.0014283957094364E-4</c:v>
                </c:pt>
                <c:pt idx="664">
                  <c:v>-7.001894118724741E-4</c:v>
                </c:pt>
                <c:pt idx="665">
                  <c:v>-7.002358307533047E-4</c:v>
                </c:pt>
                <c:pt idx="666">
                  <c:v>-7.0028209697029962E-4</c:v>
                </c:pt>
                <c:pt idx="667">
                  <c:v>-7.0032821127535079E-4</c:v>
                </c:pt>
                <c:pt idx="668">
                  <c:v>-7.0037417441541313E-4</c:v>
                </c:pt>
                <c:pt idx="669">
                  <c:v>-7.0041998713257108E-4</c:v>
                </c:pt>
                <c:pt idx="670">
                  <c:v>-7.0046565016403735E-4</c:v>
                </c:pt>
                <c:pt idx="671">
                  <c:v>-7.0051116424223311E-4</c:v>
                </c:pt>
                <c:pt idx="672">
                  <c:v>-7.0055653009479929E-4</c:v>
                </c:pt>
                <c:pt idx="673">
                  <c:v>-7.0060174844464829E-4</c:v>
                </c:pt>
                <c:pt idx="674">
                  <c:v>-7.0064682001000258E-4</c:v>
                </c:pt>
                <c:pt idx="675">
                  <c:v>-7.0069174550442363E-4</c:v>
                </c:pt>
                <c:pt idx="676">
                  <c:v>-7.0073652563685694E-4</c:v>
                </c:pt>
                <c:pt idx="677">
                  <c:v>-7.0078116111166214E-4</c:v>
                </c:pt>
                <c:pt idx="678">
                  <c:v>-7.0082565262867492E-4</c:v>
                </c:pt>
                <c:pt idx="679">
                  <c:v>-7.0087000088319145E-4</c:v>
                </c:pt>
                <c:pt idx="680">
                  <c:v>-7.0091420656607671E-4</c:v>
                </c:pt>
                <c:pt idx="681">
                  <c:v>-7.0095827036372675E-4</c:v>
                </c:pt>
                <c:pt idx="682">
                  <c:v>-7.0100219295815894E-4</c:v>
                </c:pt>
                <c:pt idx="683">
                  <c:v>-7.0104597502701526E-4</c:v>
                </c:pt>
                <c:pt idx="684">
                  <c:v>-7.0108961724361517E-4</c:v>
                </c:pt>
                <c:pt idx="685">
                  <c:v>-7.0113312027698038E-4</c:v>
                </c:pt>
                <c:pt idx="686">
                  <c:v>-7.011764847918761E-4</c:v>
                </c:pt>
                <c:pt idx="687">
                  <c:v>-7.012197114488355E-4</c:v>
                </c:pt>
                <c:pt idx="688">
                  <c:v>-7.0126280090420301E-4</c:v>
                </c:pt>
                <c:pt idx="689">
                  <c:v>-7.0130575381015746E-4</c:v>
                </c:pt>
                <c:pt idx="690">
                  <c:v>-7.0134857081475665E-4</c:v>
                </c:pt>
                <c:pt idx="691">
                  <c:v>-7.0139125256196493E-4</c:v>
                </c:pt>
                <c:pt idx="692">
                  <c:v>-7.0143379969167475E-4</c:v>
                </c:pt>
                <c:pt idx="693">
                  <c:v>-7.0147621283975876E-4</c:v>
                </c:pt>
                <c:pt idx="694">
                  <c:v>-7.0151849263809215E-4</c:v>
                </c:pt>
                <c:pt idx="695">
                  <c:v>-7.0156063971457303E-4</c:v>
                </c:pt>
                <c:pt idx="696">
                  <c:v>-7.0160265469316877E-4</c:v>
                </c:pt>
                <c:pt idx="697">
                  <c:v>-7.0164453819394521E-4</c:v>
                </c:pt>
                <c:pt idx="698">
                  <c:v>-7.0168629083308968E-4</c:v>
                </c:pt>
                <c:pt idx="699">
                  <c:v>-7.0172791322294255E-4</c:v>
                </c:pt>
                <c:pt idx="700">
                  <c:v>-7.0176940597203462E-4</c:v>
                </c:pt>
                <c:pt idx="701">
                  <c:v>-7.0181076968511293E-4</c:v>
                </c:pt>
                <c:pt idx="702">
                  <c:v>-7.0185200496315769E-4</c:v>
                </c:pt>
                <c:pt idx="703">
                  <c:v>-7.0189311240344461E-4</c:v>
                </c:pt>
                <c:pt idx="704">
                  <c:v>-7.0193409259952254E-4</c:v>
                </c:pt>
                <c:pt idx="705">
                  <c:v>-7.0197494614129483E-4</c:v>
                </c:pt>
                <c:pt idx="706">
                  <c:v>-7.0201567361502244E-4</c:v>
                </c:pt>
                <c:pt idx="707">
                  <c:v>-7.0205627560333242E-4</c:v>
                </c:pt>
                <c:pt idx="708">
                  <c:v>-7.0209675268529726E-4</c:v>
                </c:pt>
                <c:pt idx="709">
                  <c:v>-7.0213710543640942E-4</c:v>
                </c:pt>
                <c:pt idx="710">
                  <c:v>-7.0217733442864234E-4</c:v>
                </c:pt>
                <c:pt idx="711">
                  <c:v>-7.0221744023046253E-4</c:v>
                </c:pt>
                <c:pt idx="712">
                  <c:v>-7.0225742340685967E-4</c:v>
                </c:pt>
                <c:pt idx="713">
                  <c:v>-7.0229728451937535E-4</c:v>
                </c:pt>
                <c:pt idx="714">
                  <c:v>-7.0233702412612659E-4</c:v>
                </c:pt>
                <c:pt idx="715">
                  <c:v>-7.0237664278183514E-4</c:v>
                </c:pt>
                <c:pt idx="716">
                  <c:v>-7.0241614103784729E-4</c:v>
                </c:pt>
                <c:pt idx="717">
                  <c:v>-7.0245551944217357E-4</c:v>
                </c:pt>
                <c:pt idx="718">
                  <c:v>-7.0249477853948756E-4</c:v>
                </c:pt>
                <c:pt idx="719">
                  <c:v>-7.0253391887118073E-4</c:v>
                </c:pt>
                <c:pt idx="720">
                  <c:v>-7.025729409753682E-4</c:v>
                </c:pt>
                <c:pt idx="721">
                  <c:v>-7.0261184538691749E-4</c:v>
                </c:pt>
                <c:pt idx="722">
                  <c:v>-7.0265063263748426E-4</c:v>
                </c:pt>
                <c:pt idx="723">
                  <c:v>-7.0268930325550994E-4</c:v>
                </c:pt>
                <c:pt idx="724">
                  <c:v>-7.0272785776627977E-4</c:v>
                </c:pt>
                <c:pt idx="725">
                  <c:v>-7.0276629669192056E-4</c:v>
                </c:pt>
                <c:pt idx="726">
                  <c:v>-7.0280462055143881E-4</c:v>
                </c:pt>
                <c:pt idx="727">
                  <c:v>-7.0284282986073012E-4</c:v>
                </c:pt>
                <c:pt idx="728">
                  <c:v>-7.028809251326078E-4</c:v>
                </c:pt>
                <c:pt idx="729">
                  <c:v>-7.0291890687684919E-4</c:v>
                </c:pt>
                <c:pt idx="730">
                  <c:v>-7.0295677560017742E-4</c:v>
                </c:pt>
                <c:pt idx="731">
                  <c:v>-7.0299453180630914E-4</c:v>
                </c:pt>
                <c:pt idx="732">
                  <c:v>-7.0303217599597824E-4</c:v>
                </c:pt>
                <c:pt idx="733">
                  <c:v>-7.0306970866695266E-4</c:v>
                </c:pt>
                <c:pt idx="734">
                  <c:v>-7.0310713031404169E-4</c:v>
                </c:pt>
                <c:pt idx="735">
                  <c:v>-7.0314444142914763E-4</c:v>
                </c:pt>
                <c:pt idx="736">
                  <c:v>-7.0318164250126095E-4</c:v>
                </c:pt>
                <c:pt idx="737">
                  <c:v>-7.0321873401649594E-4</c:v>
                </c:pt>
                <c:pt idx="738">
                  <c:v>-7.0325571645810374E-4</c:v>
                </c:pt>
                <c:pt idx="739">
                  <c:v>-7.0329259030650789E-4</c:v>
                </c:pt>
                <c:pt idx="740">
                  <c:v>-7.0332935603930225E-4</c:v>
                </c:pt>
                <c:pt idx="741">
                  <c:v>-7.0336601413129333E-4</c:v>
                </c:pt>
                <c:pt idx="742">
                  <c:v>-7.0340256505450384E-4</c:v>
                </c:pt>
                <c:pt idx="743">
                  <c:v>-7.0343900927821159E-4</c:v>
                </c:pt>
                <c:pt idx="744">
                  <c:v>-7.0347534726894739E-4</c:v>
                </c:pt>
                <c:pt idx="745">
                  <c:v>-7.0351157949052564E-4</c:v>
                </c:pt>
                <c:pt idx="746">
                  <c:v>-7.0354770640407977E-4</c:v>
                </c:pt>
                <c:pt idx="747">
                  <c:v>-7.0358372846804297E-4</c:v>
                </c:pt>
                <c:pt idx="748">
                  <c:v>-7.0361964613821937E-4</c:v>
                </c:pt>
                <c:pt idx="749">
                  <c:v>-7.0365545986775116E-4</c:v>
                </c:pt>
                <c:pt idx="750">
                  <c:v>-7.0369117010716923E-4</c:v>
                </c:pt>
                <c:pt idx="751">
                  <c:v>-7.0372677730441246E-4</c:v>
                </c:pt>
                <c:pt idx="752">
                  <c:v>-7.0376228190482785E-4</c:v>
                </c:pt>
                <c:pt idx="753">
                  <c:v>-7.0379768435120237E-4</c:v>
                </c:pt>
                <c:pt idx="754">
                  <c:v>-7.0383298508378564E-4</c:v>
                </c:pt>
                <c:pt idx="755">
                  <c:v>-7.0386818454028764E-4</c:v>
                </c:pt>
                <c:pt idx="756">
                  <c:v>-7.0390328315592446E-4</c:v>
                </c:pt>
                <c:pt idx="757">
                  <c:v>-7.0393828136341161E-4</c:v>
                </c:pt>
                <c:pt idx="758">
                  <c:v>-7.0397317959299986E-4</c:v>
                </c:pt>
                <c:pt idx="759">
                  <c:v>-7.0400797827248481E-4</c:v>
                </c:pt>
                <c:pt idx="760">
                  <c:v>-7.0404267782721471E-4</c:v>
                </c:pt>
                <c:pt idx="761">
                  <c:v>-7.0407727868012997E-4</c:v>
                </c:pt>
                <c:pt idx="762">
                  <c:v>-7.0411178125176651E-4</c:v>
                </c:pt>
                <c:pt idx="763">
                  <c:v>-7.0414618596026141E-4</c:v>
                </c:pt>
                <c:pt idx="764">
                  <c:v>-7.0418049322140718E-4</c:v>
                </c:pt>
                <c:pt idx="765">
                  <c:v>-7.0421470344862389E-4</c:v>
                </c:pt>
                <c:pt idx="766">
                  <c:v>-7.0424881705300239E-4</c:v>
                </c:pt>
                <c:pt idx="767">
                  <c:v>-7.0428283444332019E-4</c:v>
                </c:pt>
                <c:pt idx="768">
                  <c:v>-7.0431675602604187E-4</c:v>
                </c:pt>
                <c:pt idx="769">
                  <c:v>-7.0435058220535431E-4</c:v>
                </c:pt>
                <c:pt idx="770">
                  <c:v>-7.0438431338317267E-4</c:v>
                </c:pt>
                <c:pt idx="771">
                  <c:v>-7.0441794995915218E-4</c:v>
                </c:pt>
                <c:pt idx="772">
                  <c:v>-7.0445149233071638E-4</c:v>
                </c:pt>
                <c:pt idx="773">
                  <c:v>-7.0448494089305933E-4</c:v>
                </c:pt>
                <c:pt idx="774">
                  <c:v>-7.0451829603917669E-4</c:v>
                </c:pt>
                <c:pt idx="775">
                  <c:v>-7.0455155815986087E-4</c:v>
                </c:pt>
                <c:pt idx="776">
                  <c:v>-7.0458472764373874E-4</c:v>
                </c:pt>
                <c:pt idx="777">
                  <c:v>-7.0461780487726775E-4</c:v>
                </c:pt>
                <c:pt idx="778">
                  <c:v>-7.0465079024475768E-4</c:v>
                </c:pt>
                <c:pt idx="779">
                  <c:v>-7.0468368412839424E-4</c:v>
                </c:pt>
                <c:pt idx="780">
                  <c:v>-7.0471648690823821E-4</c:v>
                </c:pt>
                <c:pt idx="781">
                  <c:v>-7.0474919896225472E-4</c:v>
                </c:pt>
                <c:pt idx="782">
                  <c:v>-7.0478182066631022E-4</c:v>
                </c:pt>
                <c:pt idx="783">
                  <c:v>-7.0481435239421711E-4</c:v>
                </c:pt>
                <c:pt idx="784">
                  <c:v>-7.0484679451770799E-4</c:v>
                </c:pt>
                <c:pt idx="785">
                  <c:v>-7.0487914740648583E-4</c:v>
                </c:pt>
                <c:pt idx="786">
                  <c:v>-7.0491141142820619E-4</c:v>
                </c:pt>
                <c:pt idx="787">
                  <c:v>-7.0494358694852936E-4</c:v>
                </c:pt>
                <c:pt idx="788">
                  <c:v>-7.0497567433109372E-4</c:v>
                </c:pt>
                <c:pt idx="789">
                  <c:v>-7.0500767393755551E-4</c:v>
                </c:pt>
                <c:pt idx="790">
                  <c:v>-7.0503958612759435E-4</c:v>
                </c:pt>
                <c:pt idx="791">
                  <c:v>-7.0507141125892821E-4</c:v>
                </c:pt>
                <c:pt idx="792">
                  <c:v>-7.0510314968732742E-4</c:v>
                </c:pt>
                <c:pt idx="793">
                  <c:v>-7.0513480176661756E-4</c:v>
                </c:pt>
                <c:pt idx="794">
                  <c:v>-7.051663678487144E-4</c:v>
                </c:pt>
                <c:pt idx="795">
                  <c:v>-7.0519784828362061E-4</c:v>
                </c:pt>
                <c:pt idx="796">
                  <c:v>-7.0522924341942994E-4</c:v>
                </c:pt>
                <c:pt idx="797">
                  <c:v>-7.0526055360237172E-4</c:v>
                </c:pt>
                <c:pt idx="798">
                  <c:v>-7.0529177917678292E-4</c:v>
                </c:pt>
                <c:pt idx="799">
                  <c:v>-7.0532292048516279E-4</c:v>
                </c:pt>
                <c:pt idx="800">
                  <c:v>-7.0535397786814879E-4</c:v>
                </c:pt>
                <c:pt idx="801">
                  <c:v>-7.0538495166455714E-4</c:v>
                </c:pt>
                <c:pt idx="802">
                  <c:v>-7.0541584221137565E-4</c:v>
                </c:pt>
                <c:pt idx="803">
                  <c:v>-7.0544664984377816E-4</c:v>
                </c:pt>
                <c:pt idx="804">
                  <c:v>-7.0547737489515467E-4</c:v>
                </c:pt>
                <c:pt idx="805">
                  <c:v>-7.0550801769709746E-4</c:v>
                </c:pt>
                <c:pt idx="806">
                  <c:v>-7.0553857857943612E-4</c:v>
                </c:pt>
                <c:pt idx="807">
                  <c:v>-7.0556905787022789E-4</c:v>
                </c:pt>
                <c:pt idx="808">
                  <c:v>-7.0559945589579692E-4</c:v>
                </c:pt>
                <c:pt idx="809">
                  <c:v>-7.0562977298071301E-4</c:v>
                </c:pt>
                <c:pt idx="810">
                  <c:v>-7.0566000944782717E-4</c:v>
                </c:pt>
                <c:pt idx="811">
                  <c:v>-7.0569016561827531E-4</c:v>
                </c:pt>
                <c:pt idx="812">
                  <c:v>-7.0572024181149212E-4</c:v>
                </c:pt>
                <c:pt idx="813">
                  <c:v>-7.0575023834521607E-4</c:v>
                </c:pt>
                <c:pt idx="814">
                  <c:v>-7.0578015553550855E-4</c:v>
                </c:pt>
                <c:pt idx="815">
                  <c:v>-7.0580999369675558E-4</c:v>
                </c:pt>
                <c:pt idx="816">
                  <c:v>-7.0583975314168919E-4</c:v>
                </c:pt>
                <c:pt idx="817">
                  <c:v>-7.0586943418139583E-4</c:v>
                </c:pt>
                <c:pt idx="818">
                  <c:v>-7.0589903712531819E-4</c:v>
                </c:pt>
                <c:pt idx="819">
                  <c:v>-7.0592856228127491E-4</c:v>
                </c:pt>
                <c:pt idx="820">
                  <c:v>-7.0595800995547418E-4</c:v>
                </c:pt>
                <c:pt idx="821">
                  <c:v>-7.0598738045250862E-4</c:v>
                </c:pt>
                <c:pt idx="822">
                  <c:v>-7.0601667407539106E-4</c:v>
                </c:pt>
                <c:pt idx="823">
                  <c:v>-7.060458911255325E-4</c:v>
                </c:pt>
                <c:pt idx="824">
                  <c:v>-7.0607503190279303E-4</c:v>
                </c:pt>
                <c:pt idx="825">
                  <c:v>-7.0610409670543916E-4</c:v>
                </c:pt>
                <c:pt idx="826">
                  <c:v>-7.0613308583021008E-4</c:v>
                </c:pt>
                <c:pt idx="827">
                  <c:v>-7.0616199957229361E-4</c:v>
                </c:pt>
                <c:pt idx="828">
                  <c:v>-7.0619083822534155E-4</c:v>
                </c:pt>
                <c:pt idx="829">
                  <c:v>-7.0621960208147702E-4</c:v>
                </c:pt>
                <c:pt idx="830">
                  <c:v>-7.0624829143133049E-4</c:v>
                </c:pt>
                <c:pt idx="831">
                  <c:v>-7.0627690656401107E-4</c:v>
                </c:pt>
                <c:pt idx="832">
                  <c:v>-7.0630544776712704E-4</c:v>
                </c:pt>
                <c:pt idx="833">
                  <c:v>-7.0633391532682428E-4</c:v>
                </c:pt>
                <c:pt idx="834">
                  <c:v>-7.0636230952776061E-4</c:v>
                </c:pt>
                <c:pt idx="835">
                  <c:v>-7.0639063065313008E-4</c:v>
                </c:pt>
                <c:pt idx="836">
                  <c:v>-7.0641887898467161E-4</c:v>
                </c:pt>
                <c:pt idx="837">
                  <c:v>-7.0644705480268281E-4</c:v>
                </c:pt>
                <c:pt idx="838">
                  <c:v>-7.0647515838601494E-4</c:v>
                </c:pt>
                <c:pt idx="839">
                  <c:v>-7.0650319001209507E-4</c:v>
                </c:pt>
                <c:pt idx="840">
                  <c:v>-7.0653114995693482E-4</c:v>
                </c:pt>
                <c:pt idx="841">
                  <c:v>-7.0655903849512955E-4</c:v>
                </c:pt>
                <c:pt idx="842">
                  <c:v>-7.0658685589988356E-4</c:v>
                </c:pt>
                <c:pt idx="843">
                  <c:v>-7.0661460244299669E-4</c:v>
                </c:pt>
                <c:pt idx="844">
                  <c:v>-7.0664227839489714E-4</c:v>
                </c:pt>
                <c:pt idx="845">
                  <c:v>-7.0666988402463078E-4</c:v>
                </c:pt>
                <c:pt idx="846">
                  <c:v>-7.0669741959988484E-4</c:v>
                </c:pt>
                <c:pt idx="847">
                  <c:v>-7.0672488538697895E-4</c:v>
                </c:pt>
                <c:pt idx="848">
                  <c:v>-7.0675228165090437E-4</c:v>
                </c:pt>
                <c:pt idx="849">
                  <c:v>-7.0677960865528659E-4</c:v>
                </c:pt>
                <c:pt idx="850">
                  <c:v>-7.068068666624402E-4</c:v>
                </c:pt>
                <c:pt idx="851">
                  <c:v>-7.0683405593334654E-4</c:v>
                </c:pt>
                <c:pt idx="852">
                  <c:v>-7.0686117672767528E-4</c:v>
                </c:pt>
                <c:pt idx="853">
                  <c:v>-7.068882293037956E-4</c:v>
                </c:pt>
                <c:pt idx="854">
                  <c:v>-7.0691521391876618E-4</c:v>
                </c:pt>
                <c:pt idx="855">
                  <c:v>-7.0694213082836107E-4</c:v>
                </c:pt>
                <c:pt idx="856">
                  <c:v>-7.069689802870837E-4</c:v>
                </c:pt>
                <c:pt idx="857">
                  <c:v>-7.0699576254814667E-4</c:v>
                </c:pt>
                <c:pt idx="858">
                  <c:v>-7.0702247786350112E-4</c:v>
                </c:pt>
                <c:pt idx="859">
                  <c:v>-7.0704912648384994E-4</c:v>
                </c:pt>
                <c:pt idx="860">
                  <c:v>-7.0707570865863139E-4</c:v>
                </c:pt>
                <c:pt idx="861">
                  <c:v>-7.0710222463605762E-4</c:v>
                </c:pt>
                <c:pt idx="862">
                  <c:v>-7.0712867466308908E-4</c:v>
                </c:pt>
                <c:pt idx="863">
                  <c:v>-7.0715505898547319E-4</c:v>
                </c:pt>
                <c:pt idx="864">
                  <c:v>-7.071813778477265E-4</c:v>
                </c:pt>
                <c:pt idx="865">
                  <c:v>-7.0720763149316316E-4</c:v>
                </c:pt>
                <c:pt idx="866">
                  <c:v>-7.0723382016389159E-4</c:v>
                </c:pt>
                <c:pt idx="867">
                  <c:v>-7.0725994410081327E-4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CA5-48C7-82F5-0E684C3D1F6D}"/>
            </c:ext>
          </c:extLst>
        </c:ser>
        <c:ser>
          <c:idx val="6"/>
          <c:order val="4"/>
          <c:tx>
            <c:strRef>
              <c:f>'ArcTan x_z'!$I$1</c:f>
              <c:strCache>
                <c:ptCount val="1"/>
                <c:pt idx="0">
                  <c:v>-2.5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786"/>
              <c:layout>
                <c:manualLayout>
                  <c:x val="-8.3333333333333426E-2"/>
                  <c:y val="-0.306457462049604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CA5-48C7-82F5-0E684C3D1F6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'ArcTan x_z'!$I$3:$I$870</c:f>
              <c:numCache>
                <c:formatCode>0.00E+00</c:formatCode>
                <c:ptCount val="868"/>
                <c:pt idx="0">
                  <c:v>8.6063948168147908E-6</c:v>
                </c:pt>
                <c:pt idx="1">
                  <c:v>1.65398183434191E-5</c:v>
                </c:pt>
                <c:pt idx="2">
                  <c:v>2.7040476210824099E-5</c:v>
                </c:pt>
                <c:pt idx="3">
                  <c:v>4.40842865922364E-5</c:v>
                </c:pt>
                <c:pt idx="4">
                  <c:v>7.1510255905540598E-5</c:v>
                </c:pt>
                <c:pt idx="5">
                  <c:v>1.0664410309777599E-4</c:v>
                </c:pt>
                <c:pt idx="6">
                  <c:v>1.49491037366208E-4</c:v>
                </c:pt>
                <c:pt idx="7">
                  <c:v>2.0005740164838901E-4</c:v>
                </c:pt>
                <c:pt idx="8">
                  <c:v>2.5835066769549798E-4</c:v>
                </c:pt>
                <c:pt idx="9">
                  <c:v>3.2437943022556E-4</c:v>
                </c:pt>
                <c:pt idx="10">
                  <c:v>3.9815338534775999E-4</c:v>
                </c:pt>
                <c:pt idx="11">
                  <c:v>4.7968321901944701E-4</c:v>
                </c:pt>
                <c:pt idx="12">
                  <c:v>5.68980517164025E-4</c:v>
                </c:pt>
                <c:pt idx="13">
                  <c:v>6.6605773683283602E-4</c:v>
                </c:pt>
                <c:pt idx="14">
                  <c:v>7.7092817837682496E-4</c:v>
                </c:pt>
                <c:pt idx="15">
                  <c:v>8.83605833966093E-4</c:v>
                </c:pt>
                <c:pt idx="16">
                  <c:v>1.0041049954346601E-3</c:v>
                </c:pt>
                <c:pt idx="17">
                  <c:v>1.13244010620606E-3</c:v>
                </c:pt>
                <c:pt idx="18">
                  <c:v>1.2686258049850699E-3</c:v>
                </c:pt>
                <c:pt idx="19">
                  <c:v>1.4126786019392401E-3</c:v>
                </c:pt>
                <c:pt idx="20">
                  <c:v>1.5646193726638899E-3</c:v>
                </c:pt>
                <c:pt idx="21">
                  <c:v>1.7244743510319599E-3</c:v>
                </c:pt>
                <c:pt idx="22">
                  <c:v>1.8922769234984999E-3</c:v>
                </c:pt>
                <c:pt idx="23">
                  <c:v>2.06806983403364E-3</c:v>
                </c:pt>
                <c:pt idx="24">
                  <c:v>2.2519040732862801E-3</c:v>
                </c:pt>
                <c:pt idx="25">
                  <c:v>2.4438368164797801E-3</c:v>
                </c:pt>
                <c:pt idx="26">
                  <c:v>2.6439311827563699E-3</c:v>
                </c:pt>
                <c:pt idx="27">
                  <c:v>2.8522550063264499E-3</c:v>
                </c:pt>
                <c:pt idx="28">
                  <c:v>3.0688790098782402E-3</c:v>
                </c:pt>
                <c:pt idx="29">
                  <c:v>3.2938768573120901E-3</c:v>
                </c:pt>
                <c:pt idx="30">
                  <c:v>3.52732601141171E-3</c:v>
                </c:pt>
                <c:pt idx="31">
                  <c:v>3.7693088899861098E-3</c:v>
                </c:pt>
                <c:pt idx="32">
                  <c:v>4.0199153462909297E-3</c:v>
                </c:pt>
                <c:pt idx="33">
                  <c:v>4.2792429167112797E-3</c:v>
                </c:pt>
                <c:pt idx="34">
                  <c:v>4.5473955796997102E-3</c:v>
                </c:pt>
                <c:pt idx="35">
                  <c:v>4.8244826219231898E-3</c:v>
                </c:pt>
                <c:pt idx="36">
                  <c:v>5.1106174149654201E-3</c:v>
                </c:pt>
                <c:pt idx="37">
                  <c:v>5.4059148165725704E-3</c:v>
                </c:pt>
                <c:pt idx="38">
                  <c:v>5.7104907338334501E-3</c:v>
                </c:pt>
                <c:pt idx="39">
                  <c:v>6.0244629715957201E-3</c:v>
                </c:pt>
                <c:pt idx="40">
                  <c:v>6.3479512885319901E-3</c:v>
                </c:pt>
                <c:pt idx="41">
                  <c:v>6.6810766150113502E-3</c:v>
                </c:pt>
                <c:pt idx="42">
                  <c:v>7.0239591622012001E-3</c:v>
                </c:pt>
                <c:pt idx="43">
                  <c:v>7.3767172975602001E-3</c:v>
                </c:pt>
                <c:pt idx="44">
                  <c:v>7.7394669901473603E-3</c:v>
                </c:pt>
                <c:pt idx="45">
                  <c:v>8.1123216829276593E-3</c:v>
                </c:pt>
                <c:pt idx="46">
                  <c:v>8.4953929064403699E-3</c:v>
                </c:pt>
                <c:pt idx="47">
                  <c:v>8.8887921019325297E-3</c:v>
                </c:pt>
                <c:pt idx="48">
                  <c:v>9.2926303263186107E-3</c:v>
                </c:pt>
                <c:pt idx="49">
                  <c:v>9.7070146042220994E-3</c:v>
                </c:pt>
                <c:pt idx="50">
                  <c:v>1.01320435961955E-2</c:v>
                </c:pt>
                <c:pt idx="51">
                  <c:v>1.05678067403603E-2</c:v>
                </c:pt>
                <c:pt idx="52">
                  <c:v>1.1014383914153001E-2</c:v>
                </c:pt>
                <c:pt idx="53">
                  <c:v>1.14718462078407E-2</c:v>
                </c:pt>
                <c:pt idx="54">
                  <c:v>1.1940259285706099E-2</c:v>
                </c:pt>
                <c:pt idx="55">
                  <c:v>1.2419687006891399E-2</c:v>
                </c:pt>
                <c:pt idx="56">
                  <c:v>1.29101914950762E-2</c:v>
                </c:pt>
                <c:pt idx="57">
                  <c:v>1.34118323212577E-2</c:v>
                </c:pt>
                <c:pt idx="58">
                  <c:v>1.3924663702363199E-2</c:v>
                </c:pt>
                <c:pt idx="59">
                  <c:v>1.4448728740933701E-2</c:v>
                </c:pt>
                <c:pt idx="60">
                  <c:v>1.49840564592155E-2</c:v>
                </c:pt>
                <c:pt idx="61">
                  <c:v>1.5530661662147499E-2</c:v>
                </c:pt>
                <c:pt idx="62">
                  <c:v>1.60885457250643E-2</c:v>
                </c:pt>
                <c:pt idx="63">
                  <c:v>1.6657699679569701E-2</c:v>
                </c:pt>
                <c:pt idx="64">
                  <c:v>1.7238109945324698E-2</c:v>
                </c:pt>
                <c:pt idx="65">
                  <c:v>1.7829759665568701E-2</c:v>
                </c:pt>
                <c:pt idx="66">
                  <c:v>1.84326254102627E-2</c:v>
                </c:pt>
                <c:pt idx="67">
                  <c:v>1.9046674613566201E-2</c:v>
                </c:pt>
                <c:pt idx="68">
                  <c:v>1.9671864373346799E-2</c:v>
                </c:pt>
                <c:pt idx="69">
                  <c:v>2.0308140784084001E-2</c:v>
                </c:pt>
                <c:pt idx="70">
                  <c:v>2.0955440624559101E-2</c:v>
                </c:pt>
                <c:pt idx="71">
                  <c:v>2.1613694850038799E-2</c:v>
                </c:pt>
                <c:pt idx="72">
                  <c:v>2.2282828960983901E-2</c:v>
                </c:pt>
                <c:pt idx="73">
                  <c:v>2.2962761736427199E-2</c:v>
                </c:pt>
                <c:pt idx="74">
                  <c:v>2.3653405855377199E-2</c:v>
                </c:pt>
                <c:pt idx="75">
                  <c:v>2.4354668852322601E-2</c:v>
                </c:pt>
                <c:pt idx="76">
                  <c:v>2.50664523525981E-2</c:v>
                </c:pt>
                <c:pt idx="77">
                  <c:v>2.5788651186159701E-2</c:v>
                </c:pt>
                <c:pt idx="78">
                  <c:v>2.6521154638741998E-2</c:v>
                </c:pt>
                <c:pt idx="79">
                  <c:v>2.7263846973470101E-2</c:v>
                </c:pt>
                <c:pt idx="80">
                  <c:v>2.80166068918908E-2</c:v>
                </c:pt>
                <c:pt idx="81">
                  <c:v>2.8779307868536601E-2</c:v>
                </c:pt>
                <c:pt idx="82">
                  <c:v>2.9551820475708802E-2</c:v>
                </c:pt>
                <c:pt idx="83">
                  <c:v>3.0334013937553399E-2</c:v>
                </c:pt>
                <c:pt idx="84">
                  <c:v>3.1125756733136101E-2</c:v>
                </c:pt>
                <c:pt idx="85">
                  <c:v>3.1926916406099203E-2</c:v>
                </c:pt>
                <c:pt idx="86">
                  <c:v>3.2737360491616199E-2</c:v>
                </c:pt>
                <c:pt idx="87">
                  <c:v>3.3556957715152401E-2</c:v>
                </c:pt>
                <c:pt idx="88">
                  <c:v>3.4385577642691401E-2</c:v>
                </c:pt>
                <c:pt idx="89">
                  <c:v>3.5223090235140801E-2</c:v>
                </c:pt>
                <c:pt idx="90">
                  <c:v>3.6069366435904901E-2</c:v>
                </c:pt>
                <c:pt idx="91">
                  <c:v>3.6924278519850598E-2</c:v>
                </c:pt>
                <c:pt idx="92">
                  <c:v>3.7787699963330298E-2</c:v>
                </c:pt>
                <c:pt idx="93">
                  <c:v>3.8659505390190897E-2</c:v>
                </c:pt>
                <c:pt idx="94">
                  <c:v>3.95395704030682E-2</c:v>
                </c:pt>
                <c:pt idx="95">
                  <c:v>4.0427771593339698E-2</c:v>
                </c:pt>
                <c:pt idx="96">
                  <c:v>4.1323986114172997E-2</c:v>
                </c:pt>
                <c:pt idx="97">
                  <c:v>4.2228090414442802E-2</c:v>
                </c:pt>
                <c:pt idx="98">
                  <c:v>4.3139959384237599E-2</c:v>
                </c:pt>
                <c:pt idx="99">
                  <c:v>4.4059466137726398E-2</c:v>
                </c:pt>
                <c:pt idx="100">
                  <c:v>4.4986481579482103E-2</c:v>
                </c:pt>
                <c:pt idx="101">
                  <c:v>4.5920873394845498E-2</c:v>
                </c:pt>
                <c:pt idx="102">
                  <c:v>4.68625053906278E-2</c:v>
                </c:pt>
                <c:pt idx="103">
                  <c:v>4.78112374608567E-2</c:v>
                </c:pt>
                <c:pt idx="104">
                  <c:v>4.8766922343671699E-2</c:v>
                </c:pt>
                <c:pt idx="105">
                  <c:v>4.9729401888022398E-2</c:v>
                </c:pt>
                <c:pt idx="106">
                  <c:v>5.0698507594092002E-2</c:v>
                </c:pt>
                <c:pt idx="107">
                  <c:v>5.1674062486369098E-2</c:v>
                </c:pt>
                <c:pt idx="108">
                  <c:v>5.26558740399184E-2</c:v>
                </c:pt>
                <c:pt idx="109">
                  <c:v>5.36437227843777E-2</c:v>
                </c:pt>
                <c:pt idx="110">
                  <c:v>5.4637363190426801E-2</c:v>
                </c:pt>
                <c:pt idx="111">
                  <c:v>5.56365259614972E-2</c:v>
                </c:pt>
                <c:pt idx="112">
                  <c:v>5.6640916018927401E-2</c:v>
                </c:pt>
                <c:pt idx="113">
                  <c:v>5.7650203902457099E-2</c:v>
                </c:pt>
                <c:pt idx="114">
                  <c:v>5.8664030938366203E-2</c:v>
                </c:pt>
                <c:pt idx="115">
                  <c:v>5.9682011932808997E-2</c:v>
                </c:pt>
                <c:pt idx="116">
                  <c:v>6.0703735901519999E-2</c:v>
                </c:pt>
                <c:pt idx="117">
                  <c:v>6.1728773996082599E-2</c:v>
                </c:pt>
                <c:pt idx="118">
                  <c:v>6.2756696861480998E-2</c:v>
                </c:pt>
                <c:pt idx="119">
                  <c:v>6.3787088314172097E-2</c:v>
                </c:pt>
                <c:pt idx="120">
                  <c:v>6.4819563597656796E-2</c:v>
                </c:pt>
                <c:pt idx="121">
                  <c:v>6.5853771402843597E-2</c:v>
                </c:pt>
                <c:pt idx="122">
                  <c:v>6.6889394811511599E-2</c:v>
                </c:pt>
                <c:pt idx="123">
                  <c:v>6.7926169096510697E-2</c:v>
                </c:pt>
                <c:pt idx="124">
                  <c:v>6.8963882649074701E-2</c:v>
                </c:pt>
                <c:pt idx="125">
                  <c:v>7.00023587061194E-2</c:v>
                </c:pt>
                <c:pt idx="126">
                  <c:v>7.1041451223855204E-2</c:v>
                </c:pt>
                <c:pt idx="127">
                  <c:v>7.2081042343901003E-2</c:v>
                </c:pt>
                <c:pt idx="128">
                  <c:v>7.3121032955291904E-2</c:v>
                </c:pt>
                <c:pt idx="129">
                  <c:v>7.4161341021521304E-2</c:v>
                </c:pt>
                <c:pt idx="130">
                  <c:v>7.5201901729661E-2</c:v>
                </c:pt>
                <c:pt idx="131">
                  <c:v>7.6242667131480701E-2</c:v>
                </c:pt>
                <c:pt idx="132">
                  <c:v>7.7283603438880605E-2</c:v>
                </c:pt>
                <c:pt idx="133">
                  <c:v>7.8324682878828794E-2</c:v>
                </c:pt>
                <c:pt idx="134">
                  <c:v>7.9365880490404994E-2</c:v>
                </c:pt>
                <c:pt idx="135">
                  <c:v>8.0407174535033293E-2</c:v>
                </c:pt>
                <c:pt idx="136">
                  <c:v>8.1448547859319098E-2</c:v>
                </c:pt>
                <c:pt idx="137">
                  <c:v>8.24899868969763E-2</c:v>
                </c:pt>
                <c:pt idx="138">
                  <c:v>8.3531480698528796E-2</c:v>
                </c:pt>
                <c:pt idx="139">
                  <c:v>8.4573020874007199E-2</c:v>
                </c:pt>
                <c:pt idx="140">
                  <c:v>8.5614601338794394E-2</c:v>
                </c:pt>
                <c:pt idx="141">
                  <c:v>8.6656216941878597E-2</c:v>
                </c:pt>
                <c:pt idx="142">
                  <c:v>8.76978625931326E-2</c:v>
                </c:pt>
                <c:pt idx="143">
                  <c:v>8.8739533272474205E-2</c:v>
                </c:pt>
                <c:pt idx="144">
                  <c:v>8.97812243577404E-2</c:v>
                </c:pt>
                <c:pt idx="145">
                  <c:v>9.0822931948576296E-2</c:v>
                </c:pt>
                <c:pt idx="146">
                  <c:v>9.1864652912014802E-2</c:v>
                </c:pt>
                <c:pt idx="147">
                  <c:v>9.2906384874994793E-2</c:v>
                </c:pt>
                <c:pt idx="148">
                  <c:v>9.3948126202351198E-2</c:v>
                </c:pt>
                <c:pt idx="149">
                  <c:v>9.4989875788891204E-2</c:v>
                </c:pt>
                <c:pt idx="150">
                  <c:v>9.6031632787205098E-2</c:v>
                </c:pt>
                <c:pt idx="151">
                  <c:v>9.7073396549650498E-2</c:v>
                </c:pt>
                <c:pt idx="152">
                  <c:v>9.8115166624014802E-2</c:v>
                </c:pt>
                <c:pt idx="153">
                  <c:v>9.9156942721906005E-2</c:v>
                </c:pt>
                <c:pt idx="154">
                  <c:v>0.100198724638407</c:v>
                </c:pt>
                <c:pt idx="155">
                  <c:v>0.10124051224431201</c:v>
                </c:pt>
                <c:pt idx="156">
                  <c:v>0.10228230549617599</c:v>
                </c:pt>
                <c:pt idx="157">
                  <c:v>0.10332410444376899</c:v>
                </c:pt>
                <c:pt idx="158">
                  <c:v>0.10436590923076899</c:v>
                </c:pt>
                <c:pt idx="159">
                  <c:v>0.105407720053873</c:v>
                </c:pt>
                <c:pt idx="160">
                  <c:v>0.106449537115089</c:v>
                </c:pt>
                <c:pt idx="161">
                  <c:v>0.10749136061496101</c:v>
                </c:pt>
                <c:pt idx="162">
                  <c:v>0.108533190748449</c:v>
                </c:pt>
                <c:pt idx="163">
                  <c:v>0.109575027701456</c:v>
                </c:pt>
                <c:pt idx="164">
                  <c:v>0.11061687165192501</c:v>
                </c:pt>
                <c:pt idx="165">
                  <c:v>0.111658722771438</c:v>
                </c:pt>
                <c:pt idx="166">
                  <c:v>0.112700581225664</c:v>
                </c:pt>
                <c:pt idx="167">
                  <c:v>0.11374244716648201</c:v>
                </c:pt>
                <c:pt idx="168">
                  <c:v>0.11478432071264399</c:v>
                </c:pt>
                <c:pt idx="169">
                  <c:v>0.115826201949754</c:v>
                </c:pt>
                <c:pt idx="170">
                  <c:v>0.116868090932002</c:v>
                </c:pt>
                <c:pt idx="171">
                  <c:v>0.11790998768348999</c:v>
                </c:pt>
                <c:pt idx="172">
                  <c:v>0.11895189220920301</c:v>
                </c:pt>
                <c:pt idx="173">
                  <c:v>0.119993804497985</c:v>
                </c:pt>
                <c:pt idx="174">
                  <c:v>0.12103572449753799</c:v>
                </c:pt>
                <c:pt idx="175">
                  <c:v>0.122077652107094</c:v>
                </c:pt>
                <c:pt idx="176">
                  <c:v>0.123119587176336</c:v>
                </c:pt>
                <c:pt idx="177">
                  <c:v>0.124161529506903</c:v>
                </c:pt>
                <c:pt idx="178">
                  <c:v>0.12520347887264199</c:v>
                </c:pt>
                <c:pt idx="179">
                  <c:v>0.126245435042981</c:v>
                </c:pt>
                <c:pt idx="180">
                  <c:v>0.12728739777967199</c:v>
                </c:pt>
                <c:pt idx="181">
                  <c:v>0.12832936683507101</c:v>
                </c:pt>
                <c:pt idx="182">
                  <c:v>0.12937134195289801</c:v>
                </c:pt>
                <c:pt idx="183">
                  <c:v>0.13041332286787399</c:v>
                </c:pt>
                <c:pt idx="184">
                  <c:v>0.13145530930642399</c:v>
                </c:pt>
                <c:pt idx="185">
                  <c:v>0.13249730099392901</c:v>
                </c:pt>
                <c:pt idx="186">
                  <c:v>0.133539297626387</c:v>
                </c:pt>
                <c:pt idx="187">
                  <c:v>0.13458129844862199</c:v>
                </c:pt>
                <c:pt idx="188">
                  <c:v>0.135623302418726</c:v>
                </c:pt>
                <c:pt idx="189">
                  <c:v>0.136665308542676</c:v>
                </c:pt>
                <c:pt idx="190">
                  <c:v>0.137707315880988</c:v>
                </c:pt>
                <c:pt idx="191">
                  <c:v>0.138749323577887</c:v>
                </c:pt>
                <c:pt idx="192">
                  <c:v>0.139791331283001</c:v>
                </c:pt>
                <c:pt idx="193">
                  <c:v>0.14083333898811501</c:v>
                </c:pt>
                <c:pt idx="194">
                  <c:v>0.14187534669322899</c:v>
                </c:pt>
                <c:pt idx="195">
                  <c:v>0.14291735439834299</c:v>
                </c:pt>
                <c:pt idx="196">
                  <c:v>0.143959362103457</c:v>
                </c:pt>
                <c:pt idx="197">
                  <c:v>0.14500136980857101</c:v>
                </c:pt>
                <c:pt idx="198">
                  <c:v>0.14604337751368501</c:v>
                </c:pt>
                <c:pt idx="199">
                  <c:v>0.14708538521879899</c:v>
                </c:pt>
                <c:pt idx="200">
                  <c:v>0.148127392923913</c:v>
                </c:pt>
                <c:pt idx="201">
                  <c:v>0.149169400629027</c:v>
                </c:pt>
                <c:pt idx="202">
                  <c:v>0.15021140833414101</c:v>
                </c:pt>
                <c:pt idx="203">
                  <c:v>0.15125341603925499</c:v>
                </c:pt>
                <c:pt idx="204">
                  <c:v>0.152295423744369</c:v>
                </c:pt>
                <c:pt idx="205">
                  <c:v>0.153337431449483</c:v>
                </c:pt>
                <c:pt idx="206">
                  <c:v>0.15437943915459701</c:v>
                </c:pt>
                <c:pt idx="207">
                  <c:v>0.15542144685971099</c:v>
                </c:pt>
                <c:pt idx="208">
                  <c:v>0.15646345456482399</c:v>
                </c:pt>
                <c:pt idx="209">
                  <c:v>0.157505462269939</c:v>
                </c:pt>
                <c:pt idx="210">
                  <c:v>0.15854746997505301</c:v>
                </c:pt>
                <c:pt idx="211">
                  <c:v>0.15958947768016701</c:v>
                </c:pt>
                <c:pt idx="212">
                  <c:v>0.16063148538528099</c:v>
                </c:pt>
                <c:pt idx="213">
                  <c:v>0.161673493090394</c:v>
                </c:pt>
                <c:pt idx="214">
                  <c:v>0.162715500795509</c:v>
                </c:pt>
                <c:pt idx="215">
                  <c:v>0.16375750850062301</c:v>
                </c:pt>
                <c:pt idx="216">
                  <c:v>0.16479951620573599</c:v>
                </c:pt>
                <c:pt idx="217">
                  <c:v>0.16584152391085</c:v>
                </c:pt>
                <c:pt idx="218">
                  <c:v>0.166883531615964</c:v>
                </c:pt>
                <c:pt idx="219">
                  <c:v>0.16792553932107901</c:v>
                </c:pt>
                <c:pt idx="220">
                  <c:v>0.16896754702619199</c:v>
                </c:pt>
                <c:pt idx="221">
                  <c:v>0.170009554731306</c:v>
                </c:pt>
                <c:pt idx="222">
                  <c:v>0.17105156243642</c:v>
                </c:pt>
                <c:pt idx="223">
                  <c:v>0.17209357014153401</c:v>
                </c:pt>
                <c:pt idx="224">
                  <c:v>0.17313557784664799</c:v>
                </c:pt>
                <c:pt idx="225">
                  <c:v>0.17417758555176199</c:v>
                </c:pt>
                <c:pt idx="226">
                  <c:v>0.175219593256876</c:v>
                </c:pt>
                <c:pt idx="227">
                  <c:v>0.17626160096199001</c:v>
                </c:pt>
                <c:pt idx="228">
                  <c:v>0.17730360866710401</c:v>
                </c:pt>
                <c:pt idx="229">
                  <c:v>0.17834561637221799</c:v>
                </c:pt>
                <c:pt idx="230">
                  <c:v>0.179387624077332</c:v>
                </c:pt>
                <c:pt idx="231">
                  <c:v>0.180429631782446</c:v>
                </c:pt>
                <c:pt idx="232">
                  <c:v>0.18147163948756001</c:v>
                </c:pt>
                <c:pt idx="233">
                  <c:v>0.18251364719267299</c:v>
                </c:pt>
                <c:pt idx="234">
                  <c:v>0.183555654897788</c:v>
                </c:pt>
                <c:pt idx="235">
                  <c:v>0.184597662602902</c:v>
                </c:pt>
                <c:pt idx="236">
                  <c:v>0.18563967030801601</c:v>
                </c:pt>
                <c:pt idx="237">
                  <c:v>0.18668167801312999</c:v>
                </c:pt>
                <c:pt idx="238">
                  <c:v>0.18772368571824399</c:v>
                </c:pt>
                <c:pt idx="239">
                  <c:v>0.188765693423357</c:v>
                </c:pt>
                <c:pt idx="240">
                  <c:v>0.18980770112847101</c:v>
                </c:pt>
                <c:pt idx="241">
                  <c:v>0.19084970883358601</c:v>
                </c:pt>
                <c:pt idx="242">
                  <c:v>0.19189171653869899</c:v>
                </c:pt>
                <c:pt idx="243">
                  <c:v>0.192933724243813</c:v>
                </c:pt>
                <c:pt idx="244">
                  <c:v>0.193975731948927</c:v>
                </c:pt>
                <c:pt idx="245">
                  <c:v>0.19501773965404201</c:v>
                </c:pt>
                <c:pt idx="246">
                  <c:v>0.19605974735915499</c:v>
                </c:pt>
                <c:pt idx="247">
                  <c:v>0.197101755064269</c:v>
                </c:pt>
                <c:pt idx="248">
                  <c:v>0.198143762769383</c:v>
                </c:pt>
                <c:pt idx="249">
                  <c:v>0.19918577047449801</c:v>
                </c:pt>
                <c:pt idx="250">
                  <c:v>0.20022777817961099</c:v>
                </c:pt>
                <c:pt idx="251">
                  <c:v>0.20126978588472499</c:v>
                </c:pt>
                <c:pt idx="252">
                  <c:v>0.202311793589839</c:v>
                </c:pt>
                <c:pt idx="253">
                  <c:v>0.20335380129495301</c:v>
                </c:pt>
                <c:pt idx="254">
                  <c:v>0.20439580900006701</c:v>
                </c:pt>
                <c:pt idx="255">
                  <c:v>0.20543781670518099</c:v>
                </c:pt>
                <c:pt idx="256">
                  <c:v>0.206479824410295</c:v>
                </c:pt>
                <c:pt idx="257">
                  <c:v>0.20752183211540901</c:v>
                </c:pt>
                <c:pt idx="258">
                  <c:v>0.20856383982052301</c:v>
                </c:pt>
                <c:pt idx="259">
                  <c:v>0.20960584752563699</c:v>
                </c:pt>
                <c:pt idx="260">
                  <c:v>0.210647855230751</c:v>
                </c:pt>
                <c:pt idx="261">
                  <c:v>0.211689862935865</c:v>
                </c:pt>
                <c:pt idx="262">
                  <c:v>0.21273187064097901</c:v>
                </c:pt>
                <c:pt idx="263">
                  <c:v>0.21377387834609299</c:v>
                </c:pt>
                <c:pt idx="264">
                  <c:v>0.21481588605120699</c:v>
                </c:pt>
                <c:pt idx="265">
                  <c:v>0.215857893756321</c:v>
                </c:pt>
                <c:pt idx="266">
                  <c:v>0.21689990146143401</c:v>
                </c:pt>
                <c:pt idx="267">
                  <c:v>0.21794190916654799</c:v>
                </c:pt>
                <c:pt idx="268">
                  <c:v>0.21898391687166299</c:v>
                </c:pt>
                <c:pt idx="269">
                  <c:v>0.220025924576777</c:v>
                </c:pt>
                <c:pt idx="270">
                  <c:v>0.22106793228189101</c:v>
                </c:pt>
                <c:pt idx="271">
                  <c:v>0.22210993998700501</c:v>
                </c:pt>
                <c:pt idx="272">
                  <c:v>0.22315194769211899</c:v>
                </c:pt>
                <c:pt idx="273">
                  <c:v>0.224193955397232</c:v>
                </c:pt>
                <c:pt idx="274">
                  <c:v>0.225235963102347</c:v>
                </c:pt>
                <c:pt idx="275">
                  <c:v>0.22627797080746001</c:v>
                </c:pt>
                <c:pt idx="276">
                  <c:v>0.22731997851257399</c:v>
                </c:pt>
                <c:pt idx="277">
                  <c:v>0.22836198621768899</c:v>
                </c:pt>
                <c:pt idx="278">
                  <c:v>0.229403993922802</c:v>
                </c:pt>
                <c:pt idx="279">
                  <c:v>0.23044600162791601</c:v>
                </c:pt>
                <c:pt idx="280">
                  <c:v>0.23148800933302999</c:v>
                </c:pt>
                <c:pt idx="281">
                  <c:v>0.23253001703814399</c:v>
                </c:pt>
                <c:pt idx="282">
                  <c:v>0.233572024743257</c:v>
                </c:pt>
                <c:pt idx="283">
                  <c:v>0.23461403244837201</c:v>
                </c:pt>
                <c:pt idx="284">
                  <c:v>0.23565604015348601</c:v>
                </c:pt>
                <c:pt idx="285">
                  <c:v>0.23669804785860099</c:v>
                </c:pt>
                <c:pt idx="286">
                  <c:v>0.237740055563714</c:v>
                </c:pt>
                <c:pt idx="287">
                  <c:v>0.238782063268828</c:v>
                </c:pt>
                <c:pt idx="288">
                  <c:v>0.23982407097394101</c:v>
                </c:pt>
                <c:pt idx="289">
                  <c:v>0.24086607867905599</c:v>
                </c:pt>
                <c:pt idx="290">
                  <c:v>0.24190808638417</c:v>
                </c:pt>
                <c:pt idx="291">
                  <c:v>0.242950094089284</c:v>
                </c:pt>
                <c:pt idx="292">
                  <c:v>0.24399210179439801</c:v>
                </c:pt>
                <c:pt idx="293">
                  <c:v>0.24503410949951199</c:v>
                </c:pt>
                <c:pt idx="294">
                  <c:v>0.24607611720462599</c:v>
                </c:pt>
                <c:pt idx="295">
                  <c:v>0.247118124909739</c:v>
                </c:pt>
                <c:pt idx="296">
                  <c:v>0.24816013261485301</c:v>
                </c:pt>
                <c:pt idx="297">
                  <c:v>0.24920214031996801</c:v>
                </c:pt>
                <c:pt idx="298">
                  <c:v>0.25024414802508099</c:v>
                </c:pt>
                <c:pt idx="299">
                  <c:v>0.25128615573019503</c:v>
                </c:pt>
                <c:pt idx="300">
                  <c:v>0.25232816343531</c:v>
                </c:pt>
                <c:pt idx="301">
                  <c:v>0.25337017114042398</c:v>
                </c:pt>
                <c:pt idx="302">
                  <c:v>0.25441217884553802</c:v>
                </c:pt>
                <c:pt idx="303">
                  <c:v>0.255454186550652</c:v>
                </c:pt>
                <c:pt idx="304">
                  <c:v>0.25649619425576498</c:v>
                </c:pt>
                <c:pt idx="305">
                  <c:v>0.25753820196088001</c:v>
                </c:pt>
                <c:pt idx="306">
                  <c:v>0.25858020966599299</c:v>
                </c:pt>
                <c:pt idx="307">
                  <c:v>0.25962221737110702</c:v>
                </c:pt>
                <c:pt idx="308">
                  <c:v>0.260664225076222</c:v>
                </c:pt>
                <c:pt idx="309">
                  <c:v>0.26170623278133498</c:v>
                </c:pt>
                <c:pt idx="310">
                  <c:v>0.26274824048644901</c:v>
                </c:pt>
                <c:pt idx="311">
                  <c:v>0.26379024819156299</c:v>
                </c:pt>
                <c:pt idx="312">
                  <c:v>0.26483225589667703</c:v>
                </c:pt>
                <c:pt idx="313">
                  <c:v>0.26587426360179101</c:v>
                </c:pt>
                <c:pt idx="314">
                  <c:v>0.26691627130690498</c:v>
                </c:pt>
                <c:pt idx="315">
                  <c:v>0.26795827901201902</c:v>
                </c:pt>
                <c:pt idx="316">
                  <c:v>0.269000286717133</c:v>
                </c:pt>
                <c:pt idx="317">
                  <c:v>0.27004229442224698</c:v>
                </c:pt>
                <c:pt idx="318">
                  <c:v>0.27108430212736001</c:v>
                </c:pt>
                <c:pt idx="319">
                  <c:v>0.27212630983247499</c:v>
                </c:pt>
                <c:pt idx="320">
                  <c:v>0.27316831753758902</c:v>
                </c:pt>
                <c:pt idx="321">
                  <c:v>0.274210325242703</c:v>
                </c:pt>
                <c:pt idx="322">
                  <c:v>0.27525233294781598</c:v>
                </c:pt>
                <c:pt idx="323">
                  <c:v>0.27629434065293101</c:v>
                </c:pt>
                <c:pt idx="324">
                  <c:v>0.27733634835804499</c:v>
                </c:pt>
                <c:pt idx="325">
                  <c:v>0.27837835606315903</c:v>
                </c:pt>
                <c:pt idx="326">
                  <c:v>0.27942036376827301</c:v>
                </c:pt>
                <c:pt idx="327">
                  <c:v>0.28046237147338599</c:v>
                </c:pt>
                <c:pt idx="328">
                  <c:v>0.28150437917850002</c:v>
                </c:pt>
                <c:pt idx="329">
                  <c:v>0.282546386883614</c:v>
                </c:pt>
                <c:pt idx="330">
                  <c:v>0.28358839458872898</c:v>
                </c:pt>
                <c:pt idx="331">
                  <c:v>0.28463040229384301</c:v>
                </c:pt>
                <c:pt idx="332">
                  <c:v>0.28567240999895699</c:v>
                </c:pt>
                <c:pt idx="333">
                  <c:v>0.28671441770407102</c:v>
                </c:pt>
                <c:pt idx="334">
                  <c:v>0.287756425409184</c:v>
                </c:pt>
                <c:pt idx="335">
                  <c:v>0.28879843311429898</c:v>
                </c:pt>
                <c:pt idx="336">
                  <c:v>0.28984044081941202</c:v>
                </c:pt>
                <c:pt idx="337">
                  <c:v>0.29088244852452699</c:v>
                </c:pt>
                <c:pt idx="338">
                  <c:v>0.29192445622963997</c:v>
                </c:pt>
                <c:pt idx="339">
                  <c:v>0.29296646393475401</c:v>
                </c:pt>
                <c:pt idx="340">
                  <c:v>0.29400847163986799</c:v>
                </c:pt>
                <c:pt idx="341">
                  <c:v>0.29505047934498202</c:v>
                </c:pt>
                <c:pt idx="342">
                  <c:v>0.296092487050096</c:v>
                </c:pt>
                <c:pt idx="343">
                  <c:v>0.29713449475521098</c:v>
                </c:pt>
                <c:pt idx="344">
                  <c:v>0.29817650246032301</c:v>
                </c:pt>
                <c:pt idx="345">
                  <c:v>0.29921851016543799</c:v>
                </c:pt>
                <c:pt idx="346">
                  <c:v>0.30026051787055202</c:v>
                </c:pt>
                <c:pt idx="347">
                  <c:v>0.301302525575666</c:v>
                </c:pt>
                <c:pt idx="348">
                  <c:v>0.30234453328077898</c:v>
                </c:pt>
                <c:pt idx="349">
                  <c:v>0.30338654098589402</c:v>
                </c:pt>
                <c:pt idx="350">
                  <c:v>0.30442854869100799</c:v>
                </c:pt>
                <c:pt idx="351">
                  <c:v>0.30547055639612197</c:v>
                </c:pt>
                <c:pt idx="352">
                  <c:v>0.30651256410123601</c:v>
                </c:pt>
                <c:pt idx="353">
                  <c:v>0.30755457180634899</c:v>
                </c:pt>
                <c:pt idx="354">
                  <c:v>0.30859657951146402</c:v>
                </c:pt>
                <c:pt idx="355">
                  <c:v>0.309638587216578</c:v>
                </c:pt>
                <c:pt idx="356">
                  <c:v>0.31068059492169198</c:v>
                </c:pt>
                <c:pt idx="357">
                  <c:v>0.31172260262680601</c:v>
                </c:pt>
                <c:pt idx="358">
                  <c:v>0.31276461033191999</c:v>
                </c:pt>
                <c:pt idx="359">
                  <c:v>0.31380661803703302</c:v>
                </c:pt>
                <c:pt idx="360">
                  <c:v>0.314848625742147</c:v>
                </c:pt>
                <c:pt idx="361">
                  <c:v>0.31589063344726098</c:v>
                </c:pt>
                <c:pt idx="362">
                  <c:v>0.31693264115237602</c:v>
                </c:pt>
                <c:pt idx="363">
                  <c:v>0.31797464885748999</c:v>
                </c:pt>
                <c:pt idx="364">
                  <c:v>0.31901665656260297</c:v>
                </c:pt>
                <c:pt idx="365">
                  <c:v>0.32005866426771701</c:v>
                </c:pt>
                <c:pt idx="366">
                  <c:v>0.32110067197283099</c:v>
                </c:pt>
                <c:pt idx="367">
                  <c:v>0.32214267967794402</c:v>
                </c:pt>
                <c:pt idx="368">
                  <c:v>0.323184687383059</c:v>
                </c:pt>
                <c:pt idx="369">
                  <c:v>0.32422669508817398</c:v>
                </c:pt>
                <c:pt idx="370">
                  <c:v>0.32526870279328701</c:v>
                </c:pt>
                <c:pt idx="371">
                  <c:v>0.32631071049840099</c:v>
                </c:pt>
                <c:pt idx="372">
                  <c:v>0.32735271820351403</c:v>
                </c:pt>
                <c:pt idx="373">
                  <c:v>0.328394725908629</c:v>
                </c:pt>
                <c:pt idx="374">
                  <c:v>0.32943673361374298</c:v>
                </c:pt>
                <c:pt idx="375">
                  <c:v>0.33047874131885702</c:v>
                </c:pt>
                <c:pt idx="376">
                  <c:v>0.33152074902397</c:v>
                </c:pt>
                <c:pt idx="377">
                  <c:v>0.33256275672908397</c:v>
                </c:pt>
                <c:pt idx="378">
                  <c:v>0.33360476443419901</c:v>
                </c:pt>
                <c:pt idx="379">
                  <c:v>0.33464677213931299</c:v>
                </c:pt>
                <c:pt idx="380">
                  <c:v>0.33568877984442702</c:v>
                </c:pt>
                <c:pt idx="381">
                  <c:v>0.33673078754954</c:v>
                </c:pt>
                <c:pt idx="382">
                  <c:v>0.33777279525465498</c:v>
                </c:pt>
                <c:pt idx="383">
                  <c:v>0.33881480295976801</c:v>
                </c:pt>
                <c:pt idx="384">
                  <c:v>0.33985681066488199</c:v>
                </c:pt>
                <c:pt idx="385">
                  <c:v>0.34089881836999603</c:v>
                </c:pt>
                <c:pt idx="386">
                  <c:v>0.341940826075111</c:v>
                </c:pt>
                <c:pt idx="387">
                  <c:v>0.34298283378022398</c:v>
                </c:pt>
                <c:pt idx="388">
                  <c:v>0.34402484148533802</c:v>
                </c:pt>
                <c:pt idx="389">
                  <c:v>0.345066849190452</c:v>
                </c:pt>
                <c:pt idx="390">
                  <c:v>0.34610885689556498</c:v>
                </c:pt>
                <c:pt idx="391">
                  <c:v>0.34715086460067901</c:v>
                </c:pt>
                <c:pt idx="392">
                  <c:v>0.34819287230579399</c:v>
                </c:pt>
                <c:pt idx="393">
                  <c:v>0.34923488001090802</c:v>
                </c:pt>
                <c:pt idx="394">
                  <c:v>0.350276887716021</c:v>
                </c:pt>
                <c:pt idx="395">
                  <c:v>0.35131889542113498</c:v>
                </c:pt>
                <c:pt idx="396">
                  <c:v>0.35236090312625001</c:v>
                </c:pt>
                <c:pt idx="397">
                  <c:v>0.35340291083136299</c:v>
                </c:pt>
                <c:pt idx="398">
                  <c:v>0.35444491853647703</c:v>
                </c:pt>
                <c:pt idx="399">
                  <c:v>0.35548692624159201</c:v>
                </c:pt>
                <c:pt idx="400">
                  <c:v>0.35652893394670399</c:v>
                </c:pt>
                <c:pt idx="401">
                  <c:v>0.35757094165181902</c:v>
                </c:pt>
                <c:pt idx="402">
                  <c:v>0.358612949356933</c:v>
                </c:pt>
                <c:pt idx="403">
                  <c:v>0.35965495706204698</c:v>
                </c:pt>
                <c:pt idx="404">
                  <c:v>0.36069696476716001</c:v>
                </c:pt>
                <c:pt idx="405">
                  <c:v>0.36173897247227399</c:v>
                </c:pt>
                <c:pt idx="406">
                  <c:v>0.36278098017738902</c:v>
                </c:pt>
                <c:pt idx="407">
                  <c:v>0.363822987882502</c:v>
                </c:pt>
                <c:pt idx="408">
                  <c:v>0.36486499558761598</c:v>
                </c:pt>
                <c:pt idx="409">
                  <c:v>0.36590700329273002</c:v>
                </c:pt>
                <c:pt idx="410">
                  <c:v>0.36694901099784399</c:v>
                </c:pt>
                <c:pt idx="411">
                  <c:v>0.36799101870295797</c:v>
                </c:pt>
                <c:pt idx="412">
                  <c:v>0.36903302640807201</c:v>
                </c:pt>
                <c:pt idx="413">
                  <c:v>0.37007503411318599</c:v>
                </c:pt>
                <c:pt idx="414">
                  <c:v>0.37111704181830002</c:v>
                </c:pt>
                <c:pt idx="415">
                  <c:v>0.372159049523415</c:v>
                </c:pt>
                <c:pt idx="416">
                  <c:v>0.37320105722852798</c:v>
                </c:pt>
                <c:pt idx="417">
                  <c:v>0.37424306493364201</c:v>
                </c:pt>
                <c:pt idx="418">
                  <c:v>0.37528507263875499</c:v>
                </c:pt>
                <c:pt idx="419">
                  <c:v>0.37632708034387002</c:v>
                </c:pt>
                <c:pt idx="420">
                  <c:v>0.377369088048983</c:v>
                </c:pt>
                <c:pt idx="421">
                  <c:v>0.37841109575409598</c:v>
                </c:pt>
                <c:pt idx="422">
                  <c:v>0.37945310345921102</c:v>
                </c:pt>
                <c:pt idx="423">
                  <c:v>0.380495111164325</c:v>
                </c:pt>
                <c:pt idx="424">
                  <c:v>0.38153711886943997</c:v>
                </c:pt>
                <c:pt idx="425">
                  <c:v>0.38257912657455301</c:v>
                </c:pt>
                <c:pt idx="426">
                  <c:v>0.38362113427966599</c:v>
                </c:pt>
                <c:pt idx="427">
                  <c:v>0.38466314198478102</c:v>
                </c:pt>
                <c:pt idx="428">
                  <c:v>0.385705149689895</c:v>
                </c:pt>
                <c:pt idx="429">
                  <c:v>0.38674715739500898</c:v>
                </c:pt>
                <c:pt idx="430">
                  <c:v>0.38778916510012301</c:v>
                </c:pt>
                <c:pt idx="431">
                  <c:v>0.38883117280523699</c:v>
                </c:pt>
                <c:pt idx="432">
                  <c:v>0.38987318051035003</c:v>
                </c:pt>
                <c:pt idx="433">
                  <c:v>0.390915188215464</c:v>
                </c:pt>
                <c:pt idx="434">
                  <c:v>0.39195719592057798</c:v>
                </c:pt>
                <c:pt idx="435">
                  <c:v>0.39299920362569302</c:v>
                </c:pt>
                <c:pt idx="436">
                  <c:v>0.394041211330805</c:v>
                </c:pt>
                <c:pt idx="437">
                  <c:v>0.39508321903591997</c:v>
                </c:pt>
                <c:pt idx="438">
                  <c:v>0.39612522674103401</c:v>
                </c:pt>
                <c:pt idx="439">
                  <c:v>0.39716723444614699</c:v>
                </c:pt>
                <c:pt idx="440">
                  <c:v>0.39820924215126102</c:v>
                </c:pt>
                <c:pt idx="441">
                  <c:v>0.399251249856375</c:v>
                </c:pt>
                <c:pt idx="442">
                  <c:v>0.40029325756148898</c:v>
                </c:pt>
                <c:pt idx="443">
                  <c:v>0.40133526526660301</c:v>
                </c:pt>
                <c:pt idx="444">
                  <c:v>0.40237727297171799</c:v>
                </c:pt>
                <c:pt idx="445">
                  <c:v>0.40341928067683103</c:v>
                </c:pt>
                <c:pt idx="446">
                  <c:v>0.40446128838194501</c:v>
                </c:pt>
                <c:pt idx="447">
                  <c:v>0.40550329608705998</c:v>
                </c:pt>
                <c:pt idx="448">
                  <c:v>0.40654530379217202</c:v>
                </c:pt>
                <c:pt idx="449">
                  <c:v>0.407587311497287</c:v>
                </c:pt>
                <c:pt idx="450">
                  <c:v>0.40862931920240098</c:v>
                </c:pt>
                <c:pt idx="451">
                  <c:v>0.40967132690751601</c:v>
                </c:pt>
                <c:pt idx="452">
                  <c:v>0.41071333461262899</c:v>
                </c:pt>
                <c:pt idx="453">
                  <c:v>0.41175534231774202</c:v>
                </c:pt>
                <c:pt idx="454">
                  <c:v>0.412797350022857</c:v>
                </c:pt>
                <c:pt idx="455">
                  <c:v>0.41383935772797098</c:v>
                </c:pt>
                <c:pt idx="456">
                  <c:v>0.41488136543308402</c:v>
                </c:pt>
                <c:pt idx="457">
                  <c:v>0.41592337313819899</c:v>
                </c:pt>
                <c:pt idx="458">
                  <c:v>0.41696538084331197</c:v>
                </c:pt>
                <c:pt idx="459">
                  <c:v>0.41800738854842601</c:v>
                </c:pt>
                <c:pt idx="460">
                  <c:v>0.41904939625354098</c:v>
                </c:pt>
                <c:pt idx="461">
                  <c:v>0.42009140395865502</c:v>
                </c:pt>
                <c:pt idx="462">
                  <c:v>0.421133411663767</c:v>
                </c:pt>
                <c:pt idx="463">
                  <c:v>0.42217541936888198</c:v>
                </c:pt>
                <c:pt idx="464">
                  <c:v>0.42321742707399501</c:v>
                </c:pt>
                <c:pt idx="465">
                  <c:v>0.42425943477910999</c:v>
                </c:pt>
                <c:pt idx="466">
                  <c:v>0.42530144248422302</c:v>
                </c:pt>
                <c:pt idx="467">
                  <c:v>0.426343450189339</c:v>
                </c:pt>
                <c:pt idx="468">
                  <c:v>0.42738545789445198</c:v>
                </c:pt>
                <c:pt idx="469">
                  <c:v>0.42842746559956502</c:v>
                </c:pt>
                <c:pt idx="470">
                  <c:v>0.42946947330467899</c:v>
                </c:pt>
                <c:pt idx="471">
                  <c:v>0.43051148100979297</c:v>
                </c:pt>
                <c:pt idx="472">
                  <c:v>0.43155348871490801</c:v>
                </c:pt>
                <c:pt idx="473">
                  <c:v>0.43259549642002099</c:v>
                </c:pt>
                <c:pt idx="474">
                  <c:v>0.43363750412513502</c:v>
                </c:pt>
                <c:pt idx="475">
                  <c:v>0.434679511830249</c:v>
                </c:pt>
                <c:pt idx="476">
                  <c:v>0.43572151953536298</c:v>
                </c:pt>
                <c:pt idx="477">
                  <c:v>0.43676352724047701</c:v>
                </c:pt>
                <c:pt idx="478">
                  <c:v>0.43780553494558999</c:v>
                </c:pt>
                <c:pt idx="479">
                  <c:v>0.43884754265070403</c:v>
                </c:pt>
                <c:pt idx="480">
                  <c:v>0.43988955035582</c:v>
                </c:pt>
                <c:pt idx="481">
                  <c:v>0.44093155806093098</c:v>
                </c:pt>
                <c:pt idx="482">
                  <c:v>0.44197356576604702</c:v>
                </c:pt>
                <c:pt idx="483">
                  <c:v>0.44301557347116099</c:v>
                </c:pt>
                <c:pt idx="484">
                  <c:v>0.44405758117627397</c:v>
                </c:pt>
                <c:pt idx="485">
                  <c:v>0.44509958888138901</c:v>
                </c:pt>
                <c:pt idx="486">
                  <c:v>0.44614159658650099</c:v>
                </c:pt>
                <c:pt idx="487">
                  <c:v>0.44718360429161602</c:v>
                </c:pt>
                <c:pt idx="488">
                  <c:v>0.44822561199673</c:v>
                </c:pt>
                <c:pt idx="489">
                  <c:v>0.44926761970184298</c:v>
                </c:pt>
                <c:pt idx="490">
                  <c:v>0.45030962740695801</c:v>
                </c:pt>
                <c:pt idx="491">
                  <c:v>0.45135163511207199</c:v>
                </c:pt>
                <c:pt idx="492">
                  <c:v>0.45239364281718603</c:v>
                </c:pt>
                <c:pt idx="493">
                  <c:v>0.4534356505223</c:v>
                </c:pt>
                <c:pt idx="494">
                  <c:v>0.45447765822741298</c:v>
                </c:pt>
                <c:pt idx="495">
                  <c:v>0.45551966593252802</c:v>
                </c:pt>
                <c:pt idx="496">
                  <c:v>0.456561673637642</c:v>
                </c:pt>
                <c:pt idx="497">
                  <c:v>0.45760368134275398</c:v>
                </c:pt>
                <c:pt idx="498">
                  <c:v>0.45864568904787001</c:v>
                </c:pt>
                <c:pt idx="499">
                  <c:v>0.45968769675298299</c:v>
                </c:pt>
                <c:pt idx="500">
                  <c:v>0.46072970445809702</c:v>
                </c:pt>
                <c:pt idx="501">
                  <c:v>0.461771712163211</c:v>
                </c:pt>
                <c:pt idx="502">
                  <c:v>0.46281371986832498</c:v>
                </c:pt>
                <c:pt idx="503">
                  <c:v>0.46385572757343901</c:v>
                </c:pt>
                <c:pt idx="504">
                  <c:v>0.46489773527855199</c:v>
                </c:pt>
                <c:pt idx="505">
                  <c:v>0.46593974298366703</c:v>
                </c:pt>
                <c:pt idx="506">
                  <c:v>0.46698175068878101</c:v>
                </c:pt>
                <c:pt idx="507">
                  <c:v>0.46802375839389398</c:v>
                </c:pt>
                <c:pt idx="508">
                  <c:v>0.46906576609900802</c:v>
                </c:pt>
                <c:pt idx="509">
                  <c:v>0.470107773804123</c:v>
                </c:pt>
                <c:pt idx="510">
                  <c:v>0.47114978150923598</c:v>
                </c:pt>
                <c:pt idx="511">
                  <c:v>0.47219178921435101</c:v>
                </c:pt>
                <c:pt idx="512">
                  <c:v>0.47323379691946299</c:v>
                </c:pt>
                <c:pt idx="513">
                  <c:v>0.47427580462457802</c:v>
                </c:pt>
                <c:pt idx="514">
                  <c:v>0.475317812329692</c:v>
                </c:pt>
                <c:pt idx="515">
                  <c:v>0.47635982003480498</c:v>
                </c:pt>
                <c:pt idx="516">
                  <c:v>0.47740182773992001</c:v>
                </c:pt>
                <c:pt idx="517">
                  <c:v>0.47844383544503299</c:v>
                </c:pt>
                <c:pt idx="518">
                  <c:v>0.47948584315014797</c:v>
                </c:pt>
                <c:pt idx="519">
                  <c:v>0.48052785085526201</c:v>
                </c:pt>
                <c:pt idx="520">
                  <c:v>0.48156985856037599</c:v>
                </c:pt>
                <c:pt idx="521">
                  <c:v>0.48261186626548902</c:v>
                </c:pt>
                <c:pt idx="522">
                  <c:v>0.483653873970603</c:v>
                </c:pt>
                <c:pt idx="523">
                  <c:v>0.48469588167571698</c:v>
                </c:pt>
                <c:pt idx="524">
                  <c:v>0.48573788938083201</c:v>
                </c:pt>
                <c:pt idx="525">
                  <c:v>0.48677989708594399</c:v>
                </c:pt>
                <c:pt idx="526">
                  <c:v>0.48782190479105902</c:v>
                </c:pt>
                <c:pt idx="527">
                  <c:v>0.488863912496173</c:v>
                </c:pt>
                <c:pt idx="528">
                  <c:v>0.48990592020128598</c:v>
                </c:pt>
                <c:pt idx="529">
                  <c:v>0.49094792790640002</c:v>
                </c:pt>
                <c:pt idx="530">
                  <c:v>0.49198993561151499</c:v>
                </c:pt>
                <c:pt idx="531">
                  <c:v>0.49303194331662997</c:v>
                </c:pt>
                <c:pt idx="532">
                  <c:v>0.49407395102174301</c:v>
                </c:pt>
                <c:pt idx="533">
                  <c:v>0.49511595872685699</c:v>
                </c:pt>
                <c:pt idx="534">
                  <c:v>0.49615796643197002</c:v>
                </c:pt>
                <c:pt idx="535">
                  <c:v>0.497199974137084</c:v>
                </c:pt>
                <c:pt idx="536">
                  <c:v>0.49824198184219798</c:v>
                </c:pt>
                <c:pt idx="537">
                  <c:v>0.49928398954731301</c:v>
                </c:pt>
                <c:pt idx="538">
                  <c:v>0.50032599725242799</c:v>
                </c:pt>
                <c:pt idx="539">
                  <c:v>0.50136800495754097</c:v>
                </c:pt>
                <c:pt idx="540">
                  <c:v>0.50241001266265295</c:v>
                </c:pt>
                <c:pt idx="541">
                  <c:v>0.50345202036776804</c:v>
                </c:pt>
                <c:pt idx="542">
                  <c:v>0.50449402807288202</c:v>
                </c:pt>
                <c:pt idx="543">
                  <c:v>0.505536035777996</c:v>
                </c:pt>
                <c:pt idx="544">
                  <c:v>0.50657804348310898</c:v>
                </c:pt>
                <c:pt idx="545">
                  <c:v>0.50762005118822295</c:v>
                </c:pt>
                <c:pt idx="546">
                  <c:v>0.50866205889333704</c:v>
                </c:pt>
                <c:pt idx="547">
                  <c:v>0.50970406659845202</c:v>
                </c:pt>
                <c:pt idx="548">
                  <c:v>0.510746074303567</c:v>
                </c:pt>
                <c:pt idx="549">
                  <c:v>0.51178808200867998</c:v>
                </c:pt>
                <c:pt idx="550">
                  <c:v>0.51283008971379296</c:v>
                </c:pt>
                <c:pt idx="551">
                  <c:v>0.51387209741890805</c:v>
                </c:pt>
                <c:pt idx="552">
                  <c:v>0.51491410512402103</c:v>
                </c:pt>
                <c:pt idx="553">
                  <c:v>0.51595611282913401</c:v>
                </c:pt>
                <c:pt idx="554">
                  <c:v>0.51699812053424898</c:v>
                </c:pt>
                <c:pt idx="555">
                  <c:v>0.51804012823936196</c:v>
                </c:pt>
                <c:pt idx="556">
                  <c:v>0.51908213594447705</c:v>
                </c:pt>
                <c:pt idx="557">
                  <c:v>0.52012414364959203</c:v>
                </c:pt>
                <c:pt idx="558">
                  <c:v>0.52116615135470501</c:v>
                </c:pt>
                <c:pt idx="559">
                  <c:v>0.52220815905981799</c:v>
                </c:pt>
                <c:pt idx="560">
                  <c:v>0.52325016676493197</c:v>
                </c:pt>
                <c:pt idx="561">
                  <c:v>0.52429217447004695</c:v>
                </c:pt>
                <c:pt idx="562">
                  <c:v>0.52533418217516004</c:v>
                </c:pt>
                <c:pt idx="563">
                  <c:v>0.52637618988027601</c:v>
                </c:pt>
                <c:pt idx="564">
                  <c:v>0.52741819758538899</c:v>
                </c:pt>
                <c:pt idx="565">
                  <c:v>0.52846020529050197</c:v>
                </c:pt>
                <c:pt idx="566">
                  <c:v>0.52950221299561495</c:v>
                </c:pt>
                <c:pt idx="567">
                  <c:v>0.53054422070073004</c:v>
                </c:pt>
                <c:pt idx="568">
                  <c:v>0.53158622840584402</c:v>
                </c:pt>
                <c:pt idx="569">
                  <c:v>0.532628236110959</c:v>
                </c:pt>
                <c:pt idx="570">
                  <c:v>0.53367024381607198</c:v>
                </c:pt>
                <c:pt idx="571">
                  <c:v>0.53471225152118596</c:v>
                </c:pt>
                <c:pt idx="572">
                  <c:v>0.53575425922630104</c:v>
                </c:pt>
                <c:pt idx="573">
                  <c:v>0.53679626693141202</c:v>
                </c:pt>
                <c:pt idx="574">
                  <c:v>0.537838274636528</c:v>
                </c:pt>
                <c:pt idx="575">
                  <c:v>0.53888028234164198</c:v>
                </c:pt>
                <c:pt idx="576">
                  <c:v>0.53992229004675496</c:v>
                </c:pt>
                <c:pt idx="577">
                  <c:v>0.54096429775186905</c:v>
                </c:pt>
                <c:pt idx="578">
                  <c:v>0.54200630545698403</c:v>
                </c:pt>
                <c:pt idx="579">
                  <c:v>0.54304831316209601</c:v>
                </c:pt>
                <c:pt idx="580">
                  <c:v>0.54409032086721099</c:v>
                </c:pt>
                <c:pt idx="581">
                  <c:v>0.54513232857232397</c:v>
                </c:pt>
                <c:pt idx="582">
                  <c:v>0.54617433627743905</c:v>
                </c:pt>
                <c:pt idx="583">
                  <c:v>0.54721634398255303</c:v>
                </c:pt>
                <c:pt idx="584">
                  <c:v>0.54825835168766601</c:v>
                </c:pt>
                <c:pt idx="585">
                  <c:v>0.54930035939277899</c:v>
                </c:pt>
                <c:pt idx="586">
                  <c:v>0.55034236709789397</c:v>
                </c:pt>
                <c:pt idx="587">
                  <c:v>0.55138437480300795</c:v>
                </c:pt>
                <c:pt idx="588">
                  <c:v>0.55242638250812404</c:v>
                </c:pt>
                <c:pt idx="589">
                  <c:v>0.55346839021323702</c:v>
                </c:pt>
                <c:pt idx="590">
                  <c:v>0.55451039791835099</c:v>
                </c:pt>
                <c:pt idx="591">
                  <c:v>0.55555240562346297</c:v>
                </c:pt>
                <c:pt idx="592">
                  <c:v>0.55659441332857795</c:v>
                </c:pt>
                <c:pt idx="593">
                  <c:v>0.55763642103369204</c:v>
                </c:pt>
                <c:pt idx="594">
                  <c:v>0.55867842873880602</c:v>
                </c:pt>
                <c:pt idx="595">
                  <c:v>0.55972043644392</c:v>
                </c:pt>
                <c:pt idx="596">
                  <c:v>0.56076244414903298</c:v>
                </c:pt>
                <c:pt idx="597">
                  <c:v>0.56180445185414896</c:v>
                </c:pt>
                <c:pt idx="598">
                  <c:v>0.56284645955926205</c:v>
                </c:pt>
                <c:pt idx="599">
                  <c:v>0.56388846726437603</c:v>
                </c:pt>
                <c:pt idx="600">
                  <c:v>0.564930474969489</c:v>
                </c:pt>
                <c:pt idx="601">
                  <c:v>0.56597248267460398</c:v>
                </c:pt>
                <c:pt idx="602">
                  <c:v>0.56701449037971796</c:v>
                </c:pt>
                <c:pt idx="603">
                  <c:v>0.56805649808483205</c:v>
                </c:pt>
                <c:pt idx="604">
                  <c:v>0.56909850578994503</c:v>
                </c:pt>
                <c:pt idx="605">
                  <c:v>0.57014051349505901</c:v>
                </c:pt>
                <c:pt idx="606">
                  <c:v>0.57118252120017499</c:v>
                </c:pt>
                <c:pt idx="607">
                  <c:v>0.57222452890528597</c:v>
                </c:pt>
                <c:pt idx="608">
                  <c:v>0.57326653661040095</c:v>
                </c:pt>
                <c:pt idx="609">
                  <c:v>0.57430854431551404</c:v>
                </c:pt>
                <c:pt idx="610">
                  <c:v>0.57535055202062602</c:v>
                </c:pt>
                <c:pt idx="611">
                  <c:v>0.57639255972574199</c:v>
                </c:pt>
                <c:pt idx="612">
                  <c:v>0.57743456743085597</c:v>
                </c:pt>
                <c:pt idx="613">
                  <c:v>0.57847657513596995</c:v>
                </c:pt>
                <c:pt idx="614">
                  <c:v>0.57951858284108604</c:v>
                </c:pt>
                <c:pt idx="615">
                  <c:v>0.58056059054619802</c:v>
                </c:pt>
                <c:pt idx="616">
                  <c:v>0.581602598251312</c:v>
                </c:pt>
                <c:pt idx="617">
                  <c:v>0.58264460595642797</c:v>
                </c:pt>
                <c:pt idx="618">
                  <c:v>0.58368661366153995</c:v>
                </c:pt>
                <c:pt idx="619">
                  <c:v>0.58472862136665404</c:v>
                </c:pt>
                <c:pt idx="620">
                  <c:v>0.58577062907176702</c:v>
                </c:pt>
                <c:pt idx="621">
                  <c:v>0.586812636776884</c:v>
                </c:pt>
                <c:pt idx="622">
                  <c:v>0.58785464448199598</c:v>
                </c:pt>
                <c:pt idx="623">
                  <c:v>0.58889665218710896</c:v>
                </c:pt>
                <c:pt idx="624">
                  <c:v>0.58993865989222305</c:v>
                </c:pt>
                <c:pt idx="625">
                  <c:v>0.59098066759733703</c:v>
                </c:pt>
                <c:pt idx="626">
                  <c:v>0.59202267530245201</c:v>
                </c:pt>
                <c:pt idx="627">
                  <c:v>0.59306468300756598</c:v>
                </c:pt>
                <c:pt idx="628">
                  <c:v>0.59410669071267996</c:v>
                </c:pt>
                <c:pt idx="629">
                  <c:v>0.59514869841779305</c:v>
                </c:pt>
                <c:pt idx="630">
                  <c:v>0.59619070612290803</c:v>
                </c:pt>
                <c:pt idx="631">
                  <c:v>0.59723271382802001</c:v>
                </c:pt>
                <c:pt idx="632">
                  <c:v>0.59827472153313399</c:v>
                </c:pt>
                <c:pt idx="633">
                  <c:v>0.59931672923824897</c:v>
                </c:pt>
                <c:pt idx="634">
                  <c:v>0.60035873694336195</c:v>
                </c:pt>
                <c:pt idx="635">
                  <c:v>0.60140074464847704</c:v>
                </c:pt>
                <c:pt idx="636">
                  <c:v>0.60244275235359102</c:v>
                </c:pt>
                <c:pt idx="637">
                  <c:v>0.603484760058704</c:v>
                </c:pt>
                <c:pt idx="638">
                  <c:v>0.60452676776381897</c:v>
                </c:pt>
                <c:pt idx="639">
                  <c:v>0.60556877546893195</c:v>
                </c:pt>
                <c:pt idx="640">
                  <c:v>0.60661078317404604</c:v>
                </c:pt>
                <c:pt idx="641">
                  <c:v>0.60765279087916002</c:v>
                </c:pt>
                <c:pt idx="642">
                  <c:v>0.608694798584274</c:v>
                </c:pt>
                <c:pt idx="643">
                  <c:v>0.60973680628938798</c:v>
                </c:pt>
                <c:pt idx="644">
                  <c:v>0.61077881399450196</c:v>
                </c:pt>
                <c:pt idx="645">
                  <c:v>0.61182082169961705</c:v>
                </c:pt>
                <c:pt idx="646">
                  <c:v>0.61286282940472903</c:v>
                </c:pt>
                <c:pt idx="647">
                  <c:v>0.613904837109843</c:v>
                </c:pt>
                <c:pt idx="648">
                  <c:v>0.61494684481495798</c:v>
                </c:pt>
                <c:pt idx="649">
                  <c:v>0.61598885252007196</c:v>
                </c:pt>
                <c:pt idx="650">
                  <c:v>0.61703086022518605</c:v>
                </c:pt>
                <c:pt idx="651">
                  <c:v>0.61807286793030003</c:v>
                </c:pt>
                <c:pt idx="652">
                  <c:v>0.61911487563541401</c:v>
                </c:pt>
                <c:pt idx="653">
                  <c:v>0.62015688334052799</c:v>
                </c:pt>
                <c:pt idx="654">
                  <c:v>0.62119889104563997</c:v>
                </c:pt>
                <c:pt idx="655">
                  <c:v>0.62224089875075395</c:v>
                </c:pt>
                <c:pt idx="656">
                  <c:v>0.62328290645587103</c:v>
                </c:pt>
                <c:pt idx="657">
                  <c:v>0.62432491416098501</c:v>
                </c:pt>
                <c:pt idx="658">
                  <c:v>0.62536692186609499</c:v>
                </c:pt>
                <c:pt idx="659">
                  <c:v>0.62640892957120997</c:v>
                </c:pt>
                <c:pt idx="660">
                  <c:v>0.62745093727632495</c:v>
                </c:pt>
                <c:pt idx="661">
                  <c:v>0.62849294498143804</c:v>
                </c:pt>
                <c:pt idx="662">
                  <c:v>0.62953495268655202</c:v>
                </c:pt>
                <c:pt idx="663">
                  <c:v>0.630576960391665</c:v>
                </c:pt>
                <c:pt idx="664">
                  <c:v>0.63161896809678097</c:v>
                </c:pt>
                <c:pt idx="665">
                  <c:v>0.63266097580189495</c:v>
                </c:pt>
                <c:pt idx="666">
                  <c:v>0.63370298350701004</c:v>
                </c:pt>
                <c:pt idx="667">
                  <c:v>0.63474499121212302</c:v>
                </c:pt>
                <c:pt idx="668">
                  <c:v>0.635786998917236</c:v>
                </c:pt>
                <c:pt idx="669">
                  <c:v>0.63682900662234998</c:v>
                </c:pt>
                <c:pt idx="670">
                  <c:v>0.63787101432746496</c:v>
                </c:pt>
                <c:pt idx="671">
                  <c:v>0.63891302203257805</c:v>
                </c:pt>
                <c:pt idx="672">
                  <c:v>0.63995502973769003</c:v>
                </c:pt>
                <c:pt idx="673">
                  <c:v>0.64099703744280601</c:v>
                </c:pt>
                <c:pt idx="674">
                  <c:v>0.64203904514791998</c:v>
                </c:pt>
                <c:pt idx="675">
                  <c:v>0.64308105285303296</c:v>
                </c:pt>
                <c:pt idx="676">
                  <c:v>0.64412306055814805</c:v>
                </c:pt>
                <c:pt idx="677">
                  <c:v>0.64516506826326203</c:v>
                </c:pt>
                <c:pt idx="678">
                  <c:v>0.64620707596837501</c:v>
                </c:pt>
                <c:pt idx="679">
                  <c:v>0.64724908367349099</c:v>
                </c:pt>
                <c:pt idx="680">
                  <c:v>0.64829109137860397</c:v>
                </c:pt>
                <c:pt idx="681">
                  <c:v>0.64933309908371895</c:v>
                </c:pt>
                <c:pt idx="682">
                  <c:v>0.65037510678883204</c:v>
                </c:pt>
                <c:pt idx="683">
                  <c:v>0.65141711449394402</c:v>
                </c:pt>
                <c:pt idx="684">
                  <c:v>0.652459122199057</c:v>
                </c:pt>
                <c:pt idx="685">
                  <c:v>0.65350112990417297</c:v>
                </c:pt>
                <c:pt idx="686">
                  <c:v>0.65454313760928595</c:v>
                </c:pt>
                <c:pt idx="687">
                  <c:v>0.65558514531440204</c:v>
                </c:pt>
                <c:pt idx="688">
                  <c:v>0.65662715301951502</c:v>
                </c:pt>
                <c:pt idx="689">
                  <c:v>0.657669160724629</c:v>
                </c:pt>
                <c:pt idx="690">
                  <c:v>0.65871116842974298</c:v>
                </c:pt>
                <c:pt idx="691">
                  <c:v>0.65975317613485596</c:v>
                </c:pt>
                <c:pt idx="692">
                  <c:v>0.66079518383997005</c:v>
                </c:pt>
                <c:pt idx="693">
                  <c:v>0.66183719154508402</c:v>
                </c:pt>
                <c:pt idx="694">
                  <c:v>0.662879199250198</c:v>
                </c:pt>
                <c:pt idx="695">
                  <c:v>0.66392120695531098</c:v>
                </c:pt>
                <c:pt idx="696">
                  <c:v>0.66496321466042496</c:v>
                </c:pt>
                <c:pt idx="697">
                  <c:v>0.66600522236554005</c:v>
                </c:pt>
                <c:pt idx="698">
                  <c:v>0.66704723007065503</c:v>
                </c:pt>
                <c:pt idx="699">
                  <c:v>0.66808923777576701</c:v>
                </c:pt>
                <c:pt idx="700">
                  <c:v>0.66913124548088199</c:v>
                </c:pt>
                <c:pt idx="701">
                  <c:v>0.67017325318599597</c:v>
                </c:pt>
                <c:pt idx="702">
                  <c:v>0.67121526089111005</c:v>
                </c:pt>
                <c:pt idx="703">
                  <c:v>0.67225726859622204</c:v>
                </c:pt>
                <c:pt idx="704">
                  <c:v>0.67329927630133801</c:v>
                </c:pt>
                <c:pt idx="705">
                  <c:v>0.67434128400645099</c:v>
                </c:pt>
                <c:pt idx="706">
                  <c:v>0.67538329171156497</c:v>
                </c:pt>
                <c:pt idx="707">
                  <c:v>0.67642529941667995</c:v>
                </c:pt>
                <c:pt idx="708">
                  <c:v>0.67746730712179204</c:v>
                </c:pt>
                <c:pt idx="709">
                  <c:v>0.67850931482690702</c:v>
                </c:pt>
                <c:pt idx="710">
                  <c:v>0.679551322532022</c:v>
                </c:pt>
                <c:pt idx="711">
                  <c:v>0.68059333023713497</c:v>
                </c:pt>
                <c:pt idx="712">
                  <c:v>0.68163533794224895</c:v>
                </c:pt>
                <c:pt idx="713">
                  <c:v>0.68267734564736304</c:v>
                </c:pt>
                <c:pt idx="714">
                  <c:v>0.68371935335247602</c:v>
                </c:pt>
                <c:pt idx="715">
                  <c:v>0.68476136105759</c:v>
                </c:pt>
                <c:pt idx="716">
                  <c:v>0.68580336876270398</c:v>
                </c:pt>
                <c:pt idx="717">
                  <c:v>0.68684537646781896</c:v>
                </c:pt>
                <c:pt idx="718">
                  <c:v>0.68788738417293405</c:v>
                </c:pt>
                <c:pt idx="719">
                  <c:v>0.68892939187804603</c:v>
                </c:pt>
                <c:pt idx="720">
                  <c:v>0.68997139958316001</c:v>
                </c:pt>
                <c:pt idx="721">
                  <c:v>0.69101340728827298</c:v>
                </c:pt>
                <c:pt idx="722">
                  <c:v>0.69205541499338896</c:v>
                </c:pt>
                <c:pt idx="723">
                  <c:v>0.69309742269850305</c:v>
                </c:pt>
                <c:pt idx="724">
                  <c:v>0.69413943040361403</c:v>
                </c:pt>
                <c:pt idx="725">
                  <c:v>0.69518143810872901</c:v>
                </c:pt>
                <c:pt idx="726">
                  <c:v>0.69622344581384399</c:v>
                </c:pt>
                <c:pt idx="727">
                  <c:v>0.69726545351895697</c:v>
                </c:pt>
                <c:pt idx="728">
                  <c:v>0.69830746122407195</c:v>
                </c:pt>
                <c:pt idx="729">
                  <c:v>0.69934946892918703</c:v>
                </c:pt>
                <c:pt idx="730">
                  <c:v>0.70039147663430001</c:v>
                </c:pt>
                <c:pt idx="731">
                  <c:v>0.70143348433941299</c:v>
                </c:pt>
                <c:pt idx="732">
                  <c:v>0.70247549204452597</c:v>
                </c:pt>
                <c:pt idx="733">
                  <c:v>0.70351749974964195</c:v>
                </c:pt>
                <c:pt idx="734">
                  <c:v>0.70455950745475504</c:v>
                </c:pt>
                <c:pt idx="735">
                  <c:v>0.70560151515986902</c:v>
                </c:pt>
                <c:pt idx="736">
                  <c:v>0.706643522864983</c:v>
                </c:pt>
                <c:pt idx="737">
                  <c:v>0.70768553057009498</c:v>
                </c:pt>
                <c:pt idx="738">
                  <c:v>0.70872753827520996</c:v>
                </c:pt>
                <c:pt idx="739">
                  <c:v>0.70976954598032505</c:v>
                </c:pt>
                <c:pt idx="740">
                  <c:v>0.71081155368543802</c:v>
                </c:pt>
                <c:pt idx="741">
                  <c:v>0.711853561390551</c:v>
                </c:pt>
                <c:pt idx="742">
                  <c:v>0.71289556909566598</c:v>
                </c:pt>
                <c:pt idx="743">
                  <c:v>0.71393757680077896</c:v>
                </c:pt>
                <c:pt idx="744">
                  <c:v>0.71497958450589405</c:v>
                </c:pt>
                <c:pt idx="745">
                  <c:v>0.71602159221100803</c:v>
                </c:pt>
                <c:pt idx="746">
                  <c:v>0.71706359991612201</c:v>
                </c:pt>
                <c:pt idx="747">
                  <c:v>0.71810560762123699</c:v>
                </c:pt>
                <c:pt idx="748">
                  <c:v>0.71914761532635096</c:v>
                </c:pt>
                <c:pt idx="749">
                  <c:v>0.72018962303146405</c:v>
                </c:pt>
                <c:pt idx="750">
                  <c:v>0.72123163073657903</c:v>
                </c:pt>
                <c:pt idx="751">
                  <c:v>0.72227363844168901</c:v>
                </c:pt>
                <c:pt idx="752">
                  <c:v>0.72331564614680699</c:v>
                </c:pt>
                <c:pt idx="753">
                  <c:v>0.72435765385191897</c:v>
                </c:pt>
                <c:pt idx="754">
                  <c:v>0.72539966155703395</c:v>
                </c:pt>
                <c:pt idx="755">
                  <c:v>0.72644166926214804</c:v>
                </c:pt>
                <c:pt idx="756">
                  <c:v>0.72748367696726202</c:v>
                </c:pt>
                <c:pt idx="757">
                  <c:v>0.728525684672375</c:v>
                </c:pt>
                <c:pt idx="758">
                  <c:v>0.72956769237748798</c:v>
                </c:pt>
                <c:pt idx="759">
                  <c:v>0.73060970008260295</c:v>
                </c:pt>
                <c:pt idx="760">
                  <c:v>0.73165170778771804</c:v>
                </c:pt>
                <c:pt idx="761">
                  <c:v>0.73269371549283102</c:v>
                </c:pt>
                <c:pt idx="762">
                  <c:v>0.733735723197943</c:v>
                </c:pt>
                <c:pt idx="763">
                  <c:v>0.73477773090305798</c:v>
                </c:pt>
                <c:pt idx="764">
                  <c:v>0.73581973860817196</c:v>
                </c:pt>
                <c:pt idx="765">
                  <c:v>0.73686174631328705</c:v>
                </c:pt>
                <c:pt idx="766">
                  <c:v>0.73790375401840003</c:v>
                </c:pt>
                <c:pt idx="767">
                  <c:v>0.73894576172351401</c:v>
                </c:pt>
                <c:pt idx="768">
                  <c:v>0.73998776942862599</c:v>
                </c:pt>
                <c:pt idx="769">
                  <c:v>0.74102977713374196</c:v>
                </c:pt>
                <c:pt idx="770">
                  <c:v>0.74207178483885605</c:v>
                </c:pt>
                <c:pt idx="771">
                  <c:v>0.74311379254397103</c:v>
                </c:pt>
                <c:pt idx="772">
                  <c:v>0.74415580024908301</c:v>
                </c:pt>
                <c:pt idx="773">
                  <c:v>0.74519780795419799</c:v>
                </c:pt>
                <c:pt idx="774">
                  <c:v>0.74623981565931097</c:v>
                </c:pt>
                <c:pt idx="775">
                  <c:v>0.74728182336442595</c:v>
                </c:pt>
                <c:pt idx="776">
                  <c:v>0.74832383106953904</c:v>
                </c:pt>
                <c:pt idx="777">
                  <c:v>0.74936583877465301</c:v>
                </c:pt>
                <c:pt idx="778">
                  <c:v>0.75040784647976799</c:v>
                </c:pt>
                <c:pt idx="779">
                  <c:v>0.75144985418488197</c:v>
                </c:pt>
                <c:pt idx="780">
                  <c:v>0.75249186188999595</c:v>
                </c:pt>
                <c:pt idx="781">
                  <c:v>0.75353386959510804</c:v>
                </c:pt>
                <c:pt idx="782">
                  <c:v>0.75457587730022302</c:v>
                </c:pt>
                <c:pt idx="783">
                  <c:v>0.755617885005338</c:v>
                </c:pt>
                <c:pt idx="784">
                  <c:v>0.75665989271044998</c:v>
                </c:pt>
                <c:pt idx="785">
                  <c:v>0.75770190041556396</c:v>
                </c:pt>
                <c:pt idx="786">
                  <c:v>0.75874390812067805</c:v>
                </c:pt>
                <c:pt idx="787">
                  <c:v>0.75978591582579302</c:v>
                </c:pt>
                <c:pt idx="788">
                  <c:v>0.760827923530905</c:v>
                </c:pt>
                <c:pt idx="789">
                  <c:v>0.76186993123601998</c:v>
                </c:pt>
                <c:pt idx="790">
                  <c:v>0.76291193894113296</c:v>
                </c:pt>
                <c:pt idx="791">
                  <c:v>0.76395394664625005</c:v>
                </c:pt>
                <c:pt idx="792">
                  <c:v>0.76499595435136203</c:v>
                </c:pt>
                <c:pt idx="793">
                  <c:v>0.76603796205647801</c:v>
                </c:pt>
                <c:pt idx="794">
                  <c:v>0.76707996976159099</c:v>
                </c:pt>
                <c:pt idx="795">
                  <c:v>0.76812197746670297</c:v>
                </c:pt>
                <c:pt idx="796">
                  <c:v>0.76916398517181805</c:v>
                </c:pt>
                <c:pt idx="797">
                  <c:v>0.77020599287693303</c:v>
                </c:pt>
                <c:pt idx="798">
                  <c:v>0.77124800058204501</c:v>
                </c:pt>
                <c:pt idx="799">
                  <c:v>0.77229000828715999</c:v>
                </c:pt>
                <c:pt idx="800">
                  <c:v>0.77333201599227197</c:v>
                </c:pt>
                <c:pt idx="801">
                  <c:v>0.77437402369738695</c:v>
                </c:pt>
                <c:pt idx="802">
                  <c:v>0.77541603140250204</c:v>
                </c:pt>
                <c:pt idx="803">
                  <c:v>0.77645803910761602</c:v>
                </c:pt>
                <c:pt idx="804">
                  <c:v>0.777500046812729</c:v>
                </c:pt>
                <c:pt idx="805">
                  <c:v>0.77854205451784297</c:v>
                </c:pt>
                <c:pt idx="806">
                  <c:v>0.77958406222295795</c:v>
                </c:pt>
                <c:pt idx="807">
                  <c:v>0.78062606992807104</c:v>
                </c:pt>
                <c:pt idx="808">
                  <c:v>0.78166807763318502</c:v>
                </c:pt>
                <c:pt idx="809">
                  <c:v>0.782710085338298</c:v>
                </c:pt>
                <c:pt idx="810">
                  <c:v>0.78375209304341298</c:v>
                </c:pt>
                <c:pt idx="811">
                  <c:v>0.78479410074852796</c:v>
                </c:pt>
                <c:pt idx="812">
                  <c:v>0.78583610845364105</c:v>
                </c:pt>
                <c:pt idx="813">
                  <c:v>0.78687811615875403</c:v>
                </c:pt>
                <c:pt idx="814">
                  <c:v>0.787920123863869</c:v>
                </c:pt>
                <c:pt idx="815">
                  <c:v>0.78896213156898198</c:v>
                </c:pt>
                <c:pt idx="816">
                  <c:v>0.79000413927409596</c:v>
                </c:pt>
                <c:pt idx="817">
                  <c:v>0.79104614697921005</c:v>
                </c:pt>
                <c:pt idx="818">
                  <c:v>0.79208815468432703</c:v>
                </c:pt>
                <c:pt idx="819">
                  <c:v>0.79313016238943801</c:v>
                </c:pt>
                <c:pt idx="820">
                  <c:v>0.79417217009455299</c:v>
                </c:pt>
                <c:pt idx="821">
                  <c:v>0.79521417779966597</c:v>
                </c:pt>
                <c:pt idx="822">
                  <c:v>0.79625618550477995</c:v>
                </c:pt>
                <c:pt idx="823">
                  <c:v>0.79729819320989703</c:v>
                </c:pt>
                <c:pt idx="824">
                  <c:v>0.79834020091500801</c:v>
                </c:pt>
                <c:pt idx="825">
                  <c:v>0.79938220862012299</c:v>
                </c:pt>
                <c:pt idx="826">
                  <c:v>0.80042421632523597</c:v>
                </c:pt>
                <c:pt idx="827">
                  <c:v>0.80146622403034995</c:v>
                </c:pt>
                <c:pt idx="828">
                  <c:v>0.80250823173546404</c:v>
                </c:pt>
                <c:pt idx="829">
                  <c:v>0.80355023944057702</c:v>
                </c:pt>
                <c:pt idx="830">
                  <c:v>0.804592247145693</c:v>
                </c:pt>
                <c:pt idx="831">
                  <c:v>0.80563425485080797</c:v>
                </c:pt>
                <c:pt idx="832">
                  <c:v>0.80667626255591796</c:v>
                </c:pt>
                <c:pt idx="833">
                  <c:v>0.80771827026103504</c:v>
                </c:pt>
                <c:pt idx="834">
                  <c:v>0.80876027796615102</c:v>
                </c:pt>
                <c:pt idx="835">
                  <c:v>0.809802285671262</c:v>
                </c:pt>
                <c:pt idx="836">
                  <c:v>0.81084429337637598</c:v>
                </c:pt>
                <c:pt idx="837">
                  <c:v>0.81188630108148996</c:v>
                </c:pt>
                <c:pt idx="838">
                  <c:v>0.81292830878660205</c:v>
                </c:pt>
                <c:pt idx="839">
                  <c:v>0.81397031649171603</c:v>
                </c:pt>
                <c:pt idx="840">
                  <c:v>0.81501232419683001</c:v>
                </c:pt>
                <c:pt idx="841">
                  <c:v>0.81605433190194199</c:v>
                </c:pt>
                <c:pt idx="842">
                  <c:v>0.81709633960705896</c:v>
                </c:pt>
                <c:pt idx="843">
                  <c:v>0.81813834731217305</c:v>
                </c:pt>
                <c:pt idx="844">
                  <c:v>0.81918035501728703</c:v>
                </c:pt>
                <c:pt idx="845">
                  <c:v>0.82022236272240101</c:v>
                </c:pt>
                <c:pt idx="846">
                  <c:v>0.82126437042751599</c:v>
                </c:pt>
                <c:pt idx="847">
                  <c:v>0.82230637813262997</c:v>
                </c:pt>
                <c:pt idx="848">
                  <c:v>0.82334838583774195</c:v>
                </c:pt>
                <c:pt idx="849">
                  <c:v>0.82439039354285504</c:v>
                </c:pt>
                <c:pt idx="850">
                  <c:v>0.82543240124797201</c:v>
                </c:pt>
                <c:pt idx="851">
                  <c:v>0.82647440895308399</c:v>
                </c:pt>
                <c:pt idx="852">
                  <c:v>0.82751641665819697</c:v>
                </c:pt>
                <c:pt idx="853">
                  <c:v>0.82855842436331195</c:v>
                </c:pt>
                <c:pt idx="854">
                  <c:v>0.82960043206842804</c:v>
                </c:pt>
                <c:pt idx="855">
                  <c:v>0.83064243977354102</c:v>
                </c:pt>
                <c:pt idx="856">
                  <c:v>0.831684447478652</c:v>
                </c:pt>
                <c:pt idx="857">
                  <c:v>0.83272645518376598</c:v>
                </c:pt>
                <c:pt idx="858">
                  <c:v>0.83376846288887896</c:v>
                </c:pt>
                <c:pt idx="859">
                  <c:v>0.83481047059399704</c:v>
                </c:pt>
                <c:pt idx="860">
                  <c:v>0.83585247829910903</c:v>
                </c:pt>
                <c:pt idx="861">
                  <c:v>0.836894486004225</c:v>
                </c:pt>
                <c:pt idx="862">
                  <c:v>0.83793649370933598</c:v>
                </c:pt>
                <c:pt idx="863">
                  <c:v>0.83897850141445296</c:v>
                </c:pt>
                <c:pt idx="864">
                  <c:v>0.84002050911956505</c:v>
                </c:pt>
                <c:pt idx="865">
                  <c:v>0.84106251682467903</c:v>
                </c:pt>
                <c:pt idx="866">
                  <c:v>0.84210452452979301</c:v>
                </c:pt>
                <c:pt idx="867">
                  <c:v>0.84314653223490699</c:v>
                </c:pt>
              </c:numCache>
            </c:numRef>
          </c:xVal>
          <c:yVal>
            <c:numRef>
              <c:f>'ArcTan x_z'!$J$3:$J$870</c:f>
              <c:numCache>
                <c:formatCode>0.00E+00</c:formatCode>
                <c:ptCount val="868"/>
                <c:pt idx="0">
                  <c:v>-1.9500315990975691E-2</c:v>
                </c:pt>
                <c:pt idx="1">
                  <c:v>-7.9022952659208445E-3</c:v>
                </c:pt>
                <c:pt idx="2">
                  <c:v>-8.2475003322260096E-5</c:v>
                </c:pt>
                <c:pt idx="3">
                  <c:v>-6.0466762278130973E-4</c:v>
                </c:pt>
                <c:pt idx="4">
                  <c:v>-1.9053360691998104E-4</c:v>
                </c:pt>
                <c:pt idx="5">
                  <c:v>2.2213791524152874E-5</c:v>
                </c:pt>
                <c:pt idx="6">
                  <c:v>1.3881336720147937E-4</c:v>
                </c:pt>
                <c:pt idx="7">
                  <c:v>2.0404855431891856E-4</c:v>
                </c:pt>
                <c:pt idx="8">
                  <c:v>2.3902547720029121E-4</c:v>
                </c:pt>
                <c:pt idx="9">
                  <c:v>2.5461310067838511E-4</c:v>
                </c:pt>
                <c:pt idx="10">
                  <c:v>2.5688504440771426E-4</c:v>
                </c:pt>
                <c:pt idx="11">
                  <c:v>2.4975215989318951E-4</c:v>
                </c:pt>
                <c:pt idx="12">
                  <c:v>2.3603988438258334E-4</c:v>
                </c:pt>
                <c:pt idx="13">
                  <c:v>2.1786740923578836E-4</c:v>
                </c:pt>
                <c:pt idx="14">
                  <c:v>1.9687598631553895E-4</c:v>
                </c:pt>
                <c:pt idx="15">
                  <c:v>1.7449326076606058E-4</c:v>
                </c:pt>
                <c:pt idx="16">
                  <c:v>1.5223564627360215E-4</c:v>
                </c:pt>
                <c:pt idx="17">
                  <c:v>1.3164081941396117E-4</c:v>
                </c:pt>
                <c:pt idx="18">
                  <c:v>1.1417552169029702E-4</c:v>
                </c:pt>
                <c:pt idx="19">
                  <c:v>1.0093579101719851E-4</c:v>
                </c:pt>
                <c:pt idx="20">
                  <c:v>9.2347682280624212E-5</c:v>
                </c:pt>
                <c:pt idx="21">
                  <c:v>8.8126359484321857E-5</c:v>
                </c:pt>
                <c:pt idx="22">
                  <c:v>8.7320148570879108E-5</c:v>
                </c:pt>
                <c:pt idx="23">
                  <c:v>8.8388548740733281E-5</c:v>
                </c:pt>
                <c:pt idx="24">
                  <c:v>8.9603890877755398E-5</c:v>
                </c:pt>
                <c:pt idx="25">
                  <c:v>8.9462264813960668E-5</c:v>
                </c:pt>
                <c:pt idx="26">
                  <c:v>8.6738734907620079E-5</c:v>
                </c:pt>
                <c:pt idx="27">
                  <c:v>8.0628490890255217E-5</c:v>
                </c:pt>
                <c:pt idx="28">
                  <c:v>7.092284728971877E-5</c:v>
                </c:pt>
                <c:pt idx="29">
                  <c:v>5.7999472299481539E-5</c:v>
                </c:pt>
                <c:pt idx="30">
                  <c:v>4.2887895260734806E-5</c:v>
                </c:pt>
                <c:pt idx="31">
                  <c:v>2.6993000723325629E-5</c:v>
                </c:pt>
                <c:pt idx="32">
                  <c:v>1.1594369330070051E-5</c:v>
                </c:pt>
                <c:pt idx="33">
                  <c:v>-2.377066701444411E-6</c:v>
                </c:pt>
                <c:pt idx="34">
                  <c:v>-1.4453557859003089E-5</c:v>
                </c:pt>
                <c:pt idx="35">
                  <c:v>-2.4726507782891422E-5</c:v>
                </c:pt>
                <c:pt idx="36">
                  <c:v>-3.3633554872647573E-5</c:v>
                </c:pt>
                <c:pt idx="37">
                  <c:v>-4.1611816427854249E-5</c:v>
                </c:pt>
                <c:pt idx="38">
                  <c:v>-4.897565955764984E-5</c:v>
                </c:pt>
                <c:pt idx="39">
                  <c:v>-5.5867501431733658E-5</c:v>
                </c:pt>
                <c:pt idx="40">
                  <c:v>-6.23007085747163E-5</c:v>
                </c:pt>
                <c:pt idx="41">
                  <c:v>-6.8211547678855041E-5</c:v>
                </c:pt>
                <c:pt idx="42">
                  <c:v>-7.3469617440736083E-5</c:v>
                </c:pt>
                <c:pt idx="43">
                  <c:v>-7.7894297507694434E-5</c:v>
                </c:pt>
                <c:pt idx="44">
                  <c:v>-8.1271553911780309E-5</c:v>
                </c:pt>
                <c:pt idx="45">
                  <c:v>-8.3374124085884002E-5</c:v>
                </c:pt>
                <c:pt idx="46">
                  <c:v>-8.4013477704555516E-5</c:v>
                </c:pt>
                <c:pt idx="47">
                  <c:v>-8.3160804750105039E-5</c:v>
                </c:pt>
                <c:pt idx="48">
                  <c:v>-8.1056121768808542E-5</c:v>
                </c:pt>
                <c:pt idx="49">
                  <c:v>-7.8230174228109372E-5</c:v>
                </c:pt>
                <c:pt idx="50">
                  <c:v>-7.5416398033767876E-5</c:v>
                </c:pt>
                <c:pt idx="51">
                  <c:v>-7.3410413872003214E-5</c:v>
                </c:pt>
                <c:pt idx="52">
                  <c:v>-7.2889925601844166E-5</c:v>
                </c:pt>
                <c:pt idx="53">
                  <c:v>-7.4255157630578634E-5</c:v>
                </c:pt>
                <c:pt idx="54">
                  <c:v>-7.7569643416689599E-5</c:v>
                </c:pt>
                <c:pt idx="55">
                  <c:v>-8.2596235229338375E-5</c:v>
                </c:pt>
                <c:pt idx="56">
                  <c:v>-8.8875868443399284E-5</c:v>
                </c:pt>
                <c:pt idx="57">
                  <c:v>-9.5827348987730969E-5</c:v>
                </c:pt>
                <c:pt idx="58">
                  <c:v>-1.0289600051322333E-4</c:v>
                </c:pt>
                <c:pt idx="59">
                  <c:v>-1.0974452237095868E-4</c:v>
                </c:pt>
                <c:pt idx="60">
                  <c:v>-1.1633255788174091E-4</c:v>
                </c:pt>
                <c:pt idx="61">
                  <c:v>-1.2288076347694474E-4</c:v>
                </c:pt>
                <c:pt idx="62">
                  <c:v>-1.2976122284636025E-4</c:v>
                </c:pt>
                <c:pt idx="63">
                  <c:v>-1.3732601412067553E-4</c:v>
                </c:pt>
                <c:pt idx="64">
                  <c:v>-1.4573594386213979E-4</c:v>
                </c:pt>
                <c:pt idx="65">
                  <c:v>-1.5490832991116237E-4</c:v>
                </c:pt>
                <c:pt idx="66">
                  <c:v>-1.6455057004847865E-4</c:v>
                </c:pt>
                <c:pt idx="67">
                  <c:v>-1.7424315389064589E-4</c:v>
                </c:pt>
                <c:pt idx="68">
                  <c:v>-1.8352550742341899E-4</c:v>
                </c:pt>
                <c:pt idx="69">
                  <c:v>-1.9194521294265885E-4</c:v>
                </c:pt>
                <c:pt idx="70">
                  <c:v>-1.9917053219455666E-4</c:v>
                </c:pt>
                <c:pt idx="71">
                  <c:v>-2.0512611143933045E-4</c:v>
                </c:pt>
                <c:pt idx="72">
                  <c:v>-2.0997970005755422E-4</c:v>
                </c:pt>
                <c:pt idx="73">
                  <c:v>-2.1407041641839392E-4</c:v>
                </c:pt>
                <c:pt idx="74">
                  <c:v>-2.1780098875599601E-4</c:v>
                </c:pt>
                <c:pt idx="75">
                  <c:v>-2.2148596509003095E-4</c:v>
                </c:pt>
                <c:pt idx="76">
                  <c:v>-2.2524463659593676E-4</c:v>
                </c:pt>
                <c:pt idx="77">
                  <c:v>-2.2903842065658185E-4</c:v>
                </c:pt>
                <c:pt idx="78">
                  <c:v>-2.3274059450033305E-4</c:v>
                </c:pt>
                <c:pt idx="79">
                  <c:v>-2.3621760307143032E-4</c:v>
                </c:pt>
                <c:pt idx="80">
                  <c:v>-2.393839728698604E-4</c:v>
                </c:pt>
                <c:pt idx="81">
                  <c:v>-2.4221847533114493E-4</c:v>
                </c:pt>
                <c:pt idx="82">
                  <c:v>-2.44754641516204E-4</c:v>
                </c:pt>
                <c:pt idx="83">
                  <c:v>-2.47054074015828E-4</c:v>
                </c:pt>
                <c:pt idx="84">
                  <c:v>-2.4917801199644964E-4</c:v>
                </c:pt>
                <c:pt idx="85">
                  <c:v>-2.5117891233389117E-4</c:v>
                </c:pt>
                <c:pt idx="86">
                  <c:v>-2.5308365648962121E-4</c:v>
                </c:pt>
                <c:pt idx="87">
                  <c:v>-2.5488453101807097E-4</c:v>
                </c:pt>
                <c:pt idx="88">
                  <c:v>-2.5656018096206632E-4</c:v>
                </c:pt>
                <c:pt idx="89">
                  <c:v>-2.5809944283917827E-4</c:v>
                </c:pt>
                <c:pt idx="90">
                  <c:v>-2.595010735539395E-4</c:v>
                </c:pt>
                <c:pt idx="91">
                  <c:v>-2.607671981743964E-4</c:v>
                </c:pt>
                <c:pt idx="92">
                  <c:v>-2.6189933279089858E-4</c:v>
                </c:pt>
                <c:pt idx="93">
                  <c:v>-2.6289363355771345E-4</c:v>
                </c:pt>
                <c:pt idx="94">
                  <c:v>-2.6375096618786706E-4</c:v>
                </c:pt>
                <c:pt idx="95">
                  <c:v>-2.6448388904701969E-4</c:v>
                </c:pt>
                <c:pt idx="96">
                  <c:v>-2.6512063006412439E-4</c:v>
                </c:pt>
                <c:pt idx="97">
                  <c:v>-2.6570978304092278E-4</c:v>
                </c:pt>
                <c:pt idx="98">
                  <c:v>-2.6632308808146167E-4</c:v>
                </c:pt>
                <c:pt idx="99">
                  <c:v>-2.6704114115728311E-4</c:v>
                </c:pt>
                <c:pt idx="100">
                  <c:v>-2.6794163289700786E-4</c:v>
                </c:pt>
                <c:pt idx="101">
                  <c:v>-2.6907839604300467E-4</c:v>
                </c:pt>
                <c:pt idx="102">
                  <c:v>-2.7045224678911076E-4</c:v>
                </c:pt>
                <c:pt idx="103">
                  <c:v>-2.7200919234461856E-4</c:v>
                </c:pt>
                <c:pt idx="104">
                  <c:v>-2.7366995252921169E-4</c:v>
                </c:pt>
                <c:pt idx="105">
                  <c:v>-2.7536264909231914E-4</c:v>
                </c:pt>
                <c:pt idx="106">
                  <c:v>-2.7704803716997772E-4</c:v>
                </c:pt>
                <c:pt idx="107">
                  <c:v>-2.7874048608478221E-4</c:v>
                </c:pt>
                <c:pt idx="108">
                  <c:v>-2.8045419339654999E-4</c:v>
                </c:pt>
                <c:pt idx="109">
                  <c:v>-2.8211136005101622E-4</c:v>
                </c:pt>
                <c:pt idx="110">
                  <c:v>-2.8358561125139855E-4</c:v>
                </c:pt>
                <c:pt idx="111">
                  <c:v>-2.8479211337049969E-4</c:v>
                </c:pt>
                <c:pt idx="112">
                  <c:v>-2.8571086795729518E-4</c:v>
                </c:pt>
                <c:pt idx="113">
                  <c:v>-2.8644330619403605E-4</c:v>
                </c:pt>
                <c:pt idx="114">
                  <c:v>-2.8720424121433605E-4</c:v>
                </c:pt>
                <c:pt idx="115">
                  <c:v>-2.8820121277281231E-4</c:v>
                </c:pt>
                <c:pt idx="116">
                  <c:v>-2.895487081923318E-4</c:v>
                </c:pt>
                <c:pt idx="117">
                  <c:v>-2.912799027298346E-4</c:v>
                </c:pt>
                <c:pt idx="118">
                  <c:v>-2.9333283316097472E-4</c:v>
                </c:pt>
                <c:pt idx="119">
                  <c:v>-2.9566141161366829E-4</c:v>
                </c:pt>
                <c:pt idx="120">
                  <c:v>-2.9838654525445567E-4</c:v>
                </c:pt>
                <c:pt idx="121">
                  <c:v>-3.0160342748687983E-4</c:v>
                </c:pt>
                <c:pt idx="122">
                  <c:v>-3.0524042506681695E-4</c:v>
                </c:pt>
                <c:pt idx="123">
                  <c:v>-3.0917946019903944E-4</c:v>
                </c:pt>
                <c:pt idx="124">
                  <c:v>-3.1328363408128436E-4</c:v>
                </c:pt>
                <c:pt idx="125">
                  <c:v>-3.1733276794062367E-4</c:v>
                </c:pt>
                <c:pt idx="126">
                  <c:v>-3.2118916709734371E-4</c:v>
                </c:pt>
                <c:pt idx="127">
                  <c:v>-3.2485185295747605E-4</c:v>
                </c:pt>
                <c:pt idx="128">
                  <c:v>-3.2835885561834668E-4</c:v>
                </c:pt>
                <c:pt idx="129">
                  <c:v>-3.317389783189921E-4</c:v>
                </c:pt>
                <c:pt idx="130">
                  <c:v>-3.3499118890518802E-4</c:v>
                </c:pt>
                <c:pt idx="131">
                  <c:v>-3.3809577689315523E-4</c:v>
                </c:pt>
                <c:pt idx="132">
                  <c:v>-3.4105672870945921E-4</c:v>
                </c:pt>
                <c:pt idx="133">
                  <c:v>-3.4389273880873077E-4</c:v>
                </c:pt>
                <c:pt idx="134">
                  <c:v>-3.4662242838028165E-4</c:v>
                </c:pt>
                <c:pt idx="135">
                  <c:v>-3.4926152115772723E-4</c:v>
                </c:pt>
                <c:pt idx="136">
                  <c:v>-3.5181858567198541E-4</c:v>
                </c:pt>
                <c:pt idx="137">
                  <c:v>-3.542987496950065E-4</c:v>
                </c:pt>
                <c:pt idx="138">
                  <c:v>-3.5670530801589856E-4</c:v>
                </c:pt>
                <c:pt idx="139">
                  <c:v>-3.5903978394974682E-4</c:v>
                </c:pt>
                <c:pt idx="140">
                  <c:v>-3.613026208323433E-4</c:v>
                </c:pt>
                <c:pt idx="141">
                  <c:v>-3.6349531376494895E-4</c:v>
                </c:pt>
                <c:pt idx="142">
                  <c:v>-3.6561993825512444E-4</c:v>
                </c:pt>
                <c:pt idx="143">
                  <c:v>-3.6767884743274705E-4</c:v>
                </c:pt>
                <c:pt idx="144">
                  <c:v>-3.6967470037521411E-4</c:v>
                </c:pt>
                <c:pt idx="145">
                  <c:v>-3.7161056219429776E-4</c:v>
                </c:pt>
                <c:pt idx="146">
                  <c:v>-3.7349007513914667E-4</c:v>
                </c:pt>
                <c:pt idx="147">
                  <c:v>-3.753175740465578E-4</c:v>
                </c:pt>
                <c:pt idx="148">
                  <c:v>-3.7709791386807053E-4</c:v>
                </c:pt>
                <c:pt idx="149">
                  <c:v>-3.7883581632366188E-4</c:v>
                </c:pt>
                <c:pt idx="150">
                  <c:v>-3.805354639640699E-4</c:v>
                </c:pt>
                <c:pt idx="151">
                  <c:v>-3.8220026648196439E-4</c:v>
                </c:pt>
                <c:pt idx="152">
                  <c:v>-3.8383267681983213E-4</c:v>
                </c:pt>
                <c:pt idx="153">
                  <c:v>-3.8543415561416883E-4</c:v>
                </c:pt>
                <c:pt idx="154">
                  <c:v>-3.8700564227479184E-4</c:v>
                </c:pt>
                <c:pt idx="155">
                  <c:v>-3.8854786474964027E-4</c:v>
                </c:pt>
                <c:pt idx="156">
                  <c:v>-3.9006139925637967E-4</c:v>
                </c:pt>
                <c:pt idx="157">
                  <c:v>-3.9154674739593924E-4</c:v>
                </c:pt>
                <c:pt idx="158">
                  <c:v>-3.9300451199118319E-4</c:v>
                </c:pt>
                <c:pt idx="159">
                  <c:v>-3.944353966981085E-4</c:v>
                </c:pt>
                <c:pt idx="160">
                  <c:v>-3.9584011036144584E-4</c:v>
                </c:pt>
                <c:pt idx="161">
                  <c:v>-3.9721934614918948E-4</c:v>
                </c:pt>
                <c:pt idx="162">
                  <c:v>-3.9857378224602061E-4</c:v>
                </c:pt>
                <c:pt idx="163">
                  <c:v>-3.9990408036388257E-4</c:v>
                </c:pt>
                <c:pt idx="164">
                  <c:v>-4.0121086603096975E-4</c:v>
                </c:pt>
                <c:pt idx="165">
                  <c:v>-4.0249471532698318E-4</c:v>
                </c:pt>
                <c:pt idx="166">
                  <c:v>-4.0375615614574842E-4</c:v>
                </c:pt>
                <c:pt idx="167">
                  <c:v>-4.0499569324562302E-4</c:v>
                </c:pt>
                <c:pt idx="168">
                  <c:v>-4.0621385315016569E-4</c:v>
                </c:pt>
                <c:pt idx="169">
                  <c:v>-4.074111893309037E-4</c:v>
                </c:pt>
                <c:pt idx="170">
                  <c:v>-4.0858828551079208E-4</c:v>
                </c:pt>
                <c:pt idx="171">
                  <c:v>-4.0974574765560256E-4</c:v>
                </c:pt>
                <c:pt idx="172">
                  <c:v>-4.108841714450966E-4</c:v>
                </c:pt>
                <c:pt idx="173">
                  <c:v>-4.1200408315933466E-4</c:v>
                </c:pt>
                <c:pt idx="174">
                  <c:v>-4.1310595090296291E-4</c:v>
                </c:pt>
                <c:pt idx="175">
                  <c:v>-4.1419020810490369E-4</c:v>
                </c:pt>
                <c:pt idx="176">
                  <c:v>-4.1525726163269287E-4</c:v>
                </c:pt>
                <c:pt idx="177">
                  <c:v>-4.1630749794741527E-4</c:v>
                </c:pt>
                <c:pt idx="178">
                  <c:v>-4.1734130151260519E-4</c:v>
                </c:pt>
                <c:pt idx="179">
                  <c:v>-4.1835903853666982E-4</c:v>
                </c:pt>
                <c:pt idx="180">
                  <c:v>-4.1936104263725466E-4</c:v>
                </c:pt>
                <c:pt idx="181">
                  <c:v>-4.2034763216915167E-4</c:v>
                </c:pt>
                <c:pt idx="182">
                  <c:v>-4.2131911232743053E-4</c:v>
                </c:pt>
                <c:pt idx="183">
                  <c:v>-4.2227577459474268E-4</c:v>
                </c:pt>
                <c:pt idx="184">
                  <c:v>-4.2321791505861838E-4</c:v>
                </c:pt>
                <c:pt idx="185">
                  <c:v>-4.2414583720843405E-4</c:v>
                </c:pt>
                <c:pt idx="186">
                  <c:v>-4.2505983230772088E-4</c:v>
                </c:pt>
                <c:pt idx="187">
                  <c:v>-4.2596013465440023E-4</c:v>
                </c:pt>
                <c:pt idx="188">
                  <c:v>-4.2684694316370288E-4</c:v>
                </c:pt>
                <c:pt idx="189">
                  <c:v>-4.2772045763578509E-4</c:v>
                </c:pt>
                <c:pt idx="190">
                  <c:v>-4.2858087937103396E-4</c:v>
                </c:pt>
                <c:pt idx="191">
                  <c:v>-4.2942841432172188E-4</c:v>
                </c:pt>
                <c:pt idx="192">
                  <c:v>-4.3026331499298722E-4</c:v>
                </c:pt>
                <c:pt idx="193">
                  <c:v>-4.3108586101896722E-4</c:v>
                </c:pt>
                <c:pt idx="194">
                  <c:v>-4.3189632461685496E-4</c:v>
                </c:pt>
                <c:pt idx="195">
                  <c:v>-4.3269497006491779E-4</c:v>
                </c:pt>
                <c:pt idx="196">
                  <c:v>-4.3348205398982157E-4</c:v>
                </c:pt>
                <c:pt idx="197">
                  <c:v>-4.3425782564155909E-4</c:v>
                </c:pt>
                <c:pt idx="198">
                  <c:v>-4.3502252715660593E-4</c:v>
                </c:pt>
                <c:pt idx="199">
                  <c:v>-4.3577639380989992E-4</c:v>
                </c:pt>
                <c:pt idx="200">
                  <c:v>-4.3651965425617469E-4</c:v>
                </c:pt>
                <c:pt idx="201">
                  <c:v>-4.3725253076118702E-4</c:v>
                </c:pt>
                <c:pt idx="202">
                  <c:v>-4.3797523942331397E-4</c:v>
                </c:pt>
                <c:pt idx="203">
                  <c:v>-4.3868799038599852E-4</c:v>
                </c:pt>
                <c:pt idx="204">
                  <c:v>-4.3939098804145974E-4</c:v>
                </c:pt>
                <c:pt idx="205">
                  <c:v>-4.400844312261141E-4</c:v>
                </c:pt>
                <c:pt idx="206">
                  <c:v>-4.4076851340806657E-4</c:v>
                </c:pt>
                <c:pt idx="207">
                  <c:v>-4.4144342286707178E-4</c:v>
                </c:pt>
                <c:pt idx="208">
                  <c:v>-4.4210934286730534E-4</c:v>
                </c:pt>
                <c:pt idx="209">
                  <c:v>-4.4276645182324932E-4</c:v>
                </c:pt>
                <c:pt idx="210">
                  <c:v>-4.4341492345909245E-4</c:v>
                </c:pt>
                <c:pt idx="211">
                  <c:v>-4.4405492696182115E-4</c:v>
                </c:pt>
                <c:pt idx="212">
                  <c:v>-4.4468662712839887E-4</c:v>
                </c:pt>
                <c:pt idx="213">
                  <c:v>-4.4531018450723602E-4</c:v>
                </c:pt>
                <c:pt idx="214">
                  <c:v>-4.4592575553421067E-4</c:v>
                </c:pt>
                <c:pt idx="215">
                  <c:v>-4.4653349266354124E-4</c:v>
                </c:pt>
                <c:pt idx="216">
                  <c:v>-4.4713354449363535E-4</c:v>
                </c:pt>
                <c:pt idx="217">
                  <c:v>-4.4772605588823346E-4</c:v>
                </c:pt>
                <c:pt idx="218">
                  <c:v>-4.4831116809301098E-4</c:v>
                </c:pt>
                <c:pt idx="219">
                  <c:v>-4.4888901884781703E-4</c:v>
                </c:pt>
                <c:pt idx="220">
                  <c:v>-4.4945974249479772E-4</c:v>
                </c:pt>
                <c:pt idx="221">
                  <c:v>-4.5002347008248929E-4</c:v>
                </c:pt>
                <c:pt idx="222">
                  <c:v>-4.5058032946616611E-4</c:v>
                </c:pt>
                <c:pt idx="223">
                  <c:v>-4.5113044540450001E-4</c:v>
                </c:pt>
                <c:pt idx="224">
                  <c:v>-4.5167393965274806E-4</c:v>
                </c:pt>
                <c:pt idx="225">
                  <c:v>-4.5221093105259075E-4</c:v>
                </c:pt>
                <c:pt idx="226">
                  <c:v>-4.5274153561876754E-4</c:v>
                </c:pt>
                <c:pt idx="227">
                  <c:v>-4.5326586662263222E-4</c:v>
                </c:pt>
                <c:pt idx="228">
                  <c:v>-4.5378403467277164E-4</c:v>
                </c:pt>
                <c:pt idx="229">
                  <c:v>-4.5429614779278986E-4</c:v>
                </c:pt>
                <c:pt idx="230">
                  <c:v>-4.5480231149639197E-4</c:v>
                </c:pt>
                <c:pt idx="231">
                  <c:v>-4.5530262885984857E-4</c:v>
                </c:pt>
                <c:pt idx="232">
                  <c:v>-4.5579720059198104E-4</c:v>
                </c:pt>
                <c:pt idx="233">
                  <c:v>-4.5628612510174724E-4</c:v>
                </c:pt>
                <c:pt idx="234">
                  <c:v>-4.5676949856350167E-4</c:v>
                </c:pt>
                <c:pt idx="235">
                  <c:v>-4.5724741498009324E-4</c:v>
                </c:pt>
                <c:pt idx="236">
                  <c:v>-4.5771996624378804E-4</c:v>
                </c:pt>
                <c:pt idx="237">
                  <c:v>-4.5818724219517883E-4</c:v>
                </c:pt>
                <c:pt idx="238">
                  <c:v>-4.5864933068012363E-4</c:v>
                </c:pt>
                <c:pt idx="239">
                  <c:v>-4.5910631760481368E-4</c:v>
                </c:pt>
                <c:pt idx="240">
                  <c:v>-4.5955828698899241E-4</c:v>
                </c:pt>
                <c:pt idx="241">
                  <c:v>-4.600053210174755E-4</c:v>
                </c:pt>
                <c:pt idx="242">
                  <c:v>-4.6044750008997242E-4</c:v>
                </c:pt>
                <c:pt idx="243">
                  <c:v>-4.6088490286926633E-4</c:v>
                </c:pt>
                <c:pt idx="244">
                  <c:v>-4.6131760632789261E-4</c:v>
                </c:pt>
                <c:pt idx="245">
                  <c:v>-4.6174568579328035E-4</c:v>
                </c:pt>
                <c:pt idx="246">
                  <c:v>-4.621692149914841E-4</c:v>
                </c:pt>
                <c:pt idx="247">
                  <c:v>-4.6258826608949153E-4</c:v>
                </c:pt>
                <c:pt idx="248">
                  <c:v>-4.6300290973623579E-4</c:v>
                </c:pt>
                <c:pt idx="249">
                  <c:v>-4.6341321510229121E-4</c:v>
                </c:pt>
                <c:pt idx="250">
                  <c:v>-4.6381924991836018E-4</c:v>
                </c:pt>
                <c:pt idx="251">
                  <c:v>-4.6422108051251361E-4</c:v>
                </c:pt>
                <c:pt idx="252">
                  <c:v>-4.6461877184634154E-4</c:v>
                </c:pt>
                <c:pt idx="253">
                  <c:v>-4.6501238754995328E-4</c:v>
                </c:pt>
                <c:pt idx="254">
                  <c:v>-4.654019899559087E-4</c:v>
                </c:pt>
                <c:pt idx="255">
                  <c:v>-4.6578764013213551E-4</c:v>
                </c:pt>
                <c:pt idx="256">
                  <c:v>-4.6616939791383659E-4</c:v>
                </c:pt>
                <c:pt idx="257">
                  <c:v>-4.6654732193443369E-4</c:v>
                </c:pt>
                <c:pt idx="258">
                  <c:v>-4.6692146965559851E-4</c:v>
                </c:pt>
                <c:pt idx="259">
                  <c:v>-4.6729189739636772E-4</c:v>
                </c:pt>
                <c:pt idx="260">
                  <c:v>-4.6765866036140963E-4</c:v>
                </c:pt>
                <c:pt idx="261">
                  <c:v>-4.6802181266845125E-4</c:v>
                </c:pt>
                <c:pt idx="262">
                  <c:v>-4.6838140737489529E-4</c:v>
                </c:pt>
                <c:pt idx="263">
                  <c:v>-4.687374965036618E-4</c:v>
                </c:pt>
                <c:pt idx="264">
                  <c:v>-4.6909013106829253E-4</c:v>
                </c:pt>
                <c:pt idx="265">
                  <c:v>-4.6943936109728693E-4</c:v>
                </c:pt>
                <c:pt idx="266">
                  <c:v>-4.6978523565778074E-4</c:v>
                </c:pt>
                <c:pt idx="267">
                  <c:v>-4.701278028785323E-4</c:v>
                </c:pt>
                <c:pt idx="268">
                  <c:v>-4.7046710997223159E-4</c:v>
                </c:pt>
                <c:pt idx="269">
                  <c:v>-4.7080320325720609E-4</c:v>
                </c:pt>
                <c:pt idx="270">
                  <c:v>-4.7113612817850111E-4</c:v>
                </c:pt>
                <c:pt idx="271">
                  <c:v>-4.7146592932834606E-4</c:v>
                </c:pt>
                <c:pt idx="272">
                  <c:v>-4.7179265046607712E-4</c:v>
                </c:pt>
                <c:pt idx="273">
                  <c:v>-4.7211633453750779E-4</c:v>
                </c:pt>
                <c:pt idx="274">
                  <c:v>-4.7243702369371022E-4</c:v>
                </c:pt>
                <c:pt idx="275">
                  <c:v>-4.7275475930935029E-4</c:v>
                </c:pt>
                <c:pt idx="276">
                  <c:v>-4.7306958200046633E-4</c:v>
                </c:pt>
                <c:pt idx="277">
                  <c:v>-4.7338153164177107E-4</c:v>
                </c:pt>
                <c:pt idx="278">
                  <c:v>-4.7369064738350203E-4</c:v>
                </c:pt>
                <c:pt idx="279">
                  <c:v>-4.7399696766779487E-4</c:v>
                </c:pt>
                <c:pt idx="280">
                  <c:v>-4.7430053024461469E-4</c:v>
                </c:pt>
                <c:pt idx="281">
                  <c:v>-4.7460137218726783E-4</c:v>
                </c:pt>
                <c:pt idx="282">
                  <c:v>-4.7489952990751238E-4</c:v>
                </c:pt>
                <c:pt idx="283">
                  <c:v>-4.7519503917021284E-4</c:v>
                </c:pt>
                <c:pt idx="284">
                  <c:v>-4.7548793510767561E-4</c:v>
                </c:pt>
                <c:pt idx="285">
                  <c:v>-4.7577825223356259E-4</c:v>
                </c:pt>
                <c:pt idx="286">
                  <c:v>-4.7606602445644352E-4</c:v>
                </c:pt>
                <c:pt idx="287">
                  <c:v>-4.763512850929934E-4</c:v>
                </c:pt>
                <c:pt idx="288">
                  <c:v>-4.7663406688086497E-4</c:v>
                </c:pt>
                <c:pt idx="289">
                  <c:v>-4.7691440199120957E-4</c:v>
                </c:pt>
                <c:pt idx="290">
                  <c:v>-4.7719232204087078E-4</c:v>
                </c:pt>
                <c:pt idx="291">
                  <c:v>-4.7746785810428503E-4</c:v>
                </c:pt>
                <c:pt idx="292">
                  <c:v>-4.7774104072504498E-4</c:v>
                </c:pt>
                <c:pt idx="293">
                  <c:v>-4.7801189992719648E-4</c:v>
                </c:pt>
                <c:pt idx="294">
                  <c:v>-4.78280465226251E-4</c:v>
                </c:pt>
                <c:pt idx="295">
                  <c:v>-4.785467656398852E-4</c:v>
                </c:pt>
                <c:pt idx="296">
                  <c:v>-4.7881082969839639E-4</c:v>
                </c:pt>
                <c:pt idx="297">
                  <c:v>-4.7907268545491449E-4</c:v>
                </c:pt>
                <c:pt idx="298">
                  <c:v>-4.7933236049531449E-4</c:v>
                </c:pt>
                <c:pt idx="299">
                  <c:v>-4.7958988194790202E-4</c:v>
                </c:pt>
                <c:pt idx="300">
                  <c:v>-4.798452764928719E-4</c:v>
                </c:pt>
                <c:pt idx="301">
                  <c:v>-4.8009857037153129E-4</c:v>
                </c:pt>
                <c:pt idx="302">
                  <c:v>-4.8034978939527092E-4</c:v>
                </c:pt>
                <c:pt idx="303">
                  <c:v>-4.8059895895433277E-4</c:v>
                </c:pt>
                <c:pt idx="304">
                  <c:v>-4.8084610402637659E-4</c:v>
                </c:pt>
                <c:pt idx="305">
                  <c:v>-4.8109124918481244E-4</c:v>
                </c:pt>
                <c:pt idx="306">
                  <c:v>-4.813344186069638E-4</c:v>
                </c:pt>
                <c:pt idx="307">
                  <c:v>-4.8157563608200416E-4</c:v>
                </c:pt>
                <c:pt idx="308">
                  <c:v>-4.8181492501870763E-4</c:v>
                </c:pt>
                <c:pt idx="309">
                  <c:v>-4.8205230845305223E-4</c:v>
                </c:pt>
                <c:pt idx="310">
                  <c:v>-4.8228780905556899E-4</c:v>
                </c:pt>
                <c:pt idx="311">
                  <c:v>-4.825214491385932E-4</c:v>
                </c:pt>
                <c:pt idx="312">
                  <c:v>-4.8275325066329442E-4</c:v>
                </c:pt>
                <c:pt idx="313">
                  <c:v>-4.8298323524657518E-4</c:v>
                </c:pt>
                <c:pt idx="314">
                  <c:v>-4.8321142416776373E-4</c:v>
                </c:pt>
                <c:pt idx="315">
                  <c:v>-4.8343783837520837E-4</c:v>
                </c:pt>
                <c:pt idx="316">
                  <c:v>-4.8366249849266196E-4</c:v>
                </c:pt>
                <c:pt idx="317">
                  <c:v>-4.8388542482555443E-4</c:v>
                </c:pt>
                <c:pt idx="318">
                  <c:v>-4.8410663736712505E-4</c:v>
                </c:pt>
                <c:pt idx="319">
                  <c:v>-4.8432615580436749E-4</c:v>
                </c:pt>
                <c:pt idx="320">
                  <c:v>-4.8454399952389999E-4</c:v>
                </c:pt>
                <c:pt idx="321">
                  <c:v>-4.8476018761766586E-4</c:v>
                </c:pt>
                <c:pt idx="322">
                  <c:v>-4.8497473888849558E-4</c:v>
                </c:pt>
                <c:pt idx="323">
                  <c:v>-4.8518767185557789E-4</c:v>
                </c:pt>
                <c:pt idx="324">
                  <c:v>-4.8539900475978015E-4</c:v>
                </c:pt>
                <c:pt idx="325">
                  <c:v>-4.8560875556885391E-4</c:v>
                </c:pt>
                <c:pt idx="326">
                  <c:v>-4.8581694198252955E-4</c:v>
                </c:pt>
                <c:pt idx="327">
                  <c:v>-4.8602358143750912E-4</c:v>
                </c:pt>
                <c:pt idx="328">
                  <c:v>-4.8622869111230243E-4</c:v>
                </c:pt>
                <c:pt idx="329">
                  <c:v>-4.8643228793202731E-4</c:v>
                </c:pt>
                <c:pt idx="330">
                  <c:v>-4.8663438857302749E-4</c:v>
                </c:pt>
                <c:pt idx="331">
                  <c:v>-4.8683500946746644E-4</c:v>
                </c:pt>
                <c:pt idx="332">
                  <c:v>-4.8703416680772921E-4</c:v>
                </c:pt>
                <c:pt idx="333">
                  <c:v>-4.8723187655083438E-4</c:v>
                </c:pt>
                <c:pt idx="334">
                  <c:v>-4.8742815442265401E-4</c:v>
                </c:pt>
                <c:pt idx="335">
                  <c:v>-4.8762301592210697E-4</c:v>
                </c:pt>
                <c:pt idx="336">
                  <c:v>-4.8781647632523161E-4</c:v>
                </c:pt>
                <c:pt idx="337">
                  <c:v>-4.8800855068916799E-4</c:v>
                </c:pt>
                <c:pt idx="338">
                  <c:v>-4.8819925385608327E-4</c:v>
                </c:pt>
                <c:pt idx="339">
                  <c:v>-4.883886004569837E-4</c:v>
                </c:pt>
                <c:pt idx="340">
                  <c:v>-4.8857660491545172E-4</c:v>
                </c:pt>
                <c:pt idx="341">
                  <c:v>-4.8876328145132624E-4</c:v>
                </c:pt>
                <c:pt idx="342">
                  <c:v>-4.8894864408426672E-4</c:v>
                </c:pt>
                <c:pt idx="343">
                  <c:v>-4.8913270663727471E-4</c:v>
                </c:pt>
                <c:pt idx="344">
                  <c:v>-4.8931548274013306E-4</c:v>
                </c:pt>
                <c:pt idx="345">
                  <c:v>-4.8949698583275914E-4</c:v>
                </c:pt>
                <c:pt idx="346">
                  <c:v>-4.896772291685086E-4</c:v>
                </c:pt>
                <c:pt idx="347">
                  <c:v>-4.8985622581740394E-4</c:v>
                </c:pt>
                <c:pt idx="348">
                  <c:v>-4.9003398866928117E-4</c:v>
                </c:pt>
                <c:pt idx="349">
                  <c:v>-4.9021053043688824E-4</c:v>
                </c:pt>
                <c:pt idx="350">
                  <c:v>-4.9038586365892538E-4</c:v>
                </c:pt>
                <c:pt idx="351">
                  <c:v>-4.9056000070300961E-4</c:v>
                </c:pt>
                <c:pt idx="352">
                  <c:v>-4.9073295376857249E-4</c:v>
                </c:pt>
                <c:pt idx="353">
                  <c:v>-4.9090473488971865E-4</c:v>
                </c:pt>
                <c:pt idx="354">
                  <c:v>-4.9107535593801474E-4</c:v>
                </c:pt>
                <c:pt idx="355">
                  <c:v>-4.9124482862523793E-4</c:v>
                </c:pt>
                <c:pt idx="356">
                  <c:v>-4.9141316450601678E-4</c:v>
                </c:pt>
                <c:pt idx="357">
                  <c:v>-4.9158037498050697E-4</c:v>
                </c:pt>
                <c:pt idx="358">
                  <c:v>-4.917464712969259E-4</c:v>
                </c:pt>
                <c:pt idx="359">
                  <c:v>-4.9191146455410356E-4</c:v>
                </c:pt>
                <c:pt idx="360">
                  <c:v>-4.9207536570392788E-4</c:v>
                </c:pt>
                <c:pt idx="361">
                  <c:v>-4.9223818555378922E-4</c:v>
                </c:pt>
                <c:pt idx="362">
                  <c:v>-4.9239993476894207E-4</c:v>
                </c:pt>
                <c:pt idx="363">
                  <c:v>-4.9256062387485408E-4</c:v>
                </c:pt>
                <c:pt idx="364">
                  <c:v>-4.9272026325945957E-4</c:v>
                </c:pt>
                <c:pt idx="365">
                  <c:v>-4.9287886317542326E-4</c:v>
                </c:pt>
                <c:pt idx="366">
                  <c:v>-4.9303643374232079E-4</c:v>
                </c:pt>
                <c:pt idx="367">
                  <c:v>-4.931929849487964E-4</c:v>
                </c:pt>
                <c:pt idx="368">
                  <c:v>-4.9334852665467593E-4</c:v>
                </c:pt>
                <c:pt idx="369">
                  <c:v>-4.9350306859303312E-4</c:v>
                </c:pt>
                <c:pt idx="370">
                  <c:v>-4.9365662037222069E-4</c:v>
                </c:pt>
                <c:pt idx="371">
                  <c:v>-4.9380919147786362E-4</c:v>
                </c:pt>
                <c:pt idx="372">
                  <c:v>-4.9396079127480598E-4</c:v>
                </c:pt>
                <c:pt idx="373">
                  <c:v>-4.9411142900904041E-4</c:v>
                </c:pt>
                <c:pt idx="374">
                  <c:v>-4.9426111380956601E-4</c:v>
                </c:pt>
                <c:pt idx="375">
                  <c:v>-4.944098546902589E-4</c:v>
                </c:pt>
                <c:pt idx="376">
                  <c:v>-4.9455766055166845E-4</c:v>
                </c:pt>
                <c:pt idx="377">
                  <c:v>-4.9470454018278218E-4</c:v>
                </c:pt>
                <c:pt idx="378">
                  <c:v>-4.9485050226278206E-4</c:v>
                </c:pt>
                <c:pt idx="379">
                  <c:v>-4.949955553627621E-4</c:v>
                </c:pt>
                <c:pt idx="380">
                  <c:v>-4.9513970794738162E-4</c:v>
                </c:pt>
                <c:pt idx="381">
                  <c:v>-4.9528296837652805E-4</c:v>
                </c:pt>
                <c:pt idx="382">
                  <c:v>-4.9542534490693241E-4</c:v>
                </c:pt>
                <c:pt idx="383">
                  <c:v>-4.9556684569375181E-4</c:v>
                </c:pt>
                <c:pt idx="384">
                  <c:v>-4.9570747879212939E-4</c:v>
                </c:pt>
                <c:pt idx="385">
                  <c:v>-4.9584725215871849E-4</c:v>
                </c:pt>
                <c:pt idx="386">
                  <c:v>-4.9598617365318311E-4</c:v>
                </c:pt>
                <c:pt idx="387">
                  <c:v>-4.9612425103968873E-4</c:v>
                </c:pt>
                <c:pt idx="388">
                  <c:v>-4.9626149198831674E-4</c:v>
                </c:pt>
                <c:pt idx="389">
                  <c:v>-4.9639790407650819E-4</c:v>
                </c:pt>
                <c:pt idx="390">
                  <c:v>-4.9653349479046127E-4</c:v>
                </c:pt>
                <c:pt idx="391">
                  <c:v>-4.9666827152647873E-4</c:v>
                </c:pt>
                <c:pt idx="392">
                  <c:v>-4.9680224159232879E-4</c:v>
                </c:pt>
                <c:pt idx="393">
                  <c:v>-4.9693541220857532E-4</c:v>
                </c:pt>
                <c:pt idx="394">
                  <c:v>-4.9706779050985085E-4</c:v>
                </c:pt>
                <c:pt idx="395">
                  <c:v>-4.9719938354614085E-4</c:v>
                </c:pt>
                <c:pt idx="396">
                  <c:v>-4.9733019828405089E-4</c:v>
                </c:pt>
                <c:pt idx="397">
                  <c:v>-4.9746024160800739E-4</c:v>
                </c:pt>
                <c:pt idx="398">
                  <c:v>-4.975895203214888E-4</c:v>
                </c:pt>
                <c:pt idx="399">
                  <c:v>-4.9771804114820547E-4</c:v>
                </c:pt>
                <c:pt idx="400">
                  <c:v>-4.9784581073326342E-4</c:v>
                </c:pt>
                <c:pt idx="401">
                  <c:v>-4.9797283564429579E-4</c:v>
                </c:pt>
                <c:pt idx="402">
                  <c:v>-4.9809912237262538E-4</c:v>
                </c:pt>
                <c:pt idx="403">
                  <c:v>-4.9822467733432851E-4</c:v>
                </c:pt>
                <c:pt idx="404">
                  <c:v>-4.983495068713546E-4</c:v>
                </c:pt>
                <c:pt idx="405">
                  <c:v>-4.9847361725256474E-4</c:v>
                </c:pt>
                <c:pt idx="406">
                  <c:v>-4.9859701467481034E-4</c:v>
                </c:pt>
                <c:pt idx="407">
                  <c:v>-4.9871970526394599E-4</c:v>
                </c:pt>
                <c:pt idx="408">
                  <c:v>-4.9884169507583942E-4</c:v>
                </c:pt>
                <c:pt idx="409">
                  <c:v>-4.9896299009739257E-4</c:v>
                </c:pt>
                <c:pt idx="410">
                  <c:v>-4.9908359624748454E-4</c:v>
                </c:pt>
                <c:pt idx="411">
                  <c:v>-4.9920351937797307E-4</c:v>
                </c:pt>
                <c:pt idx="412">
                  <c:v>-4.9932276527460883E-4</c:v>
                </c:pt>
                <c:pt idx="413">
                  <c:v>-4.9944133965799074E-4</c:v>
                </c:pt>
                <c:pt idx="414">
                  <c:v>-4.9955924818446051E-4</c:v>
                </c:pt>
                <c:pt idx="415">
                  <c:v>-4.9967649644701089E-4</c:v>
                </c:pt>
                <c:pt idx="416">
                  <c:v>-4.9979308997617994E-4</c:v>
                </c:pt>
                <c:pt idx="417">
                  <c:v>-4.999090342409061E-4</c:v>
                </c:pt>
                <c:pt idx="418">
                  <c:v>-5.0002433464937869E-4</c:v>
                </c:pt>
                <c:pt idx="419">
                  <c:v>-5.0013899654990002E-4</c:v>
                </c:pt>
                <c:pt idx="420">
                  <c:v>-5.0025302523169703E-4</c:v>
                </c:pt>
                <c:pt idx="421">
                  <c:v>-5.0036642592574034E-4</c:v>
                </c:pt>
                <c:pt idx="422">
                  <c:v>-5.0047920380553437E-4</c:v>
                </c:pt>
                <c:pt idx="423">
                  <c:v>-5.0059136398791836E-4</c:v>
                </c:pt>
                <c:pt idx="424">
                  <c:v>-5.0070291153383485E-4</c:v>
                </c:pt>
                <c:pt idx="425">
                  <c:v>-5.0081385144908801E-4</c:v>
                </c:pt>
                <c:pt idx="426">
                  <c:v>-5.009241886850882E-4</c:v>
                </c:pt>
                <c:pt idx="427">
                  <c:v>-5.0103392813960186E-4</c:v>
                </c:pt>
                <c:pt idx="428">
                  <c:v>-5.0114307465746522E-4</c:v>
                </c:pt>
                <c:pt idx="429">
                  <c:v>-5.0125163303130628E-4</c:v>
                </c:pt>
                <c:pt idx="430">
                  <c:v>-5.0135960800223184E-4</c:v>
                </c:pt>
                <c:pt idx="431">
                  <c:v>-5.0146700426053974E-4</c:v>
                </c:pt>
                <c:pt idx="432">
                  <c:v>-5.0157382644636832E-4</c:v>
                </c:pt>
                <c:pt idx="433">
                  <c:v>-5.0168007915039631E-4</c:v>
                </c:pt>
                <c:pt idx="434">
                  <c:v>-5.0178576691447608E-4</c:v>
                </c:pt>
                <c:pt idx="435">
                  <c:v>-5.0189089423229819E-4</c:v>
                </c:pt>
                <c:pt idx="436">
                  <c:v>-5.0199546555001692E-4</c:v>
                </c:pt>
                <c:pt idx="437">
                  <c:v>-5.0209948526687821E-4</c:v>
                </c:pt>
                <c:pt idx="438">
                  <c:v>-5.0220295773584407E-4</c:v>
                </c:pt>
                <c:pt idx="439">
                  <c:v>-5.0230588726419222E-4</c:v>
                </c:pt>
                <c:pt idx="440">
                  <c:v>-5.0240827811411136E-4</c:v>
                </c:pt>
                <c:pt idx="441">
                  <c:v>-5.0251013450330602E-4</c:v>
                </c:pt>
                <c:pt idx="442">
                  <c:v>-5.0261146060555275E-4</c:v>
                </c:pt>
                <c:pt idx="443">
                  <c:v>-5.0271226055129158E-4</c:v>
                </c:pt>
                <c:pt idx="444">
                  <c:v>-5.0281253842816885E-4</c:v>
                </c:pt>
                <c:pt idx="445">
                  <c:v>-5.0291229828160298E-4</c:v>
                </c:pt>
                <c:pt idx="446">
                  <c:v>-5.0301154411532402E-4</c:v>
                </c:pt>
                <c:pt idx="447">
                  <c:v>-5.0311027989190303E-4</c:v>
                </c:pt>
                <c:pt idx="448">
                  <c:v>-5.0320850953329966E-4</c:v>
                </c:pt>
                <c:pt idx="449">
                  <c:v>-5.0330623692134823E-4</c:v>
                </c:pt>
                <c:pt idx="450">
                  <c:v>-5.0340346589830282E-4</c:v>
                </c:pt>
                <c:pt idx="451">
                  <c:v>-5.0350020026731818E-4</c:v>
                </c:pt>
                <c:pt idx="452">
                  <c:v>-5.0359644379295815E-4</c:v>
                </c:pt>
                <c:pt idx="453">
                  <c:v>-5.0369220020167742E-4</c:v>
                </c:pt>
                <c:pt idx="454">
                  <c:v>-5.0378747318230498E-4</c:v>
                </c:pt>
                <c:pt idx="455">
                  <c:v>-5.0388226638651613E-4</c:v>
                </c:pt>
                <c:pt idx="456">
                  <c:v>-5.0397658342930839E-4</c:v>
                </c:pt>
                <c:pt idx="457">
                  <c:v>-5.0407042788943278E-4</c:v>
                </c:pt>
                <c:pt idx="458">
                  <c:v>-5.0416380330989177E-4</c:v>
                </c:pt>
                <c:pt idx="459">
                  <c:v>-5.0425671319833938E-4</c:v>
                </c:pt>
                <c:pt idx="460">
                  <c:v>-5.0434916102755454E-4</c:v>
                </c:pt>
                <c:pt idx="461">
                  <c:v>-5.0444115023585523E-4</c:v>
                </c:pt>
                <c:pt idx="462">
                  <c:v>-5.0453268422752883E-4</c:v>
                </c:pt>
                <c:pt idx="463">
                  <c:v>-5.0462376637325289E-4</c:v>
                </c:pt>
                <c:pt idx="464">
                  <c:v>-5.0471440001051372E-4</c:v>
                </c:pt>
                <c:pt idx="465">
                  <c:v>-5.048045884439988E-4</c:v>
                </c:pt>
                <c:pt idx="466">
                  <c:v>-5.0489433494602565E-4</c:v>
                </c:pt>
                <c:pt idx="467">
                  <c:v>-5.0498364275690334E-4</c:v>
                </c:pt>
                <c:pt idx="468">
                  <c:v>-5.0507251508535259E-4</c:v>
                </c:pt>
                <c:pt idx="469">
                  <c:v>-5.0516095510887431E-4</c:v>
                </c:pt>
                <c:pt idx="470">
                  <c:v>-5.0524896597412482E-4</c:v>
                </c:pt>
                <c:pt idx="471">
                  <c:v>-5.0533655079730707E-4</c:v>
                </c:pt>
                <c:pt idx="472">
                  <c:v>-5.0542371266451536E-4</c:v>
                </c:pt>
                <c:pt idx="473">
                  <c:v>-5.0551045463212419E-4</c:v>
                </c:pt>
                <c:pt idx="474">
                  <c:v>-5.0559677972711868E-4</c:v>
                </c:pt>
                <c:pt idx="475">
                  <c:v>-5.0568269094745705E-4</c:v>
                </c:pt>
                <c:pt idx="476">
                  <c:v>-5.0576819126242969E-4</c:v>
                </c:pt>
                <c:pt idx="477">
                  <c:v>-5.058532836129889E-4</c:v>
                </c:pt>
                <c:pt idx="478">
                  <c:v>-5.0593797091208492E-4</c:v>
                </c:pt>
                <c:pt idx="479">
                  <c:v>-5.0602225604499821E-4</c:v>
                </c:pt>
                <c:pt idx="480">
                  <c:v>-5.0610614186967864E-4</c:v>
                </c:pt>
                <c:pt idx="481">
                  <c:v>-5.061896312170606E-4</c:v>
                </c:pt>
                <c:pt idx="482">
                  <c:v>-5.0627272689137109E-4</c:v>
                </c:pt>
                <c:pt idx="483">
                  <c:v>-5.0635543167046662E-4</c:v>
                </c:pt>
                <c:pt idx="484">
                  <c:v>-5.0643774830612311E-4</c:v>
                </c:pt>
                <c:pt idx="485">
                  <c:v>-5.0651967952434367E-4</c:v>
                </c:pt>
                <c:pt idx="486">
                  <c:v>-5.0660122802567763E-4</c:v>
                </c:pt>
                <c:pt idx="487">
                  <c:v>-5.0668239648549314E-4</c:v>
                </c:pt>
                <c:pt idx="488">
                  <c:v>-5.0676318755427834E-4</c:v>
                </c:pt>
                <c:pt idx="489">
                  <c:v>-5.0684360385794042E-4</c:v>
                </c:pt>
                <c:pt idx="490">
                  <c:v>-5.0692364799807582E-4</c:v>
                </c:pt>
                <c:pt idx="491">
                  <c:v>-5.0700332255225662E-4</c:v>
                </c:pt>
                <c:pt idx="492">
                  <c:v>-5.0708263007431126E-4</c:v>
                </c:pt>
                <c:pt idx="493">
                  <c:v>-5.0716157309458742E-4</c:v>
                </c:pt>
                <c:pt idx="494">
                  <c:v>-5.0724015412023063E-4</c:v>
                </c:pt>
                <c:pt idx="495">
                  <c:v>-5.0731837563544114E-4</c:v>
                </c:pt>
                <c:pt idx="496">
                  <c:v>-5.0739624010174471E-4</c:v>
                </c:pt>
                <c:pt idx="497">
                  <c:v>-5.0747374995825157E-4</c:v>
                </c:pt>
                <c:pt idx="498">
                  <c:v>-5.0755090762189133E-4</c:v>
                </c:pt>
                <c:pt idx="499">
                  <c:v>-5.0762771548769348E-4</c:v>
                </c:pt>
                <c:pt idx="500">
                  <c:v>-5.0770417592901299E-4</c:v>
                </c:pt>
                <c:pt idx="501">
                  <c:v>-5.0778029129779024E-4</c:v>
                </c:pt>
                <c:pt idx="502">
                  <c:v>-5.078560639247701E-4</c:v>
                </c:pt>
                <c:pt idx="503">
                  <c:v>-5.0793149611976928E-4</c:v>
                </c:pt>
                <c:pt idx="504">
                  <c:v>-5.0800659017188692E-4</c:v>
                </c:pt>
                <c:pt idx="505">
                  <c:v>-5.0808134834974842E-4</c:v>
                </c:pt>
                <c:pt idx="506">
                  <c:v>-5.0815577290172942E-4</c:v>
                </c:pt>
                <c:pt idx="507">
                  <c:v>-5.0822986605618707E-4</c:v>
                </c:pt>
                <c:pt idx="508">
                  <c:v>-5.0830363002166753E-4</c:v>
                </c:pt>
                <c:pt idx="509">
                  <c:v>-5.0837706698714615E-4</c:v>
                </c:pt>
                <c:pt idx="510">
                  <c:v>-5.0845017912223064E-4</c:v>
                </c:pt>
                <c:pt idx="511">
                  <c:v>-5.085229685773717E-4</c:v>
                </c:pt>
                <c:pt idx="512">
                  <c:v>-5.0859543748409011E-4</c:v>
                </c:pt>
                <c:pt idx="513">
                  <c:v>-5.0866758795515979E-4</c:v>
                </c:pt>
                <c:pt idx="514">
                  <c:v>-5.0873942208484572E-4</c:v>
                </c:pt>
                <c:pt idx="515">
                  <c:v>-5.0881094194907533E-4</c:v>
                </c:pt>
                <c:pt idx="516">
                  <c:v>-5.0888214960565501E-4</c:v>
                </c:pt>
                <c:pt idx="517">
                  <c:v>-5.0895304709447191E-4</c:v>
                </c:pt>
                <c:pt idx="518">
                  <c:v>-5.0902363643766846E-4</c:v>
                </c:pt>
                <c:pt idx="519">
                  <c:v>-5.0909391963985598E-4</c:v>
                </c:pt>
                <c:pt idx="520">
                  <c:v>-5.0916389868829065E-4</c:v>
                </c:pt>
                <c:pt idx="521">
                  <c:v>-5.0923357555307329E-4</c:v>
                </c:pt>
                <c:pt idx="522">
                  <c:v>-5.0930295218731597E-4</c:v>
                </c:pt>
                <c:pt idx="523">
                  <c:v>-5.0937203052734607E-4</c:v>
                </c:pt>
                <c:pt idx="524">
                  <c:v>-5.0944081249286617E-4</c:v>
                </c:pt>
                <c:pt idx="525">
                  <c:v>-5.0950929998715686E-4</c:v>
                </c:pt>
                <c:pt idx="526">
                  <c:v>-5.0957749489721109E-4</c:v>
                </c:pt>
                <c:pt idx="527">
                  <c:v>-5.0964539909395935E-4</c:v>
                </c:pt>
                <c:pt idx="528">
                  <c:v>-5.0971301443239968E-4</c:v>
                </c:pt>
                <c:pt idx="529">
                  <c:v>-5.0978034275178739E-4</c:v>
                </c:pt>
                <c:pt idx="530">
                  <c:v>-5.0984738587579259E-4</c:v>
                </c:pt>
                <c:pt idx="531">
                  <c:v>-5.0991414561266893E-4</c:v>
                </c:pt>
                <c:pt idx="532">
                  <c:v>-5.099806237554229E-4</c:v>
                </c:pt>
                <c:pt idx="533">
                  <c:v>-5.1004682208195557E-4</c:v>
                </c:pt>
                <c:pt idx="534">
                  <c:v>-5.1011274235523779E-4</c:v>
                </c:pt>
                <c:pt idx="535">
                  <c:v>-5.1017838632346315E-4</c:v>
                </c:pt>
                <c:pt idx="536">
                  <c:v>-5.1024375572019829E-4</c:v>
                </c:pt>
                <c:pt idx="537">
                  <c:v>-5.1030885226453521E-4</c:v>
                </c:pt>
                <c:pt idx="538">
                  <c:v>-5.1037367766125366E-4</c:v>
                </c:pt>
                <c:pt idx="539">
                  <c:v>-5.1043823360095335E-4</c:v>
                </c:pt>
                <c:pt idx="540">
                  <c:v>-5.1050252176021427E-4</c:v>
                </c:pt>
                <c:pt idx="541">
                  <c:v>-5.1056654380172615E-4</c:v>
                </c:pt>
                <c:pt idx="542">
                  <c:v>-5.1063030137445304E-4</c:v>
                </c:pt>
                <c:pt idx="543">
                  <c:v>-5.1069379611375608E-4</c:v>
                </c:pt>
                <c:pt idx="544">
                  <c:v>-5.1075702964154901E-4</c:v>
                </c:pt>
                <c:pt idx="545">
                  <c:v>-5.1082000356641728E-4</c:v>
                </c:pt>
                <c:pt idx="546">
                  <c:v>-5.108827194837761E-4</c:v>
                </c:pt>
                <c:pt idx="547">
                  <c:v>-5.1094517897598481E-4</c:v>
                </c:pt>
                <c:pt idx="548">
                  <c:v>-5.1100738361249958E-4</c:v>
                </c:pt>
                <c:pt idx="549">
                  <c:v>-5.1106933494998925E-4</c:v>
                </c:pt>
                <c:pt idx="550">
                  <c:v>-5.1113103453246777E-4</c:v>
                </c:pt>
                <c:pt idx="551">
                  <c:v>-5.1119248389143088E-4</c:v>
                </c:pt>
                <c:pt idx="552">
                  <c:v>-5.1125368454597766E-4</c:v>
                </c:pt>
                <c:pt idx="553">
                  <c:v>-5.1131463800293143E-4</c:v>
                </c:pt>
                <c:pt idx="554">
                  <c:v>-5.1137534575696592E-4</c:v>
                </c:pt>
                <c:pt idx="555">
                  <c:v>-5.1143580929074008E-4</c:v>
                </c:pt>
                <c:pt idx="556">
                  <c:v>-5.1149603007499302E-4</c:v>
                </c:pt>
                <c:pt idx="557">
                  <c:v>-5.1155600956868886E-4</c:v>
                </c:pt>
                <c:pt idx="558">
                  <c:v>-5.1161574921912596E-4</c:v>
                </c:pt>
                <c:pt idx="559">
                  <c:v>-5.1167525046203572E-4</c:v>
                </c:pt>
                <c:pt idx="560">
                  <c:v>-5.1173451472172717E-4</c:v>
                </c:pt>
                <c:pt idx="561">
                  <c:v>-5.1179354341117952E-4</c:v>
                </c:pt>
                <c:pt idx="562">
                  <c:v>-5.1185233793216449E-4</c:v>
                </c:pt>
                <c:pt idx="563">
                  <c:v>-5.1191089967535003E-4</c:v>
                </c:pt>
                <c:pt idx="564">
                  <c:v>-5.1196923002042656E-4</c:v>
                </c:pt>
                <c:pt idx="565">
                  <c:v>-5.1202733033618275E-4</c:v>
                </c:pt>
                <c:pt idx="566">
                  <c:v>-5.1208520198064696E-4</c:v>
                </c:pt>
                <c:pt idx="567">
                  <c:v>-5.1214284630117632E-4</c:v>
                </c:pt>
                <c:pt idx="568">
                  <c:v>-5.1220026463455817E-4</c:v>
                </c:pt>
                <c:pt idx="569">
                  <c:v>-5.1225745830712631E-4</c:v>
                </c:pt>
                <c:pt idx="570">
                  <c:v>-5.123144286348515E-4</c:v>
                </c:pt>
                <c:pt idx="571">
                  <c:v>-5.1237117692344667E-4</c:v>
                </c:pt>
                <c:pt idx="572">
                  <c:v>-5.1242770446846921E-4</c:v>
                </c:pt>
                <c:pt idx="573">
                  <c:v>-5.1248401255541819E-4</c:v>
                </c:pt>
                <c:pt idx="574">
                  <c:v>-5.1254010245981919E-4</c:v>
                </c:pt>
                <c:pt idx="575">
                  <c:v>-5.125959754473451E-4</c:v>
                </c:pt>
                <c:pt idx="576">
                  <c:v>-5.1265163277389658E-4</c:v>
                </c:pt>
                <c:pt idx="577">
                  <c:v>-5.1270707568569084E-4</c:v>
                </c:pt>
                <c:pt idx="578">
                  <c:v>-5.1276230541936433E-4</c:v>
                </c:pt>
                <c:pt idx="579">
                  <c:v>-5.1281732320207051E-4</c:v>
                </c:pt>
                <c:pt idx="580">
                  <c:v>-5.1287213025154766E-4</c:v>
                </c:pt>
                <c:pt idx="581">
                  <c:v>-5.1292672777623351E-4</c:v>
                </c:pt>
                <c:pt idx="582">
                  <c:v>-5.1298111697534101E-4</c:v>
                </c:pt>
                <c:pt idx="583">
                  <c:v>-5.1303529903894986E-4</c:v>
                </c:pt>
                <c:pt idx="584">
                  <c:v>-5.1308927514809191E-4</c:v>
                </c:pt>
                <c:pt idx="585">
                  <c:v>-5.1314304647483383E-4</c:v>
                </c:pt>
                <c:pt idx="586">
                  <c:v>-5.1319661418237092E-4</c:v>
                </c:pt>
                <c:pt idx="587">
                  <c:v>-5.1324997942510441E-4</c:v>
                </c:pt>
                <c:pt idx="588">
                  <c:v>-5.1330314334872037E-4</c:v>
                </c:pt>
                <c:pt idx="589">
                  <c:v>-5.1335610709028778E-4</c:v>
                </c:pt>
                <c:pt idx="590">
                  <c:v>-5.1340887177832057E-4</c:v>
                </c:pt>
                <c:pt idx="591">
                  <c:v>-5.1346143853286887E-4</c:v>
                </c:pt>
                <c:pt idx="592">
                  <c:v>-5.1351380846558772E-4</c:v>
                </c:pt>
                <c:pt idx="593">
                  <c:v>-5.1356598267983692E-4</c:v>
                </c:pt>
                <c:pt idx="594">
                  <c:v>-5.1361796227073495E-4</c:v>
                </c:pt>
                <c:pt idx="595">
                  <c:v>-5.1366974832524608E-4</c:v>
                </c:pt>
                <c:pt idx="596">
                  <c:v>-5.1372134192226163E-4</c:v>
                </c:pt>
                <c:pt idx="597">
                  <c:v>-5.1377274413265666E-4</c:v>
                </c:pt>
                <c:pt idx="598">
                  <c:v>-5.1382395601939099E-4</c:v>
                </c:pt>
                <c:pt idx="599">
                  <c:v>-5.138749786375602E-4</c:v>
                </c:pt>
                <c:pt idx="600">
                  <c:v>-5.1392581303446997E-4</c:v>
                </c:pt>
                <c:pt idx="601">
                  <c:v>-5.1397646024972101E-4</c:v>
                </c:pt>
                <c:pt idx="602">
                  <c:v>-5.1402692131526898E-4</c:v>
                </c:pt>
                <c:pt idx="603">
                  <c:v>-5.1407719725550267E-4</c:v>
                </c:pt>
                <c:pt idx="604">
                  <c:v>-5.1412728908729812E-4</c:v>
                </c:pt>
                <c:pt idx="605">
                  <c:v>-5.1417719782010664E-4</c:v>
                </c:pt>
                <c:pt idx="606">
                  <c:v>-5.14226924456006E-4</c:v>
                </c:pt>
                <c:pt idx="607">
                  <c:v>-5.1427646998978692E-4</c:v>
                </c:pt>
                <c:pt idx="608">
                  <c:v>-5.1432583540899496E-4</c:v>
                </c:pt>
                <c:pt idx="609">
                  <c:v>-5.1437502169401125E-4</c:v>
                </c:pt>
                <c:pt idx="610">
                  <c:v>-5.1442402981811952E-4</c:v>
                </c:pt>
                <c:pt idx="611">
                  <c:v>-5.1447286074756153E-4</c:v>
                </c:pt>
                <c:pt idx="612">
                  <c:v>-5.1452151544160345E-4</c:v>
                </c:pt>
                <c:pt idx="613">
                  <c:v>-5.1456999485260588E-4</c:v>
                </c:pt>
                <c:pt idx="614">
                  <c:v>-5.1461829992606998E-4</c:v>
                </c:pt>
                <c:pt idx="615">
                  <c:v>-5.1466643160072358E-4</c:v>
                </c:pt>
                <c:pt idx="616">
                  <c:v>-5.1471439080854958E-4</c:v>
                </c:pt>
                <c:pt idx="617">
                  <c:v>-5.1476217847487571E-4</c:v>
                </c:pt>
                <c:pt idx="618">
                  <c:v>-5.1480979551842064E-4</c:v>
                </c:pt>
                <c:pt idx="619">
                  <c:v>-5.1485724285135054E-4</c:v>
                </c:pt>
                <c:pt idx="620">
                  <c:v>-5.1490452137934405E-4</c:v>
                </c:pt>
                <c:pt idx="621">
                  <c:v>-5.1495163200164138E-4</c:v>
                </c:pt>
                <c:pt idx="622">
                  <c:v>-5.1499857561111933E-4</c:v>
                </c:pt>
                <c:pt idx="623">
                  <c:v>-5.1504535309432006E-4</c:v>
                </c:pt>
                <c:pt idx="624">
                  <c:v>-5.1509196533153266E-4</c:v>
                </c:pt>
                <c:pt idx="625">
                  <c:v>-5.1513841319683401E-4</c:v>
                </c:pt>
                <c:pt idx="626">
                  <c:v>-5.1518469755814484E-4</c:v>
                </c:pt>
                <c:pt idx="627">
                  <c:v>-5.1523081927729421E-4</c:v>
                </c:pt>
                <c:pt idx="628">
                  <c:v>-5.1527677921005689E-4</c:v>
                </c:pt>
                <c:pt idx="629">
                  <c:v>-5.1532257820621449E-4</c:v>
                </c:pt>
                <c:pt idx="630">
                  <c:v>-5.15368217109615E-4</c:v>
                </c:pt>
                <c:pt idx="631">
                  <c:v>-5.1541369675821324E-4</c:v>
                </c:pt>
                <c:pt idx="632">
                  <c:v>-5.1545901798412115E-4</c:v>
                </c:pt>
                <c:pt idx="633">
                  <c:v>-5.1550418161366927E-4</c:v>
                </c:pt>
                <c:pt idx="634">
                  <c:v>-5.1554918846745076E-4</c:v>
                </c:pt>
                <c:pt idx="635">
                  <c:v>-5.1559403936037094E-4</c:v>
                </c:pt>
                <c:pt idx="636">
                  <c:v>-5.1563873510169827E-4</c:v>
                </c:pt>
                <c:pt idx="637">
                  <c:v>-5.1568327649510889E-4</c:v>
                </c:pt>
                <c:pt idx="638">
                  <c:v>-5.1572766433873886E-4</c:v>
                </c:pt>
                <c:pt idx="639">
                  <c:v>-5.1577189942523865E-4</c:v>
                </c:pt>
                <c:pt idx="640">
                  <c:v>-5.1581598254179606E-4</c:v>
                </c:pt>
                <c:pt idx="641">
                  <c:v>-5.1585991447021323E-4</c:v>
                </c:pt>
                <c:pt idx="642">
                  <c:v>-5.159036959869359E-4</c:v>
                </c:pt>
                <c:pt idx="643">
                  <c:v>-5.1594732786309941E-4</c:v>
                </c:pt>
                <c:pt idx="644">
                  <c:v>-5.1599081086457625E-4</c:v>
                </c:pt>
                <c:pt idx="645">
                  <c:v>-5.1603414575202575E-4</c:v>
                </c:pt>
                <c:pt idx="646">
                  <c:v>-5.1607733328093344E-4</c:v>
                </c:pt>
                <c:pt idx="647">
                  <c:v>-5.161203742016482E-4</c:v>
                </c:pt>
                <c:pt idx="648">
                  <c:v>-5.1616326925944215E-4</c:v>
                </c:pt>
                <c:pt idx="649">
                  <c:v>-5.1620601919454175E-4</c:v>
                </c:pt>
                <c:pt idx="650">
                  <c:v>-5.1624862474217127E-4</c:v>
                </c:pt>
                <c:pt idx="651">
                  <c:v>-5.1629108663259703E-4</c:v>
                </c:pt>
                <c:pt idx="652">
                  <c:v>-5.1633340559117198E-4</c:v>
                </c:pt>
                <c:pt idx="653">
                  <c:v>-5.1637558233837361E-4</c:v>
                </c:pt>
                <c:pt idx="654">
                  <c:v>-5.164176175898442E-4</c:v>
                </c:pt>
                <c:pt idx="655">
                  <c:v>-5.1645951205642898E-4</c:v>
                </c:pt>
                <c:pt idx="656">
                  <c:v>-5.1650126644421982E-4</c:v>
                </c:pt>
                <c:pt idx="657">
                  <c:v>-5.1654288145460618E-4</c:v>
                </c:pt>
                <c:pt idx="658">
                  <c:v>-5.1658435778429183E-4</c:v>
                </c:pt>
                <c:pt idx="659">
                  <c:v>-5.1662569612534275E-4</c:v>
                </c:pt>
                <c:pt idx="660">
                  <c:v>-5.1666689716523473E-4</c:v>
                </c:pt>
                <c:pt idx="661">
                  <c:v>-5.1670796158688156E-4</c:v>
                </c:pt>
                <c:pt idx="662">
                  <c:v>-5.1674889006867526E-4</c:v>
                </c:pt>
                <c:pt idx="663">
                  <c:v>-5.1678968328452881E-4</c:v>
                </c:pt>
                <c:pt idx="664">
                  <c:v>-5.16830341903894E-4</c:v>
                </c:pt>
                <c:pt idx="665">
                  <c:v>-5.1687086659183052E-4</c:v>
                </c:pt>
                <c:pt idx="666">
                  <c:v>-5.1691125800901086E-4</c:v>
                </c:pt>
                <c:pt idx="667">
                  <c:v>-5.1695151681177293E-4</c:v>
                </c:pt>
                <c:pt idx="668">
                  <c:v>-5.1699164365215822E-4</c:v>
                </c:pt>
                <c:pt idx="669">
                  <c:v>-5.1703163917792786E-4</c:v>
                </c:pt>
                <c:pt idx="670">
                  <c:v>-5.1707150403261699E-4</c:v>
                </c:pt>
                <c:pt idx="671">
                  <c:v>-5.1711123885556836E-4</c:v>
                </c:pt>
                <c:pt idx="672">
                  <c:v>-5.171508442819528E-4</c:v>
                </c:pt>
                <c:pt idx="673">
                  <c:v>-5.1719032094280928E-4</c:v>
                </c:pt>
                <c:pt idx="674">
                  <c:v>-5.1722966946508712E-4</c:v>
                </c:pt>
                <c:pt idx="675">
                  <c:v>-5.1726889047167186E-4</c:v>
                </c:pt>
                <c:pt idx="676">
                  <c:v>-5.1730798458140973E-4</c:v>
                </c:pt>
                <c:pt idx="677">
                  <c:v>-5.173469524091611E-4</c:v>
                </c:pt>
                <c:pt idx="678">
                  <c:v>-5.173857945658108E-4</c:v>
                </c:pt>
                <c:pt idx="679">
                  <c:v>-5.1742451165831353E-4</c:v>
                </c:pt>
                <c:pt idx="680">
                  <c:v>-5.1746310428972314E-4</c:v>
                </c:pt>
                <c:pt idx="681">
                  <c:v>-5.1750157305922005E-4</c:v>
                </c:pt>
                <c:pt idx="682">
                  <c:v>-5.1753991856214737E-4</c:v>
                </c:pt>
                <c:pt idx="683">
                  <c:v>-5.1757814139003638E-4</c:v>
                </c:pt>
                <c:pt idx="684">
                  <c:v>-5.1761624213063719E-4</c:v>
                </c:pt>
                <c:pt idx="685">
                  <c:v>-5.1765422136795607E-4</c:v>
                </c:pt>
                <c:pt idx="686">
                  <c:v>-5.1769207968228046E-4</c:v>
                </c:pt>
                <c:pt idx="687">
                  <c:v>-5.177298176502049E-4</c:v>
                </c:pt>
                <c:pt idx="688">
                  <c:v>-5.1776743584466931E-4</c:v>
                </c:pt>
                <c:pt idx="689">
                  <c:v>-5.1780493483497589E-4</c:v>
                </c:pt>
                <c:pt idx="690">
                  <c:v>-5.1784231518682696E-4</c:v>
                </c:pt>
                <c:pt idx="691">
                  <c:v>-5.1787957746235577E-4</c:v>
                </c:pt>
                <c:pt idx="692">
                  <c:v>-5.1791672222014089E-4</c:v>
                </c:pt>
                <c:pt idx="693">
                  <c:v>-5.1795375001525241E-4</c:v>
                </c:pt>
                <c:pt idx="694">
                  <c:v>-5.1799066139926258E-4</c:v>
                </c:pt>
                <c:pt idx="695">
                  <c:v>-5.1802745692028829E-4</c:v>
                </c:pt>
                <c:pt idx="696">
                  <c:v>-5.1806413712300375E-4</c:v>
                </c:pt>
                <c:pt idx="697">
                  <c:v>-5.1810070254867599E-4</c:v>
                </c:pt>
                <c:pt idx="698">
                  <c:v>-5.1813715373519537E-4</c:v>
                </c:pt>
                <c:pt idx="699">
                  <c:v>-5.1817349121709199E-4</c:v>
                </c:pt>
                <c:pt idx="700">
                  <c:v>-5.1820971552556528E-4</c:v>
                </c:pt>
                <c:pt idx="701">
                  <c:v>-5.1824582718851416E-4</c:v>
                </c:pt>
                <c:pt idx="702">
                  <c:v>-5.1828182673055597E-4</c:v>
                </c:pt>
                <c:pt idx="703">
                  <c:v>-5.1831771467306174E-4</c:v>
                </c:pt>
                <c:pt idx="704">
                  <c:v>-5.1835349153416465E-4</c:v>
                </c:pt>
                <c:pt idx="705">
                  <c:v>-5.1838915782880511E-4</c:v>
                </c:pt>
                <c:pt idx="706">
                  <c:v>-5.1842471406874204E-4</c:v>
                </c:pt>
                <c:pt idx="707">
                  <c:v>-5.1846016076257902E-4</c:v>
                </c:pt>
                <c:pt idx="708">
                  <c:v>-5.184954984157954E-4</c:v>
                </c:pt>
                <c:pt idx="709">
                  <c:v>-5.1853072753075657E-4</c:v>
                </c:pt>
                <c:pt idx="710">
                  <c:v>-5.1856584860675737E-4</c:v>
                </c:pt>
                <c:pt idx="711">
                  <c:v>-5.1860086214002867E-4</c:v>
                </c:pt>
                <c:pt idx="712">
                  <c:v>-5.1863576862376905E-4</c:v>
                </c:pt>
                <c:pt idx="713">
                  <c:v>-5.1867056854816411E-4</c:v>
                </c:pt>
                <c:pt idx="714">
                  <c:v>-5.1870526240041319E-4</c:v>
                </c:pt>
                <c:pt idx="715">
                  <c:v>-5.1873985066474497E-4</c:v>
                </c:pt>
                <c:pt idx="716">
                  <c:v>-5.1877433382245704E-4</c:v>
                </c:pt>
                <c:pt idx="717">
                  <c:v>-5.1880871235191091E-4</c:v>
                </c:pt>
                <c:pt idx="718">
                  <c:v>-5.1884298672858246E-4</c:v>
                </c:pt>
                <c:pt idx="719">
                  <c:v>-5.1887715742506663E-4</c:v>
                </c:pt>
                <c:pt idx="720">
                  <c:v>-5.1891122491109901E-4</c:v>
                </c:pt>
                <c:pt idx="721">
                  <c:v>-5.1894518965358465E-4</c:v>
                </c:pt>
                <c:pt idx="722">
                  <c:v>-5.1897905211662062E-4</c:v>
                </c:pt>
                <c:pt idx="723">
                  <c:v>-5.1901281276151045E-4</c:v>
                </c:pt>
                <c:pt idx="724">
                  <c:v>-5.1904647204678816E-4</c:v>
                </c:pt>
                <c:pt idx="725">
                  <c:v>-5.1908003042823079E-4</c:v>
                </c:pt>
                <c:pt idx="726">
                  <c:v>-5.1911348835889833E-4</c:v>
                </c:pt>
                <c:pt idx="727">
                  <c:v>-5.1914684628914202E-4</c:v>
                </c:pt>
                <c:pt idx="728">
                  <c:v>-5.1918010466661365E-4</c:v>
                </c:pt>
                <c:pt idx="729">
                  <c:v>-5.1921326393630557E-4</c:v>
                </c:pt>
                <c:pt idx="730">
                  <c:v>-5.1924632454056544E-4</c:v>
                </c:pt>
                <c:pt idx="731">
                  <c:v>-5.1927928691910446E-4</c:v>
                </c:pt>
                <c:pt idx="732">
                  <c:v>-5.1931215150902697E-4</c:v>
                </c:pt>
                <c:pt idx="733">
                  <c:v>-5.1934491874484911E-4</c:v>
                </c:pt>
                <c:pt idx="734">
                  <c:v>-5.193775890585179E-4</c:v>
                </c:pt>
                <c:pt idx="735">
                  <c:v>-5.1941016287942695E-4</c:v>
                </c:pt>
                <c:pt idx="736">
                  <c:v>-5.1944264063443673E-4</c:v>
                </c:pt>
                <c:pt idx="737">
                  <c:v>-5.1947502274789573E-4</c:v>
                </c:pt>
                <c:pt idx="738">
                  <c:v>-5.1950730964164869E-4</c:v>
                </c:pt>
                <c:pt idx="739">
                  <c:v>-5.195395017350776E-4</c:v>
                </c:pt>
                <c:pt idx="740">
                  <c:v>-5.1957159944509635E-4</c:v>
                </c:pt>
                <c:pt idx="741">
                  <c:v>-5.196036031861758E-4</c:v>
                </c:pt>
                <c:pt idx="742">
                  <c:v>-5.1963551337036668E-4</c:v>
                </c:pt>
                <c:pt idx="743">
                  <c:v>-5.1966733040731948E-4</c:v>
                </c:pt>
                <c:pt idx="744">
                  <c:v>-5.1969905470428438E-4</c:v>
                </c:pt>
                <c:pt idx="745">
                  <c:v>-5.1973068666614976E-4</c:v>
                </c:pt>
                <c:pt idx="746">
                  <c:v>-5.197622266954505E-4</c:v>
                </c:pt>
                <c:pt idx="747">
                  <c:v>-5.1979367519238101E-4</c:v>
                </c:pt>
                <c:pt idx="748">
                  <c:v>-5.1982503255481834E-4</c:v>
                </c:pt>
                <c:pt idx="749">
                  <c:v>-5.1985629917834092E-4</c:v>
                </c:pt>
                <c:pt idx="750">
                  <c:v>-5.1988747545622942E-4</c:v>
                </c:pt>
                <c:pt idx="751">
                  <c:v>-5.1991856177950905E-4</c:v>
                </c:pt>
                <c:pt idx="752">
                  <c:v>-5.1994955853694143E-4</c:v>
                </c:pt>
                <c:pt idx="753">
                  <c:v>-5.1998046611505689E-4</c:v>
                </c:pt>
                <c:pt idx="754">
                  <c:v>-5.2001128489816497E-4</c:v>
                </c:pt>
                <c:pt idx="755">
                  <c:v>-5.2004201526836531E-4</c:v>
                </c:pt>
                <c:pt idx="756">
                  <c:v>-5.2007265760557113E-4</c:v>
                </c:pt>
                <c:pt idx="757">
                  <c:v>-5.2010321228752529E-4</c:v>
                </c:pt>
                <c:pt idx="758">
                  <c:v>-5.2013367968980768E-4</c:v>
                </c:pt>
                <c:pt idx="759">
                  <c:v>-5.2016406018585461E-4</c:v>
                </c:pt>
                <c:pt idx="760">
                  <c:v>-5.20194354146982E-4</c:v>
                </c:pt>
                <c:pt idx="761">
                  <c:v>-5.2022456194238814E-4</c:v>
                </c:pt>
                <c:pt idx="762">
                  <c:v>-5.2025468393917726E-4</c:v>
                </c:pt>
                <c:pt idx="763">
                  <c:v>-5.20284720502365E-4</c:v>
                </c:pt>
                <c:pt idx="764">
                  <c:v>-5.2031467199490516E-4</c:v>
                </c:pt>
                <c:pt idx="765">
                  <c:v>-5.2034453877769949E-4</c:v>
                </c:pt>
                <c:pt idx="766">
                  <c:v>-5.2037432120960524E-4</c:v>
                </c:pt>
                <c:pt idx="767">
                  <c:v>-5.2040401964745979E-4</c:v>
                </c:pt>
                <c:pt idx="768">
                  <c:v>-5.2043363444609163E-4</c:v>
                </c:pt>
                <c:pt idx="769">
                  <c:v>-5.2046316595832898E-4</c:v>
                </c:pt>
                <c:pt idx="770">
                  <c:v>-5.2049261453502346E-4</c:v>
                </c:pt>
                <c:pt idx="771">
                  <c:v>-5.20521980525053E-4</c:v>
                </c:pt>
                <c:pt idx="772">
                  <c:v>-5.2055126427535015E-4</c:v>
                </c:pt>
                <c:pt idx="773">
                  <c:v>-5.2058046613089601E-4</c:v>
                </c:pt>
                <c:pt idx="774">
                  <c:v>-5.2060958643475395E-4</c:v>
                </c:pt>
                <c:pt idx="775">
                  <c:v>-5.2063862552806763E-4</c:v>
                </c:pt>
                <c:pt idx="776">
                  <c:v>-5.2066758375008293E-4</c:v>
                </c:pt>
                <c:pt idx="777">
                  <c:v>-5.2069646143816433E-4</c:v>
                </c:pt>
                <c:pt idx="778">
                  <c:v>-5.2072525892779184E-4</c:v>
                </c:pt>
                <c:pt idx="779">
                  <c:v>-5.2075397655259128E-4</c:v>
                </c:pt>
                <c:pt idx="780">
                  <c:v>-5.2078261464434162E-4</c:v>
                </c:pt>
                <c:pt idx="781">
                  <c:v>-5.2081117353298294E-4</c:v>
                </c:pt>
                <c:pt idx="782">
                  <c:v>-5.2083965354663103E-4</c:v>
                </c:pt>
                <c:pt idx="783">
                  <c:v>-5.2086805501160385E-4</c:v>
                </c:pt>
                <c:pt idx="784">
                  <c:v>-5.2089637825240441E-4</c:v>
                </c:pt>
                <c:pt idx="785">
                  <c:v>-5.2092462359176533E-4</c:v>
                </c:pt>
                <c:pt idx="786">
                  <c:v>-5.2095279135063463E-4</c:v>
                </c:pt>
                <c:pt idx="787">
                  <c:v>-5.2098088184820935E-4</c:v>
                </c:pt>
                <c:pt idx="788">
                  <c:v>-5.2100889540193499E-4</c:v>
                </c:pt>
                <c:pt idx="789">
                  <c:v>-5.2103683232751518E-4</c:v>
                </c:pt>
                <c:pt idx="790">
                  <c:v>-5.2106469293893519E-4</c:v>
                </c:pt>
                <c:pt idx="791">
                  <c:v>-5.2109247754846195E-4</c:v>
                </c:pt>
                <c:pt idx="792">
                  <c:v>-5.2112018646667145E-4</c:v>
                </c:pt>
                <c:pt idx="793">
                  <c:v>-5.2114782000243522E-4</c:v>
                </c:pt>
                <c:pt idx="794">
                  <c:v>-5.2117537846295685E-4</c:v>
                </c:pt>
                <c:pt idx="795">
                  <c:v>-5.2120286215377102E-4</c:v>
                </c:pt>
                <c:pt idx="796">
                  <c:v>-5.2123027137875033E-4</c:v>
                </c:pt>
                <c:pt idx="797">
                  <c:v>-5.212576064401325E-4</c:v>
                </c:pt>
                <c:pt idx="798">
                  <c:v>-5.2128486763851865E-4</c:v>
                </c:pt>
                <c:pt idx="799">
                  <c:v>-5.2131205527288199E-4</c:v>
                </c:pt>
                <c:pt idx="800">
                  <c:v>-5.2133916964059042E-4</c:v>
                </c:pt>
                <c:pt idx="801">
                  <c:v>-5.2136621103741182E-4</c:v>
                </c:pt>
                <c:pt idx="802">
                  <c:v>-5.2139317975751778E-4</c:v>
                </c:pt>
                <c:pt idx="803">
                  <c:v>-5.2142007609350962E-4</c:v>
                </c:pt>
                <c:pt idx="804">
                  <c:v>-5.214469003364141E-4</c:v>
                </c:pt>
                <c:pt idx="805">
                  <c:v>-5.2147365277570008E-4</c:v>
                </c:pt>
                <c:pt idx="806">
                  <c:v>-5.2150033369929014E-4</c:v>
                </c:pt>
                <c:pt idx="807">
                  <c:v>-5.2152694339356847E-4</c:v>
                </c:pt>
                <c:pt idx="808">
                  <c:v>-5.2155348214339814E-4</c:v>
                </c:pt>
                <c:pt idx="809">
                  <c:v>-5.2157995023211607E-4</c:v>
                </c:pt>
                <c:pt idx="810">
                  <c:v>-5.2160634794155359E-4</c:v>
                </c:pt>
                <c:pt idx="811">
                  <c:v>-5.2163267555205717E-4</c:v>
                </c:pt>
                <c:pt idx="812">
                  <c:v>-5.2165893334246596E-4</c:v>
                </c:pt>
                <c:pt idx="813">
                  <c:v>-5.2168512159016765E-4</c:v>
                </c:pt>
                <c:pt idx="814">
                  <c:v>-5.217112405710556E-4</c:v>
                </c:pt>
                <c:pt idx="815">
                  <c:v>-5.2173729055958657E-4</c:v>
                </c:pt>
                <c:pt idx="816">
                  <c:v>-5.21763271828759E-4</c:v>
                </c:pt>
                <c:pt idx="817">
                  <c:v>-5.2178918465013203E-4</c:v>
                </c:pt>
                <c:pt idx="818">
                  <c:v>-5.2181502929383983E-4</c:v>
                </c:pt>
                <c:pt idx="819">
                  <c:v>-5.218408060286017E-4</c:v>
                </c:pt>
                <c:pt idx="820">
                  <c:v>-5.2186651512171596E-4</c:v>
                </c:pt>
                <c:pt idx="821">
                  <c:v>-5.2189215683908776E-4</c:v>
                </c:pt>
                <c:pt idx="822">
                  <c:v>-5.2191773144522557E-4</c:v>
                </c:pt>
                <c:pt idx="823">
                  <c:v>-5.2194323920325429E-4</c:v>
                </c:pt>
                <c:pt idx="824">
                  <c:v>-5.2196868037493547E-4</c:v>
                </c:pt>
                <c:pt idx="825">
                  <c:v>-5.2199405522065391E-4</c:v>
                </c:pt>
                <c:pt idx="826">
                  <c:v>-5.22019363999442E-4</c:v>
                </c:pt>
                <c:pt idx="827">
                  <c:v>-5.220446069689877E-4</c:v>
                </c:pt>
                <c:pt idx="828">
                  <c:v>-5.2206978438563804E-4</c:v>
                </c:pt>
                <c:pt idx="829">
                  <c:v>-5.2209489650441071E-4</c:v>
                </c:pt>
                <c:pt idx="830">
                  <c:v>-5.2211994357900012E-4</c:v>
                </c:pt>
                <c:pt idx="831">
                  <c:v>-5.2214492586179825E-4</c:v>
                </c:pt>
                <c:pt idx="832">
                  <c:v>-5.2216984360388212E-4</c:v>
                </c:pt>
                <c:pt idx="833">
                  <c:v>-5.2219469705503221E-4</c:v>
                </c:pt>
                <c:pt idx="834">
                  <c:v>-5.2221948646374904E-4</c:v>
                </c:pt>
                <c:pt idx="835">
                  <c:v>-5.2224421207725739E-4</c:v>
                </c:pt>
                <c:pt idx="836">
                  <c:v>-5.2226887414149486E-4</c:v>
                </c:pt>
                <c:pt idx="837">
                  <c:v>-5.222934729011533E-4</c:v>
                </c:pt>
                <c:pt idx="838">
                  <c:v>-5.2231800859965844E-4</c:v>
                </c:pt>
                <c:pt idx="839">
                  <c:v>-5.2234248147919925E-4</c:v>
                </c:pt>
                <c:pt idx="840">
                  <c:v>-5.2236689178071624E-4</c:v>
                </c:pt>
                <c:pt idx="841">
                  <c:v>-5.2239123974392944E-4</c:v>
                </c:pt>
                <c:pt idx="842">
                  <c:v>-5.2241552560732376E-4</c:v>
                </c:pt>
                <c:pt idx="843">
                  <c:v>-5.2243974960818236E-4</c:v>
                </c:pt>
                <c:pt idx="844">
                  <c:v>-5.2246391198257618E-4</c:v>
                </c:pt>
                <c:pt idx="845">
                  <c:v>-5.2248801296537117E-4</c:v>
                </c:pt>
                <c:pt idx="846">
                  <c:v>-5.225120527902439E-4</c:v>
                </c:pt>
                <c:pt idx="847">
                  <c:v>-5.2253603168969306E-4</c:v>
                </c:pt>
                <c:pt idx="848">
                  <c:v>-5.2255994989503711E-4</c:v>
                </c:pt>
                <c:pt idx="849">
                  <c:v>-5.2258380763641648E-4</c:v>
                </c:pt>
                <c:pt idx="850">
                  <c:v>-5.2260760514281945E-4</c:v>
                </c:pt>
                <c:pt idx="851">
                  <c:v>-5.2263134264207711E-4</c:v>
                </c:pt>
                <c:pt idx="852">
                  <c:v>-5.2265502036087218E-4</c:v>
                </c:pt>
                <c:pt idx="853">
                  <c:v>-5.2267863852474398E-4</c:v>
                </c:pt>
                <c:pt idx="854">
                  <c:v>-5.2270219735810598E-4</c:v>
                </c:pt>
                <c:pt idx="855">
                  <c:v>-5.2272569708423694E-4</c:v>
                </c:pt>
                <c:pt idx="856">
                  <c:v>-5.2274913792530874E-4</c:v>
                </c:pt>
                <c:pt idx="857">
                  <c:v>-5.2277252010236831E-4</c:v>
                </c:pt>
                <c:pt idx="858">
                  <c:v>-5.2279584383536275E-4</c:v>
                </c:pt>
                <c:pt idx="859">
                  <c:v>-5.2281910934313741E-4</c:v>
                </c:pt>
                <c:pt idx="860">
                  <c:v>-5.2284231684346068E-4</c:v>
                </c:pt>
                <c:pt idx="861">
                  <c:v>-5.2286546655299466E-4</c:v>
                </c:pt>
                <c:pt idx="862">
                  <c:v>-5.2288855868734183E-4</c:v>
                </c:pt>
                <c:pt idx="863">
                  <c:v>-5.2291159346102298E-4</c:v>
                </c:pt>
                <c:pt idx="864">
                  <c:v>-5.2293457108750418E-4</c:v>
                </c:pt>
                <c:pt idx="865">
                  <c:v>-5.2295749177917934E-4</c:v>
                </c:pt>
                <c:pt idx="866">
                  <c:v>-5.2298035574740412E-4</c:v>
                </c:pt>
                <c:pt idx="867">
                  <c:v>-5.2300316320248253E-4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CA5-48C7-82F5-0E684C3D1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  <c:extLst>
          <c:ext xmlns:c15="http://schemas.microsoft.com/office/drawing/2012/chart" uri="{02D57815-91ED-43cb-92C2-25804820EDAC}">
            <c15:filteredScatterSeries>
              <c15:ser>
                <c:idx val="9"/>
                <c:order val="5"/>
                <c:tx>
                  <c:strRef>
                    <c:extLst>
                      <c:ext uri="{02D57815-91ED-43cb-92C2-25804820EDAC}">
                        <c15:formulaRef>
                          <c15:sqref>'ArcTan x_z'!$L$1:$L$2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ArcTan(x/z)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'ArcTan x_z'!$A$3:$A$870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'ArcTan x_z'!$L$3:$L$870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6CA5-48C7-82F5-0E684C3D1F6D}"/>
                  </c:ext>
                </c:extLst>
              </c15:ser>
            </c15:filteredScatterSeries>
            <c15:filteredScatterSeries>
              <c15:ser>
                <c:idx val="12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x_z'!$N$1:$N$2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ArcTan(x/z)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CA5-48C7-82F5-0E684C3D1F6D}"/>
                  </c:ext>
                </c:extLst>
              </c15:ser>
            </c15:filteredScatterSeries>
            <c15:filteredScatterSeries>
              <c15:ser>
                <c:idx val="14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x_z'!$P$1:$P$2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ArcTan(x/z)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CA5-48C7-82F5-0E684C3D1F6D}"/>
                  </c:ext>
                </c:extLst>
              </c15:ser>
            </c15:filteredScatterSeries>
          </c:ext>
        </c:extLst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  <c:max val="1.0000000000000002E-3"/>
          <c:min val="-3.0000000000000009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 </a:t>
                </a:r>
                <a:r>
                  <a:rPr lang="en-US" baseline="0"/>
                  <a:t>[mrad]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vertical </a:t>
            </a:r>
            <a:r>
              <a:rPr lang="en-US" dirty="0"/>
              <a:t>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'ArcTan y_z'!$A$1</c:f>
              <c:strCache>
                <c:ptCount val="1"/>
                <c:pt idx="0">
                  <c:v>0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87"/>
              <c:layout>
                <c:manualLayout>
                  <c:x val="-4.3478260869565216E-2"/>
                  <c:y val="0.122582984819841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5E-4627-9787-D97D824F575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'ArcTan y_z'!$A$3:$A$870</c:f>
              <c:numCache>
                <c:formatCode>0.00E+00</c:formatCode>
                <c:ptCount val="868"/>
                <c:pt idx="0">
                  <c:v>8.4017742977036803E-6</c:v>
                </c:pt>
                <c:pt idx="1">
                  <c:v>1.6139130875308399E-5</c:v>
                </c:pt>
                <c:pt idx="2">
                  <c:v>2.6378602442109501E-5</c:v>
                </c:pt>
                <c:pt idx="3">
                  <c:v>4.29982263410888E-5</c:v>
                </c:pt>
                <c:pt idx="4">
                  <c:v>6.97401176152246E-5</c:v>
                </c:pt>
                <c:pt idx="5">
                  <c:v>1.03996301741294E-4</c:v>
                </c:pt>
                <c:pt idx="6">
                  <c:v>1.4577335721267399E-4</c:v>
                </c:pt>
                <c:pt idx="7">
                  <c:v>1.9507929559270699E-4</c:v>
                </c:pt>
                <c:pt idx="8">
                  <c:v>2.5192355636021802E-4</c:v>
                </c:pt>
                <c:pt idx="9">
                  <c:v>3.1631700078942201E-4</c:v>
                </c:pt>
                <c:pt idx="10">
                  <c:v>3.8827189775534802E-4</c:v>
                </c:pt>
                <c:pt idx="11">
                  <c:v>4.6780184243915202E-4</c:v>
                </c:pt>
                <c:pt idx="12">
                  <c:v>5.5492167167065496E-4</c:v>
                </c:pt>
                <c:pt idx="13">
                  <c:v>6.4964743589048695E-4</c:v>
                </c:pt>
                <c:pt idx="14">
                  <c:v>7.51996375158875E-4</c:v>
                </c:pt>
                <c:pt idx="15">
                  <c:v>8.6198684687947098E-4</c:v>
                </c:pt>
                <c:pt idx="16">
                  <c:v>9.7963808044167189E-4</c:v>
                </c:pt>
                <c:pt idx="17">
                  <c:v>1.10497004331381E-3</c:v>
                </c:pt>
                <c:pt idx="18">
                  <c:v>1.2380033879739901E-3</c:v>
                </c:pt>
                <c:pt idx="19">
                  <c:v>1.3787591545865599E-3</c:v>
                </c:pt>
                <c:pt idx="20">
                  <c:v>1.52725819507426E-3</c:v>
                </c:pt>
                <c:pt idx="21">
                  <c:v>1.68352125344058E-3</c:v>
                </c:pt>
                <c:pt idx="22">
                  <c:v>1.84756989399365E-3</c:v>
                </c:pt>
                <c:pt idx="23">
                  <c:v>2.0194286768855899E-3</c:v>
                </c:pt>
                <c:pt idx="24">
                  <c:v>2.1991262761206199E-3</c:v>
                </c:pt>
                <c:pt idx="25">
                  <c:v>2.38669910188908E-3</c:v>
                </c:pt>
                <c:pt idx="26">
                  <c:v>2.5821955385832698E-3</c:v>
                </c:pt>
                <c:pt idx="27">
                  <c:v>2.7856759808809299E-3</c:v>
                </c:pt>
                <c:pt idx="28">
                  <c:v>2.9972110021734902E-3</c:v>
                </c:pt>
                <c:pt idx="29">
                  <c:v>3.2168807883894302E-3</c:v>
                </c:pt>
                <c:pt idx="30">
                  <c:v>3.44477238125424E-3</c:v>
                </c:pt>
                <c:pt idx="31">
                  <c:v>3.6809758904261598E-3</c:v>
                </c:pt>
                <c:pt idx="32">
                  <c:v>3.9255839985444197E-3</c:v>
                </c:pt>
                <c:pt idx="33">
                  <c:v>4.1786919470393202E-3</c:v>
                </c:pt>
                <c:pt idx="34">
                  <c:v>4.4403976383332504E-3</c:v>
                </c:pt>
                <c:pt idx="35">
                  <c:v>4.7108017508668103E-3</c:v>
                </c:pt>
                <c:pt idx="36">
                  <c:v>4.9900079392615404E-3</c:v>
                </c:pt>
                <c:pt idx="37">
                  <c:v>5.27812254445955E-3</c:v>
                </c:pt>
                <c:pt idx="38">
                  <c:v>5.5752539530974704E-3</c:v>
                </c:pt>
                <c:pt idx="39">
                  <c:v>5.8815121738952196E-3</c:v>
                </c:pt>
                <c:pt idx="40">
                  <c:v>6.1970085016863196E-3</c:v>
                </c:pt>
                <c:pt idx="41">
                  <c:v>6.5218551104582302E-3</c:v>
                </c:pt>
                <c:pt idx="42">
                  <c:v>6.8561650693137804E-3</c:v>
                </c:pt>
                <c:pt idx="43">
                  <c:v>7.2000526875733301E-3</c:v>
                </c:pt>
                <c:pt idx="44">
                  <c:v>7.5536333690479204E-3</c:v>
                </c:pt>
                <c:pt idx="45">
                  <c:v>7.9170225274828206E-3</c:v>
                </c:pt>
                <c:pt idx="46">
                  <c:v>8.2903342373859702E-3</c:v>
                </c:pt>
                <c:pt idx="47">
                  <c:v>8.6736803596272408E-3</c:v>
                </c:pt>
                <c:pt idx="48">
                  <c:v>9.0671704916699802E-3</c:v>
                </c:pt>
                <c:pt idx="49">
                  <c:v>9.4709119344670405E-3</c:v>
                </c:pt>
                <c:pt idx="50">
                  <c:v>9.8850098423536696E-3</c:v>
                </c:pt>
                <c:pt idx="51">
                  <c:v>1.03095658200073E-2</c:v>
                </c:pt>
                <c:pt idx="52">
                  <c:v>1.0744675664304201E-2</c:v>
                </c:pt>
                <c:pt idx="53">
                  <c:v>1.1190427827736001E-2</c:v>
                </c:pt>
                <c:pt idx="54">
                  <c:v>1.16469029458531E-2</c:v>
                </c:pt>
                <c:pt idx="55">
                  <c:v>1.2114173454934801E-2</c:v>
                </c:pt>
                <c:pt idx="56">
                  <c:v>1.2592303452851301E-2</c:v>
                </c:pt>
                <c:pt idx="57">
                  <c:v>1.30813483041542E-2</c:v>
                </c:pt>
                <c:pt idx="58">
                  <c:v>1.35813543968927E-2</c:v>
                </c:pt>
                <c:pt idx="59">
                  <c:v>1.40923590261306E-2</c:v>
                </c:pt>
                <c:pt idx="60">
                  <c:v>1.46143897914842E-2</c:v>
                </c:pt>
                <c:pt idx="61">
                  <c:v>1.51474647933068E-2</c:v>
                </c:pt>
                <c:pt idx="62">
                  <c:v>1.5691594884053101E-2</c:v>
                </c:pt>
                <c:pt idx="63">
                  <c:v>1.6246784724709602E-2</c:v>
                </c:pt>
                <c:pt idx="64">
                  <c:v>1.6813031414991301E-2</c:v>
                </c:pt>
                <c:pt idx="65">
                  <c:v>1.7390321862386999E-2</c:v>
                </c:pt>
                <c:pt idx="66">
                  <c:v>1.7978632602033098E-2</c:v>
                </c:pt>
                <c:pt idx="67">
                  <c:v>1.85779304709872E-2</c:v>
                </c:pt>
                <c:pt idx="68">
                  <c:v>1.91881733320192E-2</c:v>
                </c:pt>
                <c:pt idx="69">
                  <c:v>1.98093121050168E-2</c:v>
                </c:pt>
                <c:pt idx="70">
                  <c:v>2.0441293769898301E-2</c:v>
                </c:pt>
                <c:pt idx="71">
                  <c:v>2.1084060204067601E-2</c:v>
                </c:pt>
                <c:pt idx="72">
                  <c:v>2.1737545021374201E-2</c:v>
                </c:pt>
                <c:pt idx="73">
                  <c:v>2.24016721385468E-2</c:v>
                </c:pt>
                <c:pt idx="74">
                  <c:v>2.3076355454565298E-2</c:v>
                </c:pt>
                <c:pt idx="75">
                  <c:v>2.3761500275403601E-2</c:v>
                </c:pt>
                <c:pt idx="76">
                  <c:v>2.44570068680867E-2</c:v>
                </c:pt>
                <c:pt idx="77">
                  <c:v>2.51627737280474E-2</c:v>
                </c:pt>
                <c:pt idx="78">
                  <c:v>2.58786987109367E-2</c:v>
                </c:pt>
                <c:pt idx="79">
                  <c:v>2.6604678560196601E-2</c:v>
                </c:pt>
                <c:pt idx="80">
                  <c:v>2.73406065793819E-2</c:v>
                </c:pt>
                <c:pt idx="81">
                  <c:v>2.8086371528919098E-2</c:v>
                </c:pt>
                <c:pt idx="82">
                  <c:v>2.8841857773629499E-2</c:v>
                </c:pt>
                <c:pt idx="83">
                  <c:v>2.9606945518413402E-2</c:v>
                </c:pt>
                <c:pt idx="84">
                  <c:v>3.03815114875686E-2</c:v>
                </c:pt>
                <c:pt idx="85">
                  <c:v>3.11654309212527E-2</c:v>
                </c:pt>
                <c:pt idx="86">
                  <c:v>3.1958578903281E-2</c:v>
                </c:pt>
                <c:pt idx="87">
                  <c:v>3.2760830505933501E-2</c:v>
                </c:pt>
                <c:pt idx="88">
                  <c:v>3.3572060666890301E-2</c:v>
                </c:pt>
                <c:pt idx="89">
                  <c:v>3.43921444065289E-2</c:v>
                </c:pt>
                <c:pt idx="90">
                  <c:v>3.5220957240718498E-2</c:v>
                </c:pt>
                <c:pt idx="91">
                  <c:v>3.60583753473709E-2</c:v>
                </c:pt>
                <c:pt idx="92">
                  <c:v>3.6904275771556597E-2</c:v>
                </c:pt>
                <c:pt idx="93">
                  <c:v>3.7758537026446298E-2</c:v>
                </c:pt>
                <c:pt idx="94">
                  <c:v>3.8621039390733997E-2</c:v>
                </c:pt>
                <c:pt idx="95">
                  <c:v>3.9491664729945898E-2</c:v>
                </c:pt>
                <c:pt idx="96">
                  <c:v>4.0370296257469997E-2</c:v>
                </c:pt>
                <c:pt idx="97">
                  <c:v>4.1256818048133498E-2</c:v>
                </c:pt>
                <c:pt idx="98">
                  <c:v>4.2151114547257201E-2</c:v>
                </c:pt>
                <c:pt idx="99">
                  <c:v>4.3053069848676399E-2</c:v>
                </c:pt>
                <c:pt idx="100">
                  <c:v>4.3962567659935198E-2</c:v>
                </c:pt>
                <c:pt idx="101">
                  <c:v>4.4879492107277902E-2</c:v>
                </c:pt>
                <c:pt idx="102">
                  <c:v>4.5803728123946098E-2</c:v>
                </c:pt>
                <c:pt idx="103">
                  <c:v>4.6735159272216997E-2</c:v>
                </c:pt>
                <c:pt idx="104">
                  <c:v>4.7673665495609703E-2</c:v>
                </c:pt>
                <c:pt idx="105">
                  <c:v>4.8619123029533001E-2</c:v>
                </c:pt>
                <c:pt idx="106">
                  <c:v>4.9571402892500199E-2</c:v>
                </c:pt>
                <c:pt idx="107">
                  <c:v>5.0530369224268797E-2</c:v>
                </c:pt>
                <c:pt idx="108">
                  <c:v>5.1495878143929801E-2</c:v>
                </c:pt>
                <c:pt idx="109">
                  <c:v>5.24677700523975E-2</c:v>
                </c:pt>
                <c:pt idx="110">
                  <c:v>5.3445865816469297E-2</c:v>
                </c:pt>
                <c:pt idx="111">
                  <c:v>5.4429968351265803E-2</c:v>
                </c:pt>
                <c:pt idx="112">
                  <c:v>5.5419865907141402E-2</c:v>
                </c:pt>
                <c:pt idx="113">
                  <c:v>5.64153328368273E-2</c:v>
                </c:pt>
                <c:pt idx="114">
                  <c:v>5.7416120538646101E-2</c:v>
                </c:pt>
                <c:pt idx="115">
                  <c:v>5.8421948520288099E-2</c:v>
                </c:pt>
                <c:pt idx="116">
                  <c:v>5.9432504931142098E-2</c:v>
                </c:pt>
                <c:pt idx="117">
                  <c:v>6.0447444745828201E-2</c:v>
                </c:pt>
                <c:pt idx="118">
                  <c:v>6.1466384704622103E-2</c:v>
                </c:pt>
                <c:pt idx="119">
                  <c:v>6.24889226257032E-2</c:v>
                </c:pt>
                <c:pt idx="120">
                  <c:v>6.3514655916509594E-2</c:v>
                </c:pt>
                <c:pt idx="121">
                  <c:v>6.4543182317017306E-2</c:v>
                </c:pt>
                <c:pt idx="122">
                  <c:v>6.5574103362156105E-2</c:v>
                </c:pt>
                <c:pt idx="123">
                  <c:v>6.6607044502482504E-2</c:v>
                </c:pt>
                <c:pt idx="124">
                  <c:v>6.7641672418536899E-2</c:v>
                </c:pt>
                <c:pt idx="125">
                  <c:v>6.86776913837394E-2</c:v>
                </c:pt>
                <c:pt idx="126">
                  <c:v>6.9714839184028196E-2</c:v>
                </c:pt>
                <c:pt idx="127">
                  <c:v>7.0752895032663701E-2</c:v>
                </c:pt>
                <c:pt idx="128">
                  <c:v>7.1791682075195901E-2</c:v>
                </c:pt>
                <c:pt idx="129">
                  <c:v>7.2831052381502503E-2</c:v>
                </c:pt>
                <c:pt idx="130">
                  <c:v>7.3870884445315602E-2</c:v>
                </c:pt>
                <c:pt idx="131">
                  <c:v>7.49110871957442E-2</c:v>
                </c:pt>
                <c:pt idx="132">
                  <c:v>7.5951592405387805E-2</c:v>
                </c:pt>
                <c:pt idx="133">
                  <c:v>7.69923420384655E-2</c:v>
                </c:pt>
                <c:pt idx="134">
                  <c:v>7.8033287865125395E-2</c:v>
                </c:pt>
                <c:pt idx="135">
                  <c:v>7.9074392235511506E-2</c:v>
                </c:pt>
                <c:pt idx="136">
                  <c:v>8.0115626028417E-2</c:v>
                </c:pt>
                <c:pt idx="137">
                  <c:v>8.1156965420798394E-2</c:v>
                </c:pt>
                <c:pt idx="138">
                  <c:v>8.2198391178208499E-2</c:v>
                </c:pt>
                <c:pt idx="139">
                  <c:v>8.3239887576198796E-2</c:v>
                </c:pt>
                <c:pt idx="140">
                  <c:v>8.4281442335324003E-2</c:v>
                </c:pt>
                <c:pt idx="141">
                  <c:v>8.5323046776419997E-2</c:v>
                </c:pt>
                <c:pt idx="142">
                  <c:v>8.6364695295598898E-2</c:v>
                </c:pt>
                <c:pt idx="143">
                  <c:v>8.7406383572009E-2</c:v>
                </c:pt>
                <c:pt idx="144">
                  <c:v>8.8448107615610103E-2</c:v>
                </c:pt>
                <c:pt idx="145">
                  <c:v>8.9489863477628703E-2</c:v>
                </c:pt>
                <c:pt idx="146">
                  <c:v>9.0531647080450695E-2</c:v>
                </c:pt>
                <c:pt idx="147">
                  <c:v>9.1573454201888296E-2</c:v>
                </c:pt>
                <c:pt idx="148">
                  <c:v>9.2615280515302503E-2</c:v>
                </c:pt>
                <c:pt idx="149">
                  <c:v>9.3657121822239703E-2</c:v>
                </c:pt>
                <c:pt idx="150">
                  <c:v>9.4698974634325403E-2</c:v>
                </c:pt>
                <c:pt idx="151">
                  <c:v>9.5740836386925904E-2</c:v>
                </c:pt>
                <c:pt idx="152">
                  <c:v>9.6782705430255897E-2</c:v>
                </c:pt>
                <c:pt idx="153">
                  <c:v>9.7824581010269807E-2</c:v>
                </c:pt>
                <c:pt idx="154">
                  <c:v>9.8866463055154299E-2</c:v>
                </c:pt>
                <c:pt idx="155">
                  <c:v>9.9908351628369294E-2</c:v>
                </c:pt>
                <c:pt idx="156">
                  <c:v>0.100950246739615</c:v>
                </c:pt>
                <c:pt idx="157">
                  <c:v>0.101992148359268</c:v>
                </c:pt>
                <c:pt idx="158">
                  <c:v>0.103034056448728</c:v>
                </c:pt>
                <c:pt idx="159">
                  <c:v>0.1040759710045</c:v>
                </c:pt>
                <c:pt idx="160">
                  <c:v>0.105117892078324</c:v>
                </c:pt>
                <c:pt idx="161">
                  <c:v>0.10615981977841001</c:v>
                </c:pt>
                <c:pt idx="162">
                  <c:v>0.107201754270764</c:v>
                </c:pt>
                <c:pt idx="163">
                  <c:v>0.10824369576735</c:v>
                </c:pt>
                <c:pt idx="164">
                  <c:v>0.10928564448589</c:v>
                </c:pt>
                <c:pt idx="165">
                  <c:v>0.11032760062227</c:v>
                </c:pt>
                <c:pt idx="166">
                  <c:v>0.111369564350805</c:v>
                </c:pt>
                <c:pt idx="167">
                  <c:v>0.11241153582798399</c:v>
                </c:pt>
                <c:pt idx="168">
                  <c:v>0.113453515186773</c:v>
                </c:pt>
                <c:pt idx="169">
                  <c:v>0.114495502529431</c:v>
                </c:pt>
                <c:pt idx="170">
                  <c:v>0.115537497929251</c:v>
                </c:pt>
                <c:pt idx="171">
                  <c:v>0.116579501431544</c:v>
                </c:pt>
                <c:pt idx="172">
                  <c:v>0.117621513051218</c:v>
                </c:pt>
                <c:pt idx="173">
                  <c:v>0.11866353277831</c:v>
                </c:pt>
                <c:pt idx="174">
                  <c:v>0.119705560580446</c:v>
                </c:pt>
                <c:pt idx="175">
                  <c:v>0.12074759638766699</c:v>
                </c:pt>
                <c:pt idx="176">
                  <c:v>0.121789640086461</c:v>
                </c:pt>
                <c:pt idx="177">
                  <c:v>0.122831691520516</c:v>
                </c:pt>
                <c:pt idx="178">
                  <c:v>0.123873750492313</c:v>
                </c:pt>
                <c:pt idx="179">
                  <c:v>0.124915816771566</c:v>
                </c:pt>
                <c:pt idx="180">
                  <c:v>0.125957890112187</c:v>
                </c:pt>
                <c:pt idx="181">
                  <c:v>0.12699997026037799</c:v>
                </c:pt>
                <c:pt idx="182">
                  <c:v>0.12804205695686499</c:v>
                </c:pt>
                <c:pt idx="183">
                  <c:v>0.12908414993652301</c:v>
                </c:pt>
                <c:pt idx="184">
                  <c:v>0.130126248926133</c:v>
                </c:pt>
                <c:pt idx="185">
                  <c:v>0.13116835364997501</c:v>
                </c:pt>
                <c:pt idx="186">
                  <c:v>0.132210463831923</c:v>
                </c:pt>
                <c:pt idx="187">
                  <c:v>0.13325257918786401</c:v>
                </c:pt>
                <c:pt idx="188">
                  <c:v>0.134294699109024</c:v>
                </c:pt>
                <c:pt idx="189">
                  <c:v>0.13533682254781501</c:v>
                </c:pt>
                <c:pt idx="190">
                  <c:v>0.136378948468903</c:v>
                </c:pt>
                <c:pt idx="191">
                  <c:v>0.13742107589282501</c:v>
                </c:pt>
                <c:pt idx="192">
                  <c:v>0.13846320390217501</c:v>
                </c:pt>
                <c:pt idx="193">
                  <c:v>0.13950533195668099</c:v>
                </c:pt>
                <c:pt idx="194">
                  <c:v>0.14054746001118701</c:v>
                </c:pt>
                <c:pt idx="195">
                  <c:v>0.141589588065693</c:v>
                </c:pt>
                <c:pt idx="196">
                  <c:v>0.14263171612019801</c:v>
                </c:pt>
                <c:pt idx="197">
                  <c:v>0.143673844174704</c:v>
                </c:pt>
                <c:pt idx="198">
                  <c:v>0.14471597222920901</c:v>
                </c:pt>
                <c:pt idx="199">
                  <c:v>0.145758100283715</c:v>
                </c:pt>
                <c:pt idx="200">
                  <c:v>0.14680022833822101</c:v>
                </c:pt>
                <c:pt idx="201">
                  <c:v>0.147842356392727</c:v>
                </c:pt>
                <c:pt idx="202">
                  <c:v>0.14888448444723201</c:v>
                </c:pt>
                <c:pt idx="203">
                  <c:v>0.149926612501738</c:v>
                </c:pt>
                <c:pt idx="204">
                  <c:v>0.15096874055624401</c:v>
                </c:pt>
                <c:pt idx="205">
                  <c:v>0.152010868610749</c:v>
                </c:pt>
                <c:pt idx="206">
                  <c:v>0.15305299666525499</c:v>
                </c:pt>
                <c:pt idx="207">
                  <c:v>0.154095124719761</c:v>
                </c:pt>
                <c:pt idx="208">
                  <c:v>0.15513725277426599</c:v>
                </c:pt>
                <c:pt idx="209">
                  <c:v>0.156179380828772</c:v>
                </c:pt>
                <c:pt idx="210">
                  <c:v>0.15722150888327699</c:v>
                </c:pt>
                <c:pt idx="211">
                  <c:v>0.158263636937783</c:v>
                </c:pt>
                <c:pt idx="212">
                  <c:v>0.15930576499228899</c:v>
                </c:pt>
                <c:pt idx="213">
                  <c:v>0.160347893046795</c:v>
                </c:pt>
                <c:pt idx="214">
                  <c:v>0.16139002110129999</c:v>
                </c:pt>
                <c:pt idx="215">
                  <c:v>0.162432149155806</c:v>
                </c:pt>
                <c:pt idx="216">
                  <c:v>0.16347427721031199</c:v>
                </c:pt>
                <c:pt idx="217">
                  <c:v>0.16451640526481701</c:v>
                </c:pt>
                <c:pt idx="218">
                  <c:v>0.16555853331932299</c:v>
                </c:pt>
                <c:pt idx="219">
                  <c:v>0.16660066137382901</c:v>
                </c:pt>
                <c:pt idx="220">
                  <c:v>0.16764278942833399</c:v>
                </c:pt>
                <c:pt idx="221">
                  <c:v>0.16868491748284001</c:v>
                </c:pt>
                <c:pt idx="222">
                  <c:v>0.16972704553734499</c:v>
                </c:pt>
                <c:pt idx="223">
                  <c:v>0.17076917359185101</c:v>
                </c:pt>
                <c:pt idx="224">
                  <c:v>0.171811301646356</c:v>
                </c:pt>
                <c:pt idx="225">
                  <c:v>0.17285342970086201</c:v>
                </c:pt>
                <c:pt idx="226">
                  <c:v>0.173895557755368</c:v>
                </c:pt>
                <c:pt idx="227">
                  <c:v>0.17493768580987401</c:v>
                </c:pt>
                <c:pt idx="228">
                  <c:v>0.175979813864379</c:v>
                </c:pt>
                <c:pt idx="229">
                  <c:v>0.17702194191888501</c:v>
                </c:pt>
                <c:pt idx="230">
                  <c:v>0.178064069973391</c:v>
                </c:pt>
                <c:pt idx="231">
                  <c:v>0.17910619802789701</c:v>
                </c:pt>
                <c:pt idx="232">
                  <c:v>0.180148326082402</c:v>
                </c:pt>
                <c:pt idx="233">
                  <c:v>0.18119045413690801</c:v>
                </c:pt>
                <c:pt idx="234">
                  <c:v>0.182232582191413</c:v>
                </c:pt>
                <c:pt idx="235">
                  <c:v>0.18327471024591899</c:v>
                </c:pt>
                <c:pt idx="236">
                  <c:v>0.184316838300425</c:v>
                </c:pt>
                <c:pt idx="237">
                  <c:v>0.18535896635492999</c:v>
                </c:pt>
                <c:pt idx="238">
                  <c:v>0.186401094409436</c:v>
                </c:pt>
                <c:pt idx="239">
                  <c:v>0.18744322246394199</c:v>
                </c:pt>
                <c:pt idx="240">
                  <c:v>0.188485350518447</c:v>
                </c:pt>
                <c:pt idx="241">
                  <c:v>0.18952747857295299</c:v>
                </c:pt>
                <c:pt idx="242">
                  <c:v>0.190569606627458</c:v>
                </c:pt>
                <c:pt idx="243">
                  <c:v>0.19161173468196399</c:v>
                </c:pt>
                <c:pt idx="244">
                  <c:v>0.19265386273647001</c:v>
                </c:pt>
                <c:pt idx="245">
                  <c:v>0.19369599079097599</c:v>
                </c:pt>
                <c:pt idx="246">
                  <c:v>0.19473811884548201</c:v>
                </c:pt>
                <c:pt idx="247">
                  <c:v>0.19578024689998599</c:v>
                </c:pt>
                <c:pt idx="248">
                  <c:v>0.19682237495449201</c:v>
                </c:pt>
                <c:pt idx="249">
                  <c:v>0.19786450300899799</c:v>
                </c:pt>
                <c:pt idx="250">
                  <c:v>0.19890663106350401</c:v>
                </c:pt>
                <c:pt idx="251">
                  <c:v>0.199948759118009</c:v>
                </c:pt>
                <c:pt idx="252">
                  <c:v>0.20099088717251501</c:v>
                </c:pt>
                <c:pt idx="253">
                  <c:v>0.202033015227021</c:v>
                </c:pt>
                <c:pt idx="254">
                  <c:v>0.20307514328152601</c:v>
                </c:pt>
                <c:pt idx="255">
                  <c:v>0.204117271336032</c:v>
                </c:pt>
                <c:pt idx="256">
                  <c:v>0.20515939939053701</c:v>
                </c:pt>
                <c:pt idx="257">
                  <c:v>0.206201527445044</c:v>
                </c:pt>
                <c:pt idx="258">
                  <c:v>0.20724365549954901</c:v>
                </c:pt>
                <c:pt idx="259">
                  <c:v>0.208285783554055</c:v>
                </c:pt>
                <c:pt idx="260">
                  <c:v>0.20932791160856001</c:v>
                </c:pt>
                <c:pt idx="261">
                  <c:v>0.210370039663066</c:v>
                </c:pt>
                <c:pt idx="262">
                  <c:v>0.21141216771757201</c:v>
                </c:pt>
                <c:pt idx="263">
                  <c:v>0.212454295772077</c:v>
                </c:pt>
                <c:pt idx="264">
                  <c:v>0.21349642382658299</c:v>
                </c:pt>
                <c:pt idx="265">
                  <c:v>0.214538551881089</c:v>
                </c:pt>
                <c:pt idx="266">
                  <c:v>0.21558067993559399</c:v>
                </c:pt>
                <c:pt idx="267">
                  <c:v>0.2166228079901</c:v>
                </c:pt>
                <c:pt idx="268">
                  <c:v>0.21766493604460599</c:v>
                </c:pt>
                <c:pt idx="269">
                  <c:v>0.218707064099112</c:v>
                </c:pt>
                <c:pt idx="270">
                  <c:v>0.21974919215361699</c:v>
                </c:pt>
                <c:pt idx="271">
                  <c:v>0.220791320208123</c:v>
                </c:pt>
                <c:pt idx="272">
                  <c:v>0.22183344826262899</c:v>
                </c:pt>
                <c:pt idx="273">
                  <c:v>0.22287557631713401</c:v>
                </c:pt>
                <c:pt idx="274">
                  <c:v>0.22391770437163999</c:v>
                </c:pt>
                <c:pt idx="275">
                  <c:v>0.22495983242614501</c:v>
                </c:pt>
                <c:pt idx="276">
                  <c:v>0.22600196048065099</c:v>
                </c:pt>
                <c:pt idx="277">
                  <c:v>0.22704408853515601</c:v>
                </c:pt>
                <c:pt idx="278">
                  <c:v>0.22808621658966199</c:v>
                </c:pt>
                <c:pt idx="279">
                  <c:v>0.22912834464416801</c:v>
                </c:pt>
                <c:pt idx="280">
                  <c:v>0.23017047269867399</c:v>
                </c:pt>
                <c:pt idx="281">
                  <c:v>0.23121260075317901</c:v>
                </c:pt>
                <c:pt idx="282">
                  <c:v>0.232254728807685</c:v>
                </c:pt>
                <c:pt idx="283">
                  <c:v>0.23329685686219101</c:v>
                </c:pt>
                <c:pt idx="284">
                  <c:v>0.234338984916697</c:v>
                </c:pt>
                <c:pt idx="285">
                  <c:v>0.23538111297120201</c:v>
                </c:pt>
                <c:pt idx="286">
                  <c:v>0.236423241025707</c:v>
                </c:pt>
                <c:pt idx="287">
                  <c:v>0.23746536908021301</c:v>
                </c:pt>
                <c:pt idx="288">
                  <c:v>0.238507497134718</c:v>
                </c:pt>
                <c:pt idx="289">
                  <c:v>0.23954962518922501</c:v>
                </c:pt>
                <c:pt idx="290">
                  <c:v>0.24059175324373</c:v>
                </c:pt>
                <c:pt idx="291">
                  <c:v>0.24163388129823599</c:v>
                </c:pt>
                <c:pt idx="292">
                  <c:v>0.242676009352741</c:v>
                </c:pt>
                <c:pt idx="293">
                  <c:v>0.24371813740724699</c:v>
                </c:pt>
                <c:pt idx="294">
                  <c:v>0.244760265461753</c:v>
                </c:pt>
                <c:pt idx="295">
                  <c:v>0.24580239351625799</c:v>
                </c:pt>
                <c:pt idx="296">
                  <c:v>0.246844521570765</c:v>
                </c:pt>
                <c:pt idx="297">
                  <c:v>0.24788664962527099</c:v>
                </c:pt>
                <c:pt idx="298">
                  <c:v>0.248928777679775</c:v>
                </c:pt>
                <c:pt idx="299">
                  <c:v>0.24997090573428099</c:v>
                </c:pt>
                <c:pt idx="300">
                  <c:v>0.25101303378878698</c:v>
                </c:pt>
                <c:pt idx="301">
                  <c:v>0.25205516184329202</c:v>
                </c:pt>
                <c:pt idx="302">
                  <c:v>0.25309728989779801</c:v>
                </c:pt>
                <c:pt idx="303">
                  <c:v>0.25413941795230399</c:v>
                </c:pt>
                <c:pt idx="304">
                  <c:v>0.25518154600680998</c:v>
                </c:pt>
                <c:pt idx="305">
                  <c:v>0.25622367406131602</c:v>
                </c:pt>
                <c:pt idx="306">
                  <c:v>0.25726580211582101</c:v>
                </c:pt>
                <c:pt idx="307">
                  <c:v>0.25830793017032699</c:v>
                </c:pt>
                <c:pt idx="308">
                  <c:v>0.25935005822483198</c:v>
                </c:pt>
                <c:pt idx="309">
                  <c:v>0.26039218627933802</c:v>
                </c:pt>
                <c:pt idx="310">
                  <c:v>0.26143431433384401</c:v>
                </c:pt>
                <c:pt idx="311">
                  <c:v>0.262476442388349</c:v>
                </c:pt>
                <c:pt idx="312">
                  <c:v>0.26351857044285498</c:v>
                </c:pt>
                <c:pt idx="313">
                  <c:v>0.26456069849736003</c:v>
                </c:pt>
                <c:pt idx="314">
                  <c:v>0.26560282655186601</c:v>
                </c:pt>
                <c:pt idx="315">
                  <c:v>0.266644954606371</c:v>
                </c:pt>
                <c:pt idx="316">
                  <c:v>0.26768708266087698</c:v>
                </c:pt>
                <c:pt idx="317">
                  <c:v>0.26872921071538403</c:v>
                </c:pt>
                <c:pt idx="318">
                  <c:v>0.26977133876988901</c:v>
                </c:pt>
                <c:pt idx="319">
                  <c:v>0.270813466824395</c:v>
                </c:pt>
                <c:pt idx="320">
                  <c:v>0.27185559487889999</c:v>
                </c:pt>
                <c:pt idx="321">
                  <c:v>0.27289772293340597</c:v>
                </c:pt>
                <c:pt idx="322">
                  <c:v>0.27393985098791102</c:v>
                </c:pt>
                <c:pt idx="323">
                  <c:v>0.274981979042417</c:v>
                </c:pt>
                <c:pt idx="324">
                  <c:v>0.27602410709692199</c:v>
                </c:pt>
                <c:pt idx="325">
                  <c:v>0.27706623515142798</c:v>
                </c:pt>
                <c:pt idx="326">
                  <c:v>0.27810836320593402</c:v>
                </c:pt>
                <c:pt idx="327">
                  <c:v>0.27915049126044</c:v>
                </c:pt>
                <c:pt idx="328">
                  <c:v>0.28019261931494599</c:v>
                </c:pt>
                <c:pt idx="329">
                  <c:v>0.28123474736945098</c:v>
                </c:pt>
                <c:pt idx="330">
                  <c:v>0.28227687542395602</c:v>
                </c:pt>
                <c:pt idx="331">
                  <c:v>0.283319003478464</c:v>
                </c:pt>
                <c:pt idx="332">
                  <c:v>0.28436113153296799</c:v>
                </c:pt>
                <c:pt idx="333">
                  <c:v>0.28540325958747398</c:v>
                </c:pt>
                <c:pt idx="334">
                  <c:v>0.28644538764197902</c:v>
                </c:pt>
                <c:pt idx="335">
                  <c:v>0.28748751569648501</c:v>
                </c:pt>
                <c:pt idx="336">
                  <c:v>0.28852964375099099</c:v>
                </c:pt>
                <c:pt idx="337">
                  <c:v>0.28957177180549598</c:v>
                </c:pt>
                <c:pt idx="338">
                  <c:v>0.29061389986000202</c:v>
                </c:pt>
                <c:pt idx="339">
                  <c:v>0.29165602791450801</c:v>
                </c:pt>
                <c:pt idx="340">
                  <c:v>0.292698155969013</c:v>
                </c:pt>
                <c:pt idx="341">
                  <c:v>0.29374028402351898</c:v>
                </c:pt>
                <c:pt idx="342">
                  <c:v>0.29478241207802502</c:v>
                </c:pt>
                <c:pt idx="343">
                  <c:v>0.29582454013253001</c:v>
                </c:pt>
                <c:pt idx="344">
                  <c:v>0.296866668187036</c:v>
                </c:pt>
                <c:pt idx="345">
                  <c:v>0.29790879624154198</c:v>
                </c:pt>
                <c:pt idx="346">
                  <c:v>0.29895092429604703</c:v>
                </c:pt>
                <c:pt idx="347">
                  <c:v>0.29999305235055301</c:v>
                </c:pt>
                <c:pt idx="348">
                  <c:v>0.301035180405059</c:v>
                </c:pt>
                <c:pt idx="349">
                  <c:v>0.30207730845956399</c:v>
                </c:pt>
                <c:pt idx="350">
                  <c:v>0.30311943651407097</c:v>
                </c:pt>
                <c:pt idx="351">
                  <c:v>0.30416156456857601</c:v>
                </c:pt>
                <c:pt idx="352">
                  <c:v>0.305203692623081</c:v>
                </c:pt>
                <c:pt idx="353">
                  <c:v>0.30624582067758699</c:v>
                </c:pt>
                <c:pt idx="354">
                  <c:v>0.30728794873209198</c:v>
                </c:pt>
                <c:pt idx="355">
                  <c:v>0.30833007678659902</c:v>
                </c:pt>
                <c:pt idx="356">
                  <c:v>0.309372204841104</c:v>
                </c:pt>
                <c:pt idx="357">
                  <c:v>0.31041433289560999</c:v>
                </c:pt>
                <c:pt idx="358">
                  <c:v>0.31145646095011498</c:v>
                </c:pt>
                <c:pt idx="359">
                  <c:v>0.31249858900462202</c:v>
                </c:pt>
                <c:pt idx="360">
                  <c:v>0.31354071705912701</c:v>
                </c:pt>
                <c:pt idx="361">
                  <c:v>0.31458284511363199</c:v>
                </c:pt>
                <c:pt idx="362">
                  <c:v>0.31562497316813798</c:v>
                </c:pt>
                <c:pt idx="363">
                  <c:v>0.31666710122264302</c:v>
                </c:pt>
                <c:pt idx="364">
                  <c:v>0.31770922927714901</c:v>
                </c:pt>
                <c:pt idx="365">
                  <c:v>0.31875135733165499</c:v>
                </c:pt>
                <c:pt idx="366">
                  <c:v>0.31979348538615998</c:v>
                </c:pt>
                <c:pt idx="367">
                  <c:v>0.32083561344066702</c:v>
                </c:pt>
                <c:pt idx="368">
                  <c:v>0.32187774149517201</c:v>
                </c:pt>
                <c:pt idx="369">
                  <c:v>0.322919869549678</c:v>
                </c:pt>
                <c:pt idx="370">
                  <c:v>0.32396199760418298</c:v>
                </c:pt>
                <c:pt idx="371">
                  <c:v>0.32500412565868902</c:v>
                </c:pt>
                <c:pt idx="372">
                  <c:v>0.32604625371319401</c:v>
                </c:pt>
                <c:pt idx="373">
                  <c:v>0.3270883817677</c:v>
                </c:pt>
                <c:pt idx="374">
                  <c:v>0.32813050982220598</c:v>
                </c:pt>
                <c:pt idx="375">
                  <c:v>0.32917263787671103</c:v>
                </c:pt>
                <c:pt idx="376">
                  <c:v>0.33021476593121601</c:v>
                </c:pt>
                <c:pt idx="377">
                  <c:v>0.331256893985723</c:v>
                </c:pt>
                <c:pt idx="378">
                  <c:v>0.33229902204022899</c:v>
                </c:pt>
                <c:pt idx="379">
                  <c:v>0.33334115009473397</c:v>
                </c:pt>
                <c:pt idx="380">
                  <c:v>0.33438327814924002</c:v>
                </c:pt>
                <c:pt idx="381">
                  <c:v>0.335425406203745</c:v>
                </c:pt>
                <c:pt idx="382">
                  <c:v>0.33646753425825099</c:v>
                </c:pt>
                <c:pt idx="383">
                  <c:v>0.33750966231275598</c:v>
                </c:pt>
                <c:pt idx="384">
                  <c:v>0.33855179036726202</c:v>
                </c:pt>
                <c:pt idx="385">
                  <c:v>0.339593918421767</c:v>
                </c:pt>
                <c:pt idx="386">
                  <c:v>0.34063604647627199</c:v>
                </c:pt>
                <c:pt idx="387">
                  <c:v>0.34167817453077898</c:v>
                </c:pt>
                <c:pt idx="388">
                  <c:v>0.34272030258528502</c:v>
                </c:pt>
                <c:pt idx="389">
                  <c:v>0.34376243063979001</c:v>
                </c:pt>
                <c:pt idx="390">
                  <c:v>0.34480455869429599</c:v>
                </c:pt>
                <c:pt idx="391">
                  <c:v>0.34584668674880098</c:v>
                </c:pt>
                <c:pt idx="392">
                  <c:v>0.34688881480330702</c:v>
                </c:pt>
                <c:pt idx="393">
                  <c:v>0.34793094285781301</c:v>
                </c:pt>
                <c:pt idx="394">
                  <c:v>0.348973070912317</c:v>
                </c:pt>
                <c:pt idx="395">
                  <c:v>0.35001519896682398</c:v>
                </c:pt>
                <c:pt idx="396">
                  <c:v>0.35105732702133002</c:v>
                </c:pt>
                <c:pt idx="397">
                  <c:v>0.35209945507583501</c:v>
                </c:pt>
                <c:pt idx="398">
                  <c:v>0.353141583130341</c:v>
                </c:pt>
                <c:pt idx="399">
                  <c:v>0.35418371118484598</c:v>
                </c:pt>
                <c:pt idx="400">
                  <c:v>0.35522583923935203</c:v>
                </c:pt>
                <c:pt idx="401">
                  <c:v>0.35626796729385701</c:v>
                </c:pt>
                <c:pt idx="402">
                  <c:v>0.357310095348363</c:v>
                </c:pt>
                <c:pt idx="403">
                  <c:v>0.35835222340286899</c:v>
                </c:pt>
                <c:pt idx="404">
                  <c:v>0.35939435145737397</c:v>
                </c:pt>
                <c:pt idx="405">
                  <c:v>0.36043647951188001</c:v>
                </c:pt>
                <c:pt idx="406">
                  <c:v>0.361478607566385</c:v>
                </c:pt>
                <c:pt idx="407">
                  <c:v>0.36252073562089099</c:v>
                </c:pt>
                <c:pt idx="408">
                  <c:v>0.36356286367539598</c:v>
                </c:pt>
                <c:pt idx="409">
                  <c:v>0.36460499172990202</c:v>
                </c:pt>
                <c:pt idx="410">
                  <c:v>0.365647119784407</c:v>
                </c:pt>
                <c:pt idx="411">
                  <c:v>0.36668924783891399</c:v>
                </c:pt>
                <c:pt idx="412">
                  <c:v>0.36773137589341798</c:v>
                </c:pt>
                <c:pt idx="413">
                  <c:v>0.36877350394792402</c:v>
                </c:pt>
                <c:pt idx="414">
                  <c:v>0.36981563200243001</c:v>
                </c:pt>
                <c:pt idx="415">
                  <c:v>0.37085776005693499</c:v>
                </c:pt>
                <c:pt idx="416">
                  <c:v>0.37189988811144098</c:v>
                </c:pt>
                <c:pt idx="417">
                  <c:v>0.37294201616594802</c:v>
                </c:pt>
                <c:pt idx="418">
                  <c:v>0.37398414422045301</c:v>
                </c:pt>
                <c:pt idx="419">
                  <c:v>0.37502627227495799</c:v>
                </c:pt>
                <c:pt idx="420">
                  <c:v>0.37606840032946398</c:v>
                </c:pt>
                <c:pt idx="421">
                  <c:v>0.37711052838396902</c:v>
                </c:pt>
                <c:pt idx="422">
                  <c:v>0.37815265643847501</c:v>
                </c:pt>
                <c:pt idx="423">
                  <c:v>0.379194784492981</c:v>
                </c:pt>
                <c:pt idx="424">
                  <c:v>0.38023691254748598</c:v>
                </c:pt>
                <c:pt idx="425">
                  <c:v>0.38127904060199203</c:v>
                </c:pt>
                <c:pt idx="426">
                  <c:v>0.38232116865649801</c:v>
                </c:pt>
                <c:pt idx="427">
                  <c:v>0.383363296711004</c:v>
                </c:pt>
                <c:pt idx="428">
                  <c:v>0.38440542476550899</c:v>
                </c:pt>
                <c:pt idx="429">
                  <c:v>0.38544755282001503</c:v>
                </c:pt>
                <c:pt idx="430">
                  <c:v>0.38648968087452101</c:v>
                </c:pt>
                <c:pt idx="431">
                  <c:v>0.387531808929026</c:v>
                </c:pt>
                <c:pt idx="432">
                  <c:v>0.38857393698353099</c:v>
                </c:pt>
                <c:pt idx="433">
                  <c:v>0.38961606503803697</c:v>
                </c:pt>
                <c:pt idx="434">
                  <c:v>0.39065819309254302</c:v>
                </c:pt>
                <c:pt idx="435">
                  <c:v>0.391700321147049</c:v>
                </c:pt>
                <c:pt idx="436">
                  <c:v>0.39274244920155399</c:v>
                </c:pt>
                <c:pt idx="437">
                  <c:v>0.39378457725605898</c:v>
                </c:pt>
                <c:pt idx="438">
                  <c:v>0.39482670531056602</c:v>
                </c:pt>
                <c:pt idx="439">
                  <c:v>0.395868833365071</c:v>
                </c:pt>
                <c:pt idx="440">
                  <c:v>0.39691096141957699</c:v>
                </c:pt>
                <c:pt idx="441">
                  <c:v>0.39795308947408298</c:v>
                </c:pt>
                <c:pt idx="442">
                  <c:v>0.39899521752858802</c:v>
                </c:pt>
                <c:pt idx="443">
                  <c:v>0.40003734558309401</c:v>
                </c:pt>
                <c:pt idx="444">
                  <c:v>0.40107947363759799</c:v>
                </c:pt>
                <c:pt idx="445">
                  <c:v>0.40212160169210398</c:v>
                </c:pt>
                <c:pt idx="446">
                  <c:v>0.40316372974661002</c:v>
                </c:pt>
                <c:pt idx="447">
                  <c:v>0.40420585780111601</c:v>
                </c:pt>
                <c:pt idx="448">
                  <c:v>0.405247985855621</c:v>
                </c:pt>
                <c:pt idx="449">
                  <c:v>0.40629011391012598</c:v>
                </c:pt>
                <c:pt idx="450">
                  <c:v>0.40733224196463202</c:v>
                </c:pt>
                <c:pt idx="451">
                  <c:v>0.40837437001913901</c:v>
                </c:pt>
                <c:pt idx="452">
                  <c:v>0.409416498073643</c:v>
                </c:pt>
                <c:pt idx="453">
                  <c:v>0.41045862612814998</c:v>
                </c:pt>
                <c:pt idx="454">
                  <c:v>0.41150075418265503</c:v>
                </c:pt>
                <c:pt idx="455">
                  <c:v>0.41254288223716001</c:v>
                </c:pt>
                <c:pt idx="456">
                  <c:v>0.413585010291666</c:v>
                </c:pt>
                <c:pt idx="457">
                  <c:v>0.41462713834617199</c:v>
                </c:pt>
                <c:pt idx="458">
                  <c:v>0.41566926640067697</c:v>
                </c:pt>
                <c:pt idx="459">
                  <c:v>0.41671139445518202</c:v>
                </c:pt>
                <c:pt idx="460">
                  <c:v>0.417753522509688</c:v>
                </c:pt>
                <c:pt idx="461">
                  <c:v>0.41879565056419299</c:v>
                </c:pt>
                <c:pt idx="462">
                  <c:v>0.41983777861869898</c:v>
                </c:pt>
                <c:pt idx="463">
                  <c:v>0.42087990667320602</c:v>
                </c:pt>
                <c:pt idx="464">
                  <c:v>0.421922034727711</c:v>
                </c:pt>
                <c:pt idx="465">
                  <c:v>0.42296416278221699</c:v>
                </c:pt>
                <c:pt idx="466">
                  <c:v>0.42400629083672198</c:v>
                </c:pt>
                <c:pt idx="467">
                  <c:v>0.42504841889122802</c:v>
                </c:pt>
                <c:pt idx="468">
                  <c:v>0.42609054694573301</c:v>
                </c:pt>
                <c:pt idx="469">
                  <c:v>0.42713267500023999</c:v>
                </c:pt>
                <c:pt idx="470">
                  <c:v>0.42817480305474398</c:v>
                </c:pt>
                <c:pt idx="471">
                  <c:v>0.42921693110925002</c:v>
                </c:pt>
                <c:pt idx="472">
                  <c:v>0.43025905916375601</c:v>
                </c:pt>
                <c:pt idx="473">
                  <c:v>0.43130118721826199</c:v>
                </c:pt>
                <c:pt idx="474">
                  <c:v>0.43234331527276698</c:v>
                </c:pt>
                <c:pt idx="475">
                  <c:v>0.43338544332727202</c:v>
                </c:pt>
                <c:pt idx="476">
                  <c:v>0.43442757138177801</c:v>
                </c:pt>
                <c:pt idx="477">
                  <c:v>0.435469699436286</c:v>
                </c:pt>
                <c:pt idx="478">
                  <c:v>0.43651182749078898</c:v>
                </c:pt>
                <c:pt idx="479">
                  <c:v>0.43755395554529503</c:v>
                </c:pt>
                <c:pt idx="480">
                  <c:v>0.43859608359980201</c:v>
                </c:pt>
                <c:pt idx="481">
                  <c:v>0.439638211654308</c:v>
                </c:pt>
                <c:pt idx="482">
                  <c:v>0.44068033970881199</c:v>
                </c:pt>
                <c:pt idx="483">
                  <c:v>0.44172246776331697</c:v>
                </c:pt>
                <c:pt idx="484">
                  <c:v>0.44276459581782301</c:v>
                </c:pt>
                <c:pt idx="485">
                  <c:v>0.443806723872329</c:v>
                </c:pt>
                <c:pt idx="486">
                  <c:v>0.44484885192683399</c:v>
                </c:pt>
                <c:pt idx="487">
                  <c:v>0.44589097998133898</c:v>
                </c:pt>
                <c:pt idx="488">
                  <c:v>0.44693310803584602</c:v>
                </c:pt>
                <c:pt idx="489">
                  <c:v>0.447975236090351</c:v>
                </c:pt>
                <c:pt idx="490">
                  <c:v>0.44901736414485599</c:v>
                </c:pt>
                <c:pt idx="491">
                  <c:v>0.45005949219936398</c:v>
                </c:pt>
                <c:pt idx="492">
                  <c:v>0.45110162025386702</c:v>
                </c:pt>
                <c:pt idx="493">
                  <c:v>0.45214374830837301</c:v>
                </c:pt>
                <c:pt idx="494">
                  <c:v>0.45318587636287899</c:v>
                </c:pt>
                <c:pt idx="495">
                  <c:v>0.45422800441738598</c:v>
                </c:pt>
                <c:pt idx="496">
                  <c:v>0.45527013247189102</c:v>
                </c:pt>
                <c:pt idx="497">
                  <c:v>0.45631226052639601</c:v>
                </c:pt>
                <c:pt idx="498">
                  <c:v>0.45735438858090199</c:v>
                </c:pt>
                <c:pt idx="499">
                  <c:v>0.45839651663540798</c:v>
                </c:pt>
                <c:pt idx="500">
                  <c:v>0.45943864468991202</c:v>
                </c:pt>
                <c:pt idx="501">
                  <c:v>0.46048077274441901</c:v>
                </c:pt>
                <c:pt idx="502">
                  <c:v>0.461522900798925</c:v>
                </c:pt>
                <c:pt idx="503">
                  <c:v>0.46256502885343098</c:v>
                </c:pt>
                <c:pt idx="504">
                  <c:v>0.46360715690793602</c:v>
                </c:pt>
                <c:pt idx="505">
                  <c:v>0.46464928496244201</c:v>
                </c:pt>
                <c:pt idx="506">
                  <c:v>0.465691413016947</c:v>
                </c:pt>
                <c:pt idx="507">
                  <c:v>0.46673354107145198</c:v>
                </c:pt>
                <c:pt idx="508">
                  <c:v>0.46777566912595703</c:v>
                </c:pt>
                <c:pt idx="509">
                  <c:v>0.46881779718046401</c:v>
                </c:pt>
                <c:pt idx="510">
                  <c:v>0.46985992523497</c:v>
                </c:pt>
                <c:pt idx="511">
                  <c:v>0.47090205328947499</c:v>
                </c:pt>
                <c:pt idx="512">
                  <c:v>0.47194418134398097</c:v>
                </c:pt>
                <c:pt idx="513">
                  <c:v>0.47298630939848701</c:v>
                </c:pt>
                <c:pt idx="514">
                  <c:v>0.474028437452991</c:v>
                </c:pt>
                <c:pt idx="515">
                  <c:v>0.47507056550749799</c:v>
                </c:pt>
                <c:pt idx="516">
                  <c:v>0.47611269356200397</c:v>
                </c:pt>
                <c:pt idx="517">
                  <c:v>0.47715482161650802</c:v>
                </c:pt>
                <c:pt idx="518">
                  <c:v>0.478196949671015</c:v>
                </c:pt>
                <c:pt idx="519">
                  <c:v>0.47923907772551999</c:v>
                </c:pt>
                <c:pt idx="520">
                  <c:v>0.48028120578002598</c:v>
                </c:pt>
                <c:pt idx="521">
                  <c:v>0.48132333383453202</c:v>
                </c:pt>
                <c:pt idx="522">
                  <c:v>0.48236546188903601</c:v>
                </c:pt>
                <c:pt idx="523">
                  <c:v>0.48340758994354299</c:v>
                </c:pt>
                <c:pt idx="524">
                  <c:v>0.48444971799804798</c:v>
                </c:pt>
                <c:pt idx="525">
                  <c:v>0.48549184605255502</c:v>
                </c:pt>
                <c:pt idx="526">
                  <c:v>0.48653397410706001</c:v>
                </c:pt>
                <c:pt idx="527">
                  <c:v>0.48757610216156499</c:v>
                </c:pt>
                <c:pt idx="528">
                  <c:v>0.48861823021606998</c:v>
                </c:pt>
                <c:pt idx="529">
                  <c:v>0.48966035827057702</c:v>
                </c:pt>
                <c:pt idx="530">
                  <c:v>0.49070248632508201</c:v>
                </c:pt>
                <c:pt idx="531">
                  <c:v>0.491744614379588</c:v>
                </c:pt>
                <c:pt idx="532">
                  <c:v>0.49278674243409298</c:v>
                </c:pt>
                <c:pt idx="533">
                  <c:v>0.49382887048859903</c:v>
                </c:pt>
                <c:pt idx="534">
                  <c:v>0.49487099854310501</c:v>
                </c:pt>
                <c:pt idx="535">
                  <c:v>0.49591312659761</c:v>
                </c:pt>
                <c:pt idx="536">
                  <c:v>0.49695525465211499</c:v>
                </c:pt>
                <c:pt idx="537">
                  <c:v>0.49799738270662097</c:v>
                </c:pt>
                <c:pt idx="538">
                  <c:v>0.49903951076112701</c:v>
                </c:pt>
                <c:pt idx="539">
                  <c:v>0.50008163881563295</c:v>
                </c:pt>
                <c:pt idx="540">
                  <c:v>0.50112376687013804</c:v>
                </c:pt>
                <c:pt idx="541">
                  <c:v>0.50216589492464503</c:v>
                </c:pt>
                <c:pt idx="542">
                  <c:v>0.50320802297914802</c:v>
                </c:pt>
                <c:pt idx="543">
                  <c:v>0.504250151033657</c:v>
                </c:pt>
                <c:pt idx="544">
                  <c:v>0.50529227908816099</c:v>
                </c:pt>
                <c:pt idx="545">
                  <c:v>0.50633440714266698</c:v>
                </c:pt>
                <c:pt idx="546">
                  <c:v>0.50737653519717096</c:v>
                </c:pt>
                <c:pt idx="547">
                  <c:v>0.50841866325167795</c:v>
                </c:pt>
                <c:pt idx="548">
                  <c:v>0.50946079130618205</c:v>
                </c:pt>
                <c:pt idx="549">
                  <c:v>0.51050291936068903</c:v>
                </c:pt>
                <c:pt idx="550">
                  <c:v>0.51154504741519402</c:v>
                </c:pt>
                <c:pt idx="551">
                  <c:v>0.51258717546969901</c:v>
                </c:pt>
                <c:pt idx="552">
                  <c:v>0.51362930352420699</c:v>
                </c:pt>
                <c:pt idx="553">
                  <c:v>0.51467143157871098</c:v>
                </c:pt>
                <c:pt idx="554">
                  <c:v>0.51571355963321597</c:v>
                </c:pt>
                <c:pt idx="555">
                  <c:v>0.51675568768772195</c:v>
                </c:pt>
                <c:pt idx="556">
                  <c:v>0.51779781574222805</c:v>
                </c:pt>
                <c:pt idx="557">
                  <c:v>0.51883994379673204</c:v>
                </c:pt>
                <c:pt idx="558">
                  <c:v>0.51988207185124002</c:v>
                </c:pt>
                <c:pt idx="559">
                  <c:v>0.52092419990574401</c:v>
                </c:pt>
                <c:pt idx="560">
                  <c:v>0.521966327960251</c:v>
                </c:pt>
                <c:pt idx="561">
                  <c:v>0.52300845601475598</c:v>
                </c:pt>
                <c:pt idx="562">
                  <c:v>0.52405058406926097</c:v>
                </c:pt>
                <c:pt idx="563">
                  <c:v>0.52509271212376696</c:v>
                </c:pt>
                <c:pt idx="564">
                  <c:v>0.52613484017827195</c:v>
                </c:pt>
                <c:pt idx="565">
                  <c:v>0.52717696823277804</c:v>
                </c:pt>
                <c:pt idx="566">
                  <c:v>0.52821909628728403</c:v>
                </c:pt>
                <c:pt idx="567">
                  <c:v>0.52926122434179002</c:v>
                </c:pt>
                <c:pt idx="568">
                  <c:v>0.530303352396295</c:v>
                </c:pt>
                <c:pt idx="569">
                  <c:v>0.53134548045080099</c:v>
                </c:pt>
                <c:pt idx="570">
                  <c:v>0.53238760850530598</c:v>
                </c:pt>
                <c:pt idx="571">
                  <c:v>0.53342973655981196</c:v>
                </c:pt>
                <c:pt idx="572">
                  <c:v>0.53447186461431895</c:v>
                </c:pt>
                <c:pt idx="573">
                  <c:v>0.53551399266882405</c:v>
                </c:pt>
                <c:pt idx="574">
                  <c:v>0.53655612072332903</c:v>
                </c:pt>
                <c:pt idx="575">
                  <c:v>0.53759824877783402</c:v>
                </c:pt>
                <c:pt idx="576">
                  <c:v>0.538640376832342</c:v>
                </c:pt>
                <c:pt idx="577">
                  <c:v>0.53968250488684599</c:v>
                </c:pt>
                <c:pt idx="578">
                  <c:v>0.54072463294135198</c:v>
                </c:pt>
                <c:pt idx="579">
                  <c:v>0.54176676099585697</c:v>
                </c:pt>
                <c:pt idx="580">
                  <c:v>0.54280888905036295</c:v>
                </c:pt>
                <c:pt idx="581">
                  <c:v>0.54385101710486805</c:v>
                </c:pt>
                <c:pt idx="582">
                  <c:v>0.54489314515937404</c:v>
                </c:pt>
                <c:pt idx="583">
                  <c:v>0.54593527321387902</c:v>
                </c:pt>
                <c:pt idx="584">
                  <c:v>0.54697740126838501</c:v>
                </c:pt>
                <c:pt idx="585">
                  <c:v>0.548019529322891</c:v>
                </c:pt>
                <c:pt idx="586">
                  <c:v>0.54906165737739798</c:v>
                </c:pt>
                <c:pt idx="587">
                  <c:v>0.55010378543190097</c:v>
                </c:pt>
                <c:pt idx="588">
                  <c:v>0.55114591348640696</c:v>
                </c:pt>
                <c:pt idx="589">
                  <c:v>0.55218804154091405</c:v>
                </c:pt>
                <c:pt idx="590">
                  <c:v>0.55323016959541704</c:v>
                </c:pt>
                <c:pt idx="591">
                  <c:v>0.55427229764992403</c:v>
                </c:pt>
                <c:pt idx="592">
                  <c:v>0.55531442570443201</c:v>
                </c:pt>
                <c:pt idx="593">
                  <c:v>0.556356553758936</c:v>
                </c:pt>
                <c:pt idx="594">
                  <c:v>0.55739868181344199</c:v>
                </c:pt>
                <c:pt idx="595">
                  <c:v>0.55844080986794697</c:v>
                </c:pt>
                <c:pt idx="596">
                  <c:v>0.55948293792245296</c:v>
                </c:pt>
                <c:pt idx="597">
                  <c:v>0.56052506597695795</c:v>
                </c:pt>
                <c:pt idx="598">
                  <c:v>0.56156719403146405</c:v>
                </c:pt>
                <c:pt idx="599">
                  <c:v>0.56260932208597003</c:v>
                </c:pt>
                <c:pt idx="600">
                  <c:v>0.56365145014047502</c:v>
                </c:pt>
                <c:pt idx="601">
                  <c:v>0.56469357819498101</c:v>
                </c:pt>
                <c:pt idx="602">
                  <c:v>0.56573570624948599</c:v>
                </c:pt>
                <c:pt idx="603">
                  <c:v>0.56677783430399398</c:v>
                </c:pt>
                <c:pt idx="604">
                  <c:v>0.56781996235849697</c:v>
                </c:pt>
                <c:pt idx="605">
                  <c:v>0.56886209041300295</c:v>
                </c:pt>
                <c:pt idx="606">
                  <c:v>0.56990421846750905</c:v>
                </c:pt>
                <c:pt idx="607">
                  <c:v>0.57094634652201504</c:v>
                </c:pt>
                <c:pt idx="608">
                  <c:v>0.57198847457651902</c:v>
                </c:pt>
                <c:pt idx="609">
                  <c:v>0.57303060263102701</c:v>
                </c:pt>
                <c:pt idx="610">
                  <c:v>0.574072730685531</c:v>
                </c:pt>
                <c:pt idx="611">
                  <c:v>0.57511485874003698</c:v>
                </c:pt>
                <c:pt idx="612">
                  <c:v>0.57615698679454397</c:v>
                </c:pt>
                <c:pt idx="613">
                  <c:v>0.57719911484904796</c:v>
                </c:pt>
                <c:pt idx="614">
                  <c:v>0.57824124290355405</c:v>
                </c:pt>
                <c:pt idx="615">
                  <c:v>0.57928337095806004</c:v>
                </c:pt>
                <c:pt idx="616">
                  <c:v>0.58032549901256403</c:v>
                </c:pt>
                <c:pt idx="617">
                  <c:v>0.58136762706707101</c:v>
                </c:pt>
                <c:pt idx="618">
                  <c:v>0.582409755121575</c:v>
                </c:pt>
                <c:pt idx="619">
                  <c:v>0.58345188317608199</c:v>
                </c:pt>
                <c:pt idx="620">
                  <c:v>0.58449401123058697</c:v>
                </c:pt>
                <c:pt idx="621">
                  <c:v>0.58553613928509396</c:v>
                </c:pt>
                <c:pt idx="622">
                  <c:v>0.58657826733959695</c:v>
                </c:pt>
                <c:pt idx="623">
                  <c:v>0.58762039539410404</c:v>
                </c:pt>
                <c:pt idx="624">
                  <c:v>0.58866252344860903</c:v>
                </c:pt>
                <c:pt idx="625">
                  <c:v>0.58970465150311502</c:v>
                </c:pt>
                <c:pt idx="626">
                  <c:v>0.590746779557621</c:v>
                </c:pt>
                <c:pt idx="627">
                  <c:v>0.59178890761212699</c:v>
                </c:pt>
                <c:pt idx="628">
                  <c:v>0.59283103566663298</c:v>
                </c:pt>
                <c:pt idx="629">
                  <c:v>0.59387316372113896</c:v>
                </c:pt>
                <c:pt idx="630">
                  <c:v>0.59491529177564495</c:v>
                </c:pt>
                <c:pt idx="631">
                  <c:v>0.59595741983014805</c:v>
                </c:pt>
                <c:pt idx="632">
                  <c:v>0.59699954788465404</c:v>
                </c:pt>
                <c:pt idx="633">
                  <c:v>0.59804167593916002</c:v>
                </c:pt>
                <c:pt idx="634">
                  <c:v>0.59908380399366601</c:v>
                </c:pt>
                <c:pt idx="635">
                  <c:v>0.600125932048171</c:v>
                </c:pt>
                <c:pt idx="636">
                  <c:v>0.60116806010267798</c:v>
                </c:pt>
                <c:pt idx="637">
                  <c:v>0.60221018815718297</c:v>
                </c:pt>
                <c:pt idx="638">
                  <c:v>0.60325231621168895</c:v>
                </c:pt>
                <c:pt idx="639">
                  <c:v>0.60429444426619405</c:v>
                </c:pt>
                <c:pt idx="640">
                  <c:v>0.60533657232069904</c:v>
                </c:pt>
                <c:pt idx="641">
                  <c:v>0.60637870037520603</c:v>
                </c:pt>
                <c:pt idx="642">
                  <c:v>0.60742082842971201</c:v>
                </c:pt>
                <c:pt idx="643">
                  <c:v>0.608462956484217</c:v>
                </c:pt>
                <c:pt idx="644">
                  <c:v>0.60950508453872199</c:v>
                </c:pt>
                <c:pt idx="645">
                  <c:v>0.61054721259322897</c:v>
                </c:pt>
                <c:pt idx="646">
                  <c:v>0.61158934064773496</c:v>
                </c:pt>
                <c:pt idx="647">
                  <c:v>0.61263146870223995</c:v>
                </c:pt>
                <c:pt idx="648">
                  <c:v>0.61367359675674404</c:v>
                </c:pt>
                <c:pt idx="649">
                  <c:v>0.61471572481125003</c:v>
                </c:pt>
                <c:pt idx="650">
                  <c:v>0.61575785286575502</c:v>
                </c:pt>
                <c:pt idx="651">
                  <c:v>0.616799980920261</c:v>
                </c:pt>
                <c:pt idx="652">
                  <c:v>0.61784210897476699</c:v>
                </c:pt>
                <c:pt idx="653">
                  <c:v>0.61888423702927298</c:v>
                </c:pt>
                <c:pt idx="654">
                  <c:v>0.61992636508377796</c:v>
                </c:pt>
                <c:pt idx="655">
                  <c:v>0.62096849313828295</c:v>
                </c:pt>
                <c:pt idx="656">
                  <c:v>0.62201062119278905</c:v>
                </c:pt>
                <c:pt idx="657">
                  <c:v>0.62305274924729503</c:v>
                </c:pt>
                <c:pt idx="658">
                  <c:v>0.62409487730180002</c:v>
                </c:pt>
                <c:pt idx="659">
                  <c:v>0.62513700535630801</c:v>
                </c:pt>
                <c:pt idx="660">
                  <c:v>0.62617913341081199</c:v>
                </c:pt>
                <c:pt idx="661">
                  <c:v>0.62722126146531598</c:v>
                </c:pt>
                <c:pt idx="662">
                  <c:v>0.62826338951982397</c:v>
                </c:pt>
                <c:pt idx="663">
                  <c:v>0.62930551757432796</c:v>
                </c:pt>
                <c:pt idx="664">
                  <c:v>0.63034764562883605</c:v>
                </c:pt>
                <c:pt idx="665">
                  <c:v>0.63138977368334004</c:v>
                </c:pt>
                <c:pt idx="666">
                  <c:v>0.63243190173784603</c:v>
                </c:pt>
                <c:pt idx="667">
                  <c:v>0.63347402979235101</c:v>
                </c:pt>
                <c:pt idx="668">
                  <c:v>0.634516157846857</c:v>
                </c:pt>
                <c:pt idx="669">
                  <c:v>0.63555828590136398</c:v>
                </c:pt>
                <c:pt idx="670">
                  <c:v>0.63660041395586797</c:v>
                </c:pt>
                <c:pt idx="671">
                  <c:v>0.63764254201037296</c:v>
                </c:pt>
                <c:pt idx="672">
                  <c:v>0.63868467006487895</c:v>
                </c:pt>
                <c:pt idx="673">
                  <c:v>0.63972679811938504</c:v>
                </c:pt>
                <c:pt idx="674">
                  <c:v>0.64076892617389203</c:v>
                </c:pt>
                <c:pt idx="675">
                  <c:v>0.64181105422839602</c:v>
                </c:pt>
                <c:pt idx="676">
                  <c:v>0.642853182282902</c:v>
                </c:pt>
                <c:pt idx="677">
                  <c:v>0.64389531033740799</c:v>
                </c:pt>
                <c:pt idx="678">
                  <c:v>0.64493743839191398</c:v>
                </c:pt>
                <c:pt idx="679">
                  <c:v>0.64597956644641696</c:v>
                </c:pt>
                <c:pt idx="680">
                  <c:v>0.64702169450092395</c:v>
                </c:pt>
                <c:pt idx="681">
                  <c:v>0.64806382255543005</c:v>
                </c:pt>
                <c:pt idx="682">
                  <c:v>0.64910595060993503</c:v>
                </c:pt>
                <c:pt idx="683">
                  <c:v>0.65014807866444102</c:v>
                </c:pt>
                <c:pt idx="684">
                  <c:v>0.65119020671894801</c:v>
                </c:pt>
                <c:pt idx="685">
                  <c:v>0.65223233477345199</c:v>
                </c:pt>
                <c:pt idx="686">
                  <c:v>0.65327446282795898</c:v>
                </c:pt>
                <c:pt idx="687">
                  <c:v>0.65431659088246397</c:v>
                </c:pt>
                <c:pt idx="688">
                  <c:v>0.65535871893696995</c:v>
                </c:pt>
                <c:pt idx="689">
                  <c:v>0.65640084699147605</c:v>
                </c:pt>
                <c:pt idx="690">
                  <c:v>0.65744297504598104</c:v>
                </c:pt>
                <c:pt idx="691">
                  <c:v>0.65848510310048802</c:v>
                </c:pt>
                <c:pt idx="692">
                  <c:v>0.65952723115499101</c:v>
                </c:pt>
                <c:pt idx="693">
                  <c:v>0.660569359209497</c:v>
                </c:pt>
                <c:pt idx="694">
                  <c:v>0.66161148726400298</c:v>
                </c:pt>
                <c:pt idx="695">
                  <c:v>0.66265361531850797</c:v>
                </c:pt>
                <c:pt idx="696">
                  <c:v>0.66369574337301496</c:v>
                </c:pt>
                <c:pt idx="697">
                  <c:v>0.66473787142752006</c:v>
                </c:pt>
                <c:pt idx="698">
                  <c:v>0.66577999948202504</c:v>
                </c:pt>
                <c:pt idx="699">
                  <c:v>0.66682212753653003</c:v>
                </c:pt>
                <c:pt idx="700">
                  <c:v>0.66786425559103602</c:v>
                </c:pt>
                <c:pt idx="701">
                  <c:v>0.668906383645543</c:v>
                </c:pt>
                <c:pt idx="702">
                  <c:v>0.66994851170004899</c:v>
                </c:pt>
                <c:pt idx="703">
                  <c:v>0.67099063975455198</c:v>
                </c:pt>
                <c:pt idx="704">
                  <c:v>0.67203276780905996</c:v>
                </c:pt>
                <c:pt idx="705">
                  <c:v>0.67307489586356495</c:v>
                </c:pt>
                <c:pt idx="706">
                  <c:v>0.67411702391807005</c:v>
                </c:pt>
                <c:pt idx="707">
                  <c:v>0.67515915197257703</c:v>
                </c:pt>
                <c:pt idx="708">
                  <c:v>0.67620128002708202</c:v>
                </c:pt>
                <c:pt idx="709">
                  <c:v>0.67724340808158701</c:v>
                </c:pt>
                <c:pt idx="710">
                  <c:v>0.67828553613609299</c:v>
                </c:pt>
                <c:pt idx="711">
                  <c:v>0.67932766419059798</c:v>
                </c:pt>
                <c:pt idx="712">
                  <c:v>0.68036979224510397</c:v>
                </c:pt>
                <c:pt idx="713">
                  <c:v>0.68141192029960895</c:v>
                </c:pt>
                <c:pt idx="714">
                  <c:v>0.68245404835411505</c:v>
                </c:pt>
                <c:pt idx="715">
                  <c:v>0.68349617640862104</c:v>
                </c:pt>
                <c:pt idx="716">
                  <c:v>0.68453830446312802</c:v>
                </c:pt>
                <c:pt idx="717">
                  <c:v>0.68558043251763301</c:v>
                </c:pt>
                <c:pt idx="718">
                  <c:v>0.686622560572139</c:v>
                </c:pt>
                <c:pt idx="719">
                  <c:v>0.68766468862664498</c:v>
                </c:pt>
                <c:pt idx="720">
                  <c:v>0.68870681668115097</c:v>
                </c:pt>
                <c:pt idx="721">
                  <c:v>0.68974894473565396</c:v>
                </c:pt>
                <c:pt idx="722">
                  <c:v>0.69079107279015906</c:v>
                </c:pt>
                <c:pt idx="723">
                  <c:v>0.69183320084466804</c:v>
                </c:pt>
                <c:pt idx="724">
                  <c:v>0.69287532889917203</c:v>
                </c:pt>
                <c:pt idx="725">
                  <c:v>0.69391745695367602</c:v>
                </c:pt>
                <c:pt idx="726">
                  <c:v>0.694959585008184</c:v>
                </c:pt>
                <c:pt idx="727">
                  <c:v>0.69600171306268999</c:v>
                </c:pt>
                <c:pt idx="728">
                  <c:v>0.69704384111719397</c:v>
                </c:pt>
                <c:pt idx="729">
                  <c:v>0.69808596917169996</c:v>
                </c:pt>
                <c:pt idx="730">
                  <c:v>0.69912809722620595</c:v>
                </c:pt>
                <c:pt idx="731">
                  <c:v>0.70017022528071005</c:v>
                </c:pt>
                <c:pt idx="732">
                  <c:v>0.70121235333521803</c:v>
                </c:pt>
                <c:pt idx="733">
                  <c:v>0.70225448138972402</c:v>
                </c:pt>
                <c:pt idx="734">
                  <c:v>0.703296609444228</c:v>
                </c:pt>
                <c:pt idx="735">
                  <c:v>0.70433873749873399</c:v>
                </c:pt>
                <c:pt idx="736">
                  <c:v>0.70538086555323898</c:v>
                </c:pt>
                <c:pt idx="737">
                  <c:v>0.70642299360774496</c:v>
                </c:pt>
                <c:pt idx="738">
                  <c:v>0.70746512166224995</c:v>
                </c:pt>
                <c:pt idx="739">
                  <c:v>0.70850724971675605</c:v>
                </c:pt>
                <c:pt idx="740">
                  <c:v>0.70954937777126204</c:v>
                </c:pt>
                <c:pt idx="741">
                  <c:v>0.71059150582576702</c:v>
                </c:pt>
                <c:pt idx="742">
                  <c:v>0.71163363388027101</c:v>
                </c:pt>
                <c:pt idx="743">
                  <c:v>0.712675761934779</c:v>
                </c:pt>
                <c:pt idx="744">
                  <c:v>0.71371788998928298</c:v>
                </c:pt>
                <c:pt idx="745">
                  <c:v>0.71476001804378997</c:v>
                </c:pt>
                <c:pt idx="746">
                  <c:v>0.71580214609829396</c:v>
                </c:pt>
                <c:pt idx="747">
                  <c:v>0.71684427415280205</c:v>
                </c:pt>
                <c:pt idx="748">
                  <c:v>0.71788640220730504</c:v>
                </c:pt>
                <c:pt idx="749">
                  <c:v>0.71892853026181303</c:v>
                </c:pt>
                <c:pt idx="750">
                  <c:v>0.71997065831631801</c:v>
                </c:pt>
                <c:pt idx="751">
                  <c:v>0.721012786370824</c:v>
                </c:pt>
                <c:pt idx="752">
                  <c:v>0.72205491442532999</c:v>
                </c:pt>
                <c:pt idx="753">
                  <c:v>0.72309704247983497</c:v>
                </c:pt>
                <c:pt idx="754">
                  <c:v>0.72413917053433996</c:v>
                </c:pt>
                <c:pt idx="755">
                  <c:v>0.72518129858884595</c:v>
                </c:pt>
                <c:pt idx="756">
                  <c:v>0.72622342664335104</c:v>
                </c:pt>
                <c:pt idx="757">
                  <c:v>0.72726555469785603</c:v>
                </c:pt>
                <c:pt idx="758">
                  <c:v>0.72830768275236302</c:v>
                </c:pt>
                <c:pt idx="759">
                  <c:v>0.729349810806868</c:v>
                </c:pt>
                <c:pt idx="760">
                  <c:v>0.73039193886137199</c:v>
                </c:pt>
                <c:pt idx="761">
                  <c:v>0.73143406691587998</c:v>
                </c:pt>
                <c:pt idx="762">
                  <c:v>0.73247619497038396</c:v>
                </c:pt>
                <c:pt idx="763">
                  <c:v>0.73351832302488995</c:v>
                </c:pt>
                <c:pt idx="764">
                  <c:v>0.73456045107939605</c:v>
                </c:pt>
                <c:pt idx="765">
                  <c:v>0.73560257913390303</c:v>
                </c:pt>
                <c:pt idx="766">
                  <c:v>0.73664470718840802</c:v>
                </c:pt>
                <c:pt idx="767">
                  <c:v>0.73768683524291201</c:v>
                </c:pt>
                <c:pt idx="768">
                  <c:v>0.73872896329741999</c:v>
                </c:pt>
                <c:pt idx="769">
                  <c:v>0.73977109135192298</c:v>
                </c:pt>
                <c:pt idx="770">
                  <c:v>0.74081321940642897</c:v>
                </c:pt>
                <c:pt idx="771">
                  <c:v>0.74185534746093695</c:v>
                </c:pt>
                <c:pt idx="772">
                  <c:v>0.74289747551544105</c:v>
                </c:pt>
                <c:pt idx="773">
                  <c:v>0.74393960356994704</c:v>
                </c:pt>
                <c:pt idx="774">
                  <c:v>0.74498173162445303</c:v>
                </c:pt>
                <c:pt idx="775">
                  <c:v>0.74602385967895901</c:v>
                </c:pt>
                <c:pt idx="776">
                  <c:v>0.747065987733464</c:v>
                </c:pt>
                <c:pt idx="777">
                  <c:v>0.74810811578796899</c:v>
                </c:pt>
                <c:pt idx="778">
                  <c:v>0.74915024384247497</c:v>
                </c:pt>
                <c:pt idx="779">
                  <c:v>0.75019237189698096</c:v>
                </c:pt>
                <c:pt idx="780">
                  <c:v>0.75123449995148595</c:v>
                </c:pt>
                <c:pt idx="781">
                  <c:v>0.75227662800599204</c:v>
                </c:pt>
                <c:pt idx="782">
                  <c:v>0.75331875606049803</c:v>
                </c:pt>
                <c:pt idx="783">
                  <c:v>0.75436088411500102</c:v>
                </c:pt>
                <c:pt idx="784">
                  <c:v>0.755403012169508</c:v>
                </c:pt>
                <c:pt idx="785">
                  <c:v>0.75644514022401399</c:v>
                </c:pt>
                <c:pt idx="786">
                  <c:v>0.75748726827851898</c:v>
                </c:pt>
                <c:pt idx="787">
                  <c:v>0.75852939633302596</c:v>
                </c:pt>
                <c:pt idx="788">
                  <c:v>0.75957152438753095</c:v>
                </c:pt>
                <c:pt idx="789">
                  <c:v>0.76061365244203705</c:v>
                </c:pt>
                <c:pt idx="790">
                  <c:v>0.76165578049654303</c:v>
                </c:pt>
                <c:pt idx="791">
                  <c:v>0.76269790855104802</c:v>
                </c:pt>
                <c:pt idx="792">
                  <c:v>0.76374003660555401</c:v>
                </c:pt>
                <c:pt idx="793">
                  <c:v>0.76478216466005899</c:v>
                </c:pt>
                <c:pt idx="794">
                  <c:v>0.76582429271456498</c:v>
                </c:pt>
                <c:pt idx="795">
                  <c:v>0.76686642076907097</c:v>
                </c:pt>
                <c:pt idx="796">
                  <c:v>0.76790854882357595</c:v>
                </c:pt>
                <c:pt idx="797">
                  <c:v>0.76895067687808205</c:v>
                </c:pt>
                <c:pt idx="798">
                  <c:v>0.76999280493258604</c:v>
                </c:pt>
                <c:pt idx="799">
                  <c:v>0.77103493298709302</c:v>
                </c:pt>
                <c:pt idx="800">
                  <c:v>0.77207706104159801</c:v>
                </c:pt>
                <c:pt idx="801">
                  <c:v>0.773119189096103</c:v>
                </c:pt>
                <c:pt idx="802">
                  <c:v>0.77416131715060998</c:v>
                </c:pt>
                <c:pt idx="803">
                  <c:v>0.77520344520511497</c:v>
                </c:pt>
                <c:pt idx="804">
                  <c:v>0.77624557325962096</c:v>
                </c:pt>
                <c:pt idx="805">
                  <c:v>0.77728770131412706</c:v>
                </c:pt>
                <c:pt idx="806">
                  <c:v>0.77832982936863104</c:v>
                </c:pt>
                <c:pt idx="807">
                  <c:v>0.77937195742313603</c:v>
                </c:pt>
                <c:pt idx="808">
                  <c:v>0.78041408547764302</c:v>
                </c:pt>
                <c:pt idx="809">
                  <c:v>0.781456213532149</c:v>
                </c:pt>
                <c:pt idx="810">
                  <c:v>0.78249834158665599</c:v>
                </c:pt>
                <c:pt idx="811">
                  <c:v>0.78354046964115898</c:v>
                </c:pt>
                <c:pt idx="812">
                  <c:v>0.78458259769566596</c:v>
                </c:pt>
                <c:pt idx="813">
                  <c:v>0.78562472575017195</c:v>
                </c:pt>
                <c:pt idx="814">
                  <c:v>0.78666685380467605</c:v>
                </c:pt>
                <c:pt idx="815">
                  <c:v>0.78770898185918203</c:v>
                </c:pt>
                <c:pt idx="816">
                  <c:v>0.78875110991368902</c:v>
                </c:pt>
                <c:pt idx="817">
                  <c:v>0.789793237968196</c:v>
                </c:pt>
                <c:pt idx="818">
                  <c:v>0.79083536602269999</c:v>
                </c:pt>
                <c:pt idx="819">
                  <c:v>0.79187749407720398</c:v>
                </c:pt>
                <c:pt idx="820">
                  <c:v>0.79291962213171197</c:v>
                </c:pt>
                <c:pt idx="821">
                  <c:v>0.79396175018621595</c:v>
                </c:pt>
                <c:pt idx="822">
                  <c:v>0.79500387824072205</c:v>
                </c:pt>
                <c:pt idx="823">
                  <c:v>0.79604600629522604</c:v>
                </c:pt>
                <c:pt idx="824">
                  <c:v>0.79708813434973302</c:v>
                </c:pt>
                <c:pt idx="825">
                  <c:v>0.79813026240423901</c:v>
                </c:pt>
                <c:pt idx="826">
                  <c:v>0.799172390458745</c:v>
                </c:pt>
                <c:pt idx="827">
                  <c:v>0.80021451851324998</c:v>
                </c:pt>
                <c:pt idx="828">
                  <c:v>0.80125664656775697</c:v>
                </c:pt>
                <c:pt idx="829">
                  <c:v>0.80229877462225896</c:v>
                </c:pt>
                <c:pt idx="830">
                  <c:v>0.80334090267676905</c:v>
                </c:pt>
                <c:pt idx="831">
                  <c:v>0.80438303073127204</c:v>
                </c:pt>
                <c:pt idx="832">
                  <c:v>0.80542515878577903</c:v>
                </c:pt>
                <c:pt idx="833">
                  <c:v>0.80646728684028501</c:v>
                </c:pt>
                <c:pt idx="834">
                  <c:v>0.80750941489479</c:v>
                </c:pt>
                <c:pt idx="835">
                  <c:v>0.80855154294929599</c:v>
                </c:pt>
                <c:pt idx="836">
                  <c:v>0.80959367100380197</c:v>
                </c:pt>
                <c:pt idx="837">
                  <c:v>0.81063579905830696</c:v>
                </c:pt>
                <c:pt idx="838">
                  <c:v>0.81167792711281195</c:v>
                </c:pt>
                <c:pt idx="839">
                  <c:v>0.81272005516731805</c:v>
                </c:pt>
                <c:pt idx="840">
                  <c:v>0.81376218322182603</c:v>
                </c:pt>
                <c:pt idx="841">
                  <c:v>0.81480431127632902</c:v>
                </c:pt>
                <c:pt idx="842">
                  <c:v>0.815846439330835</c:v>
                </c:pt>
                <c:pt idx="843">
                  <c:v>0.81688856738533899</c:v>
                </c:pt>
                <c:pt idx="844">
                  <c:v>0.81793069543984598</c:v>
                </c:pt>
                <c:pt idx="845">
                  <c:v>0.81897282349435097</c:v>
                </c:pt>
                <c:pt idx="846">
                  <c:v>0.82001495154885595</c:v>
                </c:pt>
                <c:pt idx="847">
                  <c:v>0.82105707960336405</c:v>
                </c:pt>
                <c:pt idx="848">
                  <c:v>0.82209920765786804</c:v>
                </c:pt>
                <c:pt idx="849">
                  <c:v>0.82314133571237402</c:v>
                </c:pt>
                <c:pt idx="850">
                  <c:v>0.82418346376687801</c:v>
                </c:pt>
                <c:pt idx="851">
                  <c:v>0.82522559182138699</c:v>
                </c:pt>
                <c:pt idx="852">
                  <c:v>0.82626771987588898</c:v>
                </c:pt>
                <c:pt idx="853">
                  <c:v>0.82730984793039697</c:v>
                </c:pt>
                <c:pt idx="854">
                  <c:v>0.82835197598490096</c:v>
                </c:pt>
                <c:pt idx="855">
                  <c:v>0.82939410403941005</c:v>
                </c:pt>
                <c:pt idx="856">
                  <c:v>0.83043623209391504</c:v>
                </c:pt>
                <c:pt idx="857">
                  <c:v>0.83147836014841903</c:v>
                </c:pt>
                <c:pt idx="858">
                  <c:v>0.83252048820292301</c:v>
                </c:pt>
                <c:pt idx="859">
                  <c:v>0.833562616257429</c:v>
                </c:pt>
                <c:pt idx="860">
                  <c:v>0.83460474431193499</c:v>
                </c:pt>
                <c:pt idx="861">
                  <c:v>0.83564687236644097</c:v>
                </c:pt>
                <c:pt idx="862">
                  <c:v>0.83668900042094596</c:v>
                </c:pt>
                <c:pt idx="863">
                  <c:v>0.83773112847545395</c:v>
                </c:pt>
                <c:pt idx="864">
                  <c:v>0.83877325652995605</c:v>
                </c:pt>
                <c:pt idx="865">
                  <c:v>0.83981538458446303</c:v>
                </c:pt>
                <c:pt idx="866">
                  <c:v>0.84085751263896902</c:v>
                </c:pt>
                <c:pt idx="867">
                  <c:v>0.841899640693475</c:v>
                </c:pt>
              </c:numCache>
            </c:numRef>
          </c:xVal>
          <c:yVal>
            <c:numRef>
              <c:f>'ArcTan y_z'!$B$3:$B$870</c:f>
              <c:numCache>
                <c:formatCode>0.00E+00</c:formatCode>
                <c:ptCount val="868"/>
                <c:pt idx="0">
                  <c:v>-3.5603143309757752E-3</c:v>
                </c:pt>
                <c:pt idx="1">
                  <c:v>2.3311518361067958E-3</c:v>
                </c:pt>
                <c:pt idx="2">
                  <c:v>-7.5742778030568787E-4</c:v>
                </c:pt>
                <c:pt idx="3">
                  <c:v>-5.1187311304295004E-4</c:v>
                </c:pt>
                <c:pt idx="4">
                  <c:v>-5.8325635824296187E-4</c:v>
                </c:pt>
                <c:pt idx="5">
                  <c:v>-6.4281277266570376E-4</c:v>
                </c:pt>
                <c:pt idx="6">
                  <c:v>-7.0074082619243005E-4</c:v>
                </c:pt>
                <c:pt idx="7">
                  <c:v>-7.6146848015488597E-4</c:v>
                </c:pt>
                <c:pt idx="8">
                  <c:v>-8.271136667908107E-4</c:v>
                </c:pt>
                <c:pt idx="9">
                  <c:v>-8.9877749411666329E-4</c:v>
                </c:pt>
                <c:pt idx="10">
                  <c:v>-9.7706851676009803E-4</c:v>
                </c:pt>
                <c:pt idx="11">
                  <c:v>-1.0623146023346372E-3</c:v>
                </c:pt>
                <c:pt idx="12">
                  <c:v>-1.1546747822065873E-3</c:v>
                </c:pt>
                <c:pt idx="13">
                  <c:v>-1.2542165486992382E-3</c:v>
                </c:pt>
                <c:pt idx="14">
                  <c:v>-1.3609561971089502E-3</c:v>
                </c:pt>
                <c:pt idx="15">
                  <c:v>-1.4747855750692821E-3</c:v>
                </c:pt>
                <c:pt idx="16">
                  <c:v>-1.5950981009917801E-3</c:v>
                </c:pt>
                <c:pt idx="17">
                  <c:v>-1.7208331466579234E-3</c:v>
                </c:pt>
                <c:pt idx="18">
                  <c:v>-1.8507032094321142E-3</c:v>
                </c:pt>
                <c:pt idx="19">
                  <c:v>-1.9831037440283532E-3</c:v>
                </c:pt>
                <c:pt idx="20">
                  <c:v>-2.115873691532183E-3</c:v>
                </c:pt>
                <c:pt idx="21">
                  <c:v>-2.2467259511576142E-3</c:v>
                </c:pt>
                <c:pt idx="22">
                  <c:v>-2.3734651260612187E-3</c:v>
                </c:pt>
                <c:pt idx="23">
                  <c:v>-2.4939684843388044E-3</c:v>
                </c:pt>
                <c:pt idx="24">
                  <c:v>-2.6063472718421505E-3</c:v>
                </c:pt>
                <c:pt idx="25">
                  <c:v>-2.7093993630984206E-3</c:v>
                </c:pt>
                <c:pt idx="26">
                  <c:v>-2.8027170430867791E-3</c:v>
                </c:pt>
                <c:pt idx="27">
                  <c:v>-2.886486003955665E-3</c:v>
                </c:pt>
                <c:pt idx="28">
                  <c:v>-2.9613330006414301E-3</c:v>
                </c:pt>
                <c:pt idx="29">
                  <c:v>-3.0281869256965658E-3</c:v>
                </c:pt>
                <c:pt idx="30">
                  <c:v>-3.0880494491532105E-3</c:v>
                </c:pt>
                <c:pt idx="31">
                  <c:v>-3.1418055328216129E-3</c:v>
                </c:pt>
                <c:pt idx="32">
                  <c:v>-3.1902821404857897E-3</c:v>
                </c:pt>
                <c:pt idx="33">
                  <c:v>-3.2342872439574091E-3</c:v>
                </c:pt>
                <c:pt idx="34">
                  <c:v>-3.274585895557906E-3</c:v>
                </c:pt>
                <c:pt idx="35">
                  <c:v>-3.3118853950026145E-3</c:v>
                </c:pt>
                <c:pt idx="36">
                  <c:v>-3.3468312094569377E-3</c:v>
                </c:pt>
                <c:pt idx="37">
                  <c:v>-3.3799731083528168E-3</c:v>
                </c:pt>
                <c:pt idx="38">
                  <c:v>-3.4117632365381692E-3</c:v>
                </c:pt>
                <c:pt idx="39">
                  <c:v>-3.4426028968177003E-3</c:v>
                </c:pt>
                <c:pt idx="40">
                  <c:v>-3.4728707675988923E-3</c:v>
                </c:pt>
                <c:pt idx="41">
                  <c:v>-3.5029276603015282E-3</c:v>
                </c:pt>
                <c:pt idx="42">
                  <c:v>-3.5331139839721239E-3</c:v>
                </c:pt>
                <c:pt idx="43">
                  <c:v>-3.5637402778045425E-3</c:v>
                </c:pt>
                <c:pt idx="44">
                  <c:v>-3.5950711350246087E-3</c:v>
                </c:pt>
                <c:pt idx="45">
                  <c:v>-3.6273247222792381E-3</c:v>
                </c:pt>
                <c:pt idx="46">
                  <c:v>-3.6607089748101986E-3</c:v>
                </c:pt>
                <c:pt idx="47">
                  <c:v>-3.6954618926660025E-3</c:v>
                </c:pt>
                <c:pt idx="48">
                  <c:v>-3.7318643393030497E-3</c:v>
                </c:pt>
                <c:pt idx="49">
                  <c:v>-3.7702426412762747E-3</c:v>
                </c:pt>
                <c:pt idx="50">
                  <c:v>-3.8109444118682896E-3</c:v>
                </c:pt>
                <c:pt idx="51">
                  <c:v>-3.8542591990303656E-3</c:v>
                </c:pt>
                <c:pt idx="52">
                  <c:v>-3.900341562965108E-3</c:v>
                </c:pt>
                <c:pt idx="53">
                  <c:v>-3.9491961103569929E-3</c:v>
                </c:pt>
                <c:pt idx="54">
                  <c:v>-4.0006816620919584E-3</c:v>
                </c:pt>
                <c:pt idx="55">
                  <c:v>-4.0545051122837395E-3</c:v>
                </c:pt>
                <c:pt idx="56">
                  <c:v>-4.1102902216057311E-3</c:v>
                </c:pt>
                <c:pt idx="57">
                  <c:v>-4.1677558851436923E-3</c:v>
                </c:pt>
                <c:pt idx="58">
                  <c:v>-4.2267936953859619E-3</c:v>
                </c:pt>
                <c:pt idx="59">
                  <c:v>-4.2874565696800785E-3</c:v>
                </c:pt>
                <c:pt idx="60">
                  <c:v>-4.3499121550327089E-3</c:v>
                </c:pt>
                <c:pt idx="61">
                  <c:v>-4.4143458824857989E-3</c:v>
                </c:pt>
                <c:pt idx="62">
                  <c:v>-4.4808335414465621E-3</c:v>
                </c:pt>
                <c:pt idx="63">
                  <c:v>-4.5492967310647014E-3</c:v>
                </c:pt>
                <c:pt idx="64">
                  <c:v>-4.619541148665438E-3</c:v>
                </c:pt>
                <c:pt idx="65">
                  <c:v>-4.6913631179489332E-3</c:v>
                </c:pt>
                <c:pt idx="66">
                  <c:v>-4.7646474741118846E-3</c:v>
                </c:pt>
                <c:pt idx="67">
                  <c:v>-4.8393933513138365E-3</c:v>
                </c:pt>
                <c:pt idx="68">
                  <c:v>-4.9157159558166569E-3</c:v>
                </c:pt>
                <c:pt idx="69">
                  <c:v>-4.9938242696251581E-3</c:v>
                </c:pt>
                <c:pt idx="70">
                  <c:v>-5.0739649626632645E-3</c:v>
                </c:pt>
                <c:pt idx="71">
                  <c:v>-5.1563825958930876E-3</c:v>
                </c:pt>
                <c:pt idx="72">
                  <c:v>-5.2412818215754886E-3</c:v>
                </c:pt>
                <c:pt idx="73">
                  <c:v>-5.3287879633619924E-3</c:v>
                </c:pt>
                <c:pt idx="74">
                  <c:v>-5.4189332661289599E-3</c:v>
                </c:pt>
                <c:pt idx="75">
                  <c:v>-5.5116679273892102E-3</c:v>
                </c:pt>
                <c:pt idx="76">
                  <c:v>-5.6068796600582298E-3</c:v>
                </c:pt>
                <c:pt idx="77">
                  <c:v>-5.7044248817850187E-3</c:v>
                </c:pt>
                <c:pt idx="78">
                  <c:v>-5.8041584744037344E-3</c:v>
                </c:pt>
                <c:pt idx="79">
                  <c:v>-5.905941315554668E-3</c:v>
                </c:pt>
                <c:pt idx="80">
                  <c:v>-6.0096272145331621E-3</c:v>
                </c:pt>
                <c:pt idx="81">
                  <c:v>-6.1150517739120133E-3</c:v>
                </c:pt>
                <c:pt idx="82">
                  <c:v>-6.2220315849068949E-3</c:v>
                </c:pt>
                <c:pt idx="83">
                  <c:v>-6.3303683330532571E-3</c:v>
                </c:pt>
                <c:pt idx="84">
                  <c:v>-6.4398611861481471E-3</c:v>
                </c:pt>
                <c:pt idx="85">
                  <c:v>-6.5503292862144442E-3</c:v>
                </c:pt>
                <c:pt idx="86">
                  <c:v>-6.6616192741367868E-3</c:v>
                </c:pt>
                <c:pt idx="87">
                  <c:v>-6.7735967443075442E-3</c:v>
                </c:pt>
                <c:pt idx="88">
                  <c:v>-6.8861319574601955E-3</c:v>
                </c:pt>
                <c:pt idx="89">
                  <c:v>-6.9990881077014438E-3</c:v>
                </c:pt>
                <c:pt idx="90">
                  <c:v>-7.1123164367492379E-3</c:v>
                </c:pt>
                <c:pt idx="91">
                  <c:v>-7.2256583987176451E-3</c:v>
                </c:pt>
                <c:pt idx="92">
                  <c:v>-7.3389521287192498E-3</c:v>
                </c:pt>
                <c:pt idx="93">
                  <c:v>-7.4520345610744254E-3</c:v>
                </c:pt>
                <c:pt idx="94">
                  <c:v>-7.5647458110418373E-3</c:v>
                </c:pt>
                <c:pt idx="95">
                  <c:v>-7.6769359953072994E-3</c:v>
                </c:pt>
                <c:pt idx="96">
                  <c:v>-7.7884560410798028E-3</c:v>
                </c:pt>
                <c:pt idx="97">
                  <c:v>-7.8991449199175504E-3</c:v>
                </c:pt>
                <c:pt idx="98">
                  <c:v>-8.0088507177148716E-3</c:v>
                </c:pt>
                <c:pt idx="99">
                  <c:v>-8.1174399262127564E-3</c:v>
                </c:pt>
                <c:pt idx="100">
                  <c:v>-8.2247802510295297E-3</c:v>
                </c:pt>
                <c:pt idx="101">
                  <c:v>-8.3307486701697901E-3</c:v>
                </c:pt>
                <c:pt idx="102">
                  <c:v>-8.4352436061418852E-3</c:v>
                </c:pt>
                <c:pt idx="103">
                  <c:v>-8.5381470419858309E-3</c:v>
                </c:pt>
                <c:pt idx="104">
                  <c:v>-8.6392866030409639E-3</c:v>
                </c:pt>
                <c:pt idx="105">
                  <c:v>-8.7384476870567256E-3</c:v>
                </c:pt>
                <c:pt idx="106">
                  <c:v>-8.835415437041123E-3</c:v>
                </c:pt>
                <c:pt idx="107">
                  <c:v>-8.9300481601661125E-3</c:v>
                </c:pt>
                <c:pt idx="108">
                  <c:v>-9.0223081649918723E-3</c:v>
                </c:pt>
                <c:pt idx="109">
                  <c:v>-9.1122511505735415E-3</c:v>
                </c:pt>
                <c:pt idx="110">
                  <c:v>-9.1999277438818226E-3</c:v>
                </c:pt>
                <c:pt idx="111">
                  <c:v>-9.285366604718211E-3</c:v>
                </c:pt>
                <c:pt idx="112">
                  <c:v>-9.3685932764293149E-3</c:v>
                </c:pt>
                <c:pt idx="113">
                  <c:v>-9.4496449505417929E-3</c:v>
                </c:pt>
                <c:pt idx="114">
                  <c:v>-9.5285768380962664E-3</c:v>
                </c:pt>
                <c:pt idx="115">
                  <c:v>-9.6055644251208903E-3</c:v>
                </c:pt>
                <c:pt idx="116">
                  <c:v>-9.680982519421533E-3</c:v>
                </c:pt>
                <c:pt idx="117">
                  <c:v>-9.7553783338188357E-3</c:v>
                </c:pt>
                <c:pt idx="118">
                  <c:v>-9.8293075658036199E-3</c:v>
                </c:pt>
                <c:pt idx="119">
                  <c:v>-9.9032302921943944E-3</c:v>
                </c:pt>
                <c:pt idx="120">
                  <c:v>-9.9774360095221063E-3</c:v>
                </c:pt>
                <c:pt idx="121">
                  <c:v>-1.005195428165772E-2</c:v>
                </c:pt>
                <c:pt idx="122">
                  <c:v>-1.0126589781582799E-2</c:v>
                </c:pt>
                <c:pt idx="123">
                  <c:v>-1.0201187444474897E-2</c:v>
                </c:pt>
                <c:pt idx="124">
                  <c:v>-1.0275680861255857E-2</c:v>
                </c:pt>
                <c:pt idx="125">
                  <c:v>-1.0350058013893727E-2</c:v>
                </c:pt>
                <c:pt idx="126">
                  <c:v>-1.0424304186348234E-2</c:v>
                </c:pt>
                <c:pt idx="127">
                  <c:v>-1.0498335462493255E-2</c:v>
                </c:pt>
                <c:pt idx="128">
                  <c:v>-1.057192177273527E-2</c:v>
                </c:pt>
                <c:pt idx="129">
                  <c:v>-1.0644785186048177E-2</c:v>
                </c:pt>
                <c:pt idx="130">
                  <c:v>-1.0716674682451684E-2</c:v>
                </c:pt>
                <c:pt idx="131">
                  <c:v>-1.0787395763730468E-2</c:v>
                </c:pt>
                <c:pt idx="132">
                  <c:v>-1.085680428345074E-2</c:v>
                </c:pt>
                <c:pt idx="133">
                  <c:v>-1.0924787275822424E-2</c:v>
                </c:pt>
                <c:pt idx="134">
                  <c:v>-1.099125530049843E-2</c:v>
                </c:pt>
                <c:pt idx="135">
                  <c:v>-1.1056153608833571E-2</c:v>
                </c:pt>
                <c:pt idx="136">
                  <c:v>-1.1119478968084524E-2</c:v>
                </c:pt>
                <c:pt idx="137">
                  <c:v>-1.1181273918939727E-2</c:v>
                </c:pt>
                <c:pt idx="138">
                  <c:v>-1.1241598343874041E-2</c:v>
                </c:pt>
                <c:pt idx="139">
                  <c:v>-1.1300504535281319E-2</c:v>
                </c:pt>
                <c:pt idx="140">
                  <c:v>-1.1358035499846795E-2</c:v>
                </c:pt>
                <c:pt idx="141">
                  <c:v>-1.1414229133544394E-2</c:v>
                </c:pt>
                <c:pt idx="142">
                  <c:v>-1.1469120405581479E-2</c:v>
                </c:pt>
                <c:pt idx="143">
                  <c:v>-1.1522745592510075E-2</c:v>
                </c:pt>
                <c:pt idx="144">
                  <c:v>-1.1575144710889348E-2</c:v>
                </c:pt>
                <c:pt idx="145">
                  <c:v>-1.1626359972267934E-2</c:v>
                </c:pt>
                <c:pt idx="146">
                  <c:v>-1.167643353634628E-2</c:v>
                </c:pt>
                <c:pt idx="147">
                  <c:v>-1.1725406454790463E-2</c:v>
                </c:pt>
                <c:pt idx="148">
                  <c:v>-1.1773318077793648E-2</c:v>
                </c:pt>
                <c:pt idx="149">
                  <c:v>-1.1820205736573547E-2</c:v>
                </c:pt>
                <c:pt idx="150">
                  <c:v>-1.1866104497062085E-2</c:v>
                </c:pt>
                <c:pt idx="151">
                  <c:v>-1.1911047329382255E-2</c:v>
                </c:pt>
                <c:pt idx="152">
                  <c:v>-1.1955065258485196E-2</c:v>
                </c:pt>
                <c:pt idx="153">
                  <c:v>-1.1998187421669797E-2</c:v>
                </c:pt>
                <c:pt idx="154">
                  <c:v>-1.2040441444282684E-2</c:v>
                </c:pt>
                <c:pt idx="155">
                  <c:v>-1.2081853836744236E-2</c:v>
                </c:pt>
                <c:pt idx="156">
                  <c:v>-1.2122449839851239E-2</c:v>
                </c:pt>
                <c:pt idx="157">
                  <c:v>-1.2162253122004307E-2</c:v>
                </c:pt>
                <c:pt idx="158">
                  <c:v>-1.2201285748279134E-2</c:v>
                </c:pt>
                <c:pt idx="159">
                  <c:v>-1.2239568549735897E-2</c:v>
                </c:pt>
                <c:pt idx="160">
                  <c:v>-1.2277121502350824E-2</c:v>
                </c:pt>
                <c:pt idx="161">
                  <c:v>-1.2313963966483564E-2</c:v>
                </c:pt>
                <c:pt idx="162">
                  <c:v>-1.235011503706961E-2</c:v>
                </c:pt>
                <c:pt idx="163">
                  <c:v>-1.238559372732026E-2</c:v>
                </c:pt>
                <c:pt idx="164">
                  <c:v>-1.2420418588507407E-2</c:v>
                </c:pt>
                <c:pt idx="165">
                  <c:v>-1.2454607391831395E-2</c:v>
                </c:pt>
                <c:pt idx="166">
                  <c:v>-1.2488177164890143E-2</c:v>
                </c:pt>
                <c:pt idx="167">
                  <c:v>-1.2521144258559139E-2</c:v>
                </c:pt>
                <c:pt idx="168">
                  <c:v>-1.2553524485185244E-2</c:v>
                </c:pt>
                <c:pt idx="169">
                  <c:v>-1.2585333213877063E-2</c:v>
                </c:pt>
                <c:pt idx="170">
                  <c:v>-1.261658535702994E-2</c:v>
                </c:pt>
                <c:pt idx="171">
                  <c:v>-1.264729536699462E-2</c:v>
                </c:pt>
                <c:pt idx="172">
                  <c:v>-1.2677477235652046E-2</c:v>
                </c:pt>
                <c:pt idx="173">
                  <c:v>-1.2707144405471455E-2</c:v>
                </c:pt>
                <c:pt idx="174">
                  <c:v>-1.2736309702131635E-2</c:v>
                </c:pt>
                <c:pt idx="175">
                  <c:v>-1.2764985407052195E-2</c:v>
                </c:pt>
                <c:pt idx="176">
                  <c:v>-1.2793183402478257E-2</c:v>
                </c:pt>
                <c:pt idx="177">
                  <c:v>-1.2820915245843185E-2</c:v>
                </c:pt>
                <c:pt idx="178">
                  <c:v>-1.2848192146583018E-2</c:v>
                </c:pt>
                <c:pt idx="179">
                  <c:v>-1.2875024934015144E-2</c:v>
                </c:pt>
                <c:pt idx="180">
                  <c:v>-1.2901424142048026E-2</c:v>
                </c:pt>
                <c:pt idx="181">
                  <c:v>-1.2927399973022972E-2</c:v>
                </c:pt>
                <c:pt idx="182">
                  <c:v>-1.2952962244999094E-2</c:v>
                </c:pt>
                <c:pt idx="183">
                  <c:v>-1.2978120429091411E-2</c:v>
                </c:pt>
                <c:pt idx="184">
                  <c:v>-1.3002883746392505E-2</c:v>
                </c:pt>
                <c:pt idx="185">
                  <c:v>-1.3027261154690628E-2</c:v>
                </c:pt>
                <c:pt idx="186">
                  <c:v>-1.305126133529751E-2</c:v>
                </c:pt>
                <c:pt idx="187">
                  <c:v>-1.3074892711874772E-2</c:v>
                </c:pt>
                <c:pt idx="188">
                  <c:v>-1.3098163078474194E-2</c:v>
                </c:pt>
                <c:pt idx="189">
                  <c:v>-1.3121079458891741E-2</c:v>
                </c:pt>
                <c:pt idx="190">
                  <c:v>-1.3143648678765028E-2</c:v>
                </c:pt>
                <c:pt idx="191">
                  <c:v>-1.3165877427831148E-2</c:v>
                </c:pt>
                <c:pt idx="192">
                  <c:v>-1.3187772273137466E-2</c:v>
                </c:pt>
                <c:pt idx="193">
                  <c:v>-1.3209340044344995E-2</c:v>
                </c:pt>
                <c:pt idx="194">
                  <c:v>-1.3230587963112963E-2</c:v>
                </c:pt>
                <c:pt idx="195">
                  <c:v>-1.3251523092222231E-2</c:v>
                </c:pt>
                <c:pt idx="196">
                  <c:v>-1.327215228803265E-2</c:v>
                </c:pt>
                <c:pt idx="197">
                  <c:v>-1.329248220796876E-2</c:v>
                </c:pt>
                <c:pt idx="198">
                  <c:v>-1.3312519317684008E-2</c:v>
                </c:pt>
                <c:pt idx="199">
                  <c:v>-1.3332269897915323E-2</c:v>
                </c:pt>
                <c:pt idx="200">
                  <c:v>-1.3351740051047662E-2</c:v>
                </c:pt>
                <c:pt idx="201">
                  <c:v>-1.3370935707399953E-2</c:v>
                </c:pt>
                <c:pt idx="202">
                  <c:v>-1.3389862631247211E-2</c:v>
                </c:pt>
                <c:pt idx="203">
                  <c:v>-1.3408526426591037E-2</c:v>
                </c:pt>
                <c:pt idx="204">
                  <c:v>-1.3426932542692201E-2</c:v>
                </c:pt>
                <c:pt idx="205">
                  <c:v>-1.3445086279374964E-2</c:v>
                </c:pt>
                <c:pt idx="206">
                  <c:v>-1.3462992792114072E-2</c:v>
                </c:pt>
                <c:pt idx="207">
                  <c:v>-1.3480657096916707E-2</c:v>
                </c:pt>
                <c:pt idx="208">
                  <c:v>-1.3498084075006906E-2</c:v>
                </c:pt>
                <c:pt idx="209">
                  <c:v>-1.351527847732174E-2</c:v>
                </c:pt>
                <c:pt idx="210">
                  <c:v>-1.3532244928830558E-2</c:v>
                </c:pt>
                <c:pt idx="211">
                  <c:v>-1.3548987932681215E-2</c:v>
                </c:pt>
                <c:pt idx="212">
                  <c:v>-1.3565511874185891E-2</c:v>
                </c:pt>
                <c:pt idx="213">
                  <c:v>-1.3581821024649577E-2</c:v>
                </c:pt>
                <c:pt idx="214">
                  <c:v>-1.3597919545051376E-2</c:v>
                </c:pt>
                <c:pt idx="215">
                  <c:v>-1.361381148958357E-2</c:v>
                </c:pt>
                <c:pt idx="216">
                  <c:v>-1.3629500809055558E-2</c:v>
                </c:pt>
                <c:pt idx="217">
                  <c:v>-1.3644991354168565E-2</c:v>
                </c:pt>
                <c:pt idx="218">
                  <c:v>-1.3660286878665719E-2</c:v>
                </c:pt>
                <c:pt idx="219">
                  <c:v>-1.3675391042365575E-2</c:v>
                </c:pt>
                <c:pt idx="220">
                  <c:v>-1.3690307414080892E-2</c:v>
                </c:pt>
                <c:pt idx="221">
                  <c:v>-1.3705039474429775E-2</c:v>
                </c:pt>
                <c:pt idx="222">
                  <c:v>-1.3719590618544102E-2</c:v>
                </c:pt>
                <c:pt idx="223">
                  <c:v>-1.3733964158676918E-2</c:v>
                </c:pt>
                <c:pt idx="224">
                  <c:v>-1.3748163326717125E-2</c:v>
                </c:pt>
                <c:pt idx="225">
                  <c:v>-1.3762191276611305E-2</c:v>
                </c:pt>
                <c:pt idx="226">
                  <c:v>-1.3776051086699465E-2</c:v>
                </c:pt>
                <c:pt idx="227">
                  <c:v>-1.378974576196741E-2</c:v>
                </c:pt>
                <c:pt idx="228">
                  <c:v>-1.3803278236218568E-2</c:v>
                </c:pt>
                <c:pt idx="229">
                  <c:v>-1.3816651374168898E-2</c:v>
                </c:pt>
                <c:pt idx="230">
                  <c:v>-1.3829867973469235E-2</c:v>
                </c:pt>
                <c:pt idx="231">
                  <c:v>-1.3842930766656257E-2</c:v>
                </c:pt>
                <c:pt idx="232">
                  <c:v>-1.3855842423035702E-2</c:v>
                </c:pt>
                <c:pt idx="233">
                  <c:v>-1.3868605550500913E-2</c:v>
                </c:pt>
                <c:pt idx="234">
                  <c:v>-1.3881222697289029E-2</c:v>
                </c:pt>
                <c:pt idx="235">
                  <c:v>-1.3893696353676649E-2</c:v>
                </c:pt>
                <c:pt idx="236">
                  <c:v>-1.3906028953619113E-2</c:v>
                </c:pt>
                <c:pt idx="237">
                  <c:v>-1.3918222876333196E-2</c:v>
                </c:pt>
                <c:pt idx="238">
                  <c:v>-1.3930280447827443E-2</c:v>
                </c:pt>
                <c:pt idx="239">
                  <c:v>-1.3942203942381666E-2</c:v>
                </c:pt>
                <c:pt idx="240">
                  <c:v>-1.3953995583976409E-2</c:v>
                </c:pt>
                <c:pt idx="241">
                  <c:v>-1.3965657547676272E-2</c:v>
                </c:pt>
                <c:pt idx="242">
                  <c:v>-1.3977191960967555E-2</c:v>
                </c:pt>
                <c:pt idx="243">
                  <c:v>-1.3988600905051505E-2</c:v>
                </c:pt>
                <c:pt idx="244">
                  <c:v>-1.3999886416096849E-2</c:v>
                </c:pt>
                <c:pt idx="245">
                  <c:v>-1.4011050486450875E-2</c:v>
                </c:pt>
                <c:pt idx="246">
                  <c:v>-1.4022095065812206E-2</c:v>
                </c:pt>
                <c:pt idx="247">
                  <c:v>-1.4033022062365973E-2</c:v>
                </c:pt>
                <c:pt idx="248">
                  <c:v>-1.4043833343882157E-2</c:v>
                </c:pt>
                <c:pt idx="249">
                  <c:v>-1.4054530738780919E-2</c:v>
                </c:pt>
                <c:pt idx="250">
                  <c:v>-1.4065116037162996E-2</c:v>
                </c:pt>
                <c:pt idx="251">
                  <c:v>-1.4075590991808259E-2</c:v>
                </c:pt>
                <c:pt idx="252">
                  <c:v>-1.408595731914308E-2</c:v>
                </c:pt>
                <c:pt idx="253">
                  <c:v>-1.4096216700178721E-2</c:v>
                </c:pt>
                <c:pt idx="254">
                  <c:v>-1.4106370781419247E-2</c:v>
                </c:pt>
                <c:pt idx="255">
                  <c:v>-1.4116421175742641E-2</c:v>
                </c:pt>
                <c:pt idx="256">
                  <c:v>-1.4126369463255177E-2</c:v>
                </c:pt>
                <c:pt idx="257">
                  <c:v>-1.4136217192119157E-2</c:v>
                </c:pt>
                <c:pt idx="258">
                  <c:v>-1.4145965879356648E-2</c:v>
                </c:pt>
                <c:pt idx="259">
                  <c:v>-1.4155617011627462E-2</c:v>
                </c:pt>
                <c:pt idx="260">
                  <c:v>-1.4165172045986539E-2</c:v>
                </c:pt>
                <c:pt idx="261">
                  <c:v>-1.4174632410615643E-2</c:v>
                </c:pt>
                <c:pt idx="262">
                  <c:v>-1.4183999505535999E-2</c:v>
                </c:pt>
                <c:pt idx="263">
                  <c:v>-1.4193274703298859E-2</c:v>
                </c:pt>
                <c:pt idx="264">
                  <c:v>-1.4202459349655448E-2</c:v>
                </c:pt>
                <c:pt idx="265">
                  <c:v>-1.4211554764208436E-2</c:v>
                </c:pt>
                <c:pt idx="266">
                  <c:v>-1.4220562241043923E-2</c:v>
                </c:pt>
                <c:pt idx="267">
                  <c:v>-1.4229483049344684E-2</c:v>
                </c:pt>
                <c:pt idx="268">
                  <c:v>-1.4238318433987117E-2</c:v>
                </c:pt>
                <c:pt idx="269">
                  <c:v>-1.424706961611976E-2</c:v>
                </c:pt>
                <c:pt idx="270">
                  <c:v>-1.4255737793726204E-2</c:v>
                </c:pt>
                <c:pt idx="271">
                  <c:v>-1.426432414217162E-2</c:v>
                </c:pt>
                <c:pt idx="272">
                  <c:v>-1.4272829814734362E-2</c:v>
                </c:pt>
                <c:pt idx="273">
                  <c:v>-1.4281255943122052E-2</c:v>
                </c:pt>
                <c:pt idx="274">
                  <c:v>-1.4289603637973509E-2</c:v>
                </c:pt>
                <c:pt idx="275">
                  <c:v>-1.4297873989347102E-2</c:v>
                </c:pt>
                <c:pt idx="276">
                  <c:v>-1.4306068067194909E-2</c:v>
                </c:pt>
                <c:pt idx="277">
                  <c:v>-1.4314186921824557E-2</c:v>
                </c:pt>
                <c:pt idx="278">
                  <c:v>-1.4322231584347438E-2</c:v>
                </c:pt>
                <c:pt idx="279">
                  <c:v>-1.4330203067115773E-2</c:v>
                </c:pt>
                <c:pt idx="280">
                  <c:v>-1.4338102364147193E-2</c:v>
                </c:pt>
                <c:pt idx="281">
                  <c:v>-1.4345930451537748E-2</c:v>
                </c:pt>
                <c:pt idx="282">
                  <c:v>-1.4353688287864085E-2</c:v>
                </c:pt>
                <c:pt idx="283">
                  <c:v>-1.4361376814574778E-2</c:v>
                </c:pt>
                <c:pt idx="284">
                  <c:v>-1.4368996956371328E-2</c:v>
                </c:pt>
                <c:pt idx="285">
                  <c:v>-1.4376549621578506E-2</c:v>
                </c:pt>
                <c:pt idx="286">
                  <c:v>-1.4384035702505677E-2</c:v>
                </c:pt>
                <c:pt idx="287">
                  <c:v>-1.4391456075798033E-2</c:v>
                </c:pt>
                <c:pt idx="288">
                  <c:v>-1.4398811602778982E-2</c:v>
                </c:pt>
                <c:pt idx="289">
                  <c:v>-1.4406103129783005E-2</c:v>
                </c:pt>
                <c:pt idx="290">
                  <c:v>-1.4413331488481109E-2</c:v>
                </c:pt>
                <c:pt idx="291">
                  <c:v>-1.4420497496196154E-2</c:v>
                </c:pt>
                <c:pt idx="292">
                  <c:v>-1.4427601956211358E-2</c:v>
                </c:pt>
                <c:pt idx="293">
                  <c:v>-1.443464565807045E-2</c:v>
                </c:pt>
                <c:pt idx="294">
                  <c:v>-1.44416293778703E-2</c:v>
                </c:pt>
                <c:pt idx="295">
                  <c:v>-1.4448553878545524E-2</c:v>
                </c:pt>
                <c:pt idx="296">
                  <c:v>-1.4455419910146943E-2</c:v>
                </c:pt>
                <c:pt idx="297">
                  <c:v>-1.4462228210111861E-2</c:v>
                </c:pt>
                <c:pt idx="298">
                  <c:v>-1.4468979503528772E-2</c:v>
                </c:pt>
                <c:pt idx="299">
                  <c:v>-1.44756745033935E-2</c:v>
                </c:pt>
                <c:pt idx="300">
                  <c:v>-1.4482313910861811E-2</c:v>
                </c:pt>
                <c:pt idx="301">
                  <c:v>-1.4488898415493267E-2</c:v>
                </c:pt>
                <c:pt idx="302">
                  <c:v>-1.4495428695489969E-2</c:v>
                </c:pt>
                <c:pt idx="303">
                  <c:v>-1.4501905417929855E-2</c:v>
                </c:pt>
                <c:pt idx="304">
                  <c:v>-1.4508329238993301E-2</c:v>
                </c:pt>
                <c:pt idx="305">
                  <c:v>-1.4514700804185307E-2</c:v>
                </c:pt>
                <c:pt idx="306">
                  <c:v>-1.4521020748551322E-2</c:v>
                </c:pt>
                <c:pt idx="307">
                  <c:v>-1.4527289696888383E-2</c:v>
                </c:pt>
                <c:pt idx="308">
                  <c:v>-1.4533508263950966E-2</c:v>
                </c:pt>
                <c:pt idx="309">
                  <c:v>-1.4539677054652032E-2</c:v>
                </c:pt>
                <c:pt idx="310">
                  <c:v>-1.4545796664259158E-2</c:v>
                </c:pt>
                <c:pt idx="311">
                  <c:v>-1.4551867678585999E-2</c:v>
                </c:pt>
                <c:pt idx="312">
                  <c:v>-1.4557890674179176E-2</c:v>
                </c:pt>
                <c:pt idx="313">
                  <c:v>-1.4563866218500919E-2</c:v>
                </c:pt>
                <c:pt idx="314">
                  <c:v>-1.4569794870107084E-2</c:v>
                </c:pt>
                <c:pt idx="315">
                  <c:v>-1.4575677178821666E-2</c:v>
                </c:pt>
                <c:pt idx="316">
                  <c:v>-1.4581513685906034E-2</c:v>
                </c:pt>
                <c:pt idx="317">
                  <c:v>-1.458730492422556E-2</c:v>
                </c:pt>
                <c:pt idx="318">
                  <c:v>-1.4593051418411773E-2</c:v>
                </c:pt>
                <c:pt idx="319">
                  <c:v>-1.4598753685020243E-2</c:v>
                </c:pt>
                <c:pt idx="320">
                  <c:v>-1.4604412232686098E-2</c:v>
                </c:pt>
                <c:pt idx="321">
                  <c:v>-1.4610027562274742E-2</c:v>
                </c:pt>
                <c:pt idx="322">
                  <c:v>-1.4615600167029789E-2</c:v>
                </c:pt>
                <c:pt idx="323">
                  <c:v>-1.4621130532717576E-2</c:v>
                </c:pt>
                <c:pt idx="324">
                  <c:v>-1.4626619137768287E-2</c:v>
                </c:pt>
                <c:pt idx="325">
                  <c:v>-1.4632066453413823E-2</c:v>
                </c:pt>
                <c:pt idx="326">
                  <c:v>-1.4637472943822784E-2</c:v>
                </c:pt>
                <c:pt idx="327">
                  <c:v>-1.4642839066232207E-2</c:v>
                </c:pt>
                <c:pt idx="328">
                  <c:v>-1.464816527107674E-2</c:v>
                </c:pt>
                <c:pt idx="329">
                  <c:v>-1.4653452002114317E-2</c:v>
                </c:pt>
                <c:pt idx="330">
                  <c:v>-1.4658699696549501E-2</c:v>
                </c:pt>
                <c:pt idx="331">
                  <c:v>-1.4663908785154049E-2</c:v>
                </c:pt>
                <c:pt idx="332">
                  <c:v>-1.4669079692385364E-2</c:v>
                </c:pt>
                <c:pt idx="333">
                  <c:v>-1.4674212836500397E-2</c:v>
                </c:pt>
                <c:pt idx="334">
                  <c:v>-1.4679308629669834E-2</c:v>
                </c:pt>
                <c:pt idx="335">
                  <c:v>-1.4684367478087641E-2</c:v>
                </c:pt>
                <c:pt idx="336">
                  <c:v>-1.4689389782079358E-2</c:v>
                </c:pt>
                <c:pt idx="337">
                  <c:v>-1.4694375936207494E-2</c:v>
                </c:pt>
                <c:pt idx="338">
                  <c:v>-1.4699326329374788E-2</c:v>
                </c:pt>
                <c:pt idx="339">
                  <c:v>-1.4704241344925595E-2</c:v>
                </c:pt>
                <c:pt idx="340">
                  <c:v>-1.4709121360744782E-2</c:v>
                </c:pt>
                <c:pt idx="341">
                  <c:v>-1.4713966749354221E-2</c:v>
                </c:pt>
                <c:pt idx="342">
                  <c:v>-1.4718777878008104E-2</c:v>
                </c:pt>
                <c:pt idx="343">
                  <c:v>-1.4723555108785468E-2</c:v>
                </c:pt>
                <c:pt idx="344">
                  <c:v>-1.4728298798680919E-2</c:v>
                </c:pt>
                <c:pt idx="345">
                  <c:v>-1.4733009299693789E-2</c:v>
                </c:pt>
                <c:pt idx="346">
                  <c:v>-1.4737686958915166E-2</c:v>
                </c:pt>
                <c:pt idx="347">
                  <c:v>-1.4742332118612825E-2</c:v>
                </c:pt>
                <c:pt idx="348">
                  <c:v>-1.474694511631525E-2</c:v>
                </c:pt>
                <c:pt idx="349">
                  <c:v>-1.4751526284893164E-2</c:v>
                </c:pt>
                <c:pt idx="350">
                  <c:v>-1.475607595263928E-2</c:v>
                </c:pt>
                <c:pt idx="351">
                  <c:v>-1.4760594443347354E-2</c:v>
                </c:pt>
                <c:pt idx="352">
                  <c:v>-1.4765082076388283E-2</c:v>
                </c:pt>
                <c:pt idx="353">
                  <c:v>-1.4769539166785828E-2</c:v>
                </c:pt>
                <c:pt idx="354">
                  <c:v>-1.4773966025290399E-2</c:v>
                </c:pt>
                <c:pt idx="355">
                  <c:v>-1.4778362958450827E-2</c:v>
                </c:pt>
                <c:pt idx="356">
                  <c:v>-1.4782730268685797E-2</c:v>
                </c:pt>
                <c:pt idx="357">
                  <c:v>-1.4787068254352257E-2</c:v>
                </c:pt>
                <c:pt idx="358">
                  <c:v>-1.4791377209814317E-2</c:v>
                </c:pt>
                <c:pt idx="359">
                  <c:v>-1.4795657425509173E-2</c:v>
                </c:pt>
                <c:pt idx="360">
                  <c:v>-1.4799909188012716E-2</c:v>
                </c:pt>
                <c:pt idx="361">
                  <c:v>-1.4804132780103433E-2</c:v>
                </c:pt>
                <c:pt idx="362">
                  <c:v>-1.480832848082474E-2</c:v>
                </c:pt>
                <c:pt idx="363">
                  <c:v>-1.4812496565547142E-2</c:v>
                </c:pt>
                <c:pt idx="364">
                  <c:v>-1.4816637306027693E-2</c:v>
                </c:pt>
                <c:pt idx="365">
                  <c:v>-1.4820750970469816E-2</c:v>
                </c:pt>
                <c:pt idx="366">
                  <c:v>-1.4824837823580636E-2</c:v>
                </c:pt>
                <c:pt idx="367">
                  <c:v>-1.4828898126627851E-2</c:v>
                </c:pt>
                <c:pt idx="368">
                  <c:v>-1.4832932137495787E-2</c:v>
                </c:pt>
                <c:pt idx="369">
                  <c:v>-1.4836940110739591E-2</c:v>
                </c:pt>
                <c:pt idx="370">
                  <c:v>-1.4840922297638965E-2</c:v>
                </c:pt>
                <c:pt idx="371">
                  <c:v>-1.4844878946250513E-2</c:v>
                </c:pt>
                <c:pt idx="372">
                  <c:v>-1.4848810301459524E-2</c:v>
                </c:pt>
                <c:pt idx="373">
                  <c:v>-1.4852716605030254E-2</c:v>
                </c:pt>
                <c:pt idx="374">
                  <c:v>-1.485659809565559E-2</c:v>
                </c:pt>
                <c:pt idx="375">
                  <c:v>-1.4860455009005739E-2</c:v>
                </c:pt>
                <c:pt idx="376">
                  <c:v>-1.486428757777576E-2</c:v>
                </c:pt>
                <c:pt idx="377">
                  <c:v>-1.4868096031732373E-2</c:v>
                </c:pt>
                <c:pt idx="378">
                  <c:v>-1.4871880597760042E-2</c:v>
                </c:pt>
                <c:pt idx="379">
                  <c:v>-1.4875641499906077E-2</c:v>
                </c:pt>
                <c:pt idx="380">
                  <c:v>-1.4879378959424382E-2</c:v>
                </c:pt>
                <c:pt idx="381">
                  <c:v>-1.4883093194819503E-2</c:v>
                </c:pt>
                <c:pt idx="382">
                  <c:v>-1.4886784421888571E-2</c:v>
                </c:pt>
                <c:pt idx="383">
                  <c:v>-1.4890452853763711E-2</c:v>
                </c:pt>
                <c:pt idx="384">
                  <c:v>-1.4894098700952487E-2</c:v>
                </c:pt>
                <c:pt idx="385">
                  <c:v>-1.489772217137865E-2</c:v>
                </c:pt>
                <c:pt idx="386">
                  <c:v>-1.4901323470421262E-2</c:v>
                </c:pt>
                <c:pt idx="387">
                  <c:v>-1.490490280095383E-2</c:v>
                </c:pt>
                <c:pt idx="388">
                  <c:v>-1.4908460363382276E-2</c:v>
                </c:pt>
                <c:pt idx="389">
                  <c:v>-1.4911996355682383E-2</c:v>
                </c:pt>
                <c:pt idx="390">
                  <c:v>-1.4915510973436146E-2</c:v>
                </c:pt>
                <c:pt idx="391">
                  <c:v>-1.4919004409868588E-2</c:v>
                </c:pt>
                <c:pt idx="392">
                  <c:v>-1.4922476855882452E-2</c:v>
                </c:pt>
                <c:pt idx="393">
                  <c:v>-1.4925928500093342E-2</c:v>
                </c:pt>
                <c:pt idx="394">
                  <c:v>-1.4929359528863945E-2</c:v>
                </c:pt>
                <c:pt idx="395">
                  <c:v>-1.4932770126337045E-2</c:v>
                </c:pt>
                <c:pt idx="396">
                  <c:v>-1.4936160474469252E-2</c:v>
                </c:pt>
                <c:pt idx="397">
                  <c:v>-1.4939530753062742E-2</c:v>
                </c:pt>
                <c:pt idx="398">
                  <c:v>-1.4942881139797354E-2</c:v>
                </c:pt>
                <c:pt idx="399">
                  <c:v>-1.4946211810261614E-2</c:v>
                </c:pt>
                <c:pt idx="400">
                  <c:v>-1.4949522937983562E-2</c:v>
                </c:pt>
                <c:pt idx="401">
                  <c:v>-1.4952814694460888E-2</c:v>
                </c:pt>
                <c:pt idx="402">
                  <c:v>-1.4956087249190392E-2</c:v>
                </c:pt>
                <c:pt idx="403">
                  <c:v>-1.4959340769697314E-2</c:v>
                </c:pt>
                <c:pt idx="404">
                  <c:v>-1.4962575421563699E-2</c:v>
                </c:pt>
                <c:pt idx="405">
                  <c:v>-1.4965791368456594E-2</c:v>
                </c:pt>
                <c:pt idx="406">
                  <c:v>-1.4968988772155604E-2</c:v>
                </c:pt>
                <c:pt idx="407">
                  <c:v>-1.4972167792580055E-2</c:v>
                </c:pt>
                <c:pt idx="408">
                  <c:v>-1.4975328587815787E-2</c:v>
                </c:pt>
                <c:pt idx="409">
                  <c:v>-1.4978471314140953E-2</c:v>
                </c:pt>
                <c:pt idx="410">
                  <c:v>-1.4981596126052399E-2</c:v>
                </c:pt>
                <c:pt idx="411">
                  <c:v>-1.4984703176290299E-2</c:v>
                </c:pt>
                <c:pt idx="412">
                  <c:v>-1.4987792615863631E-2</c:v>
                </c:pt>
                <c:pt idx="413">
                  <c:v>-1.4990864594074126E-2</c:v>
                </c:pt>
                <c:pt idx="414">
                  <c:v>-1.4993919258540832E-2</c:v>
                </c:pt>
                <c:pt idx="415">
                  <c:v>-1.4996956755223409E-2</c:v>
                </c:pt>
                <c:pt idx="416">
                  <c:v>-1.4999977228445328E-2</c:v>
                </c:pt>
                <c:pt idx="417">
                  <c:v>-1.5002980820917122E-2</c:v>
                </c:pt>
                <c:pt idx="418">
                  <c:v>-1.5005967673758596E-2</c:v>
                </c:pt>
                <c:pt idx="419">
                  <c:v>-1.5008937926520676E-2</c:v>
                </c:pt>
                <c:pt idx="420">
                  <c:v>-1.5011891717207669E-2</c:v>
                </c:pt>
                <c:pt idx="421">
                  <c:v>-1.5014829182298394E-2</c:v>
                </c:pt>
                <c:pt idx="422">
                  <c:v>-1.5017750456766983E-2</c:v>
                </c:pt>
                <c:pt idx="423">
                  <c:v>-1.502065567410402E-2</c:v>
                </c:pt>
                <c:pt idx="424">
                  <c:v>-1.5023544966336429E-2</c:v>
                </c:pt>
                <c:pt idx="425">
                  <c:v>-1.5026418464047732E-2</c:v>
                </c:pt>
                <c:pt idx="426">
                  <c:v>-1.5029276296397649E-2</c:v>
                </c:pt>
                <c:pt idx="427">
                  <c:v>-1.5032118591141468E-2</c:v>
                </c:pt>
                <c:pt idx="428">
                  <c:v>-1.5034945474649153E-2</c:v>
                </c:pt>
                <c:pt idx="429">
                  <c:v>-1.5037757071923855E-2</c:v>
                </c:pt>
                <c:pt idx="430">
                  <c:v>-1.5040553506620469E-2</c:v>
                </c:pt>
                <c:pt idx="431">
                  <c:v>-1.5043334901063908E-2</c:v>
                </c:pt>
                <c:pt idx="432">
                  <c:v>-1.5046101376266703E-2</c:v>
                </c:pt>
                <c:pt idx="433">
                  <c:v>-1.5048853051946576E-2</c:v>
                </c:pt>
                <c:pt idx="434">
                  <c:v>-1.5051590046544033E-2</c:v>
                </c:pt>
                <c:pt idx="435">
                  <c:v>-1.5054312477238716E-2</c:v>
                </c:pt>
                <c:pt idx="436">
                  <c:v>-1.5057020459966937E-2</c:v>
                </c:pt>
                <c:pt idx="437">
                  <c:v>-1.5059714109437464E-2</c:v>
                </c:pt>
                <c:pt idx="438">
                  <c:v>-1.5062393539147957E-2</c:v>
                </c:pt>
                <c:pt idx="439">
                  <c:v>-1.5065058861401207E-2</c:v>
                </c:pt>
                <c:pt idx="440">
                  <c:v>-1.5067710187320121E-2</c:v>
                </c:pt>
                <c:pt idx="441">
                  <c:v>-1.5070347626863918E-2</c:v>
                </c:pt>
                <c:pt idx="442">
                  <c:v>-1.5072971288842866E-2</c:v>
                </c:pt>
                <c:pt idx="443">
                  <c:v>-1.507558128093333E-2</c:v>
                </c:pt>
                <c:pt idx="444">
                  <c:v>-1.5078177709692836E-2</c:v>
                </c:pt>
                <c:pt idx="445">
                  <c:v>-1.5080760680573822E-2</c:v>
                </c:pt>
                <c:pt idx="446">
                  <c:v>-1.5083330297938709E-2</c:v>
                </c:pt>
                <c:pt idx="447">
                  <c:v>-1.5085886665073586E-2</c:v>
                </c:pt>
                <c:pt idx="448">
                  <c:v>-1.5088429884202122E-2</c:v>
                </c:pt>
                <c:pt idx="449">
                  <c:v>-1.5090960056499019E-2</c:v>
                </c:pt>
                <c:pt idx="450">
                  <c:v>-1.5093477282103673E-2</c:v>
                </c:pt>
                <c:pt idx="451">
                  <c:v>-1.5095981660133219E-2</c:v>
                </c:pt>
                <c:pt idx="452">
                  <c:v>-1.5098473288695851E-2</c:v>
                </c:pt>
                <c:pt idx="453">
                  <c:v>-1.5100952264902982E-2</c:v>
                </c:pt>
                <c:pt idx="454">
                  <c:v>-1.5103418684882542E-2</c:v>
                </c:pt>
                <c:pt idx="455">
                  <c:v>-1.5105872643791122E-2</c:v>
                </c:pt>
                <c:pt idx="456">
                  <c:v>-1.5108314235826198E-2</c:v>
                </c:pt>
                <c:pt idx="457">
                  <c:v>-1.5110743554238075E-2</c:v>
                </c:pt>
                <c:pt idx="458">
                  <c:v>-1.5113160691342019E-2</c:v>
                </c:pt>
                <c:pt idx="459">
                  <c:v>-1.5115565738529853E-2</c:v>
                </c:pt>
                <c:pt idx="460">
                  <c:v>-1.5117958786281254E-2</c:v>
                </c:pt>
                <c:pt idx="461">
                  <c:v>-1.5120339924175634E-2</c:v>
                </c:pt>
                <c:pt idx="462">
                  <c:v>-1.5122709240902513E-2</c:v>
                </c:pt>
                <c:pt idx="463">
                  <c:v>-1.5125066824273333E-2</c:v>
                </c:pt>
                <c:pt idx="464">
                  <c:v>-1.5127412761231905E-2</c:v>
                </c:pt>
                <c:pt idx="465">
                  <c:v>-1.5129747137865126E-2</c:v>
                </c:pt>
                <c:pt idx="466">
                  <c:v>-1.5132070039413484E-2</c:v>
                </c:pt>
                <c:pt idx="467">
                  <c:v>-1.5134381550281534E-2</c:v>
                </c:pt>
                <c:pt idx="468">
                  <c:v>-1.5136681754048106E-2</c:v>
                </c:pt>
                <c:pt idx="469">
                  <c:v>-1.5138970733476255E-2</c:v>
                </c:pt>
                <c:pt idx="470">
                  <c:v>-1.5141248570523465E-2</c:v>
                </c:pt>
                <c:pt idx="471">
                  <c:v>-1.5143515346351038E-2</c:v>
                </c:pt>
                <c:pt idx="472">
                  <c:v>-1.5145771141334067E-2</c:v>
                </c:pt>
                <c:pt idx="473">
                  <c:v>-1.5148016035070773E-2</c:v>
                </c:pt>
                <c:pt idx="474">
                  <c:v>-1.5150250106391911E-2</c:v>
                </c:pt>
                <c:pt idx="475">
                  <c:v>-1.515247343337007E-2</c:v>
                </c:pt>
                <c:pt idx="476">
                  <c:v>-1.5154686093328472E-2</c:v>
                </c:pt>
                <c:pt idx="477">
                  <c:v>-1.5156888162850334E-2</c:v>
                </c:pt>
                <c:pt idx="478">
                  <c:v>-1.5159079717787667E-2</c:v>
                </c:pt>
                <c:pt idx="479">
                  <c:v>-1.5161260833269477E-2</c:v>
                </c:pt>
                <c:pt idx="480">
                  <c:v>-1.5163431583710911E-2</c:v>
                </c:pt>
                <c:pt idx="481">
                  <c:v>-1.5165592042821637E-2</c:v>
                </c:pt>
                <c:pt idx="482">
                  <c:v>-1.5167742283613969E-2</c:v>
                </c:pt>
                <c:pt idx="483">
                  <c:v>-1.5169882378411064E-2</c:v>
                </c:pt>
                <c:pt idx="484">
                  <c:v>-1.5172012398855333E-2</c:v>
                </c:pt>
                <c:pt idx="485">
                  <c:v>-1.517413241591622E-2</c:v>
                </c:pt>
                <c:pt idx="486">
                  <c:v>-1.5176242499898239E-2</c:v>
                </c:pt>
                <c:pt idx="487">
                  <c:v>-1.517834272044841E-2</c:v>
                </c:pt>
                <c:pt idx="488">
                  <c:v>-1.5180433146564257E-2</c:v>
                </c:pt>
                <c:pt idx="489">
                  <c:v>-1.5182513846601442E-2</c:v>
                </c:pt>
                <c:pt idx="490">
                  <c:v>-1.5184584888280749E-2</c:v>
                </c:pt>
                <c:pt idx="491">
                  <c:v>-1.5186646338695755E-2</c:v>
                </c:pt>
                <c:pt idx="492">
                  <c:v>-1.5188698264320382E-2</c:v>
                </c:pt>
                <c:pt idx="493">
                  <c:v>-1.5190740731015178E-2</c:v>
                </c:pt>
                <c:pt idx="494">
                  <c:v>-1.5192773804035232E-2</c:v>
                </c:pt>
                <c:pt idx="495">
                  <c:v>-1.5194797548036537E-2</c:v>
                </c:pt>
                <c:pt idx="496">
                  <c:v>-1.5196812027083444E-2</c:v>
                </c:pt>
                <c:pt idx="497">
                  <c:v>-1.5198817304654595E-2</c:v>
                </c:pt>
                <c:pt idx="498">
                  <c:v>-1.5200813443650402E-2</c:v>
                </c:pt>
                <c:pt idx="499">
                  <c:v>-1.5202800506399092E-2</c:v>
                </c:pt>
                <c:pt idx="500">
                  <c:v>-1.5204778554663569E-2</c:v>
                </c:pt>
                <c:pt idx="501">
                  <c:v>-1.5206747649647259E-2</c:v>
                </c:pt>
                <c:pt idx="502">
                  <c:v>-1.5208707852001119E-2</c:v>
                </c:pt>
                <c:pt idx="503">
                  <c:v>-1.5210659221829501E-2</c:v>
                </c:pt>
                <c:pt idx="504">
                  <c:v>-1.5212601818696167E-2</c:v>
                </c:pt>
                <c:pt idx="505">
                  <c:v>-1.5214535701630593E-2</c:v>
                </c:pt>
                <c:pt idx="506">
                  <c:v>-1.5216460929133854E-2</c:v>
                </c:pt>
                <c:pt idx="507">
                  <c:v>-1.5218377559184603E-2</c:v>
                </c:pt>
                <c:pt idx="508">
                  <c:v>-1.5220285649244641E-2</c:v>
                </c:pt>
                <c:pt idx="509">
                  <c:v>-1.5222185256264925E-2</c:v>
                </c:pt>
                <c:pt idx="510">
                  <c:v>-1.5224076436691268E-2</c:v>
                </c:pt>
                <c:pt idx="511">
                  <c:v>-1.5225959246469765E-2</c:v>
                </c:pt>
                <c:pt idx="512">
                  <c:v>-1.5227833741052067E-2</c:v>
                </c:pt>
                <c:pt idx="513">
                  <c:v>-1.5229699975401582E-2</c:v>
                </c:pt>
                <c:pt idx="514">
                  <c:v>-1.5231558003998011E-2</c:v>
                </c:pt>
                <c:pt idx="515">
                  <c:v>-1.5233407880843108E-2</c:v>
                </c:pt>
                <c:pt idx="516">
                  <c:v>-1.5235249659465936E-2</c:v>
                </c:pt>
                <c:pt idx="517">
                  <c:v>-1.5237083392927817E-2</c:v>
                </c:pt>
                <c:pt idx="518">
                  <c:v>-1.5238909133827463E-2</c:v>
                </c:pt>
                <c:pt idx="519">
                  <c:v>-1.5240726934306259E-2</c:v>
                </c:pt>
                <c:pt idx="520">
                  <c:v>-1.524253684605279E-2</c:v>
                </c:pt>
                <c:pt idx="521">
                  <c:v>-1.5244338920308163E-2</c:v>
                </c:pt>
                <c:pt idx="522">
                  <c:v>-1.5246133207870693E-2</c:v>
                </c:pt>
                <c:pt idx="523">
                  <c:v>-1.5247919759100347E-2</c:v>
                </c:pt>
                <c:pt idx="524">
                  <c:v>-1.5249698623924252E-2</c:v>
                </c:pt>
                <c:pt idx="525">
                  <c:v>-1.5251469851840272E-2</c:v>
                </c:pt>
                <c:pt idx="526">
                  <c:v>-1.5253233491922714E-2</c:v>
                </c:pt>
                <c:pt idx="527">
                  <c:v>-1.5254989592826019E-2</c:v>
                </c:pt>
                <c:pt idx="528">
                  <c:v>-1.52567382027896E-2</c:v>
                </c:pt>
                <c:pt idx="529">
                  <c:v>-1.52584793696421E-2</c:v>
                </c:pt>
                <c:pt idx="530">
                  <c:v>-1.5260213140806051E-2</c:v>
                </c:pt>
                <c:pt idx="531">
                  <c:v>-1.5261939563301928E-2</c:v>
                </c:pt>
                <c:pt idx="532">
                  <c:v>-1.5263658683752358E-2</c:v>
                </c:pt>
                <c:pt idx="533">
                  <c:v>-1.5265370548386437E-2</c:v>
                </c:pt>
                <c:pt idx="534">
                  <c:v>-1.5267075203043937E-2</c:v>
                </c:pt>
                <c:pt idx="535">
                  <c:v>-1.5268772693179253E-2</c:v>
                </c:pt>
                <c:pt idx="536">
                  <c:v>-1.5270463063865446E-2</c:v>
                </c:pt>
                <c:pt idx="537">
                  <c:v>-1.5272146359798346E-2</c:v>
                </c:pt>
                <c:pt idx="538">
                  <c:v>-1.5273822625300387E-2</c:v>
                </c:pt>
                <c:pt idx="539">
                  <c:v>-1.5275491904324704E-2</c:v>
                </c:pt>
                <c:pt idx="540">
                  <c:v>-1.5277154240458521E-2</c:v>
                </c:pt>
                <c:pt idx="541">
                  <c:v>-1.5278809676927515E-2</c:v>
                </c:pt>
                <c:pt idx="542">
                  <c:v>-1.5280458256599188E-2</c:v>
                </c:pt>
                <c:pt idx="543">
                  <c:v>-1.5282100021986419E-2</c:v>
                </c:pt>
                <c:pt idx="544">
                  <c:v>-1.5283735015251836E-2</c:v>
                </c:pt>
                <c:pt idx="545">
                  <c:v>-1.5285363278210611E-2</c:v>
                </c:pt>
                <c:pt idx="546">
                  <c:v>-1.5286984852334554E-2</c:v>
                </c:pt>
                <c:pt idx="547">
                  <c:v>-1.5288599778755017E-2</c:v>
                </c:pt>
                <c:pt idx="548">
                  <c:v>-1.5290208098267566E-2</c:v>
                </c:pt>
                <c:pt idx="549">
                  <c:v>-1.5291809851333864E-2</c:v>
                </c:pt>
                <c:pt idx="550">
                  <c:v>-1.5293405078086485E-2</c:v>
                </c:pt>
                <c:pt idx="551">
                  <c:v>-1.5294993818331163E-2</c:v>
                </c:pt>
                <c:pt idx="552">
                  <c:v>-1.5296576111550718E-2</c:v>
                </c:pt>
                <c:pt idx="553">
                  <c:v>-1.5298151996908399E-2</c:v>
                </c:pt>
                <c:pt idx="554">
                  <c:v>-1.5299721513250568E-2</c:v>
                </c:pt>
                <c:pt idx="555">
                  <c:v>-1.5301284699110429E-2</c:v>
                </c:pt>
                <c:pt idx="556">
                  <c:v>-1.5302841592710859E-2</c:v>
                </c:pt>
                <c:pt idx="557">
                  <c:v>-1.5304392231967872E-2</c:v>
                </c:pt>
                <c:pt idx="558">
                  <c:v>-1.5305936654492982E-2</c:v>
                </c:pt>
                <c:pt idx="559">
                  <c:v>-1.5307474897597262E-2</c:v>
                </c:pt>
                <c:pt idx="560">
                  <c:v>-1.5309006998293436E-2</c:v>
                </c:pt>
                <c:pt idx="561">
                  <c:v>-1.5310532993299453E-2</c:v>
                </c:pt>
                <c:pt idx="562">
                  <c:v>-1.5312052919041077E-2</c:v>
                </c:pt>
                <c:pt idx="563">
                  <c:v>-1.5313566811654843E-2</c:v>
                </c:pt>
                <c:pt idx="564">
                  <c:v>-1.5315074706991151E-2</c:v>
                </c:pt>
                <c:pt idx="565">
                  <c:v>-1.5316576640616735E-2</c:v>
                </c:pt>
                <c:pt idx="566">
                  <c:v>-1.5318072647817765E-2</c:v>
                </c:pt>
                <c:pt idx="567">
                  <c:v>-1.5319562763602381E-2</c:v>
                </c:pt>
                <c:pt idx="568">
                  <c:v>-1.5321047022703843E-2</c:v>
                </c:pt>
                <c:pt idx="569">
                  <c:v>-1.5322525459582442E-2</c:v>
                </c:pt>
                <c:pt idx="570">
                  <c:v>-1.532399810842896E-2</c:v>
                </c:pt>
                <c:pt idx="571">
                  <c:v>-1.5325465003166927E-2</c:v>
                </c:pt>
                <c:pt idx="572">
                  <c:v>-1.5326926177455279E-2</c:v>
                </c:pt>
                <c:pt idx="573">
                  <c:v>-1.532838166469103E-2</c:v>
                </c:pt>
                <c:pt idx="574">
                  <c:v>-1.5329831498011509E-2</c:v>
                </c:pt>
                <c:pt idx="575">
                  <c:v>-1.5331275710297352E-2</c:v>
                </c:pt>
                <c:pt idx="576">
                  <c:v>-1.5332714334174505E-2</c:v>
                </c:pt>
                <c:pt idx="577">
                  <c:v>-1.5334147402017108E-2</c:v>
                </c:pt>
                <c:pt idx="578">
                  <c:v>-1.5335574945949639E-2</c:v>
                </c:pt>
                <c:pt idx="579">
                  <c:v>-1.5336996997849338E-2</c:v>
                </c:pt>
                <c:pt idx="580">
                  <c:v>-1.5338413589348641E-2</c:v>
                </c:pt>
                <c:pt idx="581">
                  <c:v>-1.5339824751837662E-2</c:v>
                </c:pt>
                <c:pt idx="582">
                  <c:v>-1.5341230516466296E-2</c:v>
                </c:pt>
                <c:pt idx="583">
                  <c:v>-1.5342630914146539E-2</c:v>
                </c:pt>
                <c:pt idx="584">
                  <c:v>-1.534402597555483E-2</c:v>
                </c:pt>
                <c:pt idx="585">
                  <c:v>-1.5345415731134326E-2</c:v>
                </c:pt>
                <c:pt idx="586">
                  <c:v>-1.5346800211096943E-2</c:v>
                </c:pt>
                <c:pt idx="587">
                  <c:v>-1.5348179445425906E-2</c:v>
                </c:pt>
                <c:pt idx="588">
                  <c:v>-1.5349553463877263E-2</c:v>
                </c:pt>
                <c:pt idx="589">
                  <c:v>-1.535092229598271E-2</c:v>
                </c:pt>
                <c:pt idx="590">
                  <c:v>-1.5352285971051483E-2</c:v>
                </c:pt>
                <c:pt idx="591">
                  <c:v>-1.5353644518172045E-2</c:v>
                </c:pt>
                <c:pt idx="592">
                  <c:v>-1.5354997966214885E-2</c:v>
                </c:pt>
                <c:pt idx="593">
                  <c:v>-1.5356346343834095E-2</c:v>
                </c:pt>
                <c:pt idx="594">
                  <c:v>-1.5357689679469219E-2</c:v>
                </c:pt>
                <c:pt idx="595">
                  <c:v>-1.5359028001347736E-2</c:v>
                </c:pt>
                <c:pt idx="596">
                  <c:v>-1.5360361337486811E-2</c:v>
                </c:pt>
                <c:pt idx="597">
                  <c:v>-1.5361689715695173E-2</c:v>
                </c:pt>
                <c:pt idx="598">
                  <c:v>-1.536301316357519E-2</c:v>
                </c:pt>
                <c:pt idx="599">
                  <c:v>-1.5364331708524614E-2</c:v>
                </c:pt>
                <c:pt idx="600">
                  <c:v>-1.536564537773869E-2</c:v>
                </c:pt>
                <c:pt idx="601">
                  <c:v>-1.5366954198211732E-2</c:v>
                </c:pt>
                <c:pt idx="602">
                  <c:v>-1.5368258196739502E-2</c:v>
                </c:pt>
                <c:pt idx="603">
                  <c:v>-1.5369557399920172E-2</c:v>
                </c:pt>
                <c:pt idx="604">
                  <c:v>-1.5370851834157264E-2</c:v>
                </c:pt>
                <c:pt idx="605">
                  <c:v>-1.5372141525660151E-2</c:v>
                </c:pt>
                <c:pt idx="606">
                  <c:v>-1.5373426500447061E-2</c:v>
                </c:pt>
                <c:pt idx="607">
                  <c:v>-1.5374706784345878E-2</c:v>
                </c:pt>
                <c:pt idx="608">
                  <c:v>-1.5375982402996554E-2</c:v>
                </c:pt>
                <c:pt idx="609">
                  <c:v>-1.5377253381852226E-2</c:v>
                </c:pt>
                <c:pt idx="610">
                  <c:v>-1.5378519746181528E-2</c:v>
                </c:pt>
                <c:pt idx="611">
                  <c:v>-1.5379781521069568E-2</c:v>
                </c:pt>
                <c:pt idx="612">
                  <c:v>-1.5381038731420252E-2</c:v>
                </c:pt>
                <c:pt idx="613">
                  <c:v>-1.538229140195763E-2</c:v>
                </c:pt>
                <c:pt idx="614">
                  <c:v>-1.5383539557227337E-2</c:v>
                </c:pt>
                <c:pt idx="615">
                  <c:v>-1.5384783221598372E-2</c:v>
                </c:pt>
                <c:pt idx="616">
                  <c:v>-1.5386022419265018E-2</c:v>
                </c:pt>
                <c:pt idx="617">
                  <c:v>-1.5387257174247569E-2</c:v>
                </c:pt>
                <c:pt idx="618">
                  <c:v>-1.5388487510394925E-2</c:v>
                </c:pt>
                <c:pt idx="619">
                  <c:v>-1.53897134513851E-2</c:v>
                </c:pt>
                <c:pt idx="620">
                  <c:v>-1.5390935020727638E-2</c:v>
                </c:pt>
                <c:pt idx="621">
                  <c:v>-1.5392152241764483E-2</c:v>
                </c:pt>
                <c:pt idx="622">
                  <c:v>-1.5393365137671864E-2</c:v>
                </c:pt>
                <c:pt idx="623">
                  <c:v>-1.5394573731461308E-2</c:v>
                </c:pt>
                <c:pt idx="624">
                  <c:v>-1.5395778045981696E-2</c:v>
                </c:pt>
                <c:pt idx="625">
                  <c:v>-1.5396978103920347E-2</c:v>
                </c:pt>
                <c:pt idx="626">
                  <c:v>-1.5398173927804225E-2</c:v>
                </c:pt>
                <c:pt idx="627">
                  <c:v>-1.539936554000201E-2</c:v>
                </c:pt>
                <c:pt idx="628">
                  <c:v>-1.5400552962724742E-2</c:v>
                </c:pt>
                <c:pt idx="629">
                  <c:v>-1.5401736218027845E-2</c:v>
                </c:pt>
                <c:pt idx="630">
                  <c:v>-1.5402915327811958E-2</c:v>
                </c:pt>
                <c:pt idx="631">
                  <c:v>-1.5404090313824746E-2</c:v>
                </c:pt>
                <c:pt idx="632">
                  <c:v>-1.5405261197661809E-2</c:v>
                </c:pt>
                <c:pt idx="633">
                  <c:v>-1.5406428000768271E-2</c:v>
                </c:pt>
                <c:pt idx="634">
                  <c:v>-1.5407590744440237E-2</c:v>
                </c:pt>
                <c:pt idx="635">
                  <c:v>-1.5408749449825607E-2</c:v>
                </c:pt>
                <c:pt idx="636">
                  <c:v>-1.5409904137925836E-2</c:v>
                </c:pt>
                <c:pt idx="637">
                  <c:v>-1.541105482959697E-2</c:v>
                </c:pt>
                <c:pt idx="638">
                  <c:v>-1.5412201545550798E-2</c:v>
                </c:pt>
                <c:pt idx="639">
                  <c:v>-1.5413344306356404E-2</c:v>
                </c:pt>
                <c:pt idx="640">
                  <c:v>-1.5414483132441188E-2</c:v>
                </c:pt>
                <c:pt idx="641">
                  <c:v>-1.5415618044091986E-2</c:v>
                </c:pt>
                <c:pt idx="642">
                  <c:v>-1.5416749061456649E-2</c:v>
                </c:pt>
                <c:pt idx="643">
                  <c:v>-1.5417876204544864E-2</c:v>
                </c:pt>
                <c:pt idx="644">
                  <c:v>-1.5418999493229377E-2</c:v>
                </c:pt>
                <c:pt idx="645">
                  <c:v>-1.5420118947247376E-2</c:v>
                </c:pt>
                <c:pt idx="646">
                  <c:v>-1.5421234586201536E-2</c:v>
                </c:pt>
                <c:pt idx="647">
                  <c:v>-1.5422346429561119E-2</c:v>
                </c:pt>
                <c:pt idx="648">
                  <c:v>-1.5423454496663054E-2</c:v>
                </c:pt>
                <c:pt idx="649">
                  <c:v>-1.5424558806713222E-2</c:v>
                </c:pt>
                <c:pt idx="650">
                  <c:v>-1.5425659378787491E-2</c:v>
                </c:pt>
                <c:pt idx="651">
                  <c:v>-1.5426756231832756E-2</c:v>
                </c:pt>
                <c:pt idx="652">
                  <c:v>-1.5427849384668135E-2</c:v>
                </c:pt>
                <c:pt idx="653">
                  <c:v>-1.5428938855986009E-2</c:v>
                </c:pt>
                <c:pt idx="654">
                  <c:v>-1.5430024664352933E-2</c:v>
                </c:pt>
                <c:pt idx="655">
                  <c:v>-1.5431106828210955E-2</c:v>
                </c:pt>
                <c:pt idx="656">
                  <c:v>-1.5432185365878533E-2</c:v>
                </c:pt>
                <c:pt idx="657">
                  <c:v>-1.5433260295551376E-2</c:v>
                </c:pt>
                <c:pt idx="658">
                  <c:v>-1.543433163530398E-2</c:v>
                </c:pt>
                <c:pt idx="659">
                  <c:v>-1.5435399403089925E-2</c:v>
                </c:pt>
                <c:pt idx="660">
                  <c:v>-1.5436463616743737E-2</c:v>
                </c:pt>
                <c:pt idx="661">
                  <c:v>-1.5437524293981007E-2</c:v>
                </c:pt>
                <c:pt idx="662">
                  <c:v>-1.5438581452399886E-2</c:v>
                </c:pt>
                <c:pt idx="663">
                  <c:v>-1.5439635109482134E-2</c:v>
                </c:pt>
                <c:pt idx="664">
                  <c:v>-1.5440685282593606E-2</c:v>
                </c:pt>
                <c:pt idx="665">
                  <c:v>-1.5441731988985878E-2</c:v>
                </c:pt>
                <c:pt idx="666">
                  <c:v>-1.5442775245796413E-2</c:v>
                </c:pt>
                <c:pt idx="667">
                  <c:v>-1.5443815070050279E-2</c:v>
                </c:pt>
                <c:pt idx="668">
                  <c:v>-1.5444851478660274E-2</c:v>
                </c:pt>
                <c:pt idx="669">
                  <c:v>-1.5445884488428685E-2</c:v>
                </c:pt>
                <c:pt idx="670">
                  <c:v>-1.5446914116047589E-2</c:v>
                </c:pt>
                <c:pt idx="671">
                  <c:v>-1.544794037809989E-2</c:v>
                </c:pt>
                <c:pt idx="672">
                  <c:v>-1.5448963291060252E-2</c:v>
                </c:pt>
                <c:pt idx="673">
                  <c:v>-1.5449982871296198E-2</c:v>
                </c:pt>
                <c:pt idx="674">
                  <c:v>-1.5450999135068474E-2</c:v>
                </c:pt>
                <c:pt idx="675">
                  <c:v>-1.5452012098532515E-2</c:v>
                </c:pt>
                <c:pt idx="676">
                  <c:v>-1.5453021777738701E-2</c:v>
                </c:pt>
                <c:pt idx="677">
                  <c:v>-1.5454028188633687E-2</c:v>
                </c:pt>
                <c:pt idx="678">
                  <c:v>-1.5455031347061058E-2</c:v>
                </c:pt>
                <c:pt idx="679">
                  <c:v>-1.5456031268762179E-2</c:v>
                </c:pt>
                <c:pt idx="680">
                  <c:v>-1.5457027969376714E-2</c:v>
                </c:pt>
                <c:pt idx="681">
                  <c:v>-1.5458021464443979E-2</c:v>
                </c:pt>
                <c:pt idx="682">
                  <c:v>-1.5459011769403746E-2</c:v>
                </c:pt>
                <c:pt idx="683">
                  <c:v>-1.5459998899596308E-2</c:v>
                </c:pt>
                <c:pt idx="684">
                  <c:v>-1.5460982870263963E-2</c:v>
                </c:pt>
                <c:pt idx="685">
                  <c:v>-1.546196369655169E-2</c:v>
                </c:pt>
                <c:pt idx="686">
                  <c:v>-1.546294139350758E-2</c:v>
                </c:pt>
                <c:pt idx="687">
                  <c:v>-1.5463915976084132E-2</c:v>
                </c:pt>
                <c:pt idx="688">
                  <c:v>-1.546488745913838E-2</c:v>
                </c:pt>
                <c:pt idx="689">
                  <c:v>-1.546585585743356E-2</c:v>
                </c:pt>
                <c:pt idx="690">
                  <c:v>-1.5466821185638859E-2</c:v>
                </c:pt>
                <c:pt idx="691">
                  <c:v>-1.5467783458330638E-2</c:v>
                </c:pt>
                <c:pt idx="692">
                  <c:v>-1.5468742689993355E-2</c:v>
                </c:pt>
                <c:pt idx="693">
                  <c:v>-1.5469698895019748E-2</c:v>
                </c:pt>
                <c:pt idx="694">
                  <c:v>-1.5470652087712113E-2</c:v>
                </c:pt>
                <c:pt idx="695">
                  <c:v>-1.5471602282282573E-2</c:v>
                </c:pt>
                <c:pt idx="696">
                  <c:v>-1.5472549492854348E-2</c:v>
                </c:pt>
                <c:pt idx="697">
                  <c:v>-1.5473493733461801E-2</c:v>
                </c:pt>
                <c:pt idx="698">
                  <c:v>-1.547443501805144E-2</c:v>
                </c:pt>
                <c:pt idx="699">
                  <c:v>-1.5475373360482629E-2</c:v>
                </c:pt>
                <c:pt idx="700">
                  <c:v>-1.5476308774528205E-2</c:v>
                </c:pt>
                <c:pt idx="701">
                  <c:v>-1.547724127387505E-2</c:v>
                </c:pt>
                <c:pt idx="702">
                  <c:v>-1.547817087212538E-2</c:v>
                </c:pt>
                <c:pt idx="703">
                  <c:v>-1.5479097582796449E-2</c:v>
                </c:pt>
                <c:pt idx="704">
                  <c:v>-1.5480021419321595E-2</c:v>
                </c:pt>
                <c:pt idx="705">
                  <c:v>-1.5480942395051321E-2</c:v>
                </c:pt>
                <c:pt idx="706">
                  <c:v>-1.5481860523253323E-2</c:v>
                </c:pt>
                <c:pt idx="707">
                  <c:v>-1.5482775817113407E-2</c:v>
                </c:pt>
                <c:pt idx="708">
                  <c:v>-1.5483688289736078E-2</c:v>
                </c:pt>
                <c:pt idx="709">
                  <c:v>-1.5484597954145482E-2</c:v>
                </c:pt>
                <c:pt idx="710">
                  <c:v>-1.5485504823285317E-2</c:v>
                </c:pt>
                <c:pt idx="711">
                  <c:v>-1.5486408910020056E-2</c:v>
                </c:pt>
                <c:pt idx="712">
                  <c:v>-1.5487310227135268E-2</c:v>
                </c:pt>
                <c:pt idx="713">
                  <c:v>-1.5488208787338397E-2</c:v>
                </c:pt>
                <c:pt idx="714">
                  <c:v>-1.5489104603259168E-2</c:v>
                </c:pt>
                <c:pt idx="715">
                  <c:v>-1.5489997687450224E-2</c:v>
                </c:pt>
                <c:pt idx="716">
                  <c:v>-1.5490888052388133E-2</c:v>
                </c:pt>
                <c:pt idx="717">
                  <c:v>-1.5491775710473277E-2</c:v>
                </c:pt>
                <c:pt idx="718">
                  <c:v>-1.5492660674030743E-2</c:v>
                </c:pt>
                <c:pt idx="719">
                  <c:v>-1.5493542955311017E-2</c:v>
                </c:pt>
                <c:pt idx="720">
                  <c:v>-1.5494422566490394E-2</c:v>
                </c:pt>
                <c:pt idx="721">
                  <c:v>-1.549529951967166E-2</c:v>
                </c:pt>
                <c:pt idx="722">
                  <c:v>-1.549617382688424E-2</c:v>
                </c:pt>
                <c:pt idx="723">
                  <c:v>-1.549704550008558E-2</c:v>
                </c:pt>
                <c:pt idx="724">
                  <c:v>-1.5497914551160995E-2</c:v>
                </c:pt>
                <c:pt idx="725">
                  <c:v>-1.5498780991924236E-2</c:v>
                </c:pt>
                <c:pt idx="726">
                  <c:v>-1.5499644834118217E-2</c:v>
                </c:pt>
                <c:pt idx="727">
                  <c:v>-1.5500506089415732E-2</c:v>
                </c:pt>
                <c:pt idx="728">
                  <c:v>-1.5501364769419509E-2</c:v>
                </c:pt>
                <c:pt idx="729">
                  <c:v>-1.5502220885663318E-2</c:v>
                </c:pt>
                <c:pt idx="730">
                  <c:v>-1.5503074449611864E-2</c:v>
                </c:pt>
                <c:pt idx="731">
                  <c:v>-1.5503925472661743E-2</c:v>
                </c:pt>
                <c:pt idx="732">
                  <c:v>-1.5504773966141626E-2</c:v>
                </c:pt>
                <c:pt idx="733">
                  <c:v>-1.5505619941313057E-2</c:v>
                </c:pt>
                <c:pt idx="734">
                  <c:v>-1.5506463409371124E-2</c:v>
                </c:pt>
                <c:pt idx="735">
                  <c:v>-1.5507304381444143E-2</c:v>
                </c:pt>
                <c:pt idx="736">
                  <c:v>-1.5508142868594966E-2</c:v>
                </c:pt>
                <c:pt idx="737">
                  <c:v>-1.5508978881821046E-2</c:v>
                </c:pt>
                <c:pt idx="738">
                  <c:v>-1.5509812432055141E-2</c:v>
                </c:pt>
                <c:pt idx="739">
                  <c:v>-1.5510643530165574E-2</c:v>
                </c:pt>
                <c:pt idx="740">
                  <c:v>-1.5511472186956908E-2</c:v>
                </c:pt>
                <c:pt idx="741">
                  <c:v>-1.5512298413170301E-2</c:v>
                </c:pt>
                <c:pt idx="742">
                  <c:v>-1.5513122219483847E-2</c:v>
                </c:pt>
                <c:pt idx="743">
                  <c:v>-1.5513943616513485E-2</c:v>
                </c:pt>
                <c:pt idx="744">
                  <c:v>-1.5514762614813011E-2</c:v>
                </c:pt>
                <c:pt idx="745">
                  <c:v>-1.5515579224874496E-2</c:v>
                </c:pt>
                <c:pt idx="746">
                  <c:v>-1.5516393457129175E-2</c:v>
                </c:pt>
                <c:pt idx="747">
                  <c:v>-1.5517205321947355E-2</c:v>
                </c:pt>
                <c:pt idx="748">
                  <c:v>-1.551801482963947E-2</c:v>
                </c:pt>
                <c:pt idx="749">
                  <c:v>-1.5518821990455621E-2</c:v>
                </c:pt>
                <c:pt idx="750">
                  <c:v>-1.5519626814587361E-2</c:v>
                </c:pt>
                <c:pt idx="751">
                  <c:v>-1.5520429312166652E-2</c:v>
                </c:pt>
                <c:pt idx="752">
                  <c:v>-1.5521229493267211E-2</c:v>
                </c:pt>
                <c:pt idx="753">
                  <c:v>-1.5522027367904669E-2</c:v>
                </c:pt>
                <c:pt idx="754">
                  <c:v>-1.5522822946036838E-2</c:v>
                </c:pt>
                <c:pt idx="755">
                  <c:v>-1.5523616237564689E-2</c:v>
                </c:pt>
                <c:pt idx="756">
                  <c:v>-1.552440725233202E-2</c:v>
                </c:pt>
                <c:pt idx="757">
                  <c:v>-1.5525196000126276E-2</c:v>
                </c:pt>
                <c:pt idx="758">
                  <c:v>-1.5525982490678865E-2</c:v>
                </c:pt>
                <c:pt idx="759">
                  <c:v>-1.5526766733665697E-2</c:v>
                </c:pt>
                <c:pt idx="760">
                  <c:v>-1.5527548738707361E-2</c:v>
                </c:pt>
                <c:pt idx="761">
                  <c:v>-1.5528328515369522E-2</c:v>
                </c:pt>
                <c:pt idx="762">
                  <c:v>-1.5529106073163558E-2</c:v>
                </c:pt>
                <c:pt idx="763">
                  <c:v>-1.5529881421546895E-2</c:v>
                </c:pt>
                <c:pt idx="764">
                  <c:v>-1.5530654569923055E-2</c:v>
                </c:pt>
                <c:pt idx="765">
                  <c:v>-1.553142552764235E-2</c:v>
                </c:pt>
                <c:pt idx="766">
                  <c:v>-1.5532194304002251E-2</c:v>
                </c:pt>
                <c:pt idx="767">
                  <c:v>-1.5532960908247483E-2</c:v>
                </c:pt>
                <c:pt idx="768">
                  <c:v>-1.5533725349570924E-2</c:v>
                </c:pt>
                <c:pt idx="769">
                  <c:v>-1.5534487637113532E-2</c:v>
                </c:pt>
                <c:pt idx="770">
                  <c:v>-1.5535247779964617E-2</c:v>
                </c:pt>
                <c:pt idx="771">
                  <c:v>-1.5536005787162596E-2</c:v>
                </c:pt>
                <c:pt idx="772">
                  <c:v>-1.5536761667695279E-2</c:v>
                </c:pt>
                <c:pt idx="773">
                  <c:v>-1.5537515430499863E-2</c:v>
                </c:pt>
                <c:pt idx="774">
                  <c:v>-1.553826708446357E-2</c:v>
                </c:pt>
                <c:pt idx="775">
                  <c:v>-1.5539016638424323E-2</c:v>
                </c:pt>
                <c:pt idx="776">
                  <c:v>-1.5539764101170344E-2</c:v>
                </c:pt>
                <c:pt idx="777">
                  <c:v>-1.5540509481440989E-2</c:v>
                </c:pt>
                <c:pt idx="778">
                  <c:v>-1.5541252787926972E-2</c:v>
                </c:pt>
                <c:pt idx="779">
                  <c:v>-1.5541994029270775E-2</c:v>
                </c:pt>
                <c:pt idx="780">
                  <c:v>-1.5542733214066903E-2</c:v>
                </c:pt>
                <c:pt idx="781">
                  <c:v>-1.5543470350862053E-2</c:v>
                </c:pt>
                <c:pt idx="782">
                  <c:v>-1.5544205448156096E-2</c:v>
                </c:pt>
                <c:pt idx="783">
                  <c:v>-1.5544938514401557E-2</c:v>
                </c:pt>
                <c:pt idx="784">
                  <c:v>-1.5545669558004262E-2</c:v>
                </c:pt>
                <c:pt idx="785">
                  <c:v>-1.5546398587323953E-2</c:v>
                </c:pt>
                <c:pt idx="786">
                  <c:v>-1.5547125610674265E-2</c:v>
                </c:pt>
                <c:pt idx="787">
                  <c:v>-1.5547850636323083E-2</c:v>
                </c:pt>
                <c:pt idx="788">
                  <c:v>-1.5548573672492934E-2</c:v>
                </c:pt>
                <c:pt idx="789">
                  <c:v>-1.5549294727361529E-2</c:v>
                </c:pt>
                <c:pt idx="790">
                  <c:v>-1.555001380906151E-2</c:v>
                </c:pt>
                <c:pt idx="791">
                  <c:v>-1.5550730925681204E-2</c:v>
                </c:pt>
                <c:pt idx="792">
                  <c:v>-1.5551446085264726E-2</c:v>
                </c:pt>
                <c:pt idx="793">
                  <c:v>-1.555215929581243E-2</c:v>
                </c:pt>
                <c:pt idx="794">
                  <c:v>-1.5552870565281035E-2</c:v>
                </c:pt>
                <c:pt idx="795">
                  <c:v>-1.5553579901583953E-2</c:v>
                </c:pt>
                <c:pt idx="796">
                  <c:v>-1.5554287312592013E-2</c:v>
                </c:pt>
                <c:pt idx="797">
                  <c:v>-1.5554992806132935E-2</c:v>
                </c:pt>
                <c:pt idx="798">
                  <c:v>-1.5555696389992289E-2</c:v>
                </c:pt>
                <c:pt idx="799">
                  <c:v>-1.5556398071913394E-2</c:v>
                </c:pt>
                <c:pt idx="800">
                  <c:v>-1.5557097859597963E-2</c:v>
                </c:pt>
                <c:pt idx="801">
                  <c:v>-1.5557795760706034E-2</c:v>
                </c:pt>
                <c:pt idx="802">
                  <c:v>-1.5558491782856279E-2</c:v>
                </c:pt>
                <c:pt idx="803">
                  <c:v>-1.5559185933626905E-2</c:v>
                </c:pt>
                <c:pt idx="804">
                  <c:v>-1.5559878220554902E-2</c:v>
                </c:pt>
                <c:pt idx="805">
                  <c:v>-1.5560568651137033E-2</c:v>
                </c:pt>
                <c:pt idx="806">
                  <c:v>-1.5561257232829953E-2</c:v>
                </c:pt>
                <c:pt idx="807">
                  <c:v>-1.5561943973050312E-2</c:v>
                </c:pt>
                <c:pt idx="808">
                  <c:v>-1.5562628879175073E-2</c:v>
                </c:pt>
                <c:pt idx="809">
                  <c:v>-1.5563311958542303E-2</c:v>
                </c:pt>
                <c:pt idx="810">
                  <c:v>-1.5563993218450492E-2</c:v>
                </c:pt>
                <c:pt idx="811">
                  <c:v>-1.5564672666159575E-2</c:v>
                </c:pt>
                <c:pt idx="812">
                  <c:v>-1.5565350308890653E-2</c:v>
                </c:pt>
                <c:pt idx="813">
                  <c:v>-1.5566026153826771E-2</c:v>
                </c:pt>
                <c:pt idx="814">
                  <c:v>-1.55667002081127E-2</c:v>
                </c:pt>
                <c:pt idx="815">
                  <c:v>-1.5567372478855817E-2</c:v>
                </c:pt>
                <c:pt idx="816">
                  <c:v>-1.5568042973125145E-2</c:v>
                </c:pt>
                <c:pt idx="817">
                  <c:v>-1.5568711697953277E-2</c:v>
                </c:pt>
                <c:pt idx="818">
                  <c:v>-1.556937866033528E-2</c:v>
                </c:pt>
                <c:pt idx="819">
                  <c:v>-1.5570043867229398E-2</c:v>
                </c:pt>
                <c:pt idx="820">
                  <c:v>-1.5570707325557284E-2</c:v>
                </c:pt>
                <c:pt idx="821">
                  <c:v>-1.5571369042204347E-2</c:v>
                </c:pt>
                <c:pt idx="822">
                  <c:v>-1.5572029024020004E-2</c:v>
                </c:pt>
                <c:pt idx="823">
                  <c:v>-1.5572687277817628E-2</c:v>
                </c:pt>
                <c:pt idx="824">
                  <c:v>-1.5573343810374896E-2</c:v>
                </c:pt>
                <c:pt idx="825">
                  <c:v>-1.5573998628434275E-2</c:v>
                </c:pt>
                <c:pt idx="826">
                  <c:v>-1.5574651738702957E-2</c:v>
                </c:pt>
                <c:pt idx="827">
                  <c:v>-1.5575303147853237E-2</c:v>
                </c:pt>
                <c:pt idx="828">
                  <c:v>-1.5575952862522493E-2</c:v>
                </c:pt>
                <c:pt idx="829">
                  <c:v>-1.5576600889314184E-2</c:v>
                </c:pt>
                <c:pt idx="830">
                  <c:v>-1.5577247234796747E-2</c:v>
                </c:pt>
                <c:pt idx="831">
                  <c:v>-1.5577891905505242E-2</c:v>
                </c:pt>
                <c:pt idx="832">
                  <c:v>-1.5578534907940403E-2</c:v>
                </c:pt>
                <c:pt idx="833">
                  <c:v>-1.5579176248569674E-2</c:v>
                </c:pt>
                <c:pt idx="834">
                  <c:v>-1.5579815933827016E-2</c:v>
                </c:pt>
                <c:pt idx="835">
                  <c:v>-1.5580453970113052E-2</c:v>
                </c:pt>
                <c:pt idx="836">
                  <c:v>-1.5581090363796013E-2</c:v>
                </c:pt>
                <c:pt idx="837">
                  <c:v>-1.5581725121210499E-2</c:v>
                </c:pt>
                <c:pt idx="838">
                  <c:v>-1.5582358248659422E-2</c:v>
                </c:pt>
                <c:pt idx="839">
                  <c:v>-1.558298975241286E-2</c:v>
                </c:pt>
                <c:pt idx="840">
                  <c:v>-1.5583619638708775E-2</c:v>
                </c:pt>
                <c:pt idx="841">
                  <c:v>-1.5584247913753744E-2</c:v>
                </c:pt>
                <c:pt idx="842">
                  <c:v>-1.5584874583721965E-2</c:v>
                </c:pt>
                <c:pt idx="843">
                  <c:v>-1.5585499654756512E-2</c:v>
                </c:pt>
                <c:pt idx="844">
                  <c:v>-1.5586123132968952E-2</c:v>
                </c:pt>
                <c:pt idx="845">
                  <c:v>-1.5586745024439939E-2</c:v>
                </c:pt>
                <c:pt idx="846">
                  <c:v>-1.5587365335219077E-2</c:v>
                </c:pt>
                <c:pt idx="847">
                  <c:v>-1.5587984071325247E-2</c:v>
                </c:pt>
                <c:pt idx="848">
                  <c:v>-1.5588601238746872E-2</c:v>
                </c:pt>
                <c:pt idx="849">
                  <c:v>-1.5589216843442165E-2</c:v>
                </c:pt>
                <c:pt idx="850">
                  <c:v>-1.5589830891339036E-2</c:v>
                </c:pt>
                <c:pt idx="851">
                  <c:v>-1.5590443388335354E-2</c:v>
                </c:pt>
                <c:pt idx="852">
                  <c:v>-1.5591054340299603E-2</c:v>
                </c:pt>
                <c:pt idx="853">
                  <c:v>-1.55916637530701E-2</c:v>
                </c:pt>
                <c:pt idx="854">
                  <c:v>-1.5592271632456569E-2</c:v>
                </c:pt>
                <c:pt idx="855">
                  <c:v>-1.5592877984238949E-2</c:v>
                </c:pt>
                <c:pt idx="856">
                  <c:v>-1.559348281416814E-2</c:v>
                </c:pt>
                <c:pt idx="857">
                  <c:v>-1.5594086127966702E-2</c:v>
                </c:pt>
                <c:pt idx="858">
                  <c:v>-1.5594687931328094E-2</c:v>
                </c:pt>
                <c:pt idx="859">
                  <c:v>-1.5595288229917416E-2</c:v>
                </c:pt>
                <c:pt idx="860">
                  <c:v>-1.5595887029371421E-2</c:v>
                </c:pt>
                <c:pt idx="861">
                  <c:v>-1.5596484335299185E-2</c:v>
                </c:pt>
                <c:pt idx="862">
                  <c:v>-1.5597080153281023E-2</c:v>
                </c:pt>
                <c:pt idx="863">
                  <c:v>-1.5597674488870217E-2</c:v>
                </c:pt>
                <c:pt idx="864">
                  <c:v>-1.559826734759223E-2</c:v>
                </c:pt>
                <c:pt idx="865">
                  <c:v>-1.5598858734944833E-2</c:v>
                </c:pt>
                <c:pt idx="866">
                  <c:v>-1.5599448656398864E-2</c:v>
                </c:pt>
                <c:pt idx="867">
                  <c:v>-1.5600037117397937E-2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5E-4627-9787-D97D824F5750}"/>
            </c:ext>
          </c:extLst>
        </c:ser>
        <c:ser>
          <c:idx val="1"/>
          <c:order val="1"/>
          <c:tx>
            <c:strRef>
              <c:f>'ArcTan y_z'!$C$1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'ArcTan y_z'!$C$3:$C$870</c:f>
              <c:numCache>
                <c:formatCode>0.00E+00</c:formatCode>
                <c:ptCount val="868"/>
                <c:pt idx="0">
                  <c:v>8.4974129963753697E-6</c:v>
                </c:pt>
                <c:pt idx="1">
                  <c:v>1.6326494448138401E-5</c:v>
                </c:pt>
                <c:pt idx="2">
                  <c:v>2.6687811784850699E-5</c:v>
                </c:pt>
                <c:pt idx="3">
                  <c:v>4.3504898637405803E-5</c:v>
                </c:pt>
                <c:pt idx="4">
                  <c:v>7.0564403493490394E-5</c:v>
                </c:pt>
                <c:pt idx="5">
                  <c:v>1.05226300662092E-4</c:v>
                </c:pt>
                <c:pt idx="6">
                  <c:v>1.4749518748792301E-4</c:v>
                </c:pt>
                <c:pt idx="7">
                  <c:v>1.9737666160447401E-4</c:v>
                </c:pt>
                <c:pt idx="8">
                  <c:v>2.5487731652055101E-4</c:v>
                </c:pt>
                <c:pt idx="9">
                  <c:v>3.2000473638608799E-4</c:v>
                </c:pt>
                <c:pt idx="10">
                  <c:v>3.9276747677770198E-4</c:v>
                </c:pt>
                <c:pt idx="11">
                  <c:v>4.7317494361484098E-4</c:v>
                </c:pt>
                <c:pt idx="12">
                  <c:v>5.6123728148830404E-4</c:v>
                </c:pt>
                <c:pt idx="13">
                  <c:v>6.56965340649677E-4</c:v>
                </c:pt>
                <c:pt idx="14">
                  <c:v>7.6037064878773004E-4</c:v>
                </c:pt>
                <c:pt idx="15">
                  <c:v>8.7146530050093997E-4</c:v>
                </c:pt>
                <c:pt idx="16">
                  <c:v>9.9026162696203902E-4</c:v>
                </c:pt>
                <c:pt idx="17">
                  <c:v>1.1167720510953901E-3</c:v>
                </c:pt>
                <c:pt idx="18">
                  <c:v>1.25100909541545E-3</c:v>
                </c:pt>
                <c:pt idx="19">
                  <c:v>1.39298699234376E-3</c:v>
                </c:pt>
                <c:pt idx="20">
                  <c:v>1.5427248051677199E-3</c:v>
                </c:pt>
                <c:pt idx="21">
                  <c:v>1.70024762562316E-3</c:v>
                </c:pt>
                <c:pt idx="22">
                  <c:v>1.86558801978442E-3</c:v>
                </c:pt>
                <c:pt idx="23">
                  <c:v>2.0387883711725199E-3</c:v>
                </c:pt>
                <c:pt idx="24">
                  <c:v>2.2199000321477202E-3</c:v>
                </c:pt>
                <c:pt idx="25">
                  <c:v>2.40898052876599E-3</c:v>
                </c:pt>
                <c:pt idx="26">
                  <c:v>2.6060930020459401E-3</c:v>
                </c:pt>
                <c:pt idx="27">
                  <c:v>2.8113052683857399E-3</c:v>
                </c:pt>
                <c:pt idx="28">
                  <c:v>3.02468777504203E-3</c:v>
                </c:pt>
                <c:pt idx="29">
                  <c:v>3.24631337227763E-3</c:v>
                </c:pt>
                <c:pt idx="30">
                  <c:v>3.4762584794391302E-3</c:v>
                </c:pt>
                <c:pt idx="31">
                  <c:v>3.7146040384810099E-3</c:v>
                </c:pt>
                <c:pt idx="32">
                  <c:v>3.9614374073598697E-3</c:v>
                </c:pt>
                <c:pt idx="33">
                  <c:v>4.2168531737023602E-3</c:v>
                </c:pt>
                <c:pt idx="34">
                  <c:v>4.4809524162082301E-3</c:v>
                </c:pt>
                <c:pt idx="35">
                  <c:v>4.7538413655756496E-3</c:v>
                </c:pt>
                <c:pt idx="36">
                  <c:v>5.0356305021803703E-3</c:v>
                </c:pt>
                <c:pt idx="37">
                  <c:v>5.3264326240584497E-3</c:v>
                </c:pt>
                <c:pt idx="38">
                  <c:v>5.6263619485721903E-3</c:v>
                </c:pt>
                <c:pt idx="39">
                  <c:v>5.93553451623079E-3</c:v>
                </c:pt>
                <c:pt idx="40">
                  <c:v>6.2540683041418599E-3</c:v>
                </c:pt>
                <c:pt idx="41">
                  <c:v>6.5820829727081904E-3</c:v>
                </c:pt>
                <c:pt idx="42">
                  <c:v>6.91969891391956E-3</c:v>
                </c:pt>
                <c:pt idx="43">
                  <c:v>7.2670355940786897E-3</c:v>
                </c:pt>
                <c:pt idx="44">
                  <c:v>7.6242097948996303E-3</c:v>
                </c:pt>
                <c:pt idx="45">
                  <c:v>7.9913351637299502E-3</c:v>
                </c:pt>
                <c:pt idx="46">
                  <c:v>8.3685220196337094E-3</c:v>
                </c:pt>
                <c:pt idx="47">
                  <c:v>8.7558777374053091E-3</c:v>
                </c:pt>
                <c:pt idx="48">
                  <c:v>9.1535078569120708E-3</c:v>
                </c:pt>
                <c:pt idx="49">
                  <c:v>9.5615174632085395E-3</c:v>
                </c:pt>
                <c:pt idx="50">
                  <c:v>9.98001082148787E-3</c:v>
                </c:pt>
                <c:pt idx="51">
                  <c:v>1.0409088529213101E-2</c:v>
                </c:pt>
                <c:pt idx="52">
                  <c:v>1.08488440382787E-2</c:v>
                </c:pt>
                <c:pt idx="53">
                  <c:v>1.1299361178876401E-2</c:v>
                </c:pt>
                <c:pt idx="54">
                  <c:v>1.17607119876766E-2</c:v>
                </c:pt>
                <c:pt idx="55">
                  <c:v>1.2232955699637799E-2</c:v>
                </c:pt>
                <c:pt idx="56">
                  <c:v>1.2716141563998799E-2</c:v>
                </c:pt>
                <c:pt idx="57">
                  <c:v>1.32103130606164E-2</c:v>
                </c:pt>
                <c:pt idx="58">
                  <c:v>1.3715510487946799E-2</c:v>
                </c:pt>
                <c:pt idx="59">
                  <c:v>1.42317708554957E-2</c:v>
                </c:pt>
                <c:pt idx="60">
                  <c:v>1.47591263844853E-2</c:v>
                </c:pt>
                <c:pt idx="61">
                  <c:v>1.52976028605743E-2</c:v>
                </c:pt>
                <c:pt idx="62">
                  <c:v>1.5847218150376902E-2</c:v>
                </c:pt>
                <c:pt idx="63">
                  <c:v>1.6407981714218998E-2</c:v>
                </c:pt>
                <c:pt idx="64">
                  <c:v>1.6979894838748E-2</c:v>
                </c:pt>
                <c:pt idx="65">
                  <c:v>1.7562947638083901E-2</c:v>
                </c:pt>
                <c:pt idx="66">
                  <c:v>1.8157116782026202E-2</c:v>
                </c:pt>
                <c:pt idx="67">
                  <c:v>1.8762365669022899E-2</c:v>
                </c:pt>
                <c:pt idx="68">
                  <c:v>1.9378644715229099E-2</c:v>
                </c:pt>
                <c:pt idx="69">
                  <c:v>2.0005893167143501E-2</c:v>
                </c:pt>
                <c:pt idx="70">
                  <c:v>2.0644044799120399E-2</c:v>
                </c:pt>
                <c:pt idx="71">
                  <c:v>2.1293031461017801E-2</c:v>
                </c:pt>
                <c:pt idx="72">
                  <c:v>2.1952782747595601E-2</c:v>
                </c:pt>
                <c:pt idx="73">
                  <c:v>2.26232242688072E-2</c:v>
                </c:pt>
                <c:pt idx="74">
                  <c:v>2.3304275239846701E-2</c:v>
                </c:pt>
                <c:pt idx="75">
                  <c:v>2.3995846519715699E-2</c:v>
                </c:pt>
                <c:pt idx="76">
                  <c:v>2.4697840335652001E-2</c:v>
                </c:pt>
                <c:pt idx="77">
                  <c:v>2.5410151312862301E-2</c:v>
                </c:pt>
                <c:pt idx="78">
                  <c:v>2.6132668480632799E-2</c:v>
                </c:pt>
                <c:pt idx="79">
                  <c:v>2.6865277892799001E-2</c:v>
                </c:pt>
                <c:pt idx="80">
                  <c:v>2.76078646165843E-2</c:v>
                </c:pt>
                <c:pt idx="81">
                  <c:v>2.8360313078377501E-2</c:v>
                </c:pt>
                <c:pt idx="82">
                  <c:v>2.91225066067669E-2</c:v>
                </c:pt>
                <c:pt idx="83">
                  <c:v>2.9894326141011202E-2</c:v>
                </c:pt>
                <c:pt idx="84">
                  <c:v>3.0675649697243301E-2</c:v>
                </c:pt>
                <c:pt idx="85">
                  <c:v>3.1466352622992702E-2</c:v>
                </c:pt>
                <c:pt idx="86">
                  <c:v>3.2266308076265397E-2</c:v>
                </c:pt>
                <c:pt idx="87">
                  <c:v>3.3075387732624202E-2</c:v>
                </c:pt>
                <c:pt idx="88">
                  <c:v>3.38934632801264E-2</c:v>
                </c:pt>
                <c:pt idx="89">
                  <c:v>3.4720407266732797E-2</c:v>
                </c:pt>
                <c:pt idx="90">
                  <c:v>3.55560933947804E-2</c:v>
                </c:pt>
                <c:pt idx="91">
                  <c:v>3.64003966573061E-2</c:v>
                </c:pt>
                <c:pt idx="92">
                  <c:v>3.72531932847543E-2</c:v>
                </c:pt>
                <c:pt idx="93">
                  <c:v>3.8114360536990403E-2</c:v>
                </c:pt>
                <c:pt idx="94">
                  <c:v>3.89837766443379E-2</c:v>
                </c:pt>
                <c:pt idx="95">
                  <c:v>3.9861320758735101E-2</c:v>
                </c:pt>
                <c:pt idx="96">
                  <c:v>4.0746872635503403E-2</c:v>
                </c:pt>
                <c:pt idx="97">
                  <c:v>4.1640312301567603E-2</c:v>
                </c:pt>
                <c:pt idx="98">
                  <c:v>4.2541520253553303E-2</c:v>
                </c:pt>
                <c:pt idx="99">
                  <c:v>4.3450377649116398E-2</c:v>
                </c:pt>
                <c:pt idx="100">
                  <c:v>4.4366766205949502E-2</c:v>
                </c:pt>
                <c:pt idx="101">
                  <c:v>4.5290566094105401E-2</c:v>
                </c:pt>
                <c:pt idx="102">
                  <c:v>4.6221653735741303E-2</c:v>
                </c:pt>
                <c:pt idx="103">
                  <c:v>4.7159901802969299E-2</c:v>
                </c:pt>
                <c:pt idx="104">
                  <c:v>4.8105178673630997E-2</c:v>
                </c:pt>
                <c:pt idx="105">
                  <c:v>4.9057347119863301E-2</c:v>
                </c:pt>
                <c:pt idx="106">
                  <c:v>5.0016265779483801E-2</c:v>
                </c:pt>
                <c:pt idx="107">
                  <c:v>5.09817898994957E-2</c:v>
                </c:pt>
                <c:pt idx="108">
                  <c:v>5.1953763404437699E-2</c:v>
                </c:pt>
                <c:pt idx="109">
                  <c:v>5.2932011089959603E-2</c:v>
                </c:pt>
                <c:pt idx="110">
                  <c:v>5.3916337338596798E-2</c:v>
                </c:pt>
                <c:pt idx="111">
                  <c:v>5.4906517936573897E-2</c:v>
                </c:pt>
                <c:pt idx="112">
                  <c:v>5.5902298986104701E-2</c:v>
                </c:pt>
                <c:pt idx="113">
                  <c:v>5.69034094114911E-2</c:v>
                </c:pt>
                <c:pt idx="114">
                  <c:v>5.7909561223807499E-2</c:v>
                </c:pt>
                <c:pt idx="115">
                  <c:v>5.8920432324137302E-2</c:v>
                </c:pt>
                <c:pt idx="116">
                  <c:v>5.9935670211579299E-2</c:v>
                </c:pt>
                <c:pt idx="117">
                  <c:v>6.0954896340541402E-2</c:v>
                </c:pt>
                <c:pt idx="118">
                  <c:v>6.1977703494392397E-2</c:v>
                </c:pt>
                <c:pt idx="119">
                  <c:v>6.3003667621797793E-2</c:v>
                </c:pt>
                <c:pt idx="120">
                  <c:v>6.4032372218292305E-2</c:v>
                </c:pt>
                <c:pt idx="121">
                  <c:v>6.50634171667656E-2</c:v>
                </c:pt>
                <c:pt idx="122">
                  <c:v>6.6096428310019106E-2</c:v>
                </c:pt>
                <c:pt idx="123">
                  <c:v>6.7131067621008803E-2</c:v>
                </c:pt>
                <c:pt idx="124">
                  <c:v>6.8167037005004899E-2</c:v>
                </c:pt>
                <c:pt idx="125">
                  <c:v>6.9204076579923099E-2</c:v>
                </c:pt>
                <c:pt idx="126">
                  <c:v>7.0241974593960602E-2</c:v>
                </c:pt>
                <c:pt idx="127">
                  <c:v>7.1280566619871699E-2</c:v>
                </c:pt>
                <c:pt idx="128">
                  <c:v>7.2319724858592699E-2</c:v>
                </c:pt>
                <c:pt idx="129">
                  <c:v>7.3359350329093298E-2</c:v>
                </c:pt>
                <c:pt idx="130">
                  <c:v>7.43993698915143E-2</c:v>
                </c:pt>
                <c:pt idx="131">
                  <c:v>7.5439722655437205E-2</c:v>
                </c:pt>
                <c:pt idx="132">
                  <c:v>7.6480349672710002E-2</c:v>
                </c:pt>
                <c:pt idx="133">
                  <c:v>7.7521194873414703E-2</c:v>
                </c:pt>
                <c:pt idx="134">
                  <c:v>7.8562209832645197E-2</c:v>
                </c:pt>
                <c:pt idx="135">
                  <c:v>7.9603355530991696E-2</c:v>
                </c:pt>
                <c:pt idx="136">
                  <c:v>8.0644602458397496E-2</c:v>
                </c:pt>
                <c:pt idx="137">
                  <c:v>8.1685930605079504E-2</c:v>
                </c:pt>
                <c:pt idx="138">
                  <c:v>8.2727327424876804E-2</c:v>
                </c:pt>
                <c:pt idx="139">
                  <c:v>8.3768783222749305E-2</c:v>
                </c:pt>
                <c:pt idx="140">
                  <c:v>8.4810289379503495E-2</c:v>
                </c:pt>
                <c:pt idx="141">
                  <c:v>8.5851838259692406E-2</c:v>
                </c:pt>
                <c:pt idx="142">
                  <c:v>8.6893423171401293E-2</c:v>
                </c:pt>
                <c:pt idx="143">
                  <c:v>8.7935038200880999E-2</c:v>
                </c:pt>
                <c:pt idx="144">
                  <c:v>8.8976678256188102E-2</c:v>
                </c:pt>
                <c:pt idx="145">
                  <c:v>9.0018339082646101E-2</c:v>
                </c:pt>
                <c:pt idx="146">
                  <c:v>9.1060017265855997E-2</c:v>
                </c:pt>
                <c:pt idx="147">
                  <c:v>9.2101710245922397E-2</c:v>
                </c:pt>
                <c:pt idx="148">
                  <c:v>9.3143416023288406E-2</c:v>
                </c:pt>
                <c:pt idx="149">
                  <c:v>9.4185132840836294E-2</c:v>
                </c:pt>
                <c:pt idx="150">
                  <c:v>9.5226859189286001E-2</c:v>
                </c:pt>
                <c:pt idx="151">
                  <c:v>9.6268593858672299E-2</c:v>
                </c:pt>
                <c:pt idx="152">
                  <c:v>9.7310335923803198E-2</c:v>
                </c:pt>
                <c:pt idx="153">
                  <c:v>9.8352084719369404E-2</c:v>
                </c:pt>
                <c:pt idx="154">
                  <c:v>9.9393839829119701E-2</c:v>
                </c:pt>
                <c:pt idx="155">
                  <c:v>0.10043560105627</c:v>
                </c:pt>
                <c:pt idx="156">
                  <c:v>0.101477368357245</c:v>
                </c:pt>
                <c:pt idx="157">
                  <c:v>0.102519141772747</c:v>
                </c:pt>
                <c:pt idx="158">
                  <c:v>0.103560921374</c:v>
                </c:pt>
                <c:pt idx="159">
                  <c:v>0.104602707253323</c:v>
                </c:pt>
                <c:pt idx="160">
                  <c:v>0.105644499524568</c:v>
                </c:pt>
                <c:pt idx="161">
                  <c:v>0.106686298328922</c:v>
                </c:pt>
                <c:pt idx="162">
                  <c:v>0.107728103831556</c:v>
                </c:pt>
                <c:pt idx="163">
                  <c:v>0.108769916212531</c:v>
                </c:pt>
                <c:pt idx="164">
                  <c:v>0.10981173566286</c:v>
                </c:pt>
                <c:pt idx="165">
                  <c:v>0.110853562379735</c:v>
                </c:pt>
                <c:pt idx="166">
                  <c:v>0.111895396555936</c:v>
                </c:pt>
                <c:pt idx="167">
                  <c:v>0.11293723836708799</c:v>
                </c:pt>
                <c:pt idx="168">
                  <c:v>0.11397908796039501</c:v>
                </c:pt>
                <c:pt idx="169">
                  <c:v>0.115020945453235</c:v>
                </c:pt>
                <c:pt idx="170">
                  <c:v>0.116062810933507</c:v>
                </c:pt>
                <c:pt idx="171">
                  <c:v>0.11710468445432699</c:v>
                </c:pt>
                <c:pt idx="172">
                  <c:v>0.118146566024008</c:v>
                </c:pt>
                <c:pt idx="173">
                  <c:v>0.119188455612211</c:v>
                </c:pt>
                <c:pt idx="174">
                  <c:v>0.120230353152201</c:v>
                </c:pt>
                <c:pt idx="175">
                  <c:v>0.121272258532445</c:v>
                </c:pt>
                <c:pt idx="176">
                  <c:v>0.122314171598121</c:v>
                </c:pt>
                <c:pt idx="177">
                  <c:v>0.123356092172432</c:v>
                </c:pt>
                <c:pt idx="178">
                  <c:v>0.12439802006355299</c:v>
                </c:pt>
                <c:pt idx="179">
                  <c:v>0.12543995506375699</c:v>
                </c:pt>
                <c:pt idx="180">
                  <c:v>0.12648189695018899</c:v>
                </c:pt>
                <c:pt idx="181">
                  <c:v>0.127523845483934</c:v>
                </c:pt>
                <c:pt idx="182">
                  <c:v>0.128565800411544</c:v>
                </c:pt>
                <c:pt idx="183">
                  <c:v>0.12960776146526101</c:v>
                </c:pt>
                <c:pt idx="184">
                  <c:v>0.130649728364371</c:v>
                </c:pt>
                <c:pt idx="185">
                  <c:v>0.13169170082346601</c:v>
                </c:pt>
                <c:pt idx="186">
                  <c:v>0.13273367855927101</c:v>
                </c:pt>
                <c:pt idx="187">
                  <c:v>0.13377566120260601</c:v>
                </c:pt>
                <c:pt idx="188">
                  <c:v>0.13481764786807701</c:v>
                </c:pt>
                <c:pt idx="189">
                  <c:v>0.135859637501827</c:v>
                </c:pt>
                <c:pt idx="190">
                  <c:v>0.13690162910353601</c:v>
                </c:pt>
                <c:pt idx="191">
                  <c:v>0.137943621729918</c:v>
                </c:pt>
                <c:pt idx="192">
                  <c:v>0.13898561458091399</c:v>
                </c:pt>
                <c:pt idx="193">
                  <c:v>0.14002760743137799</c:v>
                </c:pt>
                <c:pt idx="194">
                  <c:v>0.14106960028184201</c:v>
                </c:pt>
                <c:pt idx="195">
                  <c:v>0.14211159313230601</c:v>
                </c:pt>
                <c:pt idx="196">
                  <c:v>0.143153585982769</c:v>
                </c:pt>
                <c:pt idx="197">
                  <c:v>0.144195578833233</c:v>
                </c:pt>
                <c:pt idx="198">
                  <c:v>0.145237571683697</c:v>
                </c:pt>
                <c:pt idx="199">
                  <c:v>0.14627956453416099</c:v>
                </c:pt>
                <c:pt idx="200">
                  <c:v>0.14732155738462499</c:v>
                </c:pt>
                <c:pt idx="201">
                  <c:v>0.14836355023508799</c:v>
                </c:pt>
                <c:pt idx="202">
                  <c:v>0.14940554308555201</c:v>
                </c:pt>
                <c:pt idx="203">
                  <c:v>0.15044753593601601</c:v>
                </c:pt>
                <c:pt idx="204">
                  <c:v>0.15148952878648</c:v>
                </c:pt>
                <c:pt idx="205">
                  <c:v>0.152531521636943</c:v>
                </c:pt>
                <c:pt idx="206">
                  <c:v>0.153573514487407</c:v>
                </c:pt>
                <c:pt idx="207">
                  <c:v>0.15461550733787099</c:v>
                </c:pt>
                <c:pt idx="208">
                  <c:v>0.15565750018833399</c:v>
                </c:pt>
                <c:pt idx="209">
                  <c:v>0.15669949303879899</c:v>
                </c:pt>
                <c:pt idx="210">
                  <c:v>0.15774148588926201</c:v>
                </c:pt>
                <c:pt idx="211">
                  <c:v>0.15878347873972601</c:v>
                </c:pt>
                <c:pt idx="212">
                  <c:v>0.15982547159019</c:v>
                </c:pt>
                <c:pt idx="213">
                  <c:v>0.160867464440654</c:v>
                </c:pt>
                <c:pt idx="214">
                  <c:v>0.161909457291117</c:v>
                </c:pt>
                <c:pt idx="215">
                  <c:v>0.16295145014158099</c:v>
                </c:pt>
                <c:pt idx="216">
                  <c:v>0.16399344299204499</c:v>
                </c:pt>
                <c:pt idx="217">
                  <c:v>0.16503543584250899</c:v>
                </c:pt>
                <c:pt idx="218">
                  <c:v>0.16607742869297301</c:v>
                </c:pt>
                <c:pt idx="219">
                  <c:v>0.16711942154343601</c:v>
                </c:pt>
                <c:pt idx="220">
                  <c:v>0.16816141439390001</c:v>
                </c:pt>
                <c:pt idx="221">
                  <c:v>0.169203407244364</c:v>
                </c:pt>
                <c:pt idx="222">
                  <c:v>0.170245400094827</c:v>
                </c:pt>
                <c:pt idx="223">
                  <c:v>0.17128739294529199</c:v>
                </c:pt>
                <c:pt idx="224">
                  <c:v>0.17232938579575599</c:v>
                </c:pt>
                <c:pt idx="225">
                  <c:v>0.17337137864621899</c:v>
                </c:pt>
                <c:pt idx="226">
                  <c:v>0.17441337149668301</c:v>
                </c:pt>
                <c:pt idx="227">
                  <c:v>0.17545536434714701</c:v>
                </c:pt>
                <c:pt idx="228">
                  <c:v>0.17649735719761001</c:v>
                </c:pt>
                <c:pt idx="229">
                  <c:v>0.177539350048075</c:v>
                </c:pt>
                <c:pt idx="230">
                  <c:v>0.178581342898538</c:v>
                </c:pt>
                <c:pt idx="231">
                  <c:v>0.17962333574900199</c:v>
                </c:pt>
                <c:pt idx="232">
                  <c:v>0.18066532859946599</c:v>
                </c:pt>
                <c:pt idx="233">
                  <c:v>0.18170732144992999</c:v>
                </c:pt>
                <c:pt idx="234">
                  <c:v>0.18274931430039301</c:v>
                </c:pt>
                <c:pt idx="235">
                  <c:v>0.18379130715085701</c:v>
                </c:pt>
                <c:pt idx="236">
                  <c:v>0.184833300001321</c:v>
                </c:pt>
                <c:pt idx="237">
                  <c:v>0.185875292851785</c:v>
                </c:pt>
                <c:pt idx="238">
                  <c:v>0.186917285702248</c:v>
                </c:pt>
                <c:pt idx="239">
                  <c:v>0.18795927855271199</c:v>
                </c:pt>
                <c:pt idx="240">
                  <c:v>0.18900127140317599</c:v>
                </c:pt>
                <c:pt idx="241">
                  <c:v>0.19004326425363899</c:v>
                </c:pt>
                <c:pt idx="242">
                  <c:v>0.19108525710410401</c:v>
                </c:pt>
                <c:pt idx="243">
                  <c:v>0.19212724995456701</c:v>
                </c:pt>
                <c:pt idx="244">
                  <c:v>0.193169242805032</c:v>
                </c:pt>
                <c:pt idx="245">
                  <c:v>0.194211235655495</c:v>
                </c:pt>
                <c:pt idx="246">
                  <c:v>0.195253228505959</c:v>
                </c:pt>
                <c:pt idx="247">
                  <c:v>0.19629522135642199</c:v>
                </c:pt>
                <c:pt idx="248">
                  <c:v>0.19733721420688599</c:v>
                </c:pt>
                <c:pt idx="249">
                  <c:v>0.19837920705734899</c:v>
                </c:pt>
                <c:pt idx="250">
                  <c:v>0.19942119990781301</c:v>
                </c:pt>
                <c:pt idx="251">
                  <c:v>0.20046319275827701</c:v>
                </c:pt>
                <c:pt idx="252">
                  <c:v>0.20150518560874101</c:v>
                </c:pt>
                <c:pt idx="253">
                  <c:v>0.202547178459205</c:v>
                </c:pt>
                <c:pt idx="254">
                  <c:v>0.203589171309669</c:v>
                </c:pt>
                <c:pt idx="255">
                  <c:v>0.20463116416013299</c:v>
                </c:pt>
                <c:pt idx="256">
                  <c:v>0.20567315701059599</c:v>
                </c:pt>
                <c:pt idx="257">
                  <c:v>0.20671514986105999</c:v>
                </c:pt>
                <c:pt idx="258">
                  <c:v>0.20775714271152401</c:v>
                </c:pt>
                <c:pt idx="259">
                  <c:v>0.20879913556198801</c:v>
                </c:pt>
                <c:pt idx="260">
                  <c:v>0.20984112841245101</c:v>
                </c:pt>
                <c:pt idx="261">
                  <c:v>0.210883121262916</c:v>
                </c:pt>
                <c:pt idx="262">
                  <c:v>0.211925114113379</c:v>
                </c:pt>
                <c:pt idx="263">
                  <c:v>0.21296710696384299</c:v>
                </c:pt>
                <c:pt idx="264">
                  <c:v>0.21400909981430699</c:v>
                </c:pt>
                <c:pt idx="265">
                  <c:v>0.21505109266477099</c:v>
                </c:pt>
                <c:pt idx="266">
                  <c:v>0.21609308551523401</c:v>
                </c:pt>
                <c:pt idx="267">
                  <c:v>0.21713507836569801</c:v>
                </c:pt>
                <c:pt idx="268">
                  <c:v>0.21817707121616201</c:v>
                </c:pt>
                <c:pt idx="269">
                  <c:v>0.219219064066626</c:v>
                </c:pt>
                <c:pt idx="270">
                  <c:v>0.220261056917089</c:v>
                </c:pt>
                <c:pt idx="271">
                  <c:v>0.221303049767553</c:v>
                </c:pt>
                <c:pt idx="272">
                  <c:v>0.22234504261801699</c:v>
                </c:pt>
                <c:pt idx="273">
                  <c:v>0.22338703546848099</c:v>
                </c:pt>
                <c:pt idx="274">
                  <c:v>0.22442902831894501</c:v>
                </c:pt>
                <c:pt idx="275">
                  <c:v>0.22547102116940901</c:v>
                </c:pt>
                <c:pt idx="276">
                  <c:v>0.22651301401987201</c:v>
                </c:pt>
                <c:pt idx="277">
                  <c:v>0.227555006870335</c:v>
                </c:pt>
                <c:pt idx="278">
                  <c:v>0.228596999720799</c:v>
                </c:pt>
                <c:pt idx="279">
                  <c:v>0.229638992571263</c:v>
                </c:pt>
                <c:pt idx="280">
                  <c:v>0.23068098542172699</c:v>
                </c:pt>
                <c:pt idx="281">
                  <c:v>0.23172297827219099</c:v>
                </c:pt>
                <c:pt idx="282">
                  <c:v>0.23276497112265401</c:v>
                </c:pt>
                <c:pt idx="283">
                  <c:v>0.23380696397311801</c:v>
                </c:pt>
                <c:pt idx="284">
                  <c:v>0.23484895682358201</c:v>
                </c:pt>
                <c:pt idx="285">
                  <c:v>0.235890949674046</c:v>
                </c:pt>
                <c:pt idx="286">
                  <c:v>0.23693294252451</c:v>
                </c:pt>
                <c:pt idx="287">
                  <c:v>0.237974935374973</c:v>
                </c:pt>
                <c:pt idx="288">
                  <c:v>0.23901692822543799</c:v>
                </c:pt>
                <c:pt idx="289">
                  <c:v>0.24005892107590099</c:v>
                </c:pt>
                <c:pt idx="290">
                  <c:v>0.24110091392636501</c:v>
                </c:pt>
                <c:pt idx="291">
                  <c:v>0.24214290677682901</c:v>
                </c:pt>
                <c:pt idx="292">
                  <c:v>0.24318489962729201</c:v>
                </c:pt>
                <c:pt idx="293">
                  <c:v>0.244226892477756</c:v>
                </c:pt>
                <c:pt idx="294">
                  <c:v>0.245268885328221</c:v>
                </c:pt>
                <c:pt idx="295">
                  <c:v>0.246310878178684</c:v>
                </c:pt>
                <c:pt idx="296">
                  <c:v>0.24735287102914699</c:v>
                </c:pt>
                <c:pt idx="297">
                  <c:v>0.24839486387961099</c:v>
                </c:pt>
                <c:pt idx="298">
                  <c:v>0.24943685673007501</c:v>
                </c:pt>
                <c:pt idx="299">
                  <c:v>0.25047884958053901</c:v>
                </c:pt>
                <c:pt idx="300">
                  <c:v>0.25152084243100298</c:v>
                </c:pt>
                <c:pt idx="301">
                  <c:v>0.252562835281467</c:v>
                </c:pt>
                <c:pt idx="302">
                  <c:v>0.25360482813193003</c:v>
                </c:pt>
                <c:pt idx="303">
                  <c:v>0.254646820982394</c:v>
                </c:pt>
                <c:pt idx="304">
                  <c:v>0.25568881383285802</c:v>
                </c:pt>
                <c:pt idx="305">
                  <c:v>0.25673080668332099</c:v>
                </c:pt>
                <c:pt idx="306">
                  <c:v>0.25777279953378601</c:v>
                </c:pt>
                <c:pt idx="307">
                  <c:v>0.25881479238424898</c:v>
                </c:pt>
                <c:pt idx="308">
                  <c:v>0.25985678523471301</c:v>
                </c:pt>
                <c:pt idx="309">
                  <c:v>0.26089877808517697</c:v>
                </c:pt>
                <c:pt idx="310">
                  <c:v>0.261940770935641</c:v>
                </c:pt>
                <c:pt idx="311">
                  <c:v>0.26298276378610402</c:v>
                </c:pt>
                <c:pt idx="312">
                  <c:v>0.26402475663656899</c:v>
                </c:pt>
                <c:pt idx="313">
                  <c:v>0.26506674948703202</c:v>
                </c:pt>
                <c:pt idx="314">
                  <c:v>0.26610874233749499</c:v>
                </c:pt>
                <c:pt idx="315">
                  <c:v>0.26715073518796001</c:v>
                </c:pt>
                <c:pt idx="316">
                  <c:v>0.26819272803842298</c:v>
                </c:pt>
                <c:pt idx="317">
                  <c:v>0.269234720888887</c:v>
                </c:pt>
                <c:pt idx="318">
                  <c:v>0.27027671373935103</c:v>
                </c:pt>
                <c:pt idx="319">
                  <c:v>0.271318706589814</c:v>
                </c:pt>
                <c:pt idx="320">
                  <c:v>0.27236069944027802</c:v>
                </c:pt>
                <c:pt idx="321">
                  <c:v>0.27340269229074299</c:v>
                </c:pt>
                <c:pt idx="322">
                  <c:v>0.27444468514120601</c:v>
                </c:pt>
                <c:pt idx="323">
                  <c:v>0.27548667799166998</c:v>
                </c:pt>
                <c:pt idx="324">
                  <c:v>0.27652867084213301</c:v>
                </c:pt>
                <c:pt idx="325">
                  <c:v>0.27757066369259797</c:v>
                </c:pt>
                <c:pt idx="326">
                  <c:v>0.27861265654306</c:v>
                </c:pt>
                <c:pt idx="327">
                  <c:v>0.27965464939352502</c:v>
                </c:pt>
                <c:pt idx="328">
                  <c:v>0.28069664224398799</c:v>
                </c:pt>
                <c:pt idx="329">
                  <c:v>0.28173863509445202</c:v>
                </c:pt>
                <c:pt idx="330">
                  <c:v>0.28278062794491698</c:v>
                </c:pt>
                <c:pt idx="331">
                  <c:v>0.28382262079538001</c:v>
                </c:pt>
                <c:pt idx="332">
                  <c:v>0.28486461364584398</c:v>
                </c:pt>
                <c:pt idx="333">
                  <c:v>0.285906606496307</c:v>
                </c:pt>
                <c:pt idx="334">
                  <c:v>0.28694859934677103</c:v>
                </c:pt>
                <c:pt idx="335">
                  <c:v>0.287990592197236</c:v>
                </c:pt>
                <c:pt idx="336">
                  <c:v>0.28903258504769902</c:v>
                </c:pt>
                <c:pt idx="337">
                  <c:v>0.29007457789816299</c:v>
                </c:pt>
                <c:pt idx="338">
                  <c:v>0.29111657074862701</c:v>
                </c:pt>
                <c:pt idx="339">
                  <c:v>0.29215856359908898</c:v>
                </c:pt>
                <c:pt idx="340">
                  <c:v>0.29320055644955501</c:v>
                </c:pt>
                <c:pt idx="341">
                  <c:v>0.29424254930001797</c:v>
                </c:pt>
                <c:pt idx="342">
                  <c:v>0.295284542150482</c:v>
                </c:pt>
                <c:pt idx="343">
                  <c:v>0.29632653500094502</c:v>
                </c:pt>
                <c:pt idx="344">
                  <c:v>0.29736852785140899</c:v>
                </c:pt>
                <c:pt idx="345">
                  <c:v>0.29841052070187302</c:v>
                </c:pt>
                <c:pt idx="346">
                  <c:v>0.29945251355233699</c:v>
                </c:pt>
                <c:pt idx="347">
                  <c:v>0.30049450640280001</c:v>
                </c:pt>
                <c:pt idx="348">
                  <c:v>0.30153649925326498</c:v>
                </c:pt>
                <c:pt idx="349">
                  <c:v>0.302578492103728</c:v>
                </c:pt>
                <c:pt idx="350">
                  <c:v>0.30362048495419203</c:v>
                </c:pt>
                <c:pt idx="351">
                  <c:v>0.304662477804656</c:v>
                </c:pt>
                <c:pt idx="352">
                  <c:v>0.30570447065512002</c:v>
                </c:pt>
                <c:pt idx="353">
                  <c:v>0.30674646350558299</c:v>
                </c:pt>
                <c:pt idx="354">
                  <c:v>0.30778845635604601</c:v>
                </c:pt>
                <c:pt idx="355">
                  <c:v>0.30883044920651098</c:v>
                </c:pt>
                <c:pt idx="356">
                  <c:v>0.30987244205697401</c:v>
                </c:pt>
                <c:pt idx="357">
                  <c:v>0.31091443490743897</c:v>
                </c:pt>
                <c:pt idx="358">
                  <c:v>0.311956427757901</c:v>
                </c:pt>
                <c:pt idx="359">
                  <c:v>0.31299842060836502</c:v>
                </c:pt>
                <c:pt idx="360">
                  <c:v>0.31404041345882999</c:v>
                </c:pt>
                <c:pt idx="361">
                  <c:v>0.31508240630929402</c:v>
                </c:pt>
                <c:pt idx="362">
                  <c:v>0.31612439915975699</c:v>
                </c:pt>
                <c:pt idx="363">
                  <c:v>0.31716639201022001</c:v>
                </c:pt>
                <c:pt idx="364">
                  <c:v>0.31820838486068498</c:v>
                </c:pt>
                <c:pt idx="365">
                  <c:v>0.319250377711148</c:v>
                </c:pt>
                <c:pt idx="366">
                  <c:v>0.32029237056161203</c:v>
                </c:pt>
                <c:pt idx="367">
                  <c:v>0.321334363412077</c:v>
                </c:pt>
                <c:pt idx="368">
                  <c:v>0.32237635626254002</c:v>
                </c:pt>
                <c:pt idx="369">
                  <c:v>0.32341834911300399</c:v>
                </c:pt>
                <c:pt idx="370">
                  <c:v>0.32446034196346701</c:v>
                </c:pt>
                <c:pt idx="371">
                  <c:v>0.32550233481393098</c:v>
                </c:pt>
                <c:pt idx="372">
                  <c:v>0.32654432766439501</c:v>
                </c:pt>
                <c:pt idx="373">
                  <c:v>0.32758632051485898</c:v>
                </c:pt>
                <c:pt idx="374">
                  <c:v>0.328628313365323</c:v>
                </c:pt>
                <c:pt idx="375">
                  <c:v>0.32967030621578602</c:v>
                </c:pt>
                <c:pt idx="376">
                  <c:v>0.33071229906624999</c:v>
                </c:pt>
                <c:pt idx="377">
                  <c:v>0.33175429191671302</c:v>
                </c:pt>
                <c:pt idx="378">
                  <c:v>0.33279628476717699</c:v>
                </c:pt>
                <c:pt idx="379">
                  <c:v>0.33383827761764101</c:v>
                </c:pt>
                <c:pt idx="380">
                  <c:v>0.33488027046810498</c:v>
                </c:pt>
                <c:pt idx="381">
                  <c:v>0.335922263318569</c:v>
                </c:pt>
                <c:pt idx="382">
                  <c:v>0.33696425616903197</c:v>
                </c:pt>
                <c:pt idx="383">
                  <c:v>0.338006249019497</c:v>
                </c:pt>
                <c:pt idx="384">
                  <c:v>0.33904824186996002</c:v>
                </c:pt>
                <c:pt idx="385">
                  <c:v>0.34009023472042399</c:v>
                </c:pt>
                <c:pt idx="386">
                  <c:v>0.34113222757088801</c:v>
                </c:pt>
                <c:pt idx="387">
                  <c:v>0.34217422042135198</c:v>
                </c:pt>
                <c:pt idx="388">
                  <c:v>0.34321621327181501</c:v>
                </c:pt>
                <c:pt idx="389">
                  <c:v>0.34425820612227798</c:v>
                </c:pt>
                <c:pt idx="390">
                  <c:v>0.345300198972743</c:v>
                </c:pt>
                <c:pt idx="391">
                  <c:v>0.34634219182320602</c:v>
                </c:pt>
                <c:pt idx="392">
                  <c:v>0.34738418467366999</c:v>
                </c:pt>
                <c:pt idx="393">
                  <c:v>0.34842617752413402</c:v>
                </c:pt>
                <c:pt idx="394">
                  <c:v>0.34946817037459699</c:v>
                </c:pt>
                <c:pt idx="395">
                  <c:v>0.35051016322506001</c:v>
                </c:pt>
                <c:pt idx="396">
                  <c:v>0.35155215607552498</c:v>
                </c:pt>
                <c:pt idx="397">
                  <c:v>0.352594148925988</c:v>
                </c:pt>
                <c:pt idx="398">
                  <c:v>0.35363614177645197</c:v>
                </c:pt>
                <c:pt idx="399">
                  <c:v>0.354678134626916</c:v>
                </c:pt>
                <c:pt idx="400">
                  <c:v>0.35572012747738002</c:v>
                </c:pt>
                <c:pt idx="401">
                  <c:v>0.35676212032784399</c:v>
                </c:pt>
                <c:pt idx="402">
                  <c:v>0.35780411317830702</c:v>
                </c:pt>
                <c:pt idx="403">
                  <c:v>0.35884610602876998</c:v>
                </c:pt>
                <c:pt idx="404">
                  <c:v>0.35988809887923401</c:v>
                </c:pt>
                <c:pt idx="405">
                  <c:v>0.36093009172969798</c:v>
                </c:pt>
                <c:pt idx="406">
                  <c:v>0.361972084580163</c:v>
                </c:pt>
                <c:pt idx="407">
                  <c:v>0.36301407743062603</c:v>
                </c:pt>
                <c:pt idx="408">
                  <c:v>0.36405607028108999</c:v>
                </c:pt>
                <c:pt idx="409">
                  <c:v>0.36509806313155302</c:v>
                </c:pt>
                <c:pt idx="410">
                  <c:v>0.36614005598201699</c:v>
                </c:pt>
                <c:pt idx="411">
                  <c:v>0.36718204883248001</c:v>
                </c:pt>
                <c:pt idx="412">
                  <c:v>0.36822404168294398</c:v>
                </c:pt>
                <c:pt idx="413">
                  <c:v>0.369266034533409</c:v>
                </c:pt>
                <c:pt idx="414">
                  <c:v>0.37030802738387297</c:v>
                </c:pt>
                <c:pt idx="415">
                  <c:v>0.371350020234336</c:v>
                </c:pt>
                <c:pt idx="416">
                  <c:v>0.37239201308479902</c:v>
                </c:pt>
                <c:pt idx="417">
                  <c:v>0.37343400593526399</c:v>
                </c:pt>
                <c:pt idx="418">
                  <c:v>0.37447599878572602</c:v>
                </c:pt>
                <c:pt idx="419">
                  <c:v>0.37551799163619098</c:v>
                </c:pt>
                <c:pt idx="420">
                  <c:v>0.37655998448665501</c:v>
                </c:pt>
                <c:pt idx="421">
                  <c:v>0.37760197733711898</c:v>
                </c:pt>
                <c:pt idx="422">
                  <c:v>0.378643970187582</c:v>
                </c:pt>
                <c:pt idx="423">
                  <c:v>0.37968596303804603</c:v>
                </c:pt>
                <c:pt idx="424">
                  <c:v>0.38072795588850999</c:v>
                </c:pt>
                <c:pt idx="425">
                  <c:v>0.38176994873897302</c:v>
                </c:pt>
                <c:pt idx="426">
                  <c:v>0.38281194158943799</c:v>
                </c:pt>
                <c:pt idx="427">
                  <c:v>0.38385393443990001</c:v>
                </c:pt>
                <c:pt idx="428">
                  <c:v>0.38489592729036598</c:v>
                </c:pt>
                <c:pt idx="429">
                  <c:v>0.38593792014082701</c:v>
                </c:pt>
                <c:pt idx="430">
                  <c:v>0.38697991299129197</c:v>
                </c:pt>
                <c:pt idx="431">
                  <c:v>0.388021905841756</c:v>
                </c:pt>
                <c:pt idx="432">
                  <c:v>0.38906389869221902</c:v>
                </c:pt>
                <c:pt idx="433">
                  <c:v>0.39010589154268399</c:v>
                </c:pt>
                <c:pt idx="434">
                  <c:v>0.39114788439314702</c:v>
                </c:pt>
                <c:pt idx="435">
                  <c:v>0.39218987724360999</c:v>
                </c:pt>
                <c:pt idx="436">
                  <c:v>0.39323187009407401</c:v>
                </c:pt>
                <c:pt idx="437">
                  <c:v>0.39427386294453798</c:v>
                </c:pt>
                <c:pt idx="438">
                  <c:v>0.395315855795002</c:v>
                </c:pt>
                <c:pt idx="439">
                  <c:v>0.39635784864546503</c:v>
                </c:pt>
                <c:pt idx="440">
                  <c:v>0.397399841495929</c:v>
                </c:pt>
                <c:pt idx="441">
                  <c:v>0.39844183434639202</c:v>
                </c:pt>
                <c:pt idx="442">
                  <c:v>0.39948382719685499</c:v>
                </c:pt>
                <c:pt idx="443">
                  <c:v>0.40052582004732101</c:v>
                </c:pt>
                <c:pt idx="444">
                  <c:v>0.40156781289778498</c:v>
                </c:pt>
                <c:pt idx="445">
                  <c:v>0.40260980574824801</c:v>
                </c:pt>
                <c:pt idx="446">
                  <c:v>0.40365179859871098</c:v>
                </c:pt>
                <c:pt idx="447">
                  <c:v>0.404693791449176</c:v>
                </c:pt>
                <c:pt idx="448">
                  <c:v>0.40573578429964002</c:v>
                </c:pt>
                <c:pt idx="449">
                  <c:v>0.40677777715010299</c:v>
                </c:pt>
                <c:pt idx="450">
                  <c:v>0.40781977000056702</c:v>
                </c:pt>
                <c:pt idx="451">
                  <c:v>0.40886176285102999</c:v>
                </c:pt>
                <c:pt idx="452">
                  <c:v>0.40990375570149401</c:v>
                </c:pt>
                <c:pt idx="453">
                  <c:v>0.41094574855195698</c:v>
                </c:pt>
                <c:pt idx="454">
                  <c:v>0.411987741402421</c:v>
                </c:pt>
                <c:pt idx="455">
                  <c:v>0.41302973425288497</c:v>
                </c:pt>
                <c:pt idx="456">
                  <c:v>0.414071727103349</c:v>
                </c:pt>
                <c:pt idx="457">
                  <c:v>0.41511371995381302</c:v>
                </c:pt>
                <c:pt idx="458">
                  <c:v>0.41615571280427699</c:v>
                </c:pt>
                <c:pt idx="459">
                  <c:v>0.41719770565474101</c:v>
                </c:pt>
                <c:pt idx="460">
                  <c:v>0.41823969850520398</c:v>
                </c:pt>
                <c:pt idx="461">
                  <c:v>0.41928169135566801</c:v>
                </c:pt>
                <c:pt idx="462">
                  <c:v>0.42032368420613098</c:v>
                </c:pt>
                <c:pt idx="463">
                  <c:v>0.421365677056595</c:v>
                </c:pt>
                <c:pt idx="464">
                  <c:v>0.42240766990705902</c:v>
                </c:pt>
                <c:pt idx="465">
                  <c:v>0.42344966275752299</c:v>
                </c:pt>
                <c:pt idx="466">
                  <c:v>0.42449165560798602</c:v>
                </c:pt>
                <c:pt idx="467">
                  <c:v>0.42553364845845099</c:v>
                </c:pt>
                <c:pt idx="468">
                  <c:v>0.42657564130891401</c:v>
                </c:pt>
                <c:pt idx="469">
                  <c:v>0.42761763415937798</c:v>
                </c:pt>
                <c:pt idx="470">
                  <c:v>0.428659627009842</c:v>
                </c:pt>
                <c:pt idx="471">
                  <c:v>0.42970161986030497</c:v>
                </c:pt>
                <c:pt idx="472">
                  <c:v>0.430743612710769</c:v>
                </c:pt>
                <c:pt idx="473">
                  <c:v>0.43178560556123202</c:v>
                </c:pt>
                <c:pt idx="474">
                  <c:v>0.43282759841169599</c:v>
                </c:pt>
                <c:pt idx="475">
                  <c:v>0.43386959126216001</c:v>
                </c:pt>
                <c:pt idx="476">
                  <c:v>0.43491158411262398</c:v>
                </c:pt>
                <c:pt idx="477">
                  <c:v>0.43595357696308701</c:v>
                </c:pt>
                <c:pt idx="478">
                  <c:v>0.43699556981355098</c:v>
                </c:pt>
                <c:pt idx="479">
                  <c:v>0.438037562664015</c:v>
                </c:pt>
                <c:pt idx="480">
                  <c:v>0.43907955551448002</c:v>
                </c:pt>
                <c:pt idx="481">
                  <c:v>0.44012154836494299</c:v>
                </c:pt>
                <c:pt idx="482">
                  <c:v>0.44116354121540602</c:v>
                </c:pt>
                <c:pt idx="483">
                  <c:v>0.44220553406586999</c:v>
                </c:pt>
                <c:pt idx="484">
                  <c:v>0.44324752691633301</c:v>
                </c:pt>
                <c:pt idx="485">
                  <c:v>0.44428951976679698</c:v>
                </c:pt>
                <c:pt idx="486">
                  <c:v>0.44533151261726101</c:v>
                </c:pt>
                <c:pt idx="487">
                  <c:v>0.44637350546772497</c:v>
                </c:pt>
                <c:pt idx="488">
                  <c:v>0.447415498318188</c:v>
                </c:pt>
                <c:pt idx="489">
                  <c:v>0.44845749116865402</c:v>
                </c:pt>
                <c:pt idx="490">
                  <c:v>0.44949948401911599</c:v>
                </c:pt>
                <c:pt idx="491">
                  <c:v>0.45054147686958002</c:v>
                </c:pt>
                <c:pt idx="492">
                  <c:v>0.45158346972004398</c:v>
                </c:pt>
                <c:pt idx="493">
                  <c:v>0.45262546257050901</c:v>
                </c:pt>
                <c:pt idx="494">
                  <c:v>0.45366745542097098</c:v>
                </c:pt>
                <c:pt idx="495">
                  <c:v>0.454709448271435</c:v>
                </c:pt>
                <c:pt idx="496">
                  <c:v>0.45575144112189903</c:v>
                </c:pt>
                <c:pt idx="497">
                  <c:v>0.456793433972362</c:v>
                </c:pt>
                <c:pt idx="498">
                  <c:v>0.45783542682282702</c:v>
                </c:pt>
                <c:pt idx="499">
                  <c:v>0.45887741967328799</c:v>
                </c:pt>
                <c:pt idx="500">
                  <c:v>0.45991941252375301</c:v>
                </c:pt>
                <c:pt idx="501">
                  <c:v>0.46096140537421698</c:v>
                </c:pt>
                <c:pt idx="502">
                  <c:v>0.46200339822468101</c:v>
                </c:pt>
                <c:pt idx="503">
                  <c:v>0.46304539107514497</c:v>
                </c:pt>
                <c:pt idx="504">
                  <c:v>0.464087383925609</c:v>
                </c:pt>
                <c:pt idx="505">
                  <c:v>0.46512937677607202</c:v>
                </c:pt>
                <c:pt idx="506">
                  <c:v>0.46617136962653599</c:v>
                </c:pt>
                <c:pt idx="507">
                  <c:v>0.46721336247699902</c:v>
                </c:pt>
                <c:pt idx="508">
                  <c:v>0.46825535532746199</c:v>
                </c:pt>
                <c:pt idx="509">
                  <c:v>0.46929734817792701</c:v>
                </c:pt>
                <c:pt idx="510">
                  <c:v>0.47033934102839098</c:v>
                </c:pt>
                <c:pt idx="511">
                  <c:v>0.471381333878854</c:v>
                </c:pt>
                <c:pt idx="512">
                  <c:v>0.47242332672931803</c:v>
                </c:pt>
                <c:pt idx="513">
                  <c:v>0.473465319579782</c:v>
                </c:pt>
                <c:pt idx="514">
                  <c:v>0.47450731243024502</c:v>
                </c:pt>
                <c:pt idx="515">
                  <c:v>0.47554930528070999</c:v>
                </c:pt>
                <c:pt idx="516">
                  <c:v>0.47659129813117301</c:v>
                </c:pt>
                <c:pt idx="517">
                  <c:v>0.47763329098163698</c:v>
                </c:pt>
                <c:pt idx="518">
                  <c:v>0.47867528383210101</c:v>
                </c:pt>
                <c:pt idx="519">
                  <c:v>0.47971727668256597</c:v>
                </c:pt>
                <c:pt idx="520">
                  <c:v>0.480759269533028</c:v>
                </c:pt>
                <c:pt idx="521">
                  <c:v>0.48180126238349102</c:v>
                </c:pt>
                <c:pt idx="522">
                  <c:v>0.48284325523395599</c:v>
                </c:pt>
                <c:pt idx="523">
                  <c:v>0.48388524808442002</c:v>
                </c:pt>
                <c:pt idx="524">
                  <c:v>0.48492724093488399</c:v>
                </c:pt>
                <c:pt idx="525">
                  <c:v>0.48596923378534701</c:v>
                </c:pt>
                <c:pt idx="526">
                  <c:v>0.48701122663580998</c:v>
                </c:pt>
                <c:pt idx="527">
                  <c:v>0.488053219486274</c:v>
                </c:pt>
                <c:pt idx="528">
                  <c:v>0.48909521233673803</c:v>
                </c:pt>
                <c:pt idx="529">
                  <c:v>0.490137205187202</c:v>
                </c:pt>
                <c:pt idx="530">
                  <c:v>0.49117919803766702</c:v>
                </c:pt>
                <c:pt idx="531">
                  <c:v>0.49222119088812699</c:v>
                </c:pt>
                <c:pt idx="532">
                  <c:v>0.49326318373859401</c:v>
                </c:pt>
                <c:pt idx="533">
                  <c:v>0.49430517658905698</c:v>
                </c:pt>
                <c:pt idx="534">
                  <c:v>0.49534716943952201</c:v>
                </c:pt>
                <c:pt idx="535">
                  <c:v>0.49638916228998398</c:v>
                </c:pt>
                <c:pt idx="536">
                  <c:v>0.497431155140448</c:v>
                </c:pt>
                <c:pt idx="537">
                  <c:v>0.49847314799091202</c:v>
                </c:pt>
                <c:pt idx="538">
                  <c:v>0.49951514084137599</c:v>
                </c:pt>
                <c:pt idx="539">
                  <c:v>0.50055713369183896</c:v>
                </c:pt>
                <c:pt idx="540">
                  <c:v>0.50159912654230399</c:v>
                </c:pt>
                <c:pt idx="541">
                  <c:v>0.50264111939276601</c:v>
                </c:pt>
                <c:pt idx="542">
                  <c:v>0.50368311224323203</c:v>
                </c:pt>
                <c:pt idx="543">
                  <c:v>0.50472510509369395</c:v>
                </c:pt>
                <c:pt idx="544">
                  <c:v>0.50576709794415697</c:v>
                </c:pt>
                <c:pt idx="545">
                  <c:v>0.506809090794622</c:v>
                </c:pt>
                <c:pt idx="546">
                  <c:v>0.50785108364508502</c:v>
                </c:pt>
                <c:pt idx="547">
                  <c:v>0.50889307649554905</c:v>
                </c:pt>
                <c:pt idx="548">
                  <c:v>0.50993506934601296</c:v>
                </c:pt>
                <c:pt idx="549">
                  <c:v>0.51097706219647598</c:v>
                </c:pt>
                <c:pt idx="550">
                  <c:v>0.51201905504694001</c:v>
                </c:pt>
                <c:pt idx="551">
                  <c:v>0.51306104789740403</c:v>
                </c:pt>
                <c:pt idx="552">
                  <c:v>0.51410304074786695</c:v>
                </c:pt>
                <c:pt idx="553">
                  <c:v>0.51514503359833097</c:v>
                </c:pt>
                <c:pt idx="554">
                  <c:v>0.51618702644879499</c:v>
                </c:pt>
                <c:pt idx="555">
                  <c:v>0.51722901929926002</c:v>
                </c:pt>
                <c:pt idx="556">
                  <c:v>0.51827101214972304</c:v>
                </c:pt>
                <c:pt idx="557">
                  <c:v>0.51931300500018596</c:v>
                </c:pt>
                <c:pt idx="558">
                  <c:v>0.52035499785064998</c:v>
                </c:pt>
                <c:pt idx="559">
                  <c:v>0.521396990701114</c:v>
                </c:pt>
                <c:pt idx="560">
                  <c:v>0.52243898355157803</c:v>
                </c:pt>
                <c:pt idx="561">
                  <c:v>0.52348097640204105</c:v>
                </c:pt>
                <c:pt idx="562">
                  <c:v>0.52452296925250497</c:v>
                </c:pt>
                <c:pt idx="563">
                  <c:v>0.52556496210296999</c:v>
                </c:pt>
                <c:pt idx="564">
                  <c:v>0.52660695495343302</c:v>
                </c:pt>
                <c:pt idx="565">
                  <c:v>0.52764894780389804</c:v>
                </c:pt>
                <c:pt idx="566">
                  <c:v>0.52869094065435995</c:v>
                </c:pt>
                <c:pt idx="567">
                  <c:v>0.52973293350482498</c:v>
                </c:pt>
                <c:pt idx="568">
                  <c:v>0.530774926355288</c:v>
                </c:pt>
                <c:pt idx="569">
                  <c:v>0.53181691920575203</c:v>
                </c:pt>
                <c:pt idx="570">
                  <c:v>0.53285891205621505</c:v>
                </c:pt>
                <c:pt idx="571">
                  <c:v>0.53390090490667996</c:v>
                </c:pt>
                <c:pt idx="572">
                  <c:v>0.53494289775714299</c:v>
                </c:pt>
                <c:pt idx="573">
                  <c:v>0.53598489060760601</c:v>
                </c:pt>
                <c:pt idx="574">
                  <c:v>0.53702688345807004</c:v>
                </c:pt>
                <c:pt idx="575">
                  <c:v>0.53806887630853395</c:v>
                </c:pt>
                <c:pt idx="576">
                  <c:v>0.53911086915899697</c:v>
                </c:pt>
                <c:pt idx="577">
                  <c:v>0.540152862009461</c:v>
                </c:pt>
                <c:pt idx="578">
                  <c:v>0.54119485485992502</c:v>
                </c:pt>
                <c:pt idx="579">
                  <c:v>0.54223684771038805</c:v>
                </c:pt>
                <c:pt idx="580">
                  <c:v>0.54327884056085196</c:v>
                </c:pt>
                <c:pt idx="581">
                  <c:v>0.54432083341131599</c:v>
                </c:pt>
                <c:pt idx="582">
                  <c:v>0.54536282626178001</c:v>
                </c:pt>
                <c:pt idx="583">
                  <c:v>0.54640481911224503</c:v>
                </c:pt>
                <c:pt idx="584">
                  <c:v>0.54744681196270695</c:v>
                </c:pt>
                <c:pt idx="585">
                  <c:v>0.54848880481317097</c:v>
                </c:pt>
                <c:pt idx="586">
                  <c:v>0.549530797663635</c:v>
                </c:pt>
                <c:pt idx="587">
                  <c:v>0.55057279051409902</c:v>
                </c:pt>
                <c:pt idx="588">
                  <c:v>0.55161478336456304</c:v>
                </c:pt>
                <c:pt idx="589">
                  <c:v>0.55265677621502496</c:v>
                </c:pt>
                <c:pt idx="590">
                  <c:v>0.55369876906549198</c:v>
                </c:pt>
                <c:pt idx="591">
                  <c:v>0.55474076191595201</c:v>
                </c:pt>
                <c:pt idx="592">
                  <c:v>0.55578275476641803</c:v>
                </c:pt>
                <c:pt idx="593">
                  <c:v>0.55682474761688205</c:v>
                </c:pt>
                <c:pt idx="594">
                  <c:v>0.55786674046734497</c:v>
                </c:pt>
                <c:pt idx="595">
                  <c:v>0.55890873331780799</c:v>
                </c:pt>
                <c:pt idx="596">
                  <c:v>0.55995072616827302</c:v>
                </c:pt>
                <c:pt idx="597">
                  <c:v>0.56099271901873704</c:v>
                </c:pt>
                <c:pt idx="598">
                  <c:v>0.56203471186919896</c:v>
                </c:pt>
                <c:pt idx="599">
                  <c:v>0.56307670471966398</c:v>
                </c:pt>
                <c:pt idx="600">
                  <c:v>0.564118697570127</c:v>
                </c:pt>
                <c:pt idx="601">
                  <c:v>0.56516069042059103</c:v>
                </c:pt>
                <c:pt idx="602">
                  <c:v>0.56620268327105305</c:v>
                </c:pt>
                <c:pt idx="603">
                  <c:v>0.56724467612151996</c:v>
                </c:pt>
                <c:pt idx="604">
                  <c:v>0.56828666897198199</c:v>
                </c:pt>
                <c:pt idx="605">
                  <c:v>0.56932866182244601</c:v>
                </c:pt>
                <c:pt idx="606">
                  <c:v>0.57037065467290904</c:v>
                </c:pt>
                <c:pt idx="607">
                  <c:v>0.57141264752337395</c:v>
                </c:pt>
                <c:pt idx="608">
                  <c:v>0.57245464037383698</c:v>
                </c:pt>
                <c:pt idx="609">
                  <c:v>0.5734966332243</c:v>
                </c:pt>
                <c:pt idx="610">
                  <c:v>0.57453862607476502</c:v>
                </c:pt>
                <c:pt idx="611">
                  <c:v>0.57558061892522805</c:v>
                </c:pt>
                <c:pt idx="612">
                  <c:v>0.57662261177569196</c:v>
                </c:pt>
                <c:pt idx="613">
                  <c:v>0.57766460462615499</c:v>
                </c:pt>
                <c:pt idx="614">
                  <c:v>0.57870659747661901</c:v>
                </c:pt>
                <c:pt idx="615">
                  <c:v>0.57974859032708403</c:v>
                </c:pt>
                <c:pt idx="616">
                  <c:v>0.58079058317754595</c:v>
                </c:pt>
                <c:pt idx="617">
                  <c:v>0.58183257602801097</c:v>
                </c:pt>
                <c:pt idx="618">
                  <c:v>0.582874568878475</c:v>
                </c:pt>
                <c:pt idx="619">
                  <c:v>0.58391656172893702</c:v>
                </c:pt>
                <c:pt idx="620">
                  <c:v>0.58495855457940205</c:v>
                </c:pt>
                <c:pt idx="621">
                  <c:v>0.58600054742986796</c:v>
                </c:pt>
                <c:pt idx="622">
                  <c:v>0.58704254028032898</c:v>
                </c:pt>
                <c:pt idx="623">
                  <c:v>0.58808453313079301</c:v>
                </c:pt>
                <c:pt idx="624">
                  <c:v>0.58912652598125703</c:v>
                </c:pt>
                <c:pt idx="625">
                  <c:v>0.59016851883171995</c:v>
                </c:pt>
                <c:pt idx="626">
                  <c:v>0.59121051168218597</c:v>
                </c:pt>
                <c:pt idx="627">
                  <c:v>0.59225250453264799</c:v>
                </c:pt>
                <c:pt idx="628">
                  <c:v>0.59329449738311202</c:v>
                </c:pt>
                <c:pt idx="629">
                  <c:v>0.59433649023357504</c:v>
                </c:pt>
                <c:pt idx="630">
                  <c:v>0.59537848308403996</c:v>
                </c:pt>
                <c:pt idx="631">
                  <c:v>0.59642047593450398</c:v>
                </c:pt>
                <c:pt idx="632">
                  <c:v>0.597462468784967</c:v>
                </c:pt>
                <c:pt idx="633">
                  <c:v>0.59850446163543103</c:v>
                </c:pt>
                <c:pt idx="634">
                  <c:v>0.59954645448589405</c:v>
                </c:pt>
                <c:pt idx="635">
                  <c:v>0.60058844733635697</c:v>
                </c:pt>
                <c:pt idx="636">
                  <c:v>0.60163044018681999</c:v>
                </c:pt>
                <c:pt idx="637">
                  <c:v>0.60267243303728602</c:v>
                </c:pt>
                <c:pt idx="638">
                  <c:v>0.60371442588774904</c:v>
                </c:pt>
                <c:pt idx="639">
                  <c:v>0.60475641873821195</c:v>
                </c:pt>
                <c:pt idx="640">
                  <c:v>0.60579841158867698</c:v>
                </c:pt>
                <c:pt idx="641">
                  <c:v>0.60684040443914</c:v>
                </c:pt>
                <c:pt idx="642">
                  <c:v>0.60788239728960303</c:v>
                </c:pt>
                <c:pt idx="643">
                  <c:v>0.60892439014006805</c:v>
                </c:pt>
                <c:pt idx="644">
                  <c:v>0.60996638299053196</c:v>
                </c:pt>
                <c:pt idx="645">
                  <c:v>0.61100837584099699</c:v>
                </c:pt>
                <c:pt idx="646">
                  <c:v>0.61205036869146001</c:v>
                </c:pt>
                <c:pt idx="647">
                  <c:v>0.61309236154192503</c:v>
                </c:pt>
                <c:pt idx="648">
                  <c:v>0.61413435439238695</c:v>
                </c:pt>
                <c:pt idx="649">
                  <c:v>0.61517634724285097</c:v>
                </c:pt>
                <c:pt idx="650">
                  <c:v>0.616218340093314</c:v>
                </c:pt>
                <c:pt idx="651">
                  <c:v>0.61726033294377702</c:v>
                </c:pt>
                <c:pt idx="652">
                  <c:v>0.61830232579424105</c:v>
                </c:pt>
                <c:pt idx="653">
                  <c:v>0.61934431864470696</c:v>
                </c:pt>
                <c:pt idx="654">
                  <c:v>0.62038631149516898</c:v>
                </c:pt>
                <c:pt idx="655">
                  <c:v>0.62142830434563301</c:v>
                </c:pt>
                <c:pt idx="656">
                  <c:v>0.62247029719609803</c:v>
                </c:pt>
                <c:pt idx="657">
                  <c:v>0.62351229004655995</c:v>
                </c:pt>
                <c:pt idx="658">
                  <c:v>0.62455428289702397</c:v>
                </c:pt>
                <c:pt idx="659">
                  <c:v>0.625596275747488</c:v>
                </c:pt>
                <c:pt idx="660">
                  <c:v>0.62663826859795202</c:v>
                </c:pt>
                <c:pt idx="661">
                  <c:v>0.62768026144841504</c:v>
                </c:pt>
                <c:pt idx="662">
                  <c:v>0.62872225429887896</c:v>
                </c:pt>
                <c:pt idx="663">
                  <c:v>0.62976424714934398</c:v>
                </c:pt>
                <c:pt idx="664">
                  <c:v>0.63080623999980601</c:v>
                </c:pt>
                <c:pt idx="665">
                  <c:v>0.63184823285027103</c:v>
                </c:pt>
                <c:pt idx="666">
                  <c:v>0.63289022570073505</c:v>
                </c:pt>
                <c:pt idx="667">
                  <c:v>0.63393221855119897</c:v>
                </c:pt>
                <c:pt idx="668">
                  <c:v>0.63497421140166199</c:v>
                </c:pt>
                <c:pt idx="669">
                  <c:v>0.63601620425212502</c:v>
                </c:pt>
                <c:pt idx="670">
                  <c:v>0.63705819710258904</c:v>
                </c:pt>
                <c:pt idx="671">
                  <c:v>0.63810018995305295</c:v>
                </c:pt>
                <c:pt idx="672">
                  <c:v>0.63914218280351598</c:v>
                </c:pt>
                <c:pt idx="673">
                  <c:v>0.640184175653981</c:v>
                </c:pt>
                <c:pt idx="674">
                  <c:v>0.64122616850444303</c:v>
                </c:pt>
                <c:pt idx="675">
                  <c:v>0.64226816135490705</c:v>
                </c:pt>
                <c:pt idx="676">
                  <c:v>0.64331015420537196</c:v>
                </c:pt>
                <c:pt idx="677">
                  <c:v>0.64435214705583599</c:v>
                </c:pt>
                <c:pt idx="678">
                  <c:v>0.64539413990629801</c:v>
                </c:pt>
                <c:pt idx="679">
                  <c:v>0.64643613275676204</c:v>
                </c:pt>
                <c:pt idx="680">
                  <c:v>0.64747812560722495</c:v>
                </c:pt>
                <c:pt idx="681">
                  <c:v>0.64852011845768998</c:v>
                </c:pt>
                <c:pt idx="682">
                  <c:v>0.649562111308155</c:v>
                </c:pt>
                <c:pt idx="683">
                  <c:v>0.65060410415861802</c:v>
                </c:pt>
                <c:pt idx="684">
                  <c:v>0.65164609700908105</c:v>
                </c:pt>
                <c:pt idx="685">
                  <c:v>0.65268808985954496</c:v>
                </c:pt>
                <c:pt idx="686">
                  <c:v>0.65373008271000799</c:v>
                </c:pt>
                <c:pt idx="687">
                  <c:v>0.65477207556047201</c:v>
                </c:pt>
                <c:pt idx="688">
                  <c:v>0.65581406841093504</c:v>
                </c:pt>
                <c:pt idx="689">
                  <c:v>0.65685606126139995</c:v>
                </c:pt>
                <c:pt idx="690">
                  <c:v>0.65789805411186197</c:v>
                </c:pt>
                <c:pt idx="691">
                  <c:v>0.658940046962327</c:v>
                </c:pt>
                <c:pt idx="692">
                  <c:v>0.65998203981279002</c:v>
                </c:pt>
                <c:pt idx="693">
                  <c:v>0.66102403266325505</c:v>
                </c:pt>
                <c:pt idx="694">
                  <c:v>0.66206602551371796</c:v>
                </c:pt>
                <c:pt idx="695">
                  <c:v>0.66310801836418198</c:v>
                </c:pt>
                <c:pt idx="696">
                  <c:v>0.66415001121464801</c:v>
                </c:pt>
                <c:pt idx="697">
                  <c:v>0.66519200406511003</c:v>
                </c:pt>
                <c:pt idx="698">
                  <c:v>0.66623399691557394</c:v>
                </c:pt>
                <c:pt idx="699">
                  <c:v>0.66727598976603697</c:v>
                </c:pt>
                <c:pt idx="700">
                  <c:v>0.66831798261650099</c:v>
                </c:pt>
                <c:pt idx="701">
                  <c:v>0.66935997546696502</c:v>
                </c:pt>
                <c:pt idx="702">
                  <c:v>0.67040196831742804</c:v>
                </c:pt>
                <c:pt idx="703">
                  <c:v>0.67144396116789196</c:v>
                </c:pt>
                <c:pt idx="704">
                  <c:v>0.67248595401835598</c:v>
                </c:pt>
                <c:pt idx="705">
                  <c:v>0.67352794686882</c:v>
                </c:pt>
                <c:pt idx="706">
                  <c:v>0.67456993971928303</c:v>
                </c:pt>
                <c:pt idx="707">
                  <c:v>0.67561193256974705</c:v>
                </c:pt>
                <c:pt idx="708">
                  <c:v>0.67665392542021097</c:v>
                </c:pt>
                <c:pt idx="709">
                  <c:v>0.67769591827067499</c:v>
                </c:pt>
                <c:pt idx="710">
                  <c:v>0.67873791112113802</c:v>
                </c:pt>
                <c:pt idx="711">
                  <c:v>0.67977990397160204</c:v>
                </c:pt>
                <c:pt idx="712">
                  <c:v>0.68082189682206695</c:v>
                </c:pt>
                <c:pt idx="713">
                  <c:v>0.68186388967252998</c:v>
                </c:pt>
                <c:pt idx="714">
                  <c:v>0.682905882522994</c:v>
                </c:pt>
                <c:pt idx="715">
                  <c:v>0.68394787537345902</c:v>
                </c:pt>
                <c:pt idx="716">
                  <c:v>0.68498986822392105</c:v>
                </c:pt>
                <c:pt idx="717">
                  <c:v>0.68603186107438396</c:v>
                </c:pt>
                <c:pt idx="718">
                  <c:v>0.68707385392484799</c:v>
                </c:pt>
                <c:pt idx="719">
                  <c:v>0.68811584677531301</c:v>
                </c:pt>
                <c:pt idx="720">
                  <c:v>0.68915783962577604</c:v>
                </c:pt>
                <c:pt idx="721">
                  <c:v>0.69019983247623895</c:v>
                </c:pt>
                <c:pt idx="722">
                  <c:v>0.69124182532670297</c:v>
                </c:pt>
                <c:pt idx="723">
                  <c:v>0.692283818177168</c:v>
                </c:pt>
                <c:pt idx="724">
                  <c:v>0.69332581102763102</c:v>
                </c:pt>
                <c:pt idx="725">
                  <c:v>0.69436780387809505</c:v>
                </c:pt>
                <c:pt idx="726">
                  <c:v>0.69540979672855896</c:v>
                </c:pt>
                <c:pt idx="727">
                  <c:v>0.69645178957902298</c:v>
                </c:pt>
                <c:pt idx="728">
                  <c:v>0.69749378242948501</c:v>
                </c:pt>
                <c:pt idx="729">
                  <c:v>0.69853577527995203</c:v>
                </c:pt>
                <c:pt idx="730">
                  <c:v>0.69957776813041295</c:v>
                </c:pt>
                <c:pt idx="731">
                  <c:v>0.70061976098087797</c:v>
                </c:pt>
                <c:pt idx="732">
                  <c:v>0.70166175383134</c:v>
                </c:pt>
                <c:pt idx="733">
                  <c:v>0.70270374668180502</c:v>
                </c:pt>
                <c:pt idx="734">
                  <c:v>0.70374573953226904</c:v>
                </c:pt>
                <c:pt idx="735">
                  <c:v>0.70478773238273096</c:v>
                </c:pt>
                <c:pt idx="736">
                  <c:v>0.70582972523319698</c:v>
                </c:pt>
                <c:pt idx="737">
                  <c:v>0.70687171808365901</c:v>
                </c:pt>
                <c:pt idx="738">
                  <c:v>0.70791371093412403</c:v>
                </c:pt>
                <c:pt idx="739">
                  <c:v>0.70895570378458705</c:v>
                </c:pt>
                <c:pt idx="740">
                  <c:v>0.70999769663505097</c:v>
                </c:pt>
                <c:pt idx="741">
                  <c:v>0.71103968948551399</c:v>
                </c:pt>
                <c:pt idx="742">
                  <c:v>0.71208168233597802</c:v>
                </c:pt>
                <c:pt idx="743">
                  <c:v>0.71312367518644104</c:v>
                </c:pt>
                <c:pt idx="744">
                  <c:v>0.71416566803690495</c:v>
                </c:pt>
                <c:pt idx="745">
                  <c:v>0.71520766088736998</c:v>
                </c:pt>
                <c:pt idx="746">
                  <c:v>0.716249653737833</c:v>
                </c:pt>
                <c:pt idx="747">
                  <c:v>0.71729164658829703</c:v>
                </c:pt>
                <c:pt idx="748">
                  <c:v>0.71833363943876205</c:v>
                </c:pt>
                <c:pt idx="749">
                  <c:v>0.71937563228922496</c:v>
                </c:pt>
                <c:pt idx="750">
                  <c:v>0.72041762513968899</c:v>
                </c:pt>
                <c:pt idx="751">
                  <c:v>0.72145961799015101</c:v>
                </c:pt>
                <c:pt idx="752">
                  <c:v>0.72250161084061504</c:v>
                </c:pt>
                <c:pt idx="753">
                  <c:v>0.72354360369107995</c:v>
                </c:pt>
                <c:pt idx="754">
                  <c:v>0.72458559654154198</c:v>
                </c:pt>
                <c:pt idx="755">
                  <c:v>0.725627589392007</c:v>
                </c:pt>
                <c:pt idx="756">
                  <c:v>0.72666958224247102</c:v>
                </c:pt>
                <c:pt idx="757">
                  <c:v>0.72771157509293405</c:v>
                </c:pt>
                <c:pt idx="758">
                  <c:v>0.72875356794339696</c:v>
                </c:pt>
                <c:pt idx="759">
                  <c:v>0.72979556079386199</c:v>
                </c:pt>
                <c:pt idx="760">
                  <c:v>0.73083755364432401</c:v>
                </c:pt>
                <c:pt idx="761">
                  <c:v>0.73187954649478904</c:v>
                </c:pt>
                <c:pt idx="762">
                  <c:v>0.73292153934525095</c:v>
                </c:pt>
                <c:pt idx="763">
                  <c:v>0.73396353219571697</c:v>
                </c:pt>
                <c:pt idx="764">
                  <c:v>0.735005525046182</c:v>
                </c:pt>
                <c:pt idx="765">
                  <c:v>0.73604751789664502</c:v>
                </c:pt>
                <c:pt idx="766">
                  <c:v>0.73708951074710805</c:v>
                </c:pt>
                <c:pt idx="767">
                  <c:v>0.73813150359757296</c:v>
                </c:pt>
                <c:pt idx="768">
                  <c:v>0.73917349644803598</c:v>
                </c:pt>
                <c:pt idx="769">
                  <c:v>0.74021548929849901</c:v>
                </c:pt>
                <c:pt idx="770">
                  <c:v>0.74125748214896103</c:v>
                </c:pt>
                <c:pt idx="771">
                  <c:v>0.74229947499942595</c:v>
                </c:pt>
                <c:pt idx="772">
                  <c:v>0.74334146784988897</c:v>
                </c:pt>
                <c:pt idx="773">
                  <c:v>0.74438346070035499</c:v>
                </c:pt>
                <c:pt idx="774">
                  <c:v>0.74542545355081802</c:v>
                </c:pt>
                <c:pt idx="775">
                  <c:v>0.74646744640128304</c:v>
                </c:pt>
                <c:pt idx="776">
                  <c:v>0.74750943925174596</c:v>
                </c:pt>
                <c:pt idx="777">
                  <c:v>0.74855143210220898</c:v>
                </c:pt>
                <c:pt idx="778">
                  <c:v>0.74959342495267201</c:v>
                </c:pt>
                <c:pt idx="779">
                  <c:v>0.75063541780313803</c:v>
                </c:pt>
                <c:pt idx="780">
                  <c:v>0.75167741065359694</c:v>
                </c:pt>
                <c:pt idx="781">
                  <c:v>0.75271940350406297</c:v>
                </c:pt>
                <c:pt idx="782">
                  <c:v>0.75376139635452899</c:v>
                </c:pt>
                <c:pt idx="783">
                  <c:v>0.75480338920499102</c:v>
                </c:pt>
                <c:pt idx="784">
                  <c:v>0.75584538205545504</c:v>
                </c:pt>
                <c:pt idx="785">
                  <c:v>0.75688737490591895</c:v>
                </c:pt>
                <c:pt idx="786">
                  <c:v>0.75792936775638198</c:v>
                </c:pt>
                <c:pt idx="787">
                  <c:v>0.758971360606846</c:v>
                </c:pt>
                <c:pt idx="788">
                  <c:v>0.76001335345731003</c:v>
                </c:pt>
                <c:pt idx="789">
                  <c:v>0.76105534630777405</c:v>
                </c:pt>
                <c:pt idx="790">
                  <c:v>0.76209733915823796</c:v>
                </c:pt>
                <c:pt idx="791">
                  <c:v>0.76313933200869999</c:v>
                </c:pt>
                <c:pt idx="792">
                  <c:v>0.76418132485916501</c:v>
                </c:pt>
                <c:pt idx="793">
                  <c:v>0.76522331770963103</c:v>
                </c:pt>
                <c:pt idx="794">
                  <c:v>0.76626531056009195</c:v>
                </c:pt>
                <c:pt idx="795">
                  <c:v>0.76730730341055597</c:v>
                </c:pt>
                <c:pt idx="796">
                  <c:v>0.76834929626102</c:v>
                </c:pt>
                <c:pt idx="797">
                  <c:v>0.76939128911148302</c:v>
                </c:pt>
                <c:pt idx="798">
                  <c:v>0.77043328196194805</c:v>
                </c:pt>
                <c:pt idx="799">
                  <c:v>0.77147527481241196</c:v>
                </c:pt>
                <c:pt idx="800">
                  <c:v>0.77251726766287598</c:v>
                </c:pt>
                <c:pt idx="801">
                  <c:v>0.77355926051333801</c:v>
                </c:pt>
                <c:pt idx="802">
                  <c:v>0.77460125336380303</c:v>
                </c:pt>
                <c:pt idx="803">
                  <c:v>0.77564324621426495</c:v>
                </c:pt>
                <c:pt idx="804">
                  <c:v>0.77668523906472997</c:v>
                </c:pt>
                <c:pt idx="805">
                  <c:v>0.777727231915193</c:v>
                </c:pt>
                <c:pt idx="806">
                  <c:v>0.77876922476565902</c:v>
                </c:pt>
                <c:pt idx="807">
                  <c:v>0.77981121761612104</c:v>
                </c:pt>
                <c:pt idx="808">
                  <c:v>0.78085321046658396</c:v>
                </c:pt>
                <c:pt idx="809">
                  <c:v>0.78189520331704798</c:v>
                </c:pt>
                <c:pt idx="810">
                  <c:v>0.78293719616751201</c:v>
                </c:pt>
                <c:pt idx="811">
                  <c:v>0.78397918901797403</c:v>
                </c:pt>
                <c:pt idx="812">
                  <c:v>0.78502118186844105</c:v>
                </c:pt>
                <c:pt idx="813">
                  <c:v>0.78606317471890397</c:v>
                </c:pt>
                <c:pt idx="814">
                  <c:v>0.78710516756936599</c:v>
                </c:pt>
                <c:pt idx="815">
                  <c:v>0.78814716041983202</c:v>
                </c:pt>
                <c:pt idx="816">
                  <c:v>0.78918915327029404</c:v>
                </c:pt>
                <c:pt idx="817">
                  <c:v>0.79023114612075895</c:v>
                </c:pt>
                <c:pt idx="818">
                  <c:v>0.79127313897122298</c:v>
                </c:pt>
                <c:pt idx="819">
                  <c:v>0.79231513182168301</c:v>
                </c:pt>
                <c:pt idx="820">
                  <c:v>0.79335712467215003</c:v>
                </c:pt>
                <c:pt idx="821">
                  <c:v>0.79439911752261305</c:v>
                </c:pt>
                <c:pt idx="822">
                  <c:v>0.79544111037307696</c:v>
                </c:pt>
                <c:pt idx="823">
                  <c:v>0.79648310322353999</c:v>
                </c:pt>
                <c:pt idx="824">
                  <c:v>0.79752509607400301</c:v>
                </c:pt>
                <c:pt idx="825">
                  <c:v>0.79856708892446904</c:v>
                </c:pt>
                <c:pt idx="826">
                  <c:v>0.79960908177493295</c:v>
                </c:pt>
                <c:pt idx="827">
                  <c:v>0.80065107462539398</c:v>
                </c:pt>
                <c:pt idx="828">
                  <c:v>0.801693067475861</c:v>
                </c:pt>
                <c:pt idx="829">
                  <c:v>0.80273506032632203</c:v>
                </c:pt>
                <c:pt idx="830">
                  <c:v>0.80377705317678805</c:v>
                </c:pt>
                <c:pt idx="831">
                  <c:v>0.80481904602724996</c:v>
                </c:pt>
                <c:pt idx="832">
                  <c:v>0.80586103887771798</c:v>
                </c:pt>
                <c:pt idx="833">
                  <c:v>0.80690303172817901</c:v>
                </c:pt>
                <c:pt idx="834">
                  <c:v>0.80794502457864203</c:v>
                </c:pt>
                <c:pt idx="835">
                  <c:v>0.80898701742910395</c:v>
                </c:pt>
                <c:pt idx="836">
                  <c:v>0.81002901027956797</c:v>
                </c:pt>
                <c:pt idx="837">
                  <c:v>0.811071003130034</c:v>
                </c:pt>
                <c:pt idx="838">
                  <c:v>0.81211299598049902</c:v>
                </c:pt>
                <c:pt idx="839">
                  <c:v>0.81315498883096005</c:v>
                </c:pt>
                <c:pt idx="840">
                  <c:v>0.81419698168142496</c:v>
                </c:pt>
                <c:pt idx="841">
                  <c:v>0.81523897453188798</c:v>
                </c:pt>
                <c:pt idx="842">
                  <c:v>0.81628096738235101</c:v>
                </c:pt>
                <c:pt idx="843">
                  <c:v>0.81732296023281503</c:v>
                </c:pt>
                <c:pt idx="844">
                  <c:v>0.81836495308327795</c:v>
                </c:pt>
                <c:pt idx="845">
                  <c:v>0.81940694593374197</c:v>
                </c:pt>
                <c:pt idx="846">
                  <c:v>0.82044893878420599</c:v>
                </c:pt>
                <c:pt idx="847">
                  <c:v>0.82149093163467202</c:v>
                </c:pt>
                <c:pt idx="848">
                  <c:v>0.82253292448513204</c:v>
                </c:pt>
                <c:pt idx="849">
                  <c:v>0.82357491733559596</c:v>
                </c:pt>
                <c:pt idx="850">
                  <c:v>0.82461691018606298</c:v>
                </c:pt>
                <c:pt idx="851">
                  <c:v>0.825658903036525</c:v>
                </c:pt>
                <c:pt idx="852">
                  <c:v>0.82670089588699003</c:v>
                </c:pt>
                <c:pt idx="853">
                  <c:v>0.82774288873745405</c:v>
                </c:pt>
                <c:pt idx="854">
                  <c:v>0.82878488158791697</c:v>
                </c:pt>
                <c:pt idx="855">
                  <c:v>0.82982687443837799</c:v>
                </c:pt>
                <c:pt idx="856">
                  <c:v>0.83086886728884601</c:v>
                </c:pt>
                <c:pt idx="857">
                  <c:v>0.83191086013930804</c:v>
                </c:pt>
                <c:pt idx="858">
                  <c:v>0.83295285298977195</c:v>
                </c:pt>
                <c:pt idx="859">
                  <c:v>0.83399484584023398</c:v>
                </c:pt>
                <c:pt idx="860">
                  <c:v>0.835036838690698</c:v>
                </c:pt>
                <c:pt idx="861">
                  <c:v>0.83607883154116303</c:v>
                </c:pt>
                <c:pt idx="862">
                  <c:v>0.83712082439162505</c:v>
                </c:pt>
                <c:pt idx="863">
                  <c:v>0.83816281724209096</c:v>
                </c:pt>
                <c:pt idx="864">
                  <c:v>0.83920481009255599</c:v>
                </c:pt>
                <c:pt idx="865">
                  <c:v>0.84024680294301801</c:v>
                </c:pt>
                <c:pt idx="866">
                  <c:v>0.84128879579348304</c:v>
                </c:pt>
                <c:pt idx="867">
                  <c:v>0.84233078864394595</c:v>
                </c:pt>
              </c:numCache>
            </c:numRef>
          </c:xVal>
          <c:yVal>
            <c:numRef>
              <c:f>'ArcTan y_z'!$D$3:$D$870</c:f>
              <c:numCache>
                <c:formatCode>0.00E+00</c:formatCode>
                <c:ptCount val="868"/>
                <c:pt idx="0">
                  <c:v>-2.9746736995641719E-3</c:v>
                </c:pt>
                <c:pt idx="1">
                  <c:v>2.8706995926161905E-3</c:v>
                </c:pt>
                <c:pt idx="2">
                  <c:v>-1.6294304593034072E-4</c:v>
                </c:pt>
                <c:pt idx="3">
                  <c:v>1.0049770699714107E-4</c:v>
                </c:pt>
                <c:pt idx="4">
                  <c:v>5.3910768925781443E-5</c:v>
                </c:pt>
                <c:pt idx="5">
                  <c:v>2.3006260909725113E-5</c:v>
                </c:pt>
                <c:pt idx="6">
                  <c:v>-1.779681709568165E-6</c:v>
                </c:pt>
                <c:pt idx="7">
                  <c:v>-2.4504847594931265E-5</c:v>
                </c:pt>
                <c:pt idx="8">
                  <c:v>-4.707568837233522E-5</c:v>
                </c:pt>
                <c:pt idx="9">
                  <c:v>-7.0470049671485927E-5</c:v>
                </c:pt>
                <c:pt idx="10">
                  <c:v>-9.5214679178576593E-5</c:v>
                </c:pt>
                <c:pt idx="11">
                  <c:v>-1.2152433914904443E-4</c:v>
                </c:pt>
                <c:pt idx="12">
                  <c:v>-1.494081940380044E-4</c:v>
                </c:pt>
                <c:pt idx="13">
                  <c:v>-1.7878016636048931E-4</c:v>
                </c:pt>
                <c:pt idx="14">
                  <c:v>-2.0951299720166813E-4</c:v>
                </c:pt>
                <c:pt idx="15">
                  <c:v>-2.4143839603781212E-4</c:v>
                </c:pt>
                <c:pt idx="16">
                  <c:v>-2.7430346264610116E-4</c:v>
                </c:pt>
                <c:pt idx="17">
                  <c:v>-3.0780653952018139E-4</c:v>
                </c:pt>
                <c:pt idx="18">
                  <c:v>-3.4163248921648354E-4</c:v>
                </c:pt>
                <c:pt idx="19">
                  <c:v>-3.7552518228059739E-4</c:v>
                </c:pt>
                <c:pt idx="20">
                  <c:v>-4.0937472278796289E-4</c:v>
                </c:pt>
                <c:pt idx="21">
                  <c:v>-4.4324029357535209E-4</c:v>
                </c:pt>
                <c:pt idx="22">
                  <c:v>-4.7732197136339711E-4</c:v>
                </c:pt>
                <c:pt idx="23">
                  <c:v>-5.1192517763415716E-4</c:v>
                </c:pt>
                <c:pt idx="24">
                  <c:v>-5.4738263286804748E-4</c:v>
                </c:pt>
                <c:pt idx="25">
                  <c:v>-5.8395733553395183E-4</c:v>
                </c:pt>
                <c:pt idx="26">
                  <c:v>-6.2182697902763849E-4</c:v>
                </c:pt>
                <c:pt idx="27">
                  <c:v>-6.611026747274266E-4</c:v>
                </c:pt>
                <c:pt idx="28">
                  <c:v>-7.018495173603741E-4</c:v>
                </c:pt>
                <c:pt idx="29">
                  <c:v>-7.4409308644893171E-4</c:v>
                </c:pt>
                <c:pt idx="30">
                  <c:v>-7.878123037921628E-4</c:v>
                </c:pt>
                <c:pt idx="31">
                  <c:v>-8.3296362496501825E-4</c:v>
                </c:pt>
                <c:pt idx="32">
                  <c:v>-8.7952247697375551E-4</c:v>
                </c:pt>
                <c:pt idx="33">
                  <c:v>-9.2748175777650145E-4</c:v>
                </c:pt>
                <c:pt idx="34">
                  <c:v>-9.7685332953375702E-4</c:v>
                </c:pt>
                <c:pt idx="35">
                  <c:v>-1.0276864194836027E-3</c:v>
                </c:pt>
                <c:pt idx="36">
                  <c:v>-1.0800544375987309E-3</c:v>
                </c:pt>
                <c:pt idx="37">
                  <c:v>-1.1340168690969472E-3</c:v>
                </c:pt>
                <c:pt idx="38">
                  <c:v>-1.1896076381239721E-3</c:v>
                </c:pt>
                <c:pt idx="39">
                  <c:v>-1.2468363224928274E-3</c:v>
                </c:pt>
                <c:pt idx="40">
                  <c:v>-1.3056933261538024E-3</c:v>
                </c:pt>
                <c:pt idx="41">
                  <c:v>-1.3661459182858745E-3</c:v>
                </c:pt>
                <c:pt idx="42">
                  <c:v>-1.4280694893927233E-3</c:v>
                </c:pt>
                <c:pt idx="43">
                  <c:v>-1.4911351518023905E-3</c:v>
                </c:pt>
                <c:pt idx="44">
                  <c:v>-1.5547240129308402E-3</c:v>
                </c:pt>
                <c:pt idx="45">
                  <c:v>-1.6179965985279178E-3</c:v>
                </c:pt>
                <c:pt idx="46">
                  <c:v>-1.6800741438224701E-3</c:v>
                </c:pt>
                <c:pt idx="47">
                  <c:v>-1.7403429599466222E-3</c:v>
                </c:pt>
                <c:pt idx="48">
                  <c:v>-1.7987428312906931E-3</c:v>
                </c:pt>
                <c:pt idx="49">
                  <c:v>-1.8558520663071506E-3</c:v>
                </c:pt>
                <c:pt idx="50">
                  <c:v>-1.9127454825075827E-3</c:v>
                </c:pt>
                <c:pt idx="51">
                  <c:v>-1.9705703328436806E-3</c:v>
                </c:pt>
                <c:pt idx="52">
                  <c:v>-2.0300775060130083E-3</c:v>
                </c:pt>
                <c:pt idx="53">
                  <c:v>-2.0914975172380708E-3</c:v>
                </c:pt>
                <c:pt idx="54">
                  <c:v>-2.1547814114867524E-3</c:v>
                </c:pt>
                <c:pt idx="55">
                  <c:v>-2.2198165486382909E-3</c:v>
                </c:pt>
                <c:pt idx="56">
                  <c:v>-2.2866328211383754E-3</c:v>
                </c:pt>
                <c:pt idx="57">
                  <c:v>-2.3555508570108005E-3</c:v>
                </c:pt>
                <c:pt idx="58">
                  <c:v>-2.4270858272622468E-3</c:v>
                </c:pt>
                <c:pt idx="59">
                  <c:v>-2.5016977983671317E-3</c:v>
                </c:pt>
                <c:pt idx="60">
                  <c:v>-2.5796398501023716E-3</c:v>
                </c:pt>
                <c:pt idx="61">
                  <c:v>-2.6609315964502625E-3</c:v>
                </c:pt>
                <c:pt idx="62">
                  <c:v>-2.7453650388270718E-3</c:v>
                </c:pt>
                <c:pt idx="63">
                  <c:v>-2.8325494748789085E-3</c:v>
                </c:pt>
                <c:pt idx="64">
                  <c:v>-2.9219811503114735E-3</c:v>
                </c:pt>
                <c:pt idx="65">
                  <c:v>-3.0131389734648155E-3</c:v>
                </c:pt>
                <c:pt idx="66">
                  <c:v>-3.1055654714914381E-3</c:v>
                </c:pt>
                <c:pt idx="67">
                  <c:v>-3.1989205586287813E-3</c:v>
                </c:pt>
                <c:pt idx="68">
                  <c:v>-3.2929987986609643E-3</c:v>
                </c:pt>
                <c:pt idx="69">
                  <c:v>-3.3877144585000201E-3</c:v>
                </c:pt>
                <c:pt idx="70">
                  <c:v>-3.4830666455540125E-3</c:v>
                </c:pt>
                <c:pt idx="71">
                  <c:v>-3.579122845144798E-3</c:v>
                </c:pt>
                <c:pt idx="72">
                  <c:v>-3.6759973423505267E-3</c:v>
                </c:pt>
                <c:pt idx="73">
                  <c:v>-3.7738173655359761E-3</c:v>
                </c:pt>
                <c:pt idx="74">
                  <c:v>-3.872701078365137E-3</c:v>
                </c:pt>
                <c:pt idx="75">
                  <c:v>-3.9727235623478246E-3</c:v>
                </c:pt>
                <c:pt idx="76">
                  <c:v>-4.0738954936400855E-3</c:v>
                </c:pt>
                <c:pt idx="77">
                  <c:v>-4.1761755099848728E-3</c:v>
                </c:pt>
                <c:pt idx="78">
                  <c:v>-4.2794924791760012E-3</c:v>
                </c:pt>
                <c:pt idx="79">
                  <c:v>-4.383749358766037E-3</c:v>
                </c:pt>
                <c:pt idx="80">
                  <c:v>-4.4888326934423989E-3</c:v>
                </c:pt>
                <c:pt idx="81">
                  <c:v>-4.5946186085842706E-3</c:v>
                </c:pt>
                <c:pt idx="82">
                  <c:v>-4.7009712707785176E-3</c:v>
                </c:pt>
                <c:pt idx="83">
                  <c:v>-4.8077299125752196E-3</c:v>
                </c:pt>
                <c:pt idx="84">
                  <c:v>-4.9147091435999797E-3</c:v>
                </c:pt>
                <c:pt idx="85">
                  <c:v>-5.0217079674965415E-3</c:v>
                </c:pt>
                <c:pt idx="86">
                  <c:v>-5.1285149511831737E-3</c:v>
                </c:pt>
                <c:pt idx="87">
                  <c:v>-5.2349148004119826E-3</c:v>
                </c:pt>
                <c:pt idx="88">
                  <c:v>-5.3407056862628905E-3</c:v>
                </c:pt>
                <c:pt idx="89">
                  <c:v>-5.4457045502735047E-3</c:v>
                </c:pt>
                <c:pt idx="90">
                  <c:v>-5.5497423963624705E-3</c:v>
                </c:pt>
                <c:pt idx="91">
                  <c:v>-5.6526616158477675E-3</c:v>
                </c:pt>
                <c:pt idx="92">
                  <c:v>-5.7543067591091261E-3</c:v>
                </c:pt>
                <c:pt idx="93">
                  <c:v>-5.8545131457446963E-3</c:v>
                </c:pt>
                <c:pt idx="94">
                  <c:v>-5.9531096908831292E-3</c:v>
                </c:pt>
                <c:pt idx="95">
                  <c:v>-6.0499241129609365E-3</c:v>
                </c:pt>
                <c:pt idx="96">
                  <c:v>-6.1447812043055458E-3</c:v>
                </c:pt>
                <c:pt idx="97">
                  <c:v>-6.2375055852774116E-3</c:v>
                </c:pt>
                <c:pt idx="98">
                  <c:v>-6.3279323467378152E-3</c:v>
                </c:pt>
                <c:pt idx="99">
                  <c:v>-6.4159078007684466E-3</c:v>
                </c:pt>
                <c:pt idx="100">
                  <c:v>-6.5012830023334781E-3</c:v>
                </c:pt>
                <c:pt idx="101">
                  <c:v>-6.5838961497340026E-3</c:v>
                </c:pt>
                <c:pt idx="102">
                  <c:v>-6.6635600168031906E-3</c:v>
                </c:pt>
                <c:pt idx="103">
                  <c:v>-6.7400751441117727E-3</c:v>
                </c:pt>
                <c:pt idx="104">
                  <c:v>-6.8132594587514425E-3</c:v>
                </c:pt>
                <c:pt idx="105">
                  <c:v>-6.882983780784376E-3</c:v>
                </c:pt>
                <c:pt idx="106">
                  <c:v>-6.9492059181018228E-3</c:v>
                </c:pt>
                <c:pt idx="107">
                  <c:v>-7.0119732846263072E-3</c:v>
                </c:pt>
                <c:pt idx="108">
                  <c:v>-7.0712930612572148E-3</c:v>
                </c:pt>
                <c:pt idx="109">
                  <c:v>-7.1269780557711776E-3</c:v>
                </c:pt>
                <c:pt idx="110">
                  <c:v>-7.1786514038868904E-3</c:v>
                </c:pt>
                <c:pt idx="111">
                  <c:v>-7.2259225685395133E-3</c:v>
                </c:pt>
                <c:pt idx="112">
                  <c:v>-7.2685384087583706E-3</c:v>
                </c:pt>
                <c:pt idx="113">
                  <c:v>-7.3065123660833002E-3</c:v>
                </c:pt>
                <c:pt idx="114">
                  <c:v>-7.3402629079783134E-3</c:v>
                </c:pt>
                <c:pt idx="115">
                  <c:v>-7.3705603349914208E-3</c:v>
                </c:pt>
                <c:pt idx="116">
                  <c:v>-7.398214646028441E-3</c:v>
                </c:pt>
                <c:pt idx="117">
                  <c:v>-7.423931658932844E-3</c:v>
                </c:pt>
                <c:pt idx="118">
                  <c:v>-7.4483022985545357E-3</c:v>
                </c:pt>
                <c:pt idx="119">
                  <c:v>-7.471768457899374E-3</c:v>
                </c:pt>
                <c:pt idx="120">
                  <c:v>-7.4946260492142021E-3</c:v>
                </c:pt>
                <c:pt idx="121">
                  <c:v>-7.5171233441413427E-3</c:v>
                </c:pt>
                <c:pt idx="122">
                  <c:v>-7.5393629492344705E-3</c:v>
                </c:pt>
                <c:pt idx="123">
                  <c:v>-7.5612748711382394E-3</c:v>
                </c:pt>
                <c:pt idx="124">
                  <c:v>-7.5827623558759041E-3</c:v>
                </c:pt>
                <c:pt idx="125">
                  <c:v>-7.6037765117743681E-3</c:v>
                </c:pt>
                <c:pt idx="126">
                  <c:v>-7.6242640219447346E-3</c:v>
                </c:pt>
                <c:pt idx="127">
                  <c:v>-7.6442501648502697E-3</c:v>
                </c:pt>
                <c:pt idx="128">
                  <c:v>-7.6638658804661312E-3</c:v>
                </c:pt>
                <c:pt idx="129">
                  <c:v>-7.6832224299441757E-3</c:v>
                </c:pt>
                <c:pt idx="130">
                  <c:v>-7.7023538941574489E-3</c:v>
                </c:pt>
                <c:pt idx="131">
                  <c:v>-7.7212848460333477E-3</c:v>
                </c:pt>
                <c:pt idx="132">
                  <c:v>-7.7400448238123011E-3</c:v>
                </c:pt>
                <c:pt idx="133">
                  <c:v>-7.7586555758119447E-3</c:v>
                </c:pt>
                <c:pt idx="134">
                  <c:v>-7.7771234601828514E-3</c:v>
                </c:pt>
                <c:pt idx="135">
                  <c:v>-7.7954371648971902E-3</c:v>
                </c:pt>
                <c:pt idx="136">
                  <c:v>-7.8135717333924527E-3</c:v>
                </c:pt>
                <c:pt idx="137">
                  <c:v>-7.8314922127615833E-3</c:v>
                </c:pt>
                <c:pt idx="138">
                  <c:v>-7.8491571118563218E-3</c:v>
                </c:pt>
                <c:pt idx="139">
                  <c:v>-7.8665308007001174E-3</c:v>
                </c:pt>
                <c:pt idx="140">
                  <c:v>-7.8835879487967973E-3</c:v>
                </c:pt>
                <c:pt idx="141">
                  <c:v>-7.9003126743915665E-3</c:v>
                </c:pt>
                <c:pt idx="142">
                  <c:v>-7.9166984517540819E-3</c:v>
                </c:pt>
                <c:pt idx="143">
                  <c:v>-7.9327471022368791E-3</c:v>
                </c:pt>
                <c:pt idx="144">
                  <c:v>-7.9484638680808253E-3</c:v>
                </c:pt>
                <c:pt idx="145">
                  <c:v>-7.9638558838720681E-3</c:v>
                </c:pt>
                <c:pt idx="146">
                  <c:v>-7.9789318000712782E-3</c:v>
                </c:pt>
                <c:pt idx="147">
                  <c:v>-7.9937013620125386E-3</c:v>
                </c:pt>
                <c:pt idx="148">
                  <c:v>-8.0081743886196641E-3</c:v>
                </c:pt>
                <c:pt idx="149">
                  <c:v>-8.0223599624344496E-3</c:v>
                </c:pt>
                <c:pt idx="150">
                  <c:v>-8.0362667110655123E-3</c:v>
                </c:pt>
                <c:pt idx="151">
                  <c:v>-8.0499033743486534E-3</c:v>
                </c:pt>
                <c:pt idx="152">
                  <c:v>-8.0632787964732729E-3</c:v>
                </c:pt>
                <c:pt idx="153">
                  <c:v>-8.0764016375522909E-3</c:v>
                </c:pt>
                <c:pt idx="154">
                  <c:v>-8.0892803154899266E-3</c:v>
                </c:pt>
                <c:pt idx="155">
                  <c:v>-8.1019228176038779E-3</c:v>
                </c:pt>
                <c:pt idx="156">
                  <c:v>-8.1143363496347827E-3</c:v>
                </c:pt>
                <c:pt idx="157">
                  <c:v>-8.1265275018553539E-3</c:v>
                </c:pt>
                <c:pt idx="158">
                  <c:v>-8.1385026089369674E-3</c:v>
                </c:pt>
                <c:pt idx="159">
                  <c:v>-8.1502678053352335E-3</c:v>
                </c:pt>
                <c:pt idx="160">
                  <c:v>-8.1618290105200473E-3</c:v>
                </c:pt>
                <c:pt idx="161">
                  <c:v>-8.1731918694418291E-3</c:v>
                </c:pt>
                <c:pt idx="162">
                  <c:v>-8.1843616596708694E-3</c:v>
                </c:pt>
                <c:pt idx="163">
                  <c:v>-8.1953432650384728E-3</c:v>
                </c:pt>
                <c:pt idx="164">
                  <c:v>-8.2061412086211708E-3</c:v>
                </c:pt>
                <c:pt idx="165">
                  <c:v>-8.2167596515422842E-3</c:v>
                </c:pt>
                <c:pt idx="166">
                  <c:v>-8.2272023899707981E-3</c:v>
                </c:pt>
                <c:pt idx="167">
                  <c:v>-8.2374730456683323E-3</c:v>
                </c:pt>
                <c:pt idx="168">
                  <c:v>-8.2475753344518309E-3</c:v>
                </c:pt>
                <c:pt idx="169">
                  <c:v>-8.2575130379289076E-3</c:v>
                </c:pt>
                <c:pt idx="170">
                  <c:v>-8.2672898344458654E-3</c:v>
                </c:pt>
                <c:pt idx="171">
                  <c:v>-8.2769092649437031E-3</c:v>
                </c:pt>
                <c:pt idx="172">
                  <c:v>-8.2863747225623667E-3</c:v>
                </c:pt>
                <c:pt idx="173">
                  <c:v>-8.2956893860673519E-3</c:v>
                </c:pt>
                <c:pt idx="174">
                  <c:v>-8.3048562898313735E-3</c:v>
                </c:pt>
                <c:pt idx="175">
                  <c:v>-8.3138784347503453E-3</c:v>
                </c:pt>
                <c:pt idx="176">
                  <c:v>-8.3227588551705207E-3</c:v>
                </c:pt>
                <c:pt idx="177">
                  <c:v>-8.3315005931987179E-3</c:v>
                </c:pt>
                <c:pt idx="178">
                  <c:v>-8.3401066032384955E-3</c:v>
                </c:pt>
                <c:pt idx="179">
                  <c:v>-8.3485796743517637E-3</c:v>
                </c:pt>
                <c:pt idx="180">
                  <c:v>-8.3569225083535668E-3</c:v>
                </c:pt>
                <c:pt idx="181">
                  <c:v>-8.3651377342382118E-3</c:v>
                </c:pt>
                <c:pt idx="182">
                  <c:v>-8.3732278796105619E-3</c:v>
                </c:pt>
                <c:pt idx="183">
                  <c:v>-8.3811953875032371E-3</c:v>
                </c:pt>
                <c:pt idx="184">
                  <c:v>-8.3890426846210502E-3</c:v>
                </c:pt>
                <c:pt idx="185">
                  <c:v>-8.3967721737423454E-3</c:v>
                </c:pt>
                <c:pt idx="186">
                  <c:v>-8.4043861988361349E-3</c:v>
                </c:pt>
                <c:pt idx="187">
                  <c:v>-8.4118869613907677E-3</c:v>
                </c:pt>
                <c:pt idx="188">
                  <c:v>-8.4192760854157004E-3</c:v>
                </c:pt>
                <c:pt idx="189">
                  <c:v>-8.4265549975787255E-3</c:v>
                </c:pt>
                <c:pt idx="190">
                  <c:v>-8.4337251543258919E-3</c:v>
                </c:pt>
                <c:pt idx="191">
                  <c:v>-8.4407880392291558E-3</c:v>
                </c:pt>
                <c:pt idx="192">
                  <c:v>-8.4477452483571226E-3</c:v>
                </c:pt>
                <c:pt idx="193">
                  <c:v>-8.4545989142518468E-3</c:v>
                </c:pt>
                <c:pt idx="194">
                  <c:v>-8.4613513318883768E-3</c:v>
                </c:pt>
                <c:pt idx="195">
                  <c:v>-8.4680047284054084E-3</c:v>
                </c:pt>
                <c:pt idx="196">
                  <c:v>-8.4745612660969711E-3</c:v>
                </c:pt>
                <c:pt idx="197">
                  <c:v>-8.4810230447556721E-3</c:v>
                </c:pt>
                <c:pt idx="198">
                  <c:v>-8.4873921039146337E-3</c:v>
                </c:pt>
                <c:pt idx="199">
                  <c:v>-8.4936704249937225E-3</c:v>
                </c:pt>
                <c:pt idx="200">
                  <c:v>-8.4998599333548936E-3</c:v>
                </c:pt>
                <c:pt idx="201">
                  <c:v>-8.5059625002706727E-3</c:v>
                </c:pt>
                <c:pt idx="202">
                  <c:v>-8.5119799448099762E-3</c:v>
                </c:pt>
                <c:pt idx="203">
                  <c:v>-8.5179140356463953E-3</c:v>
                </c:pt>
                <c:pt idx="204">
                  <c:v>-8.5237664927913445E-3</c:v>
                </c:pt>
                <c:pt idx="205">
                  <c:v>-8.5295389892558818E-3</c:v>
                </c:pt>
                <c:pt idx="206">
                  <c:v>-8.5352331526454793E-3</c:v>
                </c:pt>
                <c:pt idx="207">
                  <c:v>-8.5408505666898539E-3</c:v>
                </c:pt>
                <c:pt idx="208">
                  <c:v>-8.5463927727118805E-3</c:v>
                </c:pt>
                <c:pt idx="209">
                  <c:v>-8.5518612710368171E-3</c:v>
                </c:pt>
                <c:pt idx="210">
                  <c:v>-8.5572575223475666E-3</c:v>
                </c:pt>
                <c:pt idx="211">
                  <c:v>-8.5625829489839184E-3</c:v>
                </c:pt>
                <c:pt idx="212">
                  <c:v>-8.5678389361938494E-3</c:v>
                </c:pt>
                <c:pt idx="213">
                  <c:v>-8.5730268333341231E-3</c:v>
                </c:pt>
                <c:pt idx="214">
                  <c:v>-8.5781479550251869E-3</c:v>
                </c:pt>
                <c:pt idx="215">
                  <c:v>-8.5832035822620122E-3</c:v>
                </c:pt>
                <c:pt idx="216">
                  <c:v>-8.5881949634821764E-3</c:v>
                </c:pt>
                <c:pt idx="217">
                  <c:v>-8.5931233155939497E-3</c:v>
                </c:pt>
                <c:pt idx="218">
                  <c:v>-8.5979898249650254E-3</c:v>
                </c:pt>
                <c:pt idx="219">
                  <c:v>-8.6027956483748693E-3</c:v>
                </c:pt>
                <c:pt idx="220">
                  <c:v>-8.6075419139313835E-3</c:v>
                </c:pt>
                <c:pt idx="221">
                  <c:v>-8.6122297219536435E-3</c:v>
                </c:pt>
                <c:pt idx="222">
                  <c:v>-8.6168601458226357E-3</c:v>
                </c:pt>
                <c:pt idx="223">
                  <c:v>-8.6214342327999519E-3</c:v>
                </c:pt>
                <c:pt idx="224">
                  <c:v>-8.6259530048184135E-3</c:v>
                </c:pt>
                <c:pt idx="225">
                  <c:v>-8.6304174592423261E-3</c:v>
                </c:pt>
                <c:pt idx="226">
                  <c:v>-8.634828569601875E-3</c:v>
                </c:pt>
                <c:pt idx="227">
                  <c:v>-8.6391872863007205E-3</c:v>
                </c:pt>
                <c:pt idx="228">
                  <c:v>-8.6434945372986845E-3</c:v>
                </c:pt>
                <c:pt idx="229">
                  <c:v>-8.6477512287703381E-3</c:v>
                </c:pt>
                <c:pt idx="230">
                  <c:v>-8.6519582457407311E-3</c:v>
                </c:pt>
                <c:pt idx="231">
                  <c:v>-8.6561164526985958E-3</c:v>
                </c:pt>
                <c:pt idx="232">
                  <c:v>-8.6602266941886649E-3</c:v>
                </c:pt>
                <c:pt idx="233">
                  <c:v>-8.6642897953837002E-3</c:v>
                </c:pt>
                <c:pt idx="234">
                  <c:v>-8.6683065626364953E-3</c:v>
                </c:pt>
                <c:pt idx="235">
                  <c:v>-8.6722777840133377E-3</c:v>
                </c:pt>
                <c:pt idx="236">
                  <c:v>-8.6762042298099001E-3</c:v>
                </c:pt>
                <c:pt idx="237">
                  <c:v>-8.6800866530487956E-3</c:v>
                </c:pt>
                <c:pt idx="238">
                  <c:v>-8.6839257899615305E-3</c:v>
                </c:pt>
                <c:pt idx="239">
                  <c:v>-8.6877223604533409E-3</c:v>
                </c:pt>
                <c:pt idx="240">
                  <c:v>-8.6914770685539901E-3</c:v>
                </c:pt>
                <c:pt idx="241">
                  <c:v>-8.6951906028521625E-3</c:v>
                </c:pt>
                <c:pt idx="242">
                  <c:v>-8.6988636369172336E-3</c:v>
                </c:pt>
                <c:pt idx="243">
                  <c:v>-8.7024968297061203E-3</c:v>
                </c:pt>
                <c:pt idx="244">
                  <c:v>-8.7060908259573785E-3</c:v>
                </c:pt>
                <c:pt idx="245">
                  <c:v>-8.709646256572957E-3</c:v>
                </c:pt>
                <c:pt idx="246">
                  <c:v>-8.7131637389868625E-3</c:v>
                </c:pt>
                <c:pt idx="247">
                  <c:v>-8.7166438775233331E-3</c:v>
                </c:pt>
                <c:pt idx="248">
                  <c:v>-8.7200872637421805E-3</c:v>
                </c:pt>
                <c:pt idx="249">
                  <c:v>-8.7234944767747881E-3</c:v>
                </c:pt>
                <c:pt idx="250">
                  <c:v>-8.7268660836481021E-3</c:v>
                </c:pt>
                <c:pt idx="251">
                  <c:v>-8.7302026395996834E-3</c:v>
                </c:pt>
                <c:pt idx="252">
                  <c:v>-8.7335046883824478E-3</c:v>
                </c:pt>
                <c:pt idx="253">
                  <c:v>-8.7367727625600258E-3</c:v>
                </c:pt>
                <c:pt idx="254">
                  <c:v>-8.7400073837929984E-3</c:v>
                </c:pt>
                <c:pt idx="255">
                  <c:v>-8.7432090631166057E-3</c:v>
                </c:pt>
                <c:pt idx="256">
                  <c:v>-8.7463783012100248E-3</c:v>
                </c:pt>
                <c:pt idx="257">
                  <c:v>-8.7495155886571762E-3</c:v>
                </c:pt>
                <c:pt idx="258">
                  <c:v>-8.7526214061997964E-3</c:v>
                </c:pt>
                <c:pt idx="259">
                  <c:v>-8.755696224983428E-3</c:v>
                </c:pt>
                <c:pt idx="260">
                  <c:v>-8.758740506795426E-3</c:v>
                </c:pt>
                <c:pt idx="261">
                  <c:v>-8.7617547042958561E-3</c:v>
                </c:pt>
                <c:pt idx="262">
                  <c:v>-8.7647392612426669E-3</c:v>
                </c:pt>
                <c:pt idx="263">
                  <c:v>-8.7676946127085639E-3</c:v>
                </c:pt>
                <c:pt idx="264">
                  <c:v>-8.7706211852930423E-3</c:v>
                </c:pt>
                <c:pt idx="265">
                  <c:v>-8.7735193973275932E-3</c:v>
                </c:pt>
                <c:pt idx="266">
                  <c:v>-8.7763896590748579E-3</c:v>
                </c:pt>
                <c:pt idx="267">
                  <c:v>-8.7792323729222032E-3</c:v>
                </c:pt>
                <c:pt idx="268">
                  <c:v>-8.7820479335701251E-3</c:v>
                </c:pt>
                <c:pt idx="269">
                  <c:v>-8.7848367282146577E-3</c:v>
                </c:pt>
                <c:pt idx="270">
                  <c:v>-8.7875991367249058E-3</c:v>
                </c:pt>
                <c:pt idx="271">
                  <c:v>-8.7903355318154873E-3</c:v>
                </c:pt>
                <c:pt idx="272">
                  <c:v>-8.7930462792143362E-3</c:v>
                </c:pt>
                <c:pt idx="273">
                  <c:v>-8.7957317378256732E-3</c:v>
                </c:pt>
                <c:pt idx="274">
                  <c:v>-8.7983922598881322E-3</c:v>
                </c:pt>
                <c:pt idx="275">
                  <c:v>-8.8010281911291063E-3</c:v>
                </c:pt>
                <c:pt idx="276">
                  <c:v>-8.8036398709144554E-3</c:v>
                </c:pt>
                <c:pt idx="277">
                  <c:v>-8.8062276323937275E-3</c:v>
                </c:pt>
                <c:pt idx="278">
                  <c:v>-8.8087918026424957E-3</c:v>
                </c:pt>
                <c:pt idx="279">
                  <c:v>-8.8113327027997037E-3</c:v>
                </c:pt>
                <c:pt idx="280">
                  <c:v>-8.8138506482019815E-3</c:v>
                </c:pt>
                <c:pt idx="281">
                  <c:v>-8.8163459485140205E-3</c:v>
                </c:pt>
                <c:pt idx="282">
                  <c:v>-8.8188189078554219E-3</c:v>
                </c:pt>
                <c:pt idx="283">
                  <c:v>-8.8212698249243819E-3</c:v>
                </c:pt>
                <c:pt idx="284">
                  <c:v>-8.8236989931180475E-3</c:v>
                </c:pt>
                <c:pt idx="285">
                  <c:v>-8.8261067006493651E-3</c:v>
                </c:pt>
                <c:pt idx="286">
                  <c:v>-8.8284932306612121E-3</c:v>
                </c:pt>
                <c:pt idx="287">
                  <c:v>-8.8308588613375347E-3</c:v>
                </c:pt>
                <c:pt idx="288">
                  <c:v>-8.8332038660110315E-3</c:v>
                </c:pt>
                <c:pt idx="289">
                  <c:v>-8.8355285132689504E-3</c:v>
                </c:pt>
                <c:pt idx="290">
                  <c:v>-8.83783306705525E-3</c:v>
                </c:pt>
                <c:pt idx="291">
                  <c:v>-8.8401177867706276E-3</c:v>
                </c:pt>
                <c:pt idx="292">
                  <c:v>-8.8423829273699822E-3</c:v>
                </c:pt>
                <c:pt idx="293">
                  <c:v>-8.8446287394570288E-3</c:v>
                </c:pt>
                <c:pt idx="294">
                  <c:v>-8.8468554693768298E-3</c:v>
                </c:pt>
                <c:pt idx="295">
                  <c:v>-8.8490633593060215E-3</c:v>
                </c:pt>
                <c:pt idx="296">
                  <c:v>-8.8512526473402617E-3</c:v>
                </c:pt>
                <c:pt idx="297">
                  <c:v>-8.8534235675801452E-3</c:v>
                </c:pt>
                <c:pt idx="298">
                  <c:v>-8.8555763502146077E-3</c:v>
                </c:pt>
                <c:pt idx="299">
                  <c:v>-8.8577112216021194E-3</c:v>
                </c:pt>
                <c:pt idx="300">
                  <c:v>-8.859828404350116E-3</c:v>
                </c:pt>
                <c:pt idx="301">
                  <c:v>-8.8619281173924792E-3</c:v>
                </c:pt>
                <c:pt idx="302">
                  <c:v>-8.8640105760649478E-3</c:v>
                </c:pt>
                <c:pt idx="303">
                  <c:v>-8.8660759921785261E-3</c:v>
                </c:pt>
                <c:pt idx="304">
                  <c:v>-8.868124574091623E-3</c:v>
                </c:pt>
                <c:pt idx="305">
                  <c:v>-8.8701565267799362E-3</c:v>
                </c:pt>
                <c:pt idx="306">
                  <c:v>-8.8721720519048426E-3</c:v>
                </c:pt>
                <c:pt idx="307">
                  <c:v>-8.8741713478802282E-3</c:v>
                </c:pt>
                <c:pt idx="308">
                  <c:v>-8.8761546099374138E-3</c:v>
                </c:pt>
                <c:pt idx="309">
                  <c:v>-8.8781220301887894E-3</c:v>
                </c:pt>
                <c:pt idx="310">
                  <c:v>-8.8800737976899805E-3</c:v>
                </c:pt>
                <c:pt idx="311">
                  <c:v>-8.8820100985001638E-3</c:v>
                </c:pt>
                <c:pt idx="312">
                  <c:v>-8.88393111574135E-3</c:v>
                </c:pt>
                <c:pt idx="313">
                  <c:v>-8.8858370296561514E-3</c:v>
                </c:pt>
                <c:pt idx="314">
                  <c:v>-8.8877280176640552E-3</c:v>
                </c:pt>
                <c:pt idx="315">
                  <c:v>-8.8896042544163896E-3</c:v>
                </c:pt>
                <c:pt idx="316">
                  <c:v>-8.8914659118504297E-3</c:v>
                </c:pt>
                <c:pt idx="317">
                  <c:v>-8.8933131592415868E-3</c:v>
                </c:pt>
                <c:pt idx="318">
                  <c:v>-8.8951461632548329E-3</c:v>
                </c:pt>
                <c:pt idx="319">
                  <c:v>-8.896965087994986E-3</c:v>
                </c:pt>
                <c:pt idx="320">
                  <c:v>-8.8987700950552834E-3</c:v>
                </c:pt>
                <c:pt idx="321">
                  <c:v>-8.9005613435657136E-3</c:v>
                </c:pt>
                <c:pt idx="322">
                  <c:v>-8.9023389902395111E-3</c:v>
                </c:pt>
                <c:pt idx="323">
                  <c:v>-8.9041031894188608E-3</c:v>
                </c:pt>
                <c:pt idx="324">
                  <c:v>-8.905854093119666E-3</c:v>
                </c:pt>
                <c:pt idx="325">
                  <c:v>-8.9075918510750189E-3</c:v>
                </c:pt>
                <c:pt idx="326">
                  <c:v>-8.9093166107783884E-3</c:v>
                </c:pt>
                <c:pt idx="327">
                  <c:v>-8.9110285175245368E-3</c:v>
                </c:pt>
                <c:pt idx="328">
                  <c:v>-8.9127277144511047E-3</c:v>
                </c:pt>
                <c:pt idx="329">
                  <c:v>-8.9144143425781298E-3</c:v>
                </c:pt>
                <c:pt idx="330">
                  <c:v>-8.9160885408470086E-3</c:v>
                </c:pt>
                <c:pt idx="331">
                  <c:v>-8.9177504461588758E-3</c:v>
                </c:pt>
                <c:pt idx="332">
                  <c:v>-8.9194001934117285E-3</c:v>
                </c:pt>
                <c:pt idx="333">
                  <c:v>-8.9210379155370452E-3</c:v>
                </c:pt>
                <c:pt idx="334">
                  <c:v>-8.9226637435353244E-3</c:v>
                </c:pt>
                <c:pt idx="335">
                  <c:v>-8.9242778065112792E-3</c:v>
                </c:pt>
                <c:pt idx="336">
                  <c:v>-8.9258802317079868E-3</c:v>
                </c:pt>
                <c:pt idx="337">
                  <c:v>-8.9274711445397909E-3</c:v>
                </c:pt>
                <c:pt idx="338">
                  <c:v>-8.9290506686259142E-3</c:v>
                </c:pt>
                <c:pt idx="339">
                  <c:v>-8.930618925821792E-3</c:v>
                </c:pt>
                <c:pt idx="340">
                  <c:v>-8.932176036250454E-3</c:v>
                </c:pt>
                <c:pt idx="341">
                  <c:v>-8.9337221183337281E-3</c:v>
                </c:pt>
                <c:pt idx="342">
                  <c:v>-8.93525728882167E-3</c:v>
                </c:pt>
                <c:pt idx="343">
                  <c:v>-8.9367816628222307E-3</c:v>
                </c:pt>
                <c:pt idx="344">
                  <c:v>-8.9382953538299989E-3</c:v>
                </c:pt>
                <c:pt idx="345">
                  <c:v>-8.9397984737543349E-3</c:v>
                </c:pt>
                <c:pt idx="346">
                  <c:v>-8.9412911329469404E-3</c:v>
                </c:pt>
                <c:pt idx="347">
                  <c:v>-8.9427734402290193E-3</c:v>
                </c:pt>
                <c:pt idx="348">
                  <c:v>-8.9442455029173518E-3</c:v>
                </c:pt>
                <c:pt idx="349">
                  <c:v>-8.9457074268507308E-3</c:v>
                </c:pt>
                <c:pt idx="350">
                  <c:v>-8.9471593164148454E-3</c:v>
                </c:pt>
                <c:pt idx="351">
                  <c:v>-8.9486012745673641E-3</c:v>
                </c:pt>
                <c:pt idx="352">
                  <c:v>-8.9500334028621894E-3</c:v>
                </c:pt>
                <c:pt idx="353">
                  <c:v>-8.9514558014734819E-3</c:v>
                </c:pt>
                <c:pt idx="354">
                  <c:v>-8.952868569218661E-3</c:v>
                </c:pt>
                <c:pt idx="355">
                  <c:v>-8.9542718035816211E-3</c:v>
                </c:pt>
                <c:pt idx="356">
                  <c:v>-8.9556656007350726E-3</c:v>
                </c:pt>
                <c:pt idx="357">
                  <c:v>-8.9570500555623718E-3</c:v>
                </c:pt>
                <c:pt idx="358">
                  <c:v>-8.9584252616793231E-3</c:v>
                </c:pt>
                <c:pt idx="359">
                  <c:v>-8.9597913114548601E-3</c:v>
                </c:pt>
                <c:pt idx="360">
                  <c:v>-8.9611482960321176E-3</c:v>
                </c:pt>
                <c:pt idx="361">
                  <c:v>-8.9624963053486634E-3</c:v>
                </c:pt>
                <c:pt idx="362">
                  <c:v>-8.9638354281562169E-3</c:v>
                </c:pt>
                <c:pt idx="363">
                  <c:v>-8.9651657520400472E-3</c:v>
                </c:pt>
                <c:pt idx="364">
                  <c:v>-8.9664873634383215E-3</c:v>
                </c:pt>
                <c:pt idx="365">
                  <c:v>-8.9678003476607367E-3</c:v>
                </c:pt>
                <c:pt idx="366">
                  <c:v>-8.9691047889067892E-3</c:v>
                </c:pt>
                <c:pt idx="367">
                  <c:v>-8.9704007702838227E-3</c:v>
                </c:pt>
                <c:pt idx="368">
                  <c:v>-8.9716883738247648E-3</c:v>
                </c:pt>
                <c:pt idx="369">
                  <c:v>-8.972967680505305E-3</c:v>
                </c:pt>
                <c:pt idx="370">
                  <c:v>-8.9742387702609564E-3</c:v>
                </c:pt>
                <c:pt idx="371">
                  <c:v>-8.9755017220035458E-3</c:v>
                </c:pt>
                <c:pt idx="372">
                  <c:v>-8.9767566136379311E-3</c:v>
                </c:pt>
                <c:pt idx="373">
                  <c:v>-8.9780035220775323E-3</c:v>
                </c:pt>
                <c:pt idx="374">
                  <c:v>-8.9792425232604195E-3</c:v>
                </c:pt>
                <c:pt idx="375">
                  <c:v>-8.9804736921645333E-3</c:v>
                </c:pt>
                <c:pt idx="376">
                  <c:v>-8.9816971028227749E-3</c:v>
                </c:pt>
                <c:pt idx="377">
                  <c:v>-8.9829128283381333E-3</c:v>
                </c:pt>
                <c:pt idx="378">
                  <c:v>-8.9841209408978509E-3</c:v>
                </c:pt>
                <c:pt idx="379">
                  <c:v>-8.985321511787988E-3</c:v>
                </c:pt>
                <c:pt idx="380">
                  <c:v>-8.9865146114073979E-3</c:v>
                </c:pt>
                <c:pt idx="381">
                  <c:v>-8.9877003092814559E-3</c:v>
                </c:pt>
                <c:pt idx="382">
                  <c:v>-8.9888786740754973E-3</c:v>
                </c:pt>
                <c:pt idx="383">
                  <c:v>-8.9900497736081827E-3</c:v>
                </c:pt>
                <c:pt idx="384">
                  <c:v>-8.9912136748644417E-3</c:v>
                </c:pt>
                <c:pt idx="385">
                  <c:v>-8.9923704440082654E-3</c:v>
                </c:pt>
                <c:pt idx="386">
                  <c:v>-8.9935201463953122E-3</c:v>
                </c:pt>
                <c:pt idx="387">
                  <c:v>-8.9946628465850508E-3</c:v>
                </c:pt>
                <c:pt idx="388">
                  <c:v>-8.9957986083530738E-3</c:v>
                </c:pt>
                <c:pt idx="389">
                  <c:v>-8.9969274947026816E-3</c:v>
                </c:pt>
                <c:pt idx="390">
                  <c:v>-8.9980495678767605E-3</c:v>
                </c:pt>
                <c:pt idx="391">
                  <c:v>-8.9991648893691916E-3</c:v>
                </c:pt>
                <c:pt idx="392">
                  <c:v>-9.0002735199359845E-3</c:v>
                </c:pt>
                <c:pt idx="393">
                  <c:v>-9.0013755196063673E-3</c:v>
                </c:pt>
                <c:pt idx="394">
                  <c:v>-9.0024709476936339E-3</c:v>
                </c:pt>
                <c:pt idx="395">
                  <c:v>-9.0035598628057708E-3</c:v>
                </c:pt>
                <c:pt idx="396">
                  <c:v>-9.0046423228558568E-3</c:v>
                </c:pt>
                <c:pt idx="397">
                  <c:v>-9.0057183850725721E-3</c:v>
                </c:pt>
                <c:pt idx="398">
                  <c:v>-9.0067881060098536E-3</c:v>
                </c:pt>
                <c:pt idx="399">
                  <c:v>-9.0078515415571523E-3</c:v>
                </c:pt>
                <c:pt idx="400">
                  <c:v>-9.0089087469491236E-3</c:v>
                </c:pt>
                <c:pt idx="401">
                  <c:v>-9.0099597767750034E-3</c:v>
                </c:pt>
                <c:pt idx="402">
                  <c:v>-9.0110046849882792E-3</c:v>
                </c:pt>
                <c:pt idx="403">
                  <c:v>-9.0120435249156014E-3</c:v>
                </c:pt>
                <c:pt idx="404">
                  <c:v>-9.0130763492661612E-3</c:v>
                </c:pt>
                <c:pt idx="405">
                  <c:v>-9.0141032101403156E-3</c:v>
                </c:pt>
                <c:pt idx="406">
                  <c:v>-9.0151241590386774E-3</c:v>
                </c:pt>
                <c:pt idx="407">
                  <c:v>-9.0161392468705599E-3</c:v>
                </c:pt>
                <c:pt idx="408">
                  <c:v>-9.0171485239622443E-3</c:v>
                </c:pt>
                <c:pt idx="409">
                  <c:v>-9.0181520400656034E-3</c:v>
                </c:pt>
                <c:pt idx="410">
                  <c:v>-9.0191498443661488E-3</c:v>
                </c:pt>
                <c:pt idx="411">
                  <c:v>-9.0201419854910817E-3</c:v>
                </c:pt>
                <c:pt idx="412">
                  <c:v>-9.0211285115170906E-3</c:v>
                </c:pt>
                <c:pt idx="413">
                  <c:v>-9.0221094699783136E-3</c:v>
                </c:pt>
                <c:pt idx="414">
                  <c:v>-9.0230849078739486E-3</c:v>
                </c:pt>
                <c:pt idx="415">
                  <c:v>-9.0240548716754663E-3</c:v>
                </c:pt>
                <c:pt idx="416">
                  <c:v>-9.0250194073343507E-3</c:v>
                </c:pt>
                <c:pt idx="417">
                  <c:v>-9.0259785602891541E-3</c:v>
                </c:pt>
                <c:pt idx="418">
                  <c:v>-9.0269323754727775E-3</c:v>
                </c:pt>
                <c:pt idx="419">
                  <c:v>-9.027880897319247E-3</c:v>
                </c:pt>
                <c:pt idx="420">
                  <c:v>-9.0288241697709208E-3</c:v>
                </c:pt>
                <c:pt idx="421">
                  <c:v>-9.0297622362850039E-3</c:v>
                </c:pt>
                <c:pt idx="422">
                  <c:v>-9.0306951398404361E-3</c:v>
                </c:pt>
                <c:pt idx="423">
                  <c:v>-9.0316229229442935E-3</c:v>
                </c:pt>
                <c:pt idx="424">
                  <c:v>-9.032545627638321E-3</c:v>
                </c:pt>
                <c:pt idx="425">
                  <c:v>-9.033463295505275E-3</c:v>
                </c:pt>
                <c:pt idx="426">
                  <c:v>-9.0343759676751526E-3</c:v>
                </c:pt>
                <c:pt idx="427">
                  <c:v>-9.0352836848314293E-3</c:v>
                </c:pt>
                <c:pt idx="428">
                  <c:v>-9.0361864872168293E-3</c:v>
                </c:pt>
                <c:pt idx="429">
                  <c:v>-9.0370844146398371E-3</c:v>
                </c:pt>
                <c:pt idx="430">
                  <c:v>-9.0379775064797149E-3</c:v>
                </c:pt>
                <c:pt idx="431">
                  <c:v>-9.0388658016930419E-3</c:v>
                </c:pt>
                <c:pt idx="432">
                  <c:v>-9.0397493388190073E-3</c:v>
                </c:pt>
                <c:pt idx="433">
                  <c:v>-9.0406281559849682E-3</c:v>
                </c:pt>
                <c:pt idx="434">
                  <c:v>-9.0415022909121085E-3</c:v>
                </c:pt>
                <c:pt idx="435">
                  <c:v>-9.0423717809205995E-3</c:v>
                </c:pt>
                <c:pt idx="436">
                  <c:v>-9.0432366629351162E-3</c:v>
                </c:pt>
                <c:pt idx="437">
                  <c:v>-9.044096973490014E-3</c:v>
                </c:pt>
                <c:pt idx="438">
                  <c:v>-9.0449527487344548E-3</c:v>
                </c:pt>
                <c:pt idx="439">
                  <c:v>-9.0458040244374566E-3</c:v>
                </c:pt>
                <c:pt idx="440">
                  <c:v>-9.0466508359927523E-3</c:v>
                </c:pt>
                <c:pt idx="441">
                  <c:v>-9.0474932184240464E-3</c:v>
                </c:pt>
                <c:pt idx="442">
                  <c:v>-9.048331206389525E-3</c:v>
                </c:pt>
                <c:pt idx="443">
                  <c:v>-9.0491648341866019E-3</c:v>
                </c:pt>
                <c:pt idx="444">
                  <c:v>-9.0499941357569356E-3</c:v>
                </c:pt>
                <c:pt idx="445">
                  <c:v>-9.0508191446907645E-3</c:v>
                </c:pt>
                <c:pt idx="446">
                  <c:v>-9.0516398942312691E-3</c:v>
                </c:pt>
                <c:pt idx="447">
                  <c:v>-9.0524564172794284E-3</c:v>
                </c:pt>
                <c:pt idx="448">
                  <c:v>-9.0532687463982294E-3</c:v>
                </c:pt>
                <c:pt idx="449">
                  <c:v>-9.0540769138170388E-3</c:v>
                </c:pt>
                <c:pt idx="450">
                  <c:v>-9.0548809514356884E-3</c:v>
                </c:pt>
                <c:pt idx="451">
                  <c:v>-9.0556808908290147E-3</c:v>
                </c:pt>
                <c:pt idx="452">
                  <c:v>-9.0564767632506232E-3</c:v>
                </c:pt>
                <c:pt idx="453">
                  <c:v>-9.0572685996372256E-3</c:v>
                </c:pt>
                <c:pt idx="454">
                  <c:v>-9.0580564306125405E-3</c:v>
                </c:pt>
                <c:pt idx="455">
                  <c:v>-9.0588402864912199E-3</c:v>
                </c:pt>
                <c:pt idx="456">
                  <c:v>-9.0596201972828506E-3</c:v>
                </c:pt>
                <c:pt idx="457">
                  <c:v>-9.0603961926956095E-3</c:v>
                </c:pt>
                <c:pt idx="458">
                  <c:v>-9.0611683021402292E-3</c:v>
                </c:pt>
                <c:pt idx="459">
                  <c:v>-9.0619365547335191E-3</c:v>
                </c:pt>
                <c:pt idx="460">
                  <c:v>-9.0627009793022434E-3</c:v>
                </c:pt>
                <c:pt idx="461">
                  <c:v>-9.0634616043864646E-3</c:v>
                </c:pt>
                <c:pt idx="462">
                  <c:v>-9.0642184582433085E-3</c:v>
                </c:pt>
                <c:pt idx="463">
                  <c:v>-9.0649715688504683E-3</c:v>
                </c:pt>
                <c:pt idx="464">
                  <c:v>-9.0657209639094013E-3</c:v>
                </c:pt>
                <c:pt idx="465">
                  <c:v>-9.0664666708490747E-3</c:v>
                </c:pt>
                <c:pt idx="466">
                  <c:v>-9.067208716829039E-3</c:v>
                </c:pt>
                <c:pt idx="467">
                  <c:v>-9.0679471287428027E-3</c:v>
                </c:pt>
                <c:pt idx="468">
                  <c:v>-9.0686819332212593E-3</c:v>
                </c:pt>
                <c:pt idx="469">
                  <c:v>-9.069413156635538E-3</c:v>
                </c:pt>
                <c:pt idx="470">
                  <c:v>-9.0701408251004575E-3</c:v>
                </c:pt>
                <c:pt idx="471">
                  <c:v>-9.0708649644775045E-3</c:v>
                </c:pt>
                <c:pt idx="472">
                  <c:v>-9.0715856003779367E-3</c:v>
                </c:pt>
                <c:pt idx="473">
                  <c:v>-9.0723027581657532E-3</c:v>
                </c:pt>
                <c:pt idx="474">
                  <c:v>-9.073016462960784E-3</c:v>
                </c:pt>
                <c:pt idx="475">
                  <c:v>-9.0737267396414512E-3</c:v>
                </c:pt>
                <c:pt idx="476">
                  <c:v>-9.0744336128478608E-3</c:v>
                </c:pt>
                <c:pt idx="477">
                  <c:v>-9.0751371069843923E-3</c:v>
                </c:pt>
                <c:pt idx="478">
                  <c:v>-9.075837246222844E-3</c:v>
                </c:pt>
                <c:pt idx="479">
                  <c:v>-9.0765340545048319E-3</c:v>
                </c:pt>
                <c:pt idx="480">
                  <c:v>-9.077227555544817E-3</c:v>
                </c:pt>
                <c:pt idx="481">
                  <c:v>-9.0779177728327488E-3</c:v>
                </c:pt>
                <c:pt idx="482">
                  <c:v>-9.0786047296364542E-3</c:v>
                </c:pt>
                <c:pt idx="483">
                  <c:v>-9.0792884490046542E-3</c:v>
                </c:pt>
                <c:pt idx="484">
                  <c:v>-9.0799689537691634E-3</c:v>
                </c:pt>
                <c:pt idx="485">
                  <c:v>-9.0806462665477209E-3</c:v>
                </c:pt>
                <c:pt idx="486">
                  <c:v>-9.0813204097463327E-3</c:v>
                </c:pt>
                <c:pt idx="487">
                  <c:v>-9.0819914055617606E-3</c:v>
                </c:pt>
                <c:pt idx="488">
                  <c:v>-9.0826592759841382E-3</c:v>
                </c:pt>
                <c:pt idx="489">
                  <c:v>-9.0833240427989851E-3</c:v>
                </c:pt>
                <c:pt idx="490">
                  <c:v>-9.0839857275900639E-3</c:v>
                </c:pt>
                <c:pt idx="491">
                  <c:v>-9.0846443517412674E-3</c:v>
                </c:pt>
                <c:pt idx="492">
                  <c:v>-9.0852999364391899E-3</c:v>
                </c:pt>
                <c:pt idx="493">
                  <c:v>-9.0859525026753627E-3</c:v>
                </c:pt>
                <c:pt idx="494">
                  <c:v>-9.086602071248449E-3</c:v>
                </c:pt>
                <c:pt idx="495">
                  <c:v>-9.0872486627664433E-3</c:v>
                </c:pt>
                <c:pt idx="496">
                  <c:v>-9.087892297648897E-3</c:v>
                </c:pt>
                <c:pt idx="497">
                  <c:v>-9.0885329961289917E-3</c:v>
                </c:pt>
                <c:pt idx="498">
                  <c:v>-9.0891707782557313E-3</c:v>
                </c:pt>
                <c:pt idx="499">
                  <c:v>-9.0898056638961996E-3</c:v>
                </c:pt>
                <c:pt idx="500">
                  <c:v>-9.0904376727370065E-3</c:v>
                </c:pt>
                <c:pt idx="501">
                  <c:v>-9.0910668242871872E-3</c:v>
                </c:pt>
                <c:pt idx="502">
                  <c:v>-9.0916931378796535E-3</c:v>
                </c:pt>
                <c:pt idx="503">
                  <c:v>-9.0923166326731513E-3</c:v>
                </c:pt>
                <c:pt idx="504">
                  <c:v>-9.0929373276545499E-3</c:v>
                </c:pt>
                <c:pt idx="505">
                  <c:v>-9.0935552416404452E-3</c:v>
                </c:pt>
                <c:pt idx="506">
                  <c:v>-9.0941703932791908E-3</c:v>
                </c:pt>
                <c:pt idx="507">
                  <c:v>-9.0947828010529523E-3</c:v>
                </c:pt>
                <c:pt idx="508">
                  <c:v>-9.0953924832792091E-3</c:v>
                </c:pt>
                <c:pt idx="509">
                  <c:v>-9.0959994581127478E-3</c:v>
                </c:pt>
                <c:pt idx="510">
                  <c:v>-9.0966037435476193E-3</c:v>
                </c:pt>
                <c:pt idx="511">
                  <c:v>-9.0972053574187133E-3</c:v>
                </c:pt>
                <c:pt idx="512">
                  <c:v>-9.0978043174034674E-3</c:v>
                </c:pt>
                <c:pt idx="513">
                  <c:v>-9.098400641023836E-3</c:v>
                </c:pt>
                <c:pt idx="514">
                  <c:v>-9.0989943456477977E-3</c:v>
                </c:pt>
                <c:pt idx="515">
                  <c:v>-9.0995854484910745E-3</c:v>
                </c:pt>
                <c:pt idx="516">
                  <c:v>-9.1001739666189962E-3</c:v>
                </c:pt>
                <c:pt idx="517">
                  <c:v>-9.1007599169477382E-3</c:v>
                </c:pt>
                <c:pt idx="518">
                  <c:v>-9.1013433162462926E-3</c:v>
                </c:pt>
                <c:pt idx="519">
                  <c:v>-9.1019241811380082E-3</c:v>
                </c:pt>
                <c:pt idx="520">
                  <c:v>-9.1025025281021403E-3</c:v>
                </c:pt>
                <c:pt idx="521">
                  <c:v>-9.1030783734752391E-3</c:v>
                </c:pt>
                <c:pt idx="522">
                  <c:v>-9.1036517334528097E-3</c:v>
                </c:pt>
                <c:pt idx="523">
                  <c:v>-9.1042226240911333E-3</c:v>
                </c:pt>
                <c:pt idx="524">
                  <c:v>-9.1047910613082129E-3</c:v>
                </c:pt>
                <c:pt idx="525">
                  <c:v>-9.1053570608856382E-3</c:v>
                </c:pt>
                <c:pt idx="526">
                  <c:v>-9.1059206384699228E-3</c:v>
                </c:pt>
                <c:pt idx="527">
                  <c:v>-9.1064818095739648E-3</c:v>
                </c:pt>
                <c:pt idx="528">
                  <c:v>-9.1070405895784315E-3</c:v>
                </c:pt>
                <c:pt idx="529">
                  <c:v>-9.1075969937332666E-3</c:v>
                </c:pt>
                <c:pt idx="530">
                  <c:v>-9.1081510371589028E-3</c:v>
                </c:pt>
                <c:pt idx="531">
                  <c:v>-9.1087027348479722E-3</c:v>
                </c:pt>
                <c:pt idx="532">
                  <c:v>-9.1092521016659499E-3</c:v>
                </c:pt>
                <c:pt idx="533">
                  <c:v>-9.1097991523535031E-3</c:v>
                </c:pt>
                <c:pt idx="534">
                  <c:v>-9.110343901526919E-3</c:v>
                </c:pt>
                <c:pt idx="535">
                  <c:v>-9.110886363679984E-3</c:v>
                </c:pt>
                <c:pt idx="536">
                  <c:v>-9.1114265531848058E-3</c:v>
                </c:pt>
                <c:pt idx="537">
                  <c:v>-9.1119644842934597E-3</c:v>
                </c:pt>
                <c:pt idx="538">
                  <c:v>-9.1125001711390586E-3</c:v>
                </c:pt>
                <c:pt idx="539">
                  <c:v>-9.1130336277372125E-3</c:v>
                </c:pt>
                <c:pt idx="540">
                  <c:v>-9.1135648679866958E-3</c:v>
                </c:pt>
                <c:pt idx="541">
                  <c:v>-9.11409390567142E-3</c:v>
                </c:pt>
                <c:pt idx="542">
                  <c:v>-9.1146207544608986E-3</c:v>
                </c:pt>
                <c:pt idx="543">
                  <c:v>-9.1151454279121101E-3</c:v>
                </c:pt>
                <c:pt idx="544">
                  <c:v>-9.1156679394700183E-3</c:v>
                </c:pt>
                <c:pt idx="545">
                  <c:v>-9.1161883024690887E-3</c:v>
                </c:pt>
                <c:pt idx="546">
                  <c:v>-9.1167065301344594E-3</c:v>
                </c:pt>
                <c:pt idx="547">
                  <c:v>-9.1172226355828861E-3</c:v>
                </c:pt>
                <c:pt idx="548">
                  <c:v>-9.1177366318238879E-3</c:v>
                </c:pt>
                <c:pt idx="549">
                  <c:v>-9.1182485317608964E-3</c:v>
                </c:pt>
                <c:pt idx="550">
                  <c:v>-9.1187583481922418E-3</c:v>
                </c:pt>
                <c:pt idx="551">
                  <c:v>-9.1192660938123962E-3</c:v>
                </c:pt>
                <c:pt idx="552">
                  <c:v>-9.1197717812128726E-3</c:v>
                </c:pt>
                <c:pt idx="553">
                  <c:v>-9.1202754228831753E-3</c:v>
                </c:pt>
                <c:pt idx="554">
                  <c:v>-9.1207770312121666E-3</c:v>
                </c:pt>
                <c:pt idx="555">
                  <c:v>-9.1212766184887734E-3</c:v>
                </c:pt>
                <c:pt idx="556">
                  <c:v>-9.1217741969031388E-3</c:v>
                </c:pt>
                <c:pt idx="557">
                  <c:v>-9.1222697785474788E-3</c:v>
                </c:pt>
                <c:pt idx="558">
                  <c:v>-9.1227633754172085E-3</c:v>
                </c:pt>
                <c:pt idx="559">
                  <c:v>-9.1232549994118717E-3</c:v>
                </c:pt>
                <c:pt idx="560">
                  <c:v>-9.1237446623360779E-3</c:v>
                </c:pt>
                <c:pt idx="561">
                  <c:v>-9.1242323759004526E-3</c:v>
                </c:pt>
                <c:pt idx="562">
                  <c:v>-9.124718151722444E-3</c:v>
                </c:pt>
                <c:pt idx="563">
                  <c:v>-9.1252020013275134E-3</c:v>
                </c:pt>
                <c:pt idx="564">
                  <c:v>-9.125683936149917E-3</c:v>
                </c:pt>
                <c:pt idx="565">
                  <c:v>-9.1261639675334263E-3</c:v>
                </c:pt>
                <c:pt idx="566">
                  <c:v>-9.1266421067325906E-3</c:v>
                </c:pt>
                <c:pt idx="567">
                  <c:v>-9.1271183649132125E-3</c:v>
                </c:pt>
                <c:pt idx="568">
                  <c:v>-9.127592753153552E-3</c:v>
                </c:pt>
                <c:pt idx="569">
                  <c:v>-9.1280652824449852E-3</c:v>
                </c:pt>
                <c:pt idx="570">
                  <c:v>-9.1285359636929415E-3</c:v>
                </c:pt>
                <c:pt idx="571">
                  <c:v>-9.1290048077176146E-3</c:v>
                </c:pt>
                <c:pt idx="572">
                  <c:v>-9.1294718252551109E-3</c:v>
                </c:pt>
                <c:pt idx="573">
                  <c:v>-9.1299370269578763E-3</c:v>
                </c:pt>
                <c:pt idx="574">
                  <c:v>-9.13040042339564E-3</c:v>
                </c:pt>
                <c:pt idx="575">
                  <c:v>-9.1308620250563979E-3</c:v>
                </c:pt>
                <c:pt idx="576">
                  <c:v>-9.1313218423470163E-3</c:v>
                </c:pt>
                <c:pt idx="577">
                  <c:v>-9.1317798855940248E-3</c:v>
                </c:pt>
                <c:pt idx="578">
                  <c:v>-9.1322361650444297E-3</c:v>
                </c:pt>
                <c:pt idx="579">
                  <c:v>-9.1326906908665503E-3</c:v>
                </c:pt>
                <c:pt idx="580">
                  <c:v>-9.1331434731505116E-3</c:v>
                </c:pt>
                <c:pt idx="581">
                  <c:v>-9.1335945219093977E-3</c:v>
                </c:pt>
                <c:pt idx="582">
                  <c:v>-9.1340438470796127E-3</c:v>
                </c:pt>
                <c:pt idx="583">
                  <c:v>-9.1344914585218557E-3</c:v>
                </c:pt>
                <c:pt idx="584">
                  <c:v>-9.1349373660217087E-3</c:v>
                </c:pt>
                <c:pt idx="585">
                  <c:v>-9.1353815792903463E-3</c:v>
                </c:pt>
                <c:pt idx="586">
                  <c:v>-9.1358241079654099E-3</c:v>
                </c:pt>
                <c:pt idx="587">
                  <c:v>-9.1362649616114414E-3</c:v>
                </c:pt>
                <c:pt idx="588">
                  <c:v>-9.1367041497207938E-3</c:v>
                </c:pt>
                <c:pt idx="589">
                  <c:v>-9.1371416817143322E-3</c:v>
                </c:pt>
                <c:pt idx="590">
                  <c:v>-9.1375775669416855E-3</c:v>
                </c:pt>
                <c:pt idx="591">
                  <c:v>-9.1380118146826908E-3</c:v>
                </c:pt>
                <c:pt idx="592">
                  <c:v>-9.1384444341471183E-3</c:v>
                </c:pt>
                <c:pt idx="593">
                  <c:v>-9.1388754344761212E-3</c:v>
                </c:pt>
                <c:pt idx="594">
                  <c:v>-9.1393048247425217E-3</c:v>
                </c:pt>
                <c:pt idx="595">
                  <c:v>-9.1397326139513874E-3</c:v>
                </c:pt>
                <c:pt idx="596">
                  <c:v>-9.1401588110406901E-3</c:v>
                </c:pt>
                <c:pt idx="597">
                  <c:v>-9.1405834248822204E-3</c:v>
                </c:pt>
                <c:pt idx="598">
                  <c:v>-9.14100646428187E-3</c:v>
                </c:pt>
                <c:pt idx="599">
                  <c:v>-9.1414279379802184E-3</c:v>
                </c:pt>
                <c:pt idx="600">
                  <c:v>-9.1418478546535144E-3</c:v>
                </c:pt>
                <c:pt idx="601">
                  <c:v>-9.1422662229137686E-3</c:v>
                </c:pt>
                <c:pt idx="602">
                  <c:v>-9.1426830513097971E-3</c:v>
                </c:pt>
                <c:pt idx="603">
                  <c:v>-9.1430983483274109E-3</c:v>
                </c:pt>
                <c:pt idx="604">
                  <c:v>-9.1435121223904636E-3</c:v>
                </c:pt>
                <c:pt idx="605">
                  <c:v>-9.1439243818608375E-3</c:v>
                </c:pt>
                <c:pt idx="606">
                  <c:v>-9.1443351350394744E-3</c:v>
                </c:pt>
                <c:pt idx="607">
                  <c:v>-9.1447443901667199E-3</c:v>
                </c:pt>
                <c:pt idx="608">
                  <c:v>-9.1451521554229941E-3</c:v>
                </c:pt>
                <c:pt idx="609">
                  <c:v>-9.1455584389290908E-3</c:v>
                </c:pt>
                <c:pt idx="610">
                  <c:v>-9.145963248747082E-3</c:v>
                </c:pt>
                <c:pt idx="611">
                  <c:v>-9.1463665928806434E-3</c:v>
                </c:pt>
                <c:pt idx="612">
                  <c:v>-9.1467684792754262E-3</c:v>
                </c:pt>
                <c:pt idx="613">
                  <c:v>-9.1471689158199466E-3</c:v>
                </c:pt>
                <c:pt idx="614">
                  <c:v>-9.1475679103457577E-3</c:v>
                </c:pt>
                <c:pt idx="615">
                  <c:v>-9.1479654706281936E-3</c:v>
                </c:pt>
                <c:pt idx="616">
                  <c:v>-9.148361604386885E-3</c:v>
                </c:pt>
                <c:pt idx="617">
                  <c:v>-9.1487563192858366E-3</c:v>
                </c:pt>
                <c:pt idx="618">
                  <c:v>-9.1491496229346263E-3</c:v>
                </c:pt>
                <c:pt idx="619">
                  <c:v>-9.1495415228883357E-3</c:v>
                </c:pt>
                <c:pt idx="620">
                  <c:v>-9.1499320266481311E-3</c:v>
                </c:pt>
                <c:pt idx="621">
                  <c:v>-9.1503211416619629E-3</c:v>
                </c:pt>
                <c:pt idx="622">
                  <c:v>-9.1507088753250178E-3</c:v>
                </c:pt>
                <c:pt idx="623">
                  <c:v>-9.1510952349797281E-3</c:v>
                </c:pt>
                <c:pt idx="624">
                  <c:v>-9.1514802279167948E-3</c:v>
                </c:pt>
                <c:pt idx="625">
                  <c:v>-9.151863861375488E-3</c:v>
                </c:pt>
                <c:pt idx="626">
                  <c:v>-9.1522461425438215E-3</c:v>
                </c:pt>
                <c:pt idx="627">
                  <c:v>-9.1526270785595529E-3</c:v>
                </c:pt>
                <c:pt idx="628">
                  <c:v>-9.1530066765099418E-3</c:v>
                </c:pt>
                <c:pt idx="629">
                  <c:v>-9.1533849434327647E-3</c:v>
                </c:pt>
                <c:pt idx="630">
                  <c:v>-9.1537618863163934E-3</c:v>
                </c:pt>
                <c:pt idx="631">
                  <c:v>-9.1541375121005301E-3</c:v>
                </c:pt>
                <c:pt idx="632">
                  <c:v>-9.1545118276763794E-3</c:v>
                </c:pt>
                <c:pt idx="633">
                  <c:v>-9.1548848398871011E-3</c:v>
                </c:pt>
                <c:pt idx="634">
                  <c:v>-9.1552565555283426E-3</c:v>
                </c:pt>
                <c:pt idx="635">
                  <c:v>-9.1556269813485875E-3</c:v>
                </c:pt>
                <c:pt idx="636">
                  <c:v>-9.1559961240495827E-3</c:v>
                </c:pt>
                <c:pt idx="637">
                  <c:v>-9.1563639902865947E-3</c:v>
                </c:pt>
                <c:pt idx="638">
                  <c:v>-9.1567305866691942E-3</c:v>
                </c:pt>
                <c:pt idx="639">
                  <c:v>-9.1570959197611931E-3</c:v>
                </c:pt>
                <c:pt idx="640">
                  <c:v>-9.1574599960812225E-3</c:v>
                </c:pt>
                <c:pt idx="641">
                  <c:v>-9.1578228221034022E-3</c:v>
                </c:pt>
                <c:pt idx="642">
                  <c:v>-9.1581844042571588E-3</c:v>
                </c:pt>
                <c:pt idx="643">
                  <c:v>-9.1585447489280353E-3</c:v>
                </c:pt>
                <c:pt idx="644">
                  <c:v>-9.1589038624580229E-3</c:v>
                </c:pt>
                <c:pt idx="645">
                  <c:v>-9.1592617511456909E-3</c:v>
                </c:pt>
                <c:pt idx="646">
                  <c:v>-9.1596184212468217E-3</c:v>
                </c:pt>
                <c:pt idx="647">
                  <c:v>-9.1599738789746518E-3</c:v>
                </c:pt>
                <c:pt idx="648">
                  <c:v>-9.1603281305002848E-3</c:v>
                </c:pt>
                <c:pt idx="649">
                  <c:v>-9.1606811819529062E-3</c:v>
                </c:pt>
                <c:pt idx="650">
                  <c:v>-9.1610330394202768E-3</c:v>
                </c:pt>
                <c:pt idx="651">
                  <c:v>-9.1613837089491966E-3</c:v>
                </c:pt>
                <c:pt idx="652">
                  <c:v>-9.1617331965454605E-3</c:v>
                </c:pt>
                <c:pt idx="653">
                  <c:v>-9.1620815081746611E-3</c:v>
                </c:pt>
                <c:pt idx="654">
                  <c:v>-9.1624286497622495E-3</c:v>
                </c:pt>
                <c:pt idx="655">
                  <c:v>-9.1627746271938215E-3</c:v>
                </c:pt>
                <c:pt idx="656">
                  <c:v>-9.1631194463156693E-3</c:v>
                </c:pt>
                <c:pt idx="657">
                  <c:v>-9.1634631129351128E-3</c:v>
                </c:pt>
                <c:pt idx="658">
                  <c:v>-9.1638056328204546E-3</c:v>
                </c:pt>
                <c:pt idx="659">
                  <c:v>-9.1641470117017343E-3</c:v>
                </c:pt>
                <c:pt idx="660">
                  <c:v>-9.1644872552708988E-3</c:v>
                </c:pt>
                <c:pt idx="661">
                  <c:v>-9.1648263691819984E-3</c:v>
                </c:pt>
                <c:pt idx="662">
                  <c:v>-9.1651643590516391E-3</c:v>
                </c:pt>
                <c:pt idx="663">
                  <c:v>-9.1655012304593161E-3</c:v>
                </c:pt>
                <c:pt idx="664">
                  <c:v>-9.1658369889476045E-3</c:v>
                </c:pt>
                <c:pt idx="665">
                  <c:v>-9.1661716400224993E-3</c:v>
                </c:pt>
                <c:pt idx="666">
                  <c:v>-9.1665051891538039E-3</c:v>
                </c:pt>
                <c:pt idx="667">
                  <c:v>-9.1668376417752342E-3</c:v>
                </c:pt>
                <c:pt idx="668">
                  <c:v>-9.1671690032850261E-3</c:v>
                </c:pt>
                <c:pt idx="669">
                  <c:v>-9.1674992790458289E-3</c:v>
                </c:pt>
                <c:pt idx="670">
                  <c:v>-9.1678284743853707E-3</c:v>
                </c:pt>
                <c:pt idx="671">
                  <c:v>-9.1681565945964903E-3</c:v>
                </c:pt>
                <c:pt idx="672">
                  <c:v>-9.1684836449375789E-3</c:v>
                </c:pt>
                <c:pt idx="673">
                  <c:v>-9.1688096306326849E-3</c:v>
                </c:pt>
                <c:pt idx="674">
                  <c:v>-9.1691345568720526E-3</c:v>
                </c:pt>
                <c:pt idx="675">
                  <c:v>-9.1694584288121214E-3</c:v>
                </c:pt>
                <c:pt idx="676">
                  <c:v>-9.1697812515759113E-3</c:v>
                </c:pt>
                <c:pt idx="677">
                  <c:v>-9.1701030302534167E-3</c:v>
                </c:pt>
                <c:pt idx="678">
                  <c:v>-9.1704237699017106E-3</c:v>
                </c:pt>
                <c:pt idx="679">
                  <c:v>-9.1707434755452372E-3</c:v>
                </c:pt>
                <c:pt idx="680">
                  <c:v>-9.1710621521760433E-3</c:v>
                </c:pt>
                <c:pt idx="681">
                  <c:v>-9.1713798047542185E-3</c:v>
                </c:pt>
                <c:pt idx="682">
                  <c:v>-9.1716964382078849E-3</c:v>
                </c:pt>
                <c:pt idx="683">
                  <c:v>-9.1720120574338235E-3</c:v>
                </c:pt>
                <c:pt idx="684">
                  <c:v>-9.1723266672972398E-3</c:v>
                </c:pt>
                <c:pt idx="685">
                  <c:v>-9.172640272632376E-3</c:v>
                </c:pt>
                <c:pt idx="686">
                  <c:v>-9.172952878242659E-3</c:v>
                </c:pt>
                <c:pt idx="687">
                  <c:v>-9.173264488900908E-3</c:v>
                </c:pt>
                <c:pt idx="688">
                  <c:v>-9.1735751093497044E-3</c:v>
                </c:pt>
                <c:pt idx="689">
                  <c:v>-9.1738847443013933E-3</c:v>
                </c:pt>
                <c:pt idx="690">
                  <c:v>-9.1741933984386004E-3</c:v>
                </c:pt>
                <c:pt idx="691">
                  <c:v>-9.1745010764141786E-3</c:v>
                </c:pt>
                <c:pt idx="692">
                  <c:v>-9.1748077828517644E-3</c:v>
                </c:pt>
                <c:pt idx="693">
                  <c:v>-9.1751135223457556E-3</c:v>
                </c:pt>
                <c:pt idx="694">
                  <c:v>-9.1754182994615713E-3</c:v>
                </c:pt>
                <c:pt idx="695">
                  <c:v>-9.1757221187360998E-3</c:v>
                </c:pt>
                <c:pt idx="696">
                  <c:v>-9.1760249846774954E-3</c:v>
                </c:pt>
                <c:pt idx="697">
                  <c:v>-9.1763269017660423E-3</c:v>
                </c:pt>
                <c:pt idx="698">
                  <c:v>-9.1766278744535718E-3</c:v>
                </c:pt>
                <c:pt idx="699">
                  <c:v>-9.1769279071644786E-3</c:v>
                </c:pt>
                <c:pt idx="700">
                  <c:v>-9.1772270042953102E-3</c:v>
                </c:pt>
                <c:pt idx="701">
                  <c:v>-9.1775251702152956E-3</c:v>
                </c:pt>
                <c:pt idx="702">
                  <c:v>-9.1778224092666106E-3</c:v>
                </c:pt>
                <c:pt idx="703">
                  <c:v>-9.1781187257643955E-3</c:v>
                </c:pt>
                <c:pt idx="704">
                  <c:v>-9.1784141239969301E-3</c:v>
                </c:pt>
                <c:pt idx="705">
                  <c:v>-9.178708608226253E-3</c:v>
                </c:pt>
                <c:pt idx="706">
                  <c:v>-9.1790021826877576E-3</c:v>
                </c:pt>
                <c:pt idx="707">
                  <c:v>-9.1792948515909151E-3</c:v>
                </c:pt>
                <c:pt idx="708">
                  <c:v>-9.1795866191191552E-3</c:v>
                </c:pt>
                <c:pt idx="709">
                  <c:v>-9.1798774894301972E-3</c:v>
                </c:pt>
                <c:pt idx="710">
                  <c:v>-9.1801674666563259E-3</c:v>
                </c:pt>
                <c:pt idx="711">
                  <c:v>-9.1804565549043395E-3</c:v>
                </c:pt>
                <c:pt idx="712">
                  <c:v>-9.1807447582560302E-3</c:v>
                </c:pt>
                <c:pt idx="713">
                  <c:v>-9.1810320807680992E-3</c:v>
                </c:pt>
                <c:pt idx="714">
                  <c:v>-9.1813185264726562E-3</c:v>
                </c:pt>
                <c:pt idx="715">
                  <c:v>-9.1816040993770651E-3</c:v>
                </c:pt>
                <c:pt idx="716">
                  <c:v>-9.1818888034644729E-3</c:v>
                </c:pt>
                <c:pt idx="717">
                  <c:v>-9.1821726426937079E-3</c:v>
                </c:pt>
                <c:pt idx="718">
                  <c:v>-9.1824556209995894E-3</c:v>
                </c:pt>
                <c:pt idx="719">
                  <c:v>-9.1827377422931174E-3</c:v>
                </c:pt>
                <c:pt idx="720">
                  <c:v>-9.1830190104618022E-3</c:v>
                </c:pt>
                <c:pt idx="721">
                  <c:v>-9.1832994293693845E-3</c:v>
                </c:pt>
                <c:pt idx="722">
                  <c:v>-9.1835790028564866E-3</c:v>
                </c:pt>
                <c:pt idx="723">
                  <c:v>-9.1838577347406001E-3</c:v>
                </c:pt>
                <c:pt idx="724">
                  <c:v>-9.1841356288162295E-3</c:v>
                </c:pt>
                <c:pt idx="725">
                  <c:v>-9.1844126888551182E-3</c:v>
                </c:pt>
                <c:pt idx="726">
                  <c:v>-9.1846889186063888E-3</c:v>
                </c:pt>
                <c:pt idx="727">
                  <c:v>-9.1849643217967493E-3</c:v>
                </c:pt>
                <c:pt idx="728">
                  <c:v>-9.1852389021306741E-3</c:v>
                </c:pt>
                <c:pt idx="729">
                  <c:v>-9.1855126632903461E-3</c:v>
                </c:pt>
                <c:pt idx="730">
                  <c:v>-9.1857856089363893E-3</c:v>
                </c:pt>
                <c:pt idx="731">
                  <c:v>-9.1860577427071797E-3</c:v>
                </c:pt>
                <c:pt idx="732">
                  <c:v>-9.1863290682198794E-3</c:v>
                </c:pt>
                <c:pt idx="733">
                  <c:v>-9.1865995890698937E-3</c:v>
                </c:pt>
                <c:pt idx="734">
                  <c:v>-9.1868693088315422E-3</c:v>
                </c:pt>
                <c:pt idx="735">
                  <c:v>-9.187138231057974E-3</c:v>
                </c:pt>
                <c:pt idx="736">
                  <c:v>-9.1874063592812406E-3</c:v>
                </c:pt>
                <c:pt idx="737">
                  <c:v>-9.1876736970127517E-3</c:v>
                </c:pt>
                <c:pt idx="738">
                  <c:v>-9.1879402477430174E-3</c:v>
                </c:pt>
                <c:pt idx="739">
                  <c:v>-9.1882060149422063E-3</c:v>
                </c:pt>
                <c:pt idx="740">
                  <c:v>-9.1884710020600242E-3</c:v>
                </c:pt>
                <c:pt idx="741">
                  <c:v>-9.1887352125260488E-3</c:v>
                </c:pt>
                <c:pt idx="742">
                  <c:v>-9.1889986497496537E-3</c:v>
                </c:pt>
                <c:pt idx="743">
                  <c:v>-9.1892613171204104E-3</c:v>
                </c:pt>
                <c:pt idx="744">
                  <c:v>-9.1895232180080264E-3</c:v>
                </c:pt>
                <c:pt idx="745">
                  <c:v>-9.1897843557625508E-3</c:v>
                </c:pt>
                <c:pt idx="746">
                  <c:v>-9.1900447337146512E-3</c:v>
                </c:pt>
                <c:pt idx="747">
                  <c:v>-9.1903043551755537E-3</c:v>
                </c:pt>
                <c:pt idx="748">
                  <c:v>-9.190563223437264E-3</c:v>
                </c:pt>
                <c:pt idx="749">
                  <c:v>-9.1908213417727942E-3</c:v>
                </c:pt>
                <c:pt idx="750">
                  <c:v>-9.1910787134361158E-3</c:v>
                </c:pt>
                <c:pt idx="751">
                  <c:v>-9.1913353416625525E-3</c:v>
                </c:pt>
                <c:pt idx="752">
                  <c:v>-9.1915912296685453E-3</c:v>
                </c:pt>
                <c:pt idx="753">
                  <c:v>-9.19184638065218E-3</c:v>
                </c:pt>
                <c:pt idx="754">
                  <c:v>-9.1921007977931457E-3</c:v>
                </c:pt>
                <c:pt idx="755">
                  <c:v>-9.1923544842526864E-3</c:v>
                </c:pt>
                <c:pt idx="756">
                  <c:v>-9.1926074431741642E-3</c:v>
                </c:pt>
                <c:pt idx="757">
                  <c:v>-9.1928596776827739E-3</c:v>
                </c:pt>
                <c:pt idx="758">
                  <c:v>-9.1931111908859116E-3</c:v>
                </c:pt>
                <c:pt idx="759">
                  <c:v>-9.1933619858730834E-3</c:v>
                </c:pt>
                <c:pt idx="760">
                  <c:v>-9.1936120657164725E-3</c:v>
                </c:pt>
                <c:pt idx="761">
                  <c:v>-9.1938614334703874E-3</c:v>
                </c:pt>
                <c:pt idx="762">
                  <c:v>-9.1941100921720999E-3</c:v>
                </c:pt>
                <c:pt idx="763">
                  <c:v>-9.1943580448414254E-3</c:v>
                </c:pt>
                <c:pt idx="764">
                  <c:v>-9.1946052944811285E-3</c:v>
                </c:pt>
                <c:pt idx="765">
                  <c:v>-9.1948518440770188E-3</c:v>
                </c:pt>
                <c:pt idx="766">
                  <c:v>-9.1950976965979227E-3</c:v>
                </c:pt>
                <c:pt idx="767">
                  <c:v>-9.1953428549959339E-3</c:v>
                </c:pt>
                <c:pt idx="768">
                  <c:v>-9.1955873222065686E-3</c:v>
                </c:pt>
                <c:pt idx="769">
                  <c:v>-9.1958311011487454E-3</c:v>
                </c:pt>
                <c:pt idx="770">
                  <c:v>-9.1960741947249743E-3</c:v>
                </c:pt>
                <c:pt idx="771">
                  <c:v>-9.1963166058214585E-3</c:v>
                </c:pt>
                <c:pt idx="772">
                  <c:v>-9.1965583373082808E-3</c:v>
                </c:pt>
                <c:pt idx="773">
                  <c:v>-9.196799392039344E-3</c:v>
                </c:pt>
                <c:pt idx="774">
                  <c:v>-9.1970397728527581E-3</c:v>
                </c:pt>
                <c:pt idx="775">
                  <c:v>-9.1972794825706146E-3</c:v>
                </c:pt>
                <c:pt idx="776">
                  <c:v>-9.1975185239993838E-3</c:v>
                </c:pt>
                <c:pt idx="777">
                  <c:v>-9.1977568999298681E-3</c:v>
                </c:pt>
                <c:pt idx="778">
                  <c:v>-9.1979946131373284E-3</c:v>
                </c:pt>
                <c:pt idx="779">
                  <c:v>-9.1982316663816194E-3</c:v>
                </c:pt>
                <c:pt idx="780">
                  <c:v>-9.1984680624074642E-3</c:v>
                </c:pt>
                <c:pt idx="781">
                  <c:v>-9.1987038039439972E-3</c:v>
                </c:pt>
                <c:pt idx="782">
                  <c:v>-9.1989388937056462E-3</c:v>
                </c:pt>
                <c:pt idx="783">
                  <c:v>-9.1991733343917623E-3</c:v>
                </c:pt>
                <c:pt idx="784">
                  <c:v>-9.1994071286866218E-3</c:v>
                </c:pt>
                <c:pt idx="785">
                  <c:v>-9.1996402792599592E-3</c:v>
                </c:pt>
                <c:pt idx="786">
                  <c:v>-9.1998727887666627E-3</c:v>
                </c:pt>
                <c:pt idx="787">
                  <c:v>-9.2001046598471047E-3</c:v>
                </c:pt>
                <c:pt idx="788">
                  <c:v>-9.2003358951271846E-3</c:v>
                </c:pt>
                <c:pt idx="789">
                  <c:v>-9.2005664972184369E-3</c:v>
                </c:pt>
                <c:pt idx="790">
                  <c:v>-9.2007964687179939E-3</c:v>
                </c:pt>
                <c:pt idx="791">
                  <c:v>-9.2010258122091002E-3</c:v>
                </c:pt>
                <c:pt idx="792">
                  <c:v>-9.2012545302604127E-3</c:v>
                </c:pt>
                <c:pt idx="793">
                  <c:v>-9.2014826254270994E-3</c:v>
                </c:pt>
                <c:pt idx="794">
                  <c:v>-9.2017101002502284E-3</c:v>
                </c:pt>
                <c:pt idx="795">
                  <c:v>-9.2019369572569031E-3</c:v>
                </c:pt>
                <c:pt idx="796">
                  <c:v>-9.2021631989608315E-3</c:v>
                </c:pt>
                <c:pt idx="797">
                  <c:v>-9.2023888278618144E-3</c:v>
                </c:pt>
                <c:pt idx="798">
                  <c:v>-9.2026138464463541E-3</c:v>
                </c:pt>
                <c:pt idx="799">
                  <c:v>-9.2028382571874359E-3</c:v>
                </c:pt>
                <c:pt idx="800">
                  <c:v>-9.2030620625445994E-3</c:v>
                </c:pt>
                <c:pt idx="801">
                  <c:v>-9.2032852649643424E-3</c:v>
                </c:pt>
                <c:pt idx="802">
                  <c:v>-9.203507866879717E-3</c:v>
                </c:pt>
                <c:pt idx="803">
                  <c:v>-9.2037298707110665E-3</c:v>
                </c:pt>
                <c:pt idx="804">
                  <c:v>-9.2039512788654083E-3</c:v>
                </c:pt>
                <c:pt idx="805">
                  <c:v>-9.204172093737013E-3</c:v>
                </c:pt>
                <c:pt idx="806">
                  <c:v>-9.2043923177073297E-3</c:v>
                </c:pt>
                <c:pt idx="807">
                  <c:v>-9.2046119531451406E-3</c:v>
                </c:pt>
                <c:pt idx="808">
                  <c:v>-9.2048310024064103E-3</c:v>
                </c:pt>
                <c:pt idx="809">
                  <c:v>-9.2050494678346789E-3</c:v>
                </c:pt>
                <c:pt idx="810">
                  <c:v>-9.2052673517609863E-3</c:v>
                </c:pt>
                <c:pt idx="811">
                  <c:v>-9.2054846565040333E-3</c:v>
                </c:pt>
                <c:pt idx="812">
                  <c:v>-9.2057013843699822E-3</c:v>
                </c:pt>
                <c:pt idx="813">
                  <c:v>-9.2059175376530897E-3</c:v>
                </c:pt>
                <c:pt idx="814">
                  <c:v>-9.2061331186353065E-3</c:v>
                </c:pt>
                <c:pt idx="815">
                  <c:v>-9.2063481295863864E-3</c:v>
                </c:pt>
                <c:pt idx="816">
                  <c:v>-9.2065625727643929E-3</c:v>
                </c:pt>
                <c:pt idx="817">
                  <c:v>-9.2067764504151599E-3</c:v>
                </c:pt>
                <c:pt idx="818">
                  <c:v>-9.2069897647729486E-3</c:v>
                </c:pt>
                <c:pt idx="819">
                  <c:v>-9.2072025180601515E-3</c:v>
                </c:pt>
                <c:pt idx="820">
                  <c:v>-9.2074147124874325E-3</c:v>
                </c:pt>
                <c:pt idx="821">
                  <c:v>-9.207626350253996E-3</c:v>
                </c:pt>
                <c:pt idx="822">
                  <c:v>-9.2078374335474323E-3</c:v>
                </c:pt>
                <c:pt idx="823">
                  <c:v>-9.2080479645438307E-3</c:v>
                </c:pt>
                <c:pt idx="824">
                  <c:v>-9.2082579454080809E-3</c:v>
                </c:pt>
                <c:pt idx="825">
                  <c:v>-9.2084673782935472E-3</c:v>
                </c:pt>
                <c:pt idx="826">
                  <c:v>-9.2086762653426271E-3</c:v>
                </c:pt>
                <c:pt idx="827">
                  <c:v>-9.2088846086863501E-3</c:v>
                </c:pt>
                <c:pt idx="828">
                  <c:v>-9.2090924104447445E-3</c:v>
                </c:pt>
                <c:pt idx="829">
                  <c:v>-9.2092996727268853E-3</c:v>
                </c:pt>
                <c:pt idx="830">
                  <c:v>-9.2095063976307921E-3</c:v>
                </c:pt>
                <c:pt idx="831">
                  <c:v>-9.2097125872437815E-3</c:v>
                </c:pt>
                <c:pt idx="832">
                  <c:v>-9.2099182436421092E-3</c:v>
                </c:pt>
                <c:pt idx="833">
                  <c:v>-9.2101233688917147E-3</c:v>
                </c:pt>
                <c:pt idx="834">
                  <c:v>-9.2103279650474369E-3</c:v>
                </c:pt>
                <c:pt idx="835">
                  <c:v>-9.2105320341538312E-3</c:v>
                </c:pt>
                <c:pt idx="836">
                  <c:v>-9.2107355782447848E-3</c:v>
                </c:pt>
                <c:pt idx="837">
                  <c:v>-9.2109385993437726E-3</c:v>
                </c:pt>
                <c:pt idx="838">
                  <c:v>-9.2111410994639726E-3</c:v>
                </c:pt>
                <c:pt idx="839">
                  <c:v>-9.2113430806081888E-3</c:v>
                </c:pt>
                <c:pt idx="840">
                  <c:v>-9.2115445447687634E-3</c:v>
                </c:pt>
                <c:pt idx="841">
                  <c:v>-9.2117454939282355E-3</c:v>
                </c:pt>
                <c:pt idx="842">
                  <c:v>-9.2119459300586681E-3</c:v>
                </c:pt>
                <c:pt idx="843">
                  <c:v>-9.2121458551223494E-3</c:v>
                </c:pt>
                <c:pt idx="844">
                  <c:v>-9.2123452710713948E-3</c:v>
                </c:pt>
                <c:pt idx="845">
                  <c:v>-9.2125441798480076E-3</c:v>
                </c:pt>
                <c:pt idx="846">
                  <c:v>-9.2127425833846439E-3</c:v>
                </c:pt>
                <c:pt idx="847">
                  <c:v>-9.2129404836037519E-3</c:v>
                </c:pt>
                <c:pt idx="848">
                  <c:v>-9.2131378824182961E-3</c:v>
                </c:pt>
                <c:pt idx="849">
                  <c:v>-9.2133347817313568E-3</c:v>
                </c:pt>
                <c:pt idx="850">
                  <c:v>-9.2135311834363864E-3</c:v>
                </c:pt>
                <c:pt idx="851">
                  <c:v>-9.2137270894174748E-3</c:v>
                </c:pt>
                <c:pt idx="852">
                  <c:v>-9.213922501549017E-3</c:v>
                </c:pt>
                <c:pt idx="853">
                  <c:v>-9.2141174216960504E-3</c:v>
                </c:pt>
                <c:pt idx="854">
                  <c:v>-9.2143118517142852E-3</c:v>
                </c:pt>
                <c:pt idx="855">
                  <c:v>-9.2145057934500015E-3</c:v>
                </c:pt>
                <c:pt idx="856">
                  <c:v>-9.2146992487401932E-3</c:v>
                </c:pt>
                <c:pt idx="857">
                  <c:v>-9.2148922194128704E-3</c:v>
                </c:pt>
                <c:pt idx="858">
                  <c:v>-9.2150847072866721E-3</c:v>
                </c:pt>
                <c:pt idx="859">
                  <c:v>-9.2152767141712583E-3</c:v>
                </c:pt>
                <c:pt idx="860">
                  <c:v>-9.2154682418671696E-3</c:v>
                </c:pt>
                <c:pt idx="861">
                  <c:v>-9.2156592921660736E-3</c:v>
                </c:pt>
                <c:pt idx="862">
                  <c:v>-9.2158498668506676E-3</c:v>
                </c:pt>
                <c:pt idx="863">
                  <c:v>-9.21603996769472E-3</c:v>
                </c:pt>
                <c:pt idx="864">
                  <c:v>-9.2162295964633434E-3</c:v>
                </c:pt>
                <c:pt idx="865">
                  <c:v>-9.2164187549128116E-3</c:v>
                </c:pt>
                <c:pt idx="866">
                  <c:v>-9.2166074447906209E-3</c:v>
                </c:pt>
                <c:pt idx="867">
                  <c:v>-9.2167956678357518E-3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5E-4627-9787-D97D824F5750}"/>
            </c:ext>
          </c:extLst>
        </c:ser>
        <c:ser>
          <c:idx val="8"/>
          <c:order val="2"/>
          <c:tx>
            <c:strRef>
              <c:f>'ArcTan y_z'!$E$1</c:f>
              <c:strCache>
                <c:ptCount val="1"/>
                <c:pt idx="0">
                  <c:v>-2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'ArcTan y_z'!$E$3:$E$870</c:f>
              <c:numCache>
                <c:formatCode>0.00E+00</c:formatCode>
                <c:ptCount val="868"/>
                <c:pt idx="0">
                  <c:v>8.5729289428632298E-6</c:v>
                </c:pt>
                <c:pt idx="1">
                  <c:v>1.6474432146531601E-5</c:v>
                </c:pt>
                <c:pt idx="2">
                  <c:v>2.6932485822403701E-5</c:v>
                </c:pt>
                <c:pt idx="3">
                  <c:v>4.3907080146779003E-5</c:v>
                </c:pt>
                <c:pt idx="4">
                  <c:v>7.1221506271072402E-5</c:v>
                </c:pt>
                <c:pt idx="5">
                  <c:v>1.06212371752025E-4</c:v>
                </c:pt>
                <c:pt idx="6">
                  <c:v>1.4888519891444901E-4</c:v>
                </c:pt>
                <c:pt idx="7">
                  <c:v>1.9924671228704999E-4</c:v>
                </c:pt>
                <c:pt idx="8">
                  <c:v>2.5730483360268702E-4</c:v>
                </c:pt>
                <c:pt idx="9">
                  <c:v>3.2306867587370301E-4</c:v>
                </c:pt>
                <c:pt idx="10">
                  <c:v>3.96548528679413E-4</c:v>
                </c:pt>
                <c:pt idx="11">
                  <c:v>4.7775579212092501E-4</c:v>
                </c:pt>
                <c:pt idx="12">
                  <c:v>5.6670292063979995E-4</c:v>
                </c:pt>
                <c:pt idx="13">
                  <c:v>6.6340340203232303E-4</c:v>
                </c:pt>
                <c:pt idx="14">
                  <c:v>7.6787173745123099E-4</c:v>
                </c:pt>
                <c:pt idx="15">
                  <c:v>8.8012340141492898E-4</c:v>
                </c:pt>
                <c:pt idx="16">
                  <c:v>1.0001747793682699E-3</c:v>
                </c:pt>
                <c:pt idx="17">
                  <c:v>1.1280431473169399E-3</c:v>
                </c:pt>
                <c:pt idx="18">
                  <c:v>1.2637466427271901E-3</c:v>
                </c:pt>
                <c:pt idx="19">
                  <c:v>1.40730410396419E-3</c:v>
                </c:pt>
                <c:pt idx="20">
                  <c:v>1.55873486835254E-3</c:v>
                </c:pt>
                <c:pt idx="21">
                  <c:v>1.71805888017556E-3</c:v>
                </c:pt>
                <c:pt idx="22">
                  <c:v>1.88529851897782E-3</c:v>
                </c:pt>
                <c:pt idx="23">
                  <c:v>2.0604815157681E-3</c:v>
                </c:pt>
                <c:pt idx="24">
                  <c:v>2.2436421271751902E-3</c:v>
                </c:pt>
                <c:pt idx="25">
                  <c:v>2.43482476402152E-3</c:v>
                </c:pt>
                <c:pt idx="26">
                  <c:v>2.6340866858571301E-3</c:v>
                </c:pt>
                <c:pt idx="27">
                  <c:v>2.8414966968308298E-3</c:v>
                </c:pt>
                <c:pt idx="28">
                  <c:v>3.05713256550424E-3</c:v>
                </c:pt>
                <c:pt idx="29">
                  <c:v>3.2810803003374901E-3</c:v>
                </c:pt>
                <c:pt idx="30">
                  <c:v>3.5134310040704601E-3</c:v>
                </c:pt>
                <c:pt idx="31">
                  <c:v>3.7542784132236998E-3</c:v>
                </c:pt>
                <c:pt idx="32">
                  <c:v>4.0037186099824099E-3</c:v>
                </c:pt>
                <c:pt idx="33">
                  <c:v>4.2618499113128601E-3</c:v>
                </c:pt>
                <c:pt idx="34">
                  <c:v>4.5287727752490597E-3</c:v>
                </c:pt>
                <c:pt idx="35">
                  <c:v>4.8045903163514798E-3</c:v>
                </c:pt>
                <c:pt idx="36">
                  <c:v>5.08940911970356E-3</c:v>
                </c:pt>
                <c:pt idx="37">
                  <c:v>5.38333881058836E-3</c:v>
                </c:pt>
                <c:pt idx="38">
                  <c:v>5.68649127560596E-3</c:v>
                </c:pt>
                <c:pt idx="39">
                  <c:v>5.9989797623237699E-3</c:v>
                </c:pt>
                <c:pt idx="40">
                  <c:v>6.3209180319511596E-3</c:v>
                </c:pt>
                <c:pt idx="41">
                  <c:v>6.6524195140745899E-3</c:v>
                </c:pt>
                <c:pt idx="42">
                  <c:v>6.9935976533558198E-3</c:v>
                </c:pt>
                <c:pt idx="43">
                  <c:v>7.3445665498002403E-3</c:v>
                </c:pt>
                <c:pt idx="44">
                  <c:v>7.70544168507692E-3</c:v>
                </c:pt>
                <c:pt idx="45">
                  <c:v>8.0763399711447394E-3</c:v>
                </c:pt>
                <c:pt idx="46">
                  <c:v>8.4573794574950394E-3</c:v>
                </c:pt>
                <c:pt idx="47">
                  <c:v>8.8486790536913794E-3</c:v>
                </c:pt>
                <c:pt idx="48">
                  <c:v>9.2503570010071395E-3</c:v>
                </c:pt>
                <c:pt idx="49">
                  <c:v>9.66252725885609E-3</c:v>
                </c:pt>
                <c:pt idx="50">
                  <c:v>1.00852957492885E-2</c:v>
                </c:pt>
                <c:pt idx="51">
                  <c:v>1.05187597428967E-2</c:v>
                </c:pt>
                <c:pt idx="52">
                  <c:v>1.09630080110826E-2</c:v>
                </c:pt>
                <c:pt idx="53">
                  <c:v>1.1418120914045E-2</c:v>
                </c:pt>
                <c:pt idx="54">
                  <c:v>1.1884170100054299E-2</c:v>
                </c:pt>
                <c:pt idx="55">
                  <c:v>1.23612195184241E-2</c:v>
                </c:pt>
                <c:pt idx="56">
                  <c:v>1.28493252455073E-2</c:v>
                </c:pt>
                <c:pt idx="57">
                  <c:v>1.3348534964059E-2</c:v>
                </c:pt>
                <c:pt idx="58">
                  <c:v>1.3858888291457001E-2</c:v>
                </c:pt>
                <c:pt idx="59">
                  <c:v>1.43804179408045E-2</c:v>
                </c:pt>
                <c:pt idx="60">
                  <c:v>1.4913150124290901E-2</c:v>
                </c:pt>
                <c:pt idx="61">
                  <c:v>1.5457104577843101E-2</c:v>
                </c:pt>
                <c:pt idx="62">
                  <c:v>1.60122939485852E-2</c:v>
                </c:pt>
                <c:pt idx="63">
                  <c:v>1.6578720797867701E-2</c:v>
                </c:pt>
                <c:pt idx="64">
                  <c:v>1.7156375814434299E-2</c:v>
                </c:pt>
                <c:pt idx="65">
                  <c:v>1.7745238511614501E-2</c:v>
                </c:pt>
                <c:pt idx="66">
                  <c:v>1.83452774703072E-2</c:v>
                </c:pt>
                <c:pt idx="67">
                  <c:v>1.89564509422669E-2</c:v>
                </c:pt>
                <c:pt idx="68">
                  <c:v>1.95787104078461E-2</c:v>
                </c:pt>
                <c:pt idx="69">
                  <c:v>2.0212004241415699E-2</c:v>
                </c:pt>
                <c:pt idx="70">
                  <c:v>2.0856276242121899E-2</c:v>
                </c:pt>
                <c:pt idx="71">
                  <c:v>2.1511461099651599E-2</c:v>
                </c:pt>
                <c:pt idx="72">
                  <c:v>2.2177482422396401E-2</c:v>
                </c:pt>
                <c:pt idx="73">
                  <c:v>2.2854253217645299E-2</c:v>
                </c:pt>
                <c:pt idx="74">
                  <c:v>2.3541676769633799E-2</c:v>
                </c:pt>
                <c:pt idx="75">
                  <c:v>2.4239649639860899E-2</c:v>
                </c:pt>
                <c:pt idx="76">
                  <c:v>2.4948066652928501E-2</c:v>
                </c:pt>
                <c:pt idx="77">
                  <c:v>2.5666823189020801E-2</c:v>
                </c:pt>
                <c:pt idx="78">
                  <c:v>2.6395814796697999E-2</c:v>
                </c:pt>
                <c:pt idx="79">
                  <c:v>2.7134936230727699E-2</c:v>
                </c:pt>
                <c:pt idx="80">
                  <c:v>2.7884079429253798E-2</c:v>
                </c:pt>
                <c:pt idx="81">
                  <c:v>2.8643131295980201E-2</c:v>
                </c:pt>
                <c:pt idx="82">
                  <c:v>2.94119730760855E-2</c:v>
                </c:pt>
                <c:pt idx="83">
                  <c:v>3.01904805407327E-2</c:v>
                </c:pt>
                <c:pt idx="84">
                  <c:v>3.0978524801566602E-2</c:v>
                </c:pt>
                <c:pt idx="85">
                  <c:v>3.1775974483849903E-2</c:v>
                </c:pt>
                <c:pt idx="86">
                  <c:v>3.2582698365634502E-2</c:v>
                </c:pt>
                <c:pt idx="87">
                  <c:v>3.3398566279592201E-2</c:v>
                </c:pt>
                <c:pt idx="88">
                  <c:v>3.4223448981179502E-2</c:v>
                </c:pt>
                <c:pt idx="89">
                  <c:v>3.5057217563661897E-2</c:v>
                </c:pt>
                <c:pt idx="90">
                  <c:v>3.5899743860350199E-2</c:v>
                </c:pt>
                <c:pt idx="91">
                  <c:v>3.6750900736016598E-2</c:v>
                </c:pt>
                <c:pt idx="92">
                  <c:v>3.7610562097180597E-2</c:v>
                </c:pt>
                <c:pt idx="93">
                  <c:v>3.8478603171196502E-2</c:v>
                </c:pt>
                <c:pt idx="94">
                  <c:v>3.9354900639967799E-2</c:v>
                </c:pt>
                <c:pt idx="95">
                  <c:v>4.02393320762311E-2</c:v>
                </c:pt>
                <c:pt idx="96">
                  <c:v>4.1131775568267102E-2</c:v>
                </c:pt>
                <c:pt idx="97">
                  <c:v>4.2032109758590001E-2</c:v>
                </c:pt>
                <c:pt idx="98">
                  <c:v>4.2940213952463002E-2</c:v>
                </c:pt>
                <c:pt idx="99">
                  <c:v>4.38559679677923E-2</c:v>
                </c:pt>
                <c:pt idx="100">
                  <c:v>4.4779250704909103E-2</c:v>
                </c:pt>
                <c:pt idx="101">
                  <c:v>4.5709938095790902E-2</c:v>
                </c:pt>
                <c:pt idx="102">
                  <c:v>4.6647898783808199E-2</c:v>
                </c:pt>
                <c:pt idx="103">
                  <c:v>4.75929925547341E-2</c:v>
                </c:pt>
                <c:pt idx="104">
                  <c:v>4.8545071669136797E-2</c:v>
                </c:pt>
                <c:pt idx="105">
                  <c:v>4.9503984600043703E-2</c:v>
                </c:pt>
                <c:pt idx="106">
                  <c:v>5.0469576167106497E-2</c:v>
                </c:pt>
                <c:pt idx="107">
                  <c:v>5.1441682491351601E-2</c:v>
                </c:pt>
                <c:pt idx="108">
                  <c:v>5.2420126214658101E-2</c:v>
                </c:pt>
                <c:pt idx="109">
                  <c:v>5.3404714606743703E-2</c:v>
                </c:pt>
                <c:pt idx="110">
                  <c:v>5.4395231355841199E-2</c:v>
                </c:pt>
                <c:pt idx="111">
                  <c:v>5.5391426629107801E-2</c:v>
                </c:pt>
                <c:pt idx="112">
                  <c:v>5.6393020404135102E-2</c:v>
                </c:pt>
                <c:pt idx="113">
                  <c:v>5.7399701225990002E-2</c:v>
                </c:pt>
                <c:pt idx="114">
                  <c:v>5.8411122820026799E-2</c:v>
                </c:pt>
                <c:pt idx="115">
                  <c:v>5.9426906100433698E-2</c:v>
                </c:pt>
                <c:pt idx="116">
                  <c:v>6.0446647227069002E-2</c:v>
                </c:pt>
                <c:pt idx="117">
                  <c:v>6.1469925241286097E-2</c:v>
                </c:pt>
                <c:pt idx="118">
                  <c:v>6.2496313367876803E-2</c:v>
                </c:pt>
                <c:pt idx="119">
                  <c:v>6.3525389007575497E-2</c:v>
                </c:pt>
                <c:pt idx="120">
                  <c:v>6.4556747667403297E-2</c:v>
                </c:pt>
                <c:pt idx="121">
                  <c:v>6.5590013836633695E-2</c:v>
                </c:pt>
                <c:pt idx="122">
                  <c:v>6.6624852927269496E-2</c:v>
                </c:pt>
                <c:pt idx="123">
                  <c:v>6.7660975938402104E-2</c:v>
                </c:pt>
                <c:pt idx="124">
                  <c:v>6.8698138064858305E-2</c:v>
                </c:pt>
                <c:pt idx="125">
                  <c:v>6.97361353198446E-2</c:v>
                </c:pt>
                <c:pt idx="126">
                  <c:v>7.07748006442738E-2</c:v>
                </c:pt>
                <c:pt idx="127">
                  <c:v>7.1813996323762494E-2</c:v>
                </c:pt>
                <c:pt idx="128">
                  <c:v>7.2853612790346606E-2</c:v>
                </c:pt>
                <c:pt idx="129">
                  <c:v>7.3893565723040899E-2</c:v>
                </c:pt>
                <c:pt idx="130">
                  <c:v>7.4933789799667597E-2</c:v>
                </c:pt>
                <c:pt idx="131">
                  <c:v>7.5974236793579203E-2</c:v>
                </c:pt>
                <c:pt idx="132">
                  <c:v>7.7014870742573793E-2</c:v>
                </c:pt>
                <c:pt idx="133">
                  <c:v>7.8055661012601502E-2</c:v>
                </c:pt>
                <c:pt idx="134">
                  <c:v>7.9096581094887805E-2</c:v>
                </c:pt>
                <c:pt idx="135">
                  <c:v>8.0137608416214007E-2</c:v>
                </c:pt>
                <c:pt idx="136">
                  <c:v>8.1178723954700396E-2</c:v>
                </c:pt>
                <c:pt idx="137">
                  <c:v>8.2219911764545406E-2</c:v>
                </c:pt>
                <c:pt idx="138">
                  <c:v>8.3261158741616201E-2</c:v>
                </c:pt>
                <c:pt idx="139">
                  <c:v>8.4302454566744303E-2</c:v>
                </c:pt>
                <c:pt idx="140">
                  <c:v>8.5343791368859501E-2</c:v>
                </c:pt>
                <c:pt idx="141">
                  <c:v>8.6385162545326702E-2</c:v>
                </c:pt>
                <c:pt idx="142">
                  <c:v>8.7426562241509395E-2</c:v>
                </c:pt>
                <c:pt idx="143">
                  <c:v>8.8467985338516394E-2</c:v>
                </c:pt>
                <c:pt idx="144">
                  <c:v>8.9509427568827002E-2</c:v>
                </c:pt>
                <c:pt idx="145">
                  <c:v>9.0550885654873806E-2</c:v>
                </c:pt>
                <c:pt idx="146">
                  <c:v>9.1592357210266206E-2</c:v>
                </c:pt>
                <c:pt idx="147">
                  <c:v>9.2633840284187002E-2</c:v>
                </c:pt>
                <c:pt idx="148">
                  <c:v>9.3675333139313796E-2</c:v>
                </c:pt>
                <c:pt idx="149">
                  <c:v>9.4716834350651799E-2</c:v>
                </c:pt>
                <c:pt idx="150">
                  <c:v>9.5758342813704198E-2</c:v>
                </c:pt>
                <c:pt idx="151">
                  <c:v>9.6799857739838097E-2</c:v>
                </c:pt>
                <c:pt idx="152">
                  <c:v>9.7841378695452896E-2</c:v>
                </c:pt>
                <c:pt idx="153">
                  <c:v>9.8882905565421897E-2</c:v>
                </c:pt>
                <c:pt idx="154">
                  <c:v>9.9924438362151993E-2</c:v>
                </c:pt>
                <c:pt idx="155">
                  <c:v>0.100965977120832</c:v>
                </c:pt>
                <c:pt idx="156">
                  <c:v>0.10200752188263</c:v>
                </c:pt>
                <c:pt idx="157">
                  <c:v>0.103049072682002</c:v>
                </c:pt>
                <c:pt idx="158">
                  <c:v>0.104090629555623</c:v>
                </c:pt>
                <c:pt idx="159">
                  <c:v>0.105132192573254</c:v>
                </c:pt>
                <c:pt idx="160">
                  <c:v>0.10617376184741301</c:v>
                </c:pt>
                <c:pt idx="161">
                  <c:v>0.10721533753446499</c:v>
                </c:pt>
                <c:pt idx="162">
                  <c:v>0.108256919836983</c:v>
                </c:pt>
                <c:pt idx="163">
                  <c:v>0.109298508982399</c:v>
                </c:pt>
                <c:pt idx="164">
                  <c:v>0.110340105186212</c:v>
                </c:pt>
                <c:pt idx="165">
                  <c:v>0.111381708643742</c:v>
                </c:pt>
                <c:pt idx="166">
                  <c:v>0.112423319531188</c:v>
                </c:pt>
                <c:pt idx="167">
                  <c:v>0.113464937999813</c:v>
                </c:pt>
                <c:pt idx="168">
                  <c:v>0.11450656417270701</c:v>
                </c:pt>
                <c:pt idx="169">
                  <c:v>0.115548198152696</c:v>
                </c:pt>
                <c:pt idx="170">
                  <c:v>0.116589840027105</c:v>
                </c:pt>
                <c:pt idx="171">
                  <c:v>0.11763148985409499</c:v>
                </c:pt>
                <c:pt idx="172">
                  <c:v>0.11867314765498201</c:v>
                </c:pt>
                <c:pt idx="173">
                  <c:v>0.119714813413602</c:v>
                </c:pt>
                <c:pt idx="174">
                  <c:v>0.120756487060716</c:v>
                </c:pt>
                <c:pt idx="175">
                  <c:v>0.121798168467129</c:v>
                </c:pt>
                <c:pt idx="176">
                  <c:v>0.1228398574584</c:v>
                </c:pt>
                <c:pt idx="177">
                  <c:v>0.123881553832321</c:v>
                </c:pt>
                <c:pt idx="178">
                  <c:v>0.124923257370886</c:v>
                </c:pt>
                <c:pt idx="179">
                  <c:v>0.12596496785338401</c:v>
                </c:pt>
                <c:pt idx="180">
                  <c:v>0.12700668505320201</c:v>
                </c:pt>
                <c:pt idx="181">
                  <c:v>0.128048408730946</c:v>
                </c:pt>
                <c:pt idx="182">
                  <c:v>0.12909013863305199</c:v>
                </c:pt>
                <c:pt idx="183">
                  <c:v>0.13013187449083599</c:v>
                </c:pt>
                <c:pt idx="184">
                  <c:v>0.13117361602165301</c:v>
                </c:pt>
                <c:pt idx="185">
                  <c:v>0.13221536293809399</c:v>
                </c:pt>
                <c:pt idx="186">
                  <c:v>0.133257114950351</c:v>
                </c:pt>
                <c:pt idx="187">
                  <c:v>0.13429887145404401</c:v>
                </c:pt>
                <c:pt idx="188">
                  <c:v>0.135340631415337</c:v>
                </c:pt>
                <c:pt idx="189">
                  <c:v>0.13638239381543599</c:v>
                </c:pt>
                <c:pt idx="190">
                  <c:v>0.13742415769063701</c:v>
                </c:pt>
                <c:pt idx="191">
                  <c:v>0.13846592213834499</c:v>
                </c:pt>
                <c:pt idx="192">
                  <c:v>0.139507686629643</c:v>
                </c:pt>
                <c:pt idx="193">
                  <c:v>0.140549451120939</c:v>
                </c:pt>
                <c:pt idx="194">
                  <c:v>0.141591215612237</c:v>
                </c:pt>
                <c:pt idx="195">
                  <c:v>0.14263298010353401</c:v>
                </c:pt>
                <c:pt idx="196">
                  <c:v>0.14367474459483001</c:v>
                </c:pt>
                <c:pt idx="197">
                  <c:v>0.14471650908612699</c:v>
                </c:pt>
                <c:pt idx="198">
                  <c:v>0.14575827357742399</c:v>
                </c:pt>
                <c:pt idx="199">
                  <c:v>0.14680003806872199</c:v>
                </c:pt>
                <c:pt idx="200">
                  <c:v>0.147841802560019</c:v>
                </c:pt>
                <c:pt idx="201">
                  <c:v>0.148883567051316</c:v>
                </c:pt>
                <c:pt idx="202">
                  <c:v>0.14992533154261301</c:v>
                </c:pt>
                <c:pt idx="203">
                  <c:v>0.15096709603391001</c:v>
                </c:pt>
                <c:pt idx="204">
                  <c:v>0.15200886052520701</c:v>
                </c:pt>
                <c:pt idx="205">
                  <c:v>0.15305062501650399</c:v>
                </c:pt>
                <c:pt idx="206">
                  <c:v>0.15409238950780099</c:v>
                </c:pt>
                <c:pt idx="207">
                  <c:v>0.155134153999098</c:v>
                </c:pt>
                <c:pt idx="208">
                  <c:v>0.156175918490395</c:v>
                </c:pt>
                <c:pt idx="209">
                  <c:v>0.157217682981692</c:v>
                </c:pt>
                <c:pt idx="210">
                  <c:v>0.15825944747298901</c:v>
                </c:pt>
                <c:pt idx="211">
                  <c:v>0.15930121196428601</c:v>
                </c:pt>
                <c:pt idx="212">
                  <c:v>0.16034297645558299</c:v>
                </c:pt>
                <c:pt idx="213">
                  <c:v>0.16138474094687999</c:v>
                </c:pt>
                <c:pt idx="214">
                  <c:v>0.16242650543817699</c:v>
                </c:pt>
                <c:pt idx="215">
                  <c:v>0.163468269929474</c:v>
                </c:pt>
                <c:pt idx="216">
                  <c:v>0.164510034420771</c:v>
                </c:pt>
                <c:pt idx="217">
                  <c:v>0.165551798912068</c:v>
                </c:pt>
                <c:pt idx="218">
                  <c:v>0.16659356340336501</c:v>
                </c:pt>
                <c:pt idx="219">
                  <c:v>0.16763532789466201</c:v>
                </c:pt>
                <c:pt idx="220">
                  <c:v>0.16867709238595799</c:v>
                </c:pt>
                <c:pt idx="221">
                  <c:v>0.16971885687725599</c:v>
                </c:pt>
                <c:pt idx="222">
                  <c:v>0.170760621368553</c:v>
                </c:pt>
                <c:pt idx="223">
                  <c:v>0.17180238585985</c:v>
                </c:pt>
                <c:pt idx="224">
                  <c:v>0.172844150351147</c:v>
                </c:pt>
                <c:pt idx="225">
                  <c:v>0.17388591484244401</c:v>
                </c:pt>
                <c:pt idx="226">
                  <c:v>0.17492767933374101</c:v>
                </c:pt>
                <c:pt idx="227">
                  <c:v>0.17596944382503901</c:v>
                </c:pt>
                <c:pt idx="228">
                  <c:v>0.17701120831633499</c:v>
                </c:pt>
                <c:pt idx="229">
                  <c:v>0.17805297280763199</c:v>
                </c:pt>
                <c:pt idx="230">
                  <c:v>0.179094737298929</c:v>
                </c:pt>
                <c:pt idx="231">
                  <c:v>0.180136501790226</c:v>
                </c:pt>
                <c:pt idx="232">
                  <c:v>0.181178266281523</c:v>
                </c:pt>
                <c:pt idx="233">
                  <c:v>0.18222003077282001</c:v>
                </c:pt>
                <c:pt idx="234">
                  <c:v>0.18326179526411701</c:v>
                </c:pt>
                <c:pt idx="235">
                  <c:v>0.18430355975541399</c:v>
                </c:pt>
                <c:pt idx="236">
                  <c:v>0.18534532424671099</c:v>
                </c:pt>
                <c:pt idx="237">
                  <c:v>0.18638708873800799</c:v>
                </c:pt>
                <c:pt idx="238">
                  <c:v>0.187428853229306</c:v>
                </c:pt>
                <c:pt idx="239">
                  <c:v>0.188470617720602</c:v>
                </c:pt>
                <c:pt idx="240">
                  <c:v>0.18951238221189901</c:v>
                </c:pt>
                <c:pt idx="241">
                  <c:v>0.19055414670319601</c:v>
                </c:pt>
                <c:pt idx="242">
                  <c:v>0.19159591119449301</c:v>
                </c:pt>
                <c:pt idx="243">
                  <c:v>0.19263767568579099</c:v>
                </c:pt>
                <c:pt idx="244">
                  <c:v>0.19367944017708699</c:v>
                </c:pt>
                <c:pt idx="245">
                  <c:v>0.194721204668384</c:v>
                </c:pt>
                <c:pt idx="246">
                  <c:v>0.195762969159682</c:v>
                </c:pt>
                <c:pt idx="247">
                  <c:v>0.196804733650979</c:v>
                </c:pt>
                <c:pt idx="248">
                  <c:v>0.19784649814227501</c:v>
                </c:pt>
                <c:pt idx="249">
                  <c:v>0.19888826263357201</c:v>
                </c:pt>
                <c:pt idx="250">
                  <c:v>0.19993002712487001</c:v>
                </c:pt>
                <c:pt idx="251">
                  <c:v>0.20097179161616699</c:v>
                </c:pt>
                <c:pt idx="252">
                  <c:v>0.20201355610746299</c:v>
                </c:pt>
                <c:pt idx="253">
                  <c:v>0.203055320598761</c:v>
                </c:pt>
                <c:pt idx="254">
                  <c:v>0.204097085090058</c:v>
                </c:pt>
                <c:pt idx="255">
                  <c:v>0.205138849581354</c:v>
                </c:pt>
                <c:pt idx="256">
                  <c:v>0.20618061407265201</c:v>
                </c:pt>
                <c:pt idx="257">
                  <c:v>0.20722237856394901</c:v>
                </c:pt>
                <c:pt idx="258">
                  <c:v>0.20826414305524499</c:v>
                </c:pt>
                <c:pt idx="259">
                  <c:v>0.20930590754654299</c:v>
                </c:pt>
                <c:pt idx="260">
                  <c:v>0.21034767203783999</c:v>
                </c:pt>
                <c:pt idx="261">
                  <c:v>0.211389436529137</c:v>
                </c:pt>
                <c:pt idx="262">
                  <c:v>0.212431201020434</c:v>
                </c:pt>
                <c:pt idx="263">
                  <c:v>0.21347296551173101</c:v>
                </c:pt>
                <c:pt idx="264">
                  <c:v>0.21451473000302801</c:v>
                </c:pt>
                <c:pt idx="265">
                  <c:v>0.21555649449432501</c:v>
                </c:pt>
                <c:pt idx="266">
                  <c:v>0.21659825898562099</c:v>
                </c:pt>
                <c:pt idx="267">
                  <c:v>0.21764002347691899</c:v>
                </c:pt>
                <c:pt idx="268">
                  <c:v>0.218681787968216</c:v>
                </c:pt>
                <c:pt idx="269">
                  <c:v>0.219723552459513</c:v>
                </c:pt>
                <c:pt idx="270">
                  <c:v>0.22076531695081</c:v>
                </c:pt>
                <c:pt idx="271">
                  <c:v>0.22180708144210701</c:v>
                </c:pt>
                <c:pt idx="272">
                  <c:v>0.22284884593340401</c:v>
                </c:pt>
                <c:pt idx="273">
                  <c:v>0.22389061042470099</c:v>
                </c:pt>
                <c:pt idx="274">
                  <c:v>0.22493237491599799</c:v>
                </c:pt>
                <c:pt idx="275">
                  <c:v>0.22597413940729499</c:v>
                </c:pt>
                <c:pt idx="276">
                  <c:v>0.227015903898592</c:v>
                </c:pt>
                <c:pt idx="277">
                  <c:v>0.228057668389889</c:v>
                </c:pt>
                <c:pt idx="278">
                  <c:v>0.229099432881187</c:v>
                </c:pt>
                <c:pt idx="279">
                  <c:v>0.23014119737248301</c:v>
                </c:pt>
                <c:pt idx="280">
                  <c:v>0.23118296186378001</c:v>
                </c:pt>
                <c:pt idx="281">
                  <c:v>0.23222472635507699</c:v>
                </c:pt>
                <c:pt idx="282">
                  <c:v>0.23326649084637399</c:v>
                </c:pt>
                <c:pt idx="283">
                  <c:v>0.234308255337671</c:v>
                </c:pt>
                <c:pt idx="284">
                  <c:v>0.235350019828969</c:v>
                </c:pt>
                <c:pt idx="285">
                  <c:v>0.236391784320265</c:v>
                </c:pt>
                <c:pt idx="286">
                  <c:v>0.23743354881156301</c:v>
                </c:pt>
                <c:pt idx="287">
                  <c:v>0.23847531330285901</c:v>
                </c:pt>
                <c:pt idx="288">
                  <c:v>0.23951707779415601</c:v>
                </c:pt>
                <c:pt idx="289">
                  <c:v>0.24055884228545299</c:v>
                </c:pt>
                <c:pt idx="290">
                  <c:v>0.24160060677674999</c:v>
                </c:pt>
                <c:pt idx="291">
                  <c:v>0.242642371268047</c:v>
                </c:pt>
                <c:pt idx="292">
                  <c:v>0.243684135759344</c:v>
                </c:pt>
                <c:pt idx="293">
                  <c:v>0.244725900250642</c:v>
                </c:pt>
                <c:pt idx="294">
                  <c:v>0.24576766474193801</c:v>
                </c:pt>
                <c:pt idx="295">
                  <c:v>0.24680942923323501</c:v>
                </c:pt>
                <c:pt idx="296">
                  <c:v>0.24785119372453299</c:v>
                </c:pt>
                <c:pt idx="297">
                  <c:v>0.24889295821582899</c:v>
                </c:pt>
                <c:pt idx="298">
                  <c:v>0.24993472270712599</c:v>
                </c:pt>
                <c:pt idx="299">
                  <c:v>0.25097648719842403</c:v>
                </c:pt>
                <c:pt idx="300">
                  <c:v>0.25201825168971997</c:v>
                </c:pt>
                <c:pt idx="301">
                  <c:v>0.25306001618101798</c:v>
                </c:pt>
                <c:pt idx="302">
                  <c:v>0.25410178067231498</c:v>
                </c:pt>
                <c:pt idx="303">
                  <c:v>0.25514354516361099</c:v>
                </c:pt>
                <c:pt idx="304">
                  <c:v>0.25618530965490799</c:v>
                </c:pt>
                <c:pt idx="305">
                  <c:v>0.25722707414620499</c:v>
                </c:pt>
                <c:pt idx="306">
                  <c:v>0.258268838637503</c:v>
                </c:pt>
                <c:pt idx="307">
                  <c:v>0.259310603128799</c:v>
                </c:pt>
                <c:pt idx="308">
                  <c:v>0.260352367620097</c:v>
                </c:pt>
                <c:pt idx="309">
                  <c:v>0.26139413211139401</c:v>
                </c:pt>
                <c:pt idx="310">
                  <c:v>0.26243589660269101</c:v>
                </c:pt>
                <c:pt idx="311">
                  <c:v>0.26347766109398701</c:v>
                </c:pt>
                <c:pt idx="312">
                  <c:v>0.26451942558528502</c:v>
                </c:pt>
                <c:pt idx="313">
                  <c:v>0.26556119007658202</c:v>
                </c:pt>
                <c:pt idx="314">
                  <c:v>0.26660295456787803</c:v>
                </c:pt>
                <c:pt idx="315">
                  <c:v>0.26764471905917597</c:v>
                </c:pt>
                <c:pt idx="316">
                  <c:v>0.26868648355047298</c:v>
                </c:pt>
                <c:pt idx="317">
                  <c:v>0.26972824804177098</c:v>
                </c:pt>
                <c:pt idx="318">
                  <c:v>0.27077001253306698</c:v>
                </c:pt>
                <c:pt idx="319">
                  <c:v>0.27181177702436399</c:v>
                </c:pt>
                <c:pt idx="320">
                  <c:v>0.27285354151566099</c:v>
                </c:pt>
                <c:pt idx="321">
                  <c:v>0.27389530600695799</c:v>
                </c:pt>
                <c:pt idx="322">
                  <c:v>0.274937070498255</c:v>
                </c:pt>
                <c:pt idx="323">
                  <c:v>0.275978834989552</c:v>
                </c:pt>
                <c:pt idx="324">
                  <c:v>0.27702059948084901</c:v>
                </c:pt>
                <c:pt idx="325">
                  <c:v>0.27806236397214701</c:v>
                </c:pt>
                <c:pt idx="326">
                  <c:v>0.27910412846344301</c:v>
                </c:pt>
                <c:pt idx="327">
                  <c:v>0.28014589295474002</c:v>
                </c:pt>
                <c:pt idx="328">
                  <c:v>0.28118765744603702</c:v>
                </c:pt>
                <c:pt idx="329">
                  <c:v>0.28222942193733402</c:v>
                </c:pt>
                <c:pt idx="330">
                  <c:v>0.28327118642863203</c:v>
                </c:pt>
                <c:pt idx="331">
                  <c:v>0.28431295091992798</c:v>
                </c:pt>
                <c:pt idx="332">
                  <c:v>0.28535471541122498</c:v>
                </c:pt>
                <c:pt idx="333">
                  <c:v>0.28639647990252298</c:v>
                </c:pt>
                <c:pt idx="334">
                  <c:v>0.28743824439381899</c:v>
                </c:pt>
                <c:pt idx="335">
                  <c:v>0.28848000888511599</c:v>
                </c:pt>
                <c:pt idx="336">
                  <c:v>0.28952177337641299</c:v>
                </c:pt>
                <c:pt idx="337">
                  <c:v>0.29056353786771</c:v>
                </c:pt>
                <c:pt idx="338">
                  <c:v>0.291605302359007</c:v>
                </c:pt>
                <c:pt idx="339">
                  <c:v>0.29264706685030401</c:v>
                </c:pt>
                <c:pt idx="340">
                  <c:v>0.29368883134160201</c:v>
                </c:pt>
                <c:pt idx="341">
                  <c:v>0.29473059583289801</c:v>
                </c:pt>
                <c:pt idx="342">
                  <c:v>0.29577236032419502</c:v>
                </c:pt>
                <c:pt idx="343">
                  <c:v>0.29681412481549202</c:v>
                </c:pt>
                <c:pt idx="344">
                  <c:v>0.29785588930678902</c:v>
                </c:pt>
                <c:pt idx="345">
                  <c:v>0.29889765379808703</c:v>
                </c:pt>
                <c:pt idx="346">
                  <c:v>0.29993941828938397</c:v>
                </c:pt>
                <c:pt idx="347">
                  <c:v>0.30098118278067998</c:v>
                </c:pt>
                <c:pt idx="348">
                  <c:v>0.30202294727197798</c:v>
                </c:pt>
                <c:pt idx="349">
                  <c:v>0.30306471176327499</c:v>
                </c:pt>
                <c:pt idx="350">
                  <c:v>0.30410647625457199</c:v>
                </c:pt>
                <c:pt idx="351">
                  <c:v>0.30514824074586799</c:v>
                </c:pt>
                <c:pt idx="352">
                  <c:v>0.306190005237165</c:v>
                </c:pt>
                <c:pt idx="353">
                  <c:v>0.307231769728463</c:v>
                </c:pt>
                <c:pt idx="354">
                  <c:v>0.308273534219759</c:v>
                </c:pt>
                <c:pt idx="355">
                  <c:v>0.30931529871105701</c:v>
                </c:pt>
                <c:pt idx="356">
                  <c:v>0.31035706320235401</c:v>
                </c:pt>
                <c:pt idx="357">
                  <c:v>0.31139882769365101</c:v>
                </c:pt>
                <c:pt idx="358">
                  <c:v>0.31244059218494802</c:v>
                </c:pt>
                <c:pt idx="359">
                  <c:v>0.31348235667624502</c:v>
                </c:pt>
                <c:pt idx="360">
                  <c:v>0.31452412116754103</c:v>
                </c:pt>
                <c:pt idx="361">
                  <c:v>0.31556588565883897</c:v>
                </c:pt>
                <c:pt idx="362">
                  <c:v>0.31660765015013598</c:v>
                </c:pt>
                <c:pt idx="363">
                  <c:v>0.31764941464143198</c:v>
                </c:pt>
                <c:pt idx="364">
                  <c:v>0.31869117913272899</c:v>
                </c:pt>
                <c:pt idx="365">
                  <c:v>0.31973294362402699</c:v>
                </c:pt>
                <c:pt idx="366">
                  <c:v>0.32077470811532399</c:v>
                </c:pt>
                <c:pt idx="367">
                  <c:v>0.321816472606621</c:v>
                </c:pt>
                <c:pt idx="368">
                  <c:v>0.322858237097918</c:v>
                </c:pt>
                <c:pt idx="369">
                  <c:v>0.323900001589215</c:v>
                </c:pt>
                <c:pt idx="370">
                  <c:v>0.32494176608051201</c:v>
                </c:pt>
                <c:pt idx="371">
                  <c:v>0.32598353057180901</c:v>
                </c:pt>
                <c:pt idx="372">
                  <c:v>0.32702529506310601</c:v>
                </c:pt>
                <c:pt idx="373">
                  <c:v>0.32806705955440302</c:v>
                </c:pt>
                <c:pt idx="374">
                  <c:v>0.32910882404570002</c:v>
                </c:pt>
                <c:pt idx="375">
                  <c:v>0.33015058853699703</c:v>
                </c:pt>
                <c:pt idx="376">
                  <c:v>0.33119235302829397</c:v>
                </c:pt>
                <c:pt idx="377">
                  <c:v>0.33223411751959098</c:v>
                </c:pt>
                <c:pt idx="378">
                  <c:v>0.33327588201088798</c:v>
                </c:pt>
                <c:pt idx="379">
                  <c:v>0.33431764650218498</c:v>
                </c:pt>
                <c:pt idx="380">
                  <c:v>0.33535941099348199</c:v>
                </c:pt>
                <c:pt idx="381">
                  <c:v>0.33640117548477799</c:v>
                </c:pt>
                <c:pt idx="382">
                  <c:v>0.337442939976076</c:v>
                </c:pt>
                <c:pt idx="383">
                  <c:v>0.338484704467372</c:v>
                </c:pt>
                <c:pt idx="384">
                  <c:v>0.339526468958669</c:v>
                </c:pt>
                <c:pt idx="385">
                  <c:v>0.34056823344996601</c:v>
                </c:pt>
                <c:pt idx="386">
                  <c:v>0.34160999794126301</c:v>
                </c:pt>
                <c:pt idx="387">
                  <c:v>0.34265176243256101</c:v>
                </c:pt>
                <c:pt idx="388">
                  <c:v>0.34369352692385802</c:v>
                </c:pt>
                <c:pt idx="389">
                  <c:v>0.34473529141515502</c:v>
                </c:pt>
                <c:pt idx="390">
                  <c:v>0.34577705590645103</c:v>
                </c:pt>
                <c:pt idx="391">
                  <c:v>0.34681882039774797</c:v>
                </c:pt>
                <c:pt idx="392">
                  <c:v>0.34786058488904498</c:v>
                </c:pt>
                <c:pt idx="393">
                  <c:v>0.34890234938034298</c:v>
                </c:pt>
                <c:pt idx="394">
                  <c:v>0.34994411387163898</c:v>
                </c:pt>
                <c:pt idx="395">
                  <c:v>0.35098587836293599</c:v>
                </c:pt>
                <c:pt idx="396">
                  <c:v>0.35202764285423499</c:v>
                </c:pt>
                <c:pt idx="397">
                  <c:v>0.35306940734553099</c:v>
                </c:pt>
                <c:pt idx="398">
                  <c:v>0.354111171836827</c:v>
                </c:pt>
                <c:pt idx="399">
                  <c:v>0.355152936328126</c:v>
                </c:pt>
                <c:pt idx="400">
                  <c:v>0.35619470081942201</c:v>
                </c:pt>
                <c:pt idx="401">
                  <c:v>0.35723646531071901</c:v>
                </c:pt>
                <c:pt idx="402">
                  <c:v>0.35827822980201601</c:v>
                </c:pt>
                <c:pt idx="403">
                  <c:v>0.35931999429331302</c:v>
                </c:pt>
                <c:pt idx="404">
                  <c:v>0.36036175878460902</c:v>
                </c:pt>
                <c:pt idx="405">
                  <c:v>0.36140352327590602</c:v>
                </c:pt>
                <c:pt idx="406">
                  <c:v>0.36244528776720297</c:v>
                </c:pt>
                <c:pt idx="407">
                  <c:v>0.36348705225850098</c:v>
                </c:pt>
                <c:pt idx="408">
                  <c:v>0.36452881674979798</c:v>
                </c:pt>
                <c:pt idx="409">
                  <c:v>0.36557058124109398</c:v>
                </c:pt>
                <c:pt idx="410">
                  <c:v>0.36661234573239199</c:v>
                </c:pt>
                <c:pt idx="411">
                  <c:v>0.36765411022368799</c:v>
                </c:pt>
                <c:pt idx="412">
                  <c:v>0.36869587471498499</c:v>
                </c:pt>
                <c:pt idx="413">
                  <c:v>0.369737639206283</c:v>
                </c:pt>
                <c:pt idx="414">
                  <c:v>0.37077940369758</c:v>
                </c:pt>
                <c:pt idx="415">
                  <c:v>0.37182116818887501</c:v>
                </c:pt>
                <c:pt idx="416">
                  <c:v>0.37286293268017201</c:v>
                </c:pt>
                <c:pt idx="417">
                  <c:v>0.37390469717147001</c:v>
                </c:pt>
                <c:pt idx="418">
                  <c:v>0.37494646166276702</c:v>
                </c:pt>
                <c:pt idx="419">
                  <c:v>0.37598822615406402</c:v>
                </c:pt>
                <c:pt idx="420">
                  <c:v>0.37702999064536002</c:v>
                </c:pt>
                <c:pt idx="421">
                  <c:v>0.37807175513665803</c:v>
                </c:pt>
                <c:pt idx="422">
                  <c:v>0.37911351962795498</c:v>
                </c:pt>
                <c:pt idx="423">
                  <c:v>0.38015528411925198</c:v>
                </c:pt>
                <c:pt idx="424">
                  <c:v>0.38119704861054998</c:v>
                </c:pt>
                <c:pt idx="425">
                  <c:v>0.38223881310184599</c:v>
                </c:pt>
                <c:pt idx="426">
                  <c:v>0.38328057759314299</c:v>
                </c:pt>
                <c:pt idx="427">
                  <c:v>0.38432234208443999</c:v>
                </c:pt>
                <c:pt idx="428">
                  <c:v>0.385364106575737</c:v>
                </c:pt>
                <c:pt idx="429">
                  <c:v>0.386405871067033</c:v>
                </c:pt>
                <c:pt idx="430">
                  <c:v>0.387447635558331</c:v>
                </c:pt>
                <c:pt idx="431">
                  <c:v>0.38848940004962801</c:v>
                </c:pt>
                <c:pt idx="432">
                  <c:v>0.38953116454092501</c:v>
                </c:pt>
                <c:pt idx="433">
                  <c:v>0.39057292903222202</c:v>
                </c:pt>
                <c:pt idx="434">
                  <c:v>0.39161469352351802</c:v>
                </c:pt>
                <c:pt idx="435">
                  <c:v>0.39265645801481602</c:v>
                </c:pt>
                <c:pt idx="436">
                  <c:v>0.39369822250611403</c:v>
                </c:pt>
                <c:pt idx="437">
                  <c:v>0.39473998699740898</c:v>
                </c:pt>
                <c:pt idx="438">
                  <c:v>0.39578175148870598</c:v>
                </c:pt>
                <c:pt idx="439">
                  <c:v>0.39682351598000398</c:v>
                </c:pt>
                <c:pt idx="440">
                  <c:v>0.39786528047129899</c:v>
                </c:pt>
                <c:pt idx="441">
                  <c:v>0.39890704496259899</c:v>
                </c:pt>
                <c:pt idx="442">
                  <c:v>0.39994880945389399</c:v>
                </c:pt>
                <c:pt idx="443">
                  <c:v>0.400990573945192</c:v>
                </c:pt>
                <c:pt idx="444">
                  <c:v>0.402032338436489</c:v>
                </c:pt>
                <c:pt idx="445">
                  <c:v>0.40307410292778501</c:v>
                </c:pt>
                <c:pt idx="446">
                  <c:v>0.40411586741908301</c:v>
                </c:pt>
                <c:pt idx="447">
                  <c:v>0.40515763191037901</c:v>
                </c:pt>
                <c:pt idx="448">
                  <c:v>0.40619939640167702</c:v>
                </c:pt>
                <c:pt idx="449">
                  <c:v>0.40724116089297202</c:v>
                </c:pt>
                <c:pt idx="450">
                  <c:v>0.40828292538426902</c:v>
                </c:pt>
                <c:pt idx="451">
                  <c:v>0.40932468987556597</c:v>
                </c:pt>
                <c:pt idx="452">
                  <c:v>0.41036645436686497</c:v>
                </c:pt>
                <c:pt idx="453">
                  <c:v>0.41140821885816198</c:v>
                </c:pt>
                <c:pt idx="454">
                  <c:v>0.41244998334945798</c:v>
                </c:pt>
                <c:pt idx="455">
                  <c:v>0.41349174784075599</c:v>
                </c:pt>
                <c:pt idx="456">
                  <c:v>0.41453351233205199</c:v>
                </c:pt>
                <c:pt idx="457">
                  <c:v>0.41557527682334799</c:v>
                </c:pt>
                <c:pt idx="458">
                  <c:v>0.416617041314646</c:v>
                </c:pt>
                <c:pt idx="459">
                  <c:v>0.417658805805943</c:v>
                </c:pt>
                <c:pt idx="460">
                  <c:v>0.41870057029724</c:v>
                </c:pt>
                <c:pt idx="461">
                  <c:v>0.41974233478853701</c:v>
                </c:pt>
                <c:pt idx="462">
                  <c:v>0.42078409927983401</c:v>
                </c:pt>
                <c:pt idx="463">
                  <c:v>0.42182586377113102</c:v>
                </c:pt>
                <c:pt idx="464">
                  <c:v>0.42286762826242802</c:v>
                </c:pt>
                <c:pt idx="465">
                  <c:v>0.42390939275372602</c:v>
                </c:pt>
                <c:pt idx="466">
                  <c:v>0.42495115724502103</c:v>
                </c:pt>
                <c:pt idx="467">
                  <c:v>0.42599292173631897</c:v>
                </c:pt>
                <c:pt idx="468">
                  <c:v>0.42703468622761498</c:v>
                </c:pt>
                <c:pt idx="469">
                  <c:v>0.42807645071891398</c:v>
                </c:pt>
                <c:pt idx="470">
                  <c:v>0.42911821521020999</c:v>
                </c:pt>
                <c:pt idx="471">
                  <c:v>0.43015997970150799</c:v>
                </c:pt>
                <c:pt idx="472">
                  <c:v>0.43120174419280299</c:v>
                </c:pt>
                <c:pt idx="473">
                  <c:v>0.432243508684101</c:v>
                </c:pt>
                <c:pt idx="474">
                  <c:v>0.433285273175398</c:v>
                </c:pt>
                <c:pt idx="475">
                  <c:v>0.434327037666695</c:v>
                </c:pt>
                <c:pt idx="476">
                  <c:v>0.43536880215799201</c:v>
                </c:pt>
                <c:pt idx="477">
                  <c:v>0.43641056664928801</c:v>
                </c:pt>
                <c:pt idx="478">
                  <c:v>0.43745233114058601</c:v>
                </c:pt>
                <c:pt idx="479">
                  <c:v>0.43849409563188202</c:v>
                </c:pt>
                <c:pt idx="480">
                  <c:v>0.43953586012318002</c:v>
                </c:pt>
                <c:pt idx="481">
                  <c:v>0.44057762461447603</c:v>
                </c:pt>
                <c:pt idx="482">
                  <c:v>0.44161938910577297</c:v>
                </c:pt>
                <c:pt idx="483">
                  <c:v>0.44266115359707098</c:v>
                </c:pt>
                <c:pt idx="484">
                  <c:v>0.44370291808836598</c:v>
                </c:pt>
                <c:pt idx="485">
                  <c:v>0.44474468257966399</c:v>
                </c:pt>
                <c:pt idx="486">
                  <c:v>0.44578644707096099</c:v>
                </c:pt>
                <c:pt idx="487">
                  <c:v>0.44682821156225799</c:v>
                </c:pt>
                <c:pt idx="488">
                  <c:v>0.447869976053555</c:v>
                </c:pt>
                <c:pt idx="489">
                  <c:v>0.448911740544853</c:v>
                </c:pt>
                <c:pt idx="490">
                  <c:v>0.449953505036149</c:v>
                </c:pt>
                <c:pt idx="491">
                  <c:v>0.45099526952744601</c:v>
                </c:pt>
                <c:pt idx="492">
                  <c:v>0.45203703401874401</c:v>
                </c:pt>
                <c:pt idx="493">
                  <c:v>0.45307879851004002</c:v>
                </c:pt>
                <c:pt idx="494">
                  <c:v>0.45412056300133602</c:v>
                </c:pt>
                <c:pt idx="495">
                  <c:v>0.45516232749263302</c:v>
                </c:pt>
                <c:pt idx="496">
                  <c:v>0.45620409198393103</c:v>
                </c:pt>
                <c:pt idx="497">
                  <c:v>0.45724585647522797</c:v>
                </c:pt>
                <c:pt idx="498">
                  <c:v>0.45828762096652398</c:v>
                </c:pt>
                <c:pt idx="499">
                  <c:v>0.45932938545782198</c:v>
                </c:pt>
                <c:pt idx="500">
                  <c:v>0.46037114994911899</c:v>
                </c:pt>
                <c:pt idx="501">
                  <c:v>0.46141291444041599</c:v>
                </c:pt>
                <c:pt idx="502">
                  <c:v>0.46245467893171299</c:v>
                </c:pt>
                <c:pt idx="503">
                  <c:v>0.46349644342301</c:v>
                </c:pt>
                <c:pt idx="504">
                  <c:v>0.464538207914306</c:v>
                </c:pt>
                <c:pt idx="505">
                  <c:v>0.465579972405604</c:v>
                </c:pt>
                <c:pt idx="506">
                  <c:v>0.46662173689690201</c:v>
                </c:pt>
                <c:pt idx="507">
                  <c:v>0.46766350138819701</c:v>
                </c:pt>
                <c:pt idx="508">
                  <c:v>0.46870526587949402</c:v>
                </c:pt>
                <c:pt idx="509">
                  <c:v>0.46974703037079202</c:v>
                </c:pt>
                <c:pt idx="510">
                  <c:v>0.47078879486208902</c:v>
                </c:pt>
                <c:pt idx="511">
                  <c:v>0.47183055935338603</c:v>
                </c:pt>
                <c:pt idx="512">
                  <c:v>0.47287232384468297</c:v>
                </c:pt>
                <c:pt idx="513">
                  <c:v>0.47391408833597998</c:v>
                </c:pt>
                <c:pt idx="514">
                  <c:v>0.47495585282727698</c:v>
                </c:pt>
                <c:pt idx="515">
                  <c:v>0.47599761731857199</c:v>
                </c:pt>
                <c:pt idx="516">
                  <c:v>0.47703938180986999</c:v>
                </c:pt>
                <c:pt idx="517">
                  <c:v>0.47808114630116699</c:v>
                </c:pt>
                <c:pt idx="518">
                  <c:v>0.479122910792465</c:v>
                </c:pt>
                <c:pt idx="519">
                  <c:v>0.48016467528376</c:v>
                </c:pt>
                <c:pt idx="520">
                  <c:v>0.481206439775058</c:v>
                </c:pt>
                <c:pt idx="521">
                  <c:v>0.48224820426635601</c:v>
                </c:pt>
                <c:pt idx="522">
                  <c:v>0.48328996875765201</c:v>
                </c:pt>
                <c:pt idx="523">
                  <c:v>0.48433173324894901</c:v>
                </c:pt>
                <c:pt idx="524">
                  <c:v>0.48537349774024602</c:v>
                </c:pt>
                <c:pt idx="525">
                  <c:v>0.48641526223154202</c:v>
                </c:pt>
                <c:pt idx="526">
                  <c:v>0.48745702672284102</c:v>
                </c:pt>
                <c:pt idx="527">
                  <c:v>0.48849879121413697</c:v>
                </c:pt>
                <c:pt idx="528">
                  <c:v>0.48954055570543498</c:v>
                </c:pt>
                <c:pt idx="529">
                  <c:v>0.49058232019673098</c:v>
                </c:pt>
                <c:pt idx="530">
                  <c:v>0.49162408468802898</c:v>
                </c:pt>
                <c:pt idx="531">
                  <c:v>0.49266584917932499</c:v>
                </c:pt>
                <c:pt idx="532">
                  <c:v>0.49370761367062299</c:v>
                </c:pt>
                <c:pt idx="533">
                  <c:v>0.494749378161918</c:v>
                </c:pt>
                <c:pt idx="534">
                  <c:v>0.495791142653217</c:v>
                </c:pt>
                <c:pt idx="535">
                  <c:v>0.496832907144513</c:v>
                </c:pt>
                <c:pt idx="536">
                  <c:v>0.49787467163581101</c:v>
                </c:pt>
                <c:pt idx="537">
                  <c:v>0.49891643612710701</c:v>
                </c:pt>
                <c:pt idx="538">
                  <c:v>0.49995820061840301</c:v>
                </c:pt>
                <c:pt idx="539">
                  <c:v>0.50099996510970102</c:v>
                </c:pt>
                <c:pt idx="540">
                  <c:v>0.50204172960099802</c:v>
                </c:pt>
                <c:pt idx="541">
                  <c:v>0.50308349409229502</c:v>
                </c:pt>
                <c:pt idx="542">
                  <c:v>0.50412525858359103</c:v>
                </c:pt>
                <c:pt idx="543">
                  <c:v>0.50516702307488903</c:v>
                </c:pt>
                <c:pt idx="544">
                  <c:v>0.50620878756618704</c:v>
                </c:pt>
                <c:pt idx="545">
                  <c:v>0.50725055205748304</c:v>
                </c:pt>
                <c:pt idx="546">
                  <c:v>0.50829231654878004</c:v>
                </c:pt>
                <c:pt idx="547">
                  <c:v>0.50933408104007605</c:v>
                </c:pt>
                <c:pt idx="548">
                  <c:v>0.51037584553137405</c:v>
                </c:pt>
                <c:pt idx="549">
                  <c:v>0.51141761002267105</c:v>
                </c:pt>
                <c:pt idx="550">
                  <c:v>0.51245937451396795</c:v>
                </c:pt>
                <c:pt idx="551">
                  <c:v>0.51350113900526495</c:v>
                </c:pt>
                <c:pt idx="552">
                  <c:v>0.51454290349656195</c:v>
                </c:pt>
                <c:pt idx="553">
                  <c:v>0.51558466798785796</c:v>
                </c:pt>
                <c:pt idx="554">
                  <c:v>0.51662643247915596</c:v>
                </c:pt>
                <c:pt idx="555">
                  <c:v>0.51766819697045297</c:v>
                </c:pt>
                <c:pt idx="556">
                  <c:v>0.51870996146174797</c:v>
                </c:pt>
                <c:pt idx="557">
                  <c:v>0.51975172595304597</c:v>
                </c:pt>
                <c:pt idx="558">
                  <c:v>0.52079349044434398</c:v>
                </c:pt>
                <c:pt idx="559">
                  <c:v>0.52183525493564098</c:v>
                </c:pt>
                <c:pt idx="560">
                  <c:v>0.52287701942693599</c:v>
                </c:pt>
                <c:pt idx="561">
                  <c:v>0.52391878391823499</c:v>
                </c:pt>
                <c:pt idx="562">
                  <c:v>0.52496054840953099</c:v>
                </c:pt>
                <c:pt idx="563">
                  <c:v>0.52600231290082899</c:v>
                </c:pt>
                <c:pt idx="564">
                  <c:v>0.527044077392124</c:v>
                </c:pt>
                <c:pt idx="565">
                  <c:v>0.528085841883424</c:v>
                </c:pt>
                <c:pt idx="566">
                  <c:v>0.52912760637472001</c:v>
                </c:pt>
                <c:pt idx="567">
                  <c:v>0.53016937086601601</c:v>
                </c:pt>
                <c:pt idx="568">
                  <c:v>0.53121113535731401</c:v>
                </c:pt>
                <c:pt idx="569">
                  <c:v>0.53225289984861102</c:v>
                </c:pt>
                <c:pt idx="570">
                  <c:v>0.53329466433990802</c:v>
                </c:pt>
                <c:pt idx="571">
                  <c:v>0.53433642883120303</c:v>
                </c:pt>
                <c:pt idx="572">
                  <c:v>0.53537819332250203</c:v>
                </c:pt>
                <c:pt idx="573">
                  <c:v>0.53641995781379803</c:v>
                </c:pt>
                <c:pt idx="574">
                  <c:v>0.53746172230509504</c:v>
                </c:pt>
                <c:pt idx="575">
                  <c:v>0.53850348679639304</c:v>
                </c:pt>
                <c:pt idx="576">
                  <c:v>0.53954525128768904</c:v>
                </c:pt>
                <c:pt idx="577">
                  <c:v>0.54058701577898705</c:v>
                </c:pt>
                <c:pt idx="578">
                  <c:v>0.54162878027028405</c:v>
                </c:pt>
                <c:pt idx="579">
                  <c:v>0.54267054476158005</c:v>
                </c:pt>
                <c:pt idx="580">
                  <c:v>0.54371230925287795</c:v>
                </c:pt>
                <c:pt idx="581">
                  <c:v>0.54475407374417395</c:v>
                </c:pt>
                <c:pt idx="582">
                  <c:v>0.54579583823547195</c:v>
                </c:pt>
                <c:pt idx="583">
                  <c:v>0.54683760272676796</c:v>
                </c:pt>
                <c:pt idx="584">
                  <c:v>0.54787936721806596</c:v>
                </c:pt>
                <c:pt idx="585">
                  <c:v>0.54892113170936097</c:v>
                </c:pt>
                <c:pt idx="586">
                  <c:v>0.54996289620065997</c:v>
                </c:pt>
                <c:pt idx="587">
                  <c:v>0.55100466069195397</c:v>
                </c:pt>
                <c:pt idx="588">
                  <c:v>0.55204642518325397</c:v>
                </c:pt>
                <c:pt idx="589">
                  <c:v>0.55308818967454998</c:v>
                </c:pt>
                <c:pt idx="590">
                  <c:v>0.55412995416584598</c:v>
                </c:pt>
                <c:pt idx="591">
                  <c:v>0.55517171865714399</c:v>
                </c:pt>
                <c:pt idx="592">
                  <c:v>0.55621348314844099</c:v>
                </c:pt>
                <c:pt idx="593">
                  <c:v>0.55725524763973699</c:v>
                </c:pt>
                <c:pt idx="594">
                  <c:v>0.558297012131035</c:v>
                </c:pt>
                <c:pt idx="595">
                  <c:v>0.559338776622333</c:v>
                </c:pt>
                <c:pt idx="596">
                  <c:v>0.560380541113629</c:v>
                </c:pt>
                <c:pt idx="597">
                  <c:v>0.56142230560492601</c:v>
                </c:pt>
                <c:pt idx="598">
                  <c:v>0.56246407009622301</c:v>
                </c:pt>
                <c:pt idx="599">
                  <c:v>0.56350583458752002</c:v>
                </c:pt>
                <c:pt idx="600">
                  <c:v>0.56454759907881702</c:v>
                </c:pt>
                <c:pt idx="601">
                  <c:v>0.56558936357011402</c:v>
                </c:pt>
                <c:pt idx="602">
                  <c:v>0.56663112806141103</c:v>
                </c:pt>
                <c:pt idx="603">
                  <c:v>0.56767289255270903</c:v>
                </c:pt>
                <c:pt idx="604">
                  <c:v>0.56871465704400403</c:v>
                </c:pt>
                <c:pt idx="605">
                  <c:v>0.56975642153530204</c:v>
                </c:pt>
                <c:pt idx="606">
                  <c:v>0.57079818602659904</c:v>
                </c:pt>
                <c:pt idx="607">
                  <c:v>0.57183995051789505</c:v>
                </c:pt>
                <c:pt idx="608">
                  <c:v>0.57288171500919205</c:v>
                </c:pt>
                <c:pt idx="609">
                  <c:v>0.57392347950049005</c:v>
                </c:pt>
                <c:pt idx="610">
                  <c:v>0.57496524399178695</c:v>
                </c:pt>
                <c:pt idx="611">
                  <c:v>0.57600700848308395</c:v>
                </c:pt>
                <c:pt idx="612">
                  <c:v>0.57704877297438095</c:v>
                </c:pt>
                <c:pt idx="613">
                  <c:v>0.57809053746567796</c:v>
                </c:pt>
                <c:pt idx="614">
                  <c:v>0.57913230195697396</c:v>
                </c:pt>
                <c:pt idx="615">
                  <c:v>0.58017406644826996</c:v>
                </c:pt>
                <c:pt idx="616">
                  <c:v>0.58121583093956897</c:v>
                </c:pt>
                <c:pt idx="617">
                  <c:v>0.58225759543086597</c:v>
                </c:pt>
                <c:pt idx="618">
                  <c:v>0.58329935992216198</c:v>
                </c:pt>
                <c:pt idx="619">
                  <c:v>0.58434112441345998</c:v>
                </c:pt>
                <c:pt idx="620">
                  <c:v>0.58538288890475498</c:v>
                </c:pt>
                <c:pt idx="621">
                  <c:v>0.58642465339605199</c:v>
                </c:pt>
                <c:pt idx="622">
                  <c:v>0.58746641788735099</c:v>
                </c:pt>
                <c:pt idx="623">
                  <c:v>0.58850818237864699</c:v>
                </c:pt>
                <c:pt idx="624">
                  <c:v>0.589549946869945</c:v>
                </c:pt>
                <c:pt idx="625">
                  <c:v>0.59059171136124</c:v>
                </c:pt>
                <c:pt idx="626">
                  <c:v>0.591633475852538</c:v>
                </c:pt>
                <c:pt idx="627">
                  <c:v>0.59267524034383501</c:v>
                </c:pt>
                <c:pt idx="628">
                  <c:v>0.59371700483513201</c:v>
                </c:pt>
                <c:pt idx="629">
                  <c:v>0.59475876932642902</c:v>
                </c:pt>
                <c:pt idx="630">
                  <c:v>0.59580053381772602</c:v>
                </c:pt>
                <c:pt idx="631">
                  <c:v>0.59684229830902302</c:v>
                </c:pt>
                <c:pt idx="632">
                  <c:v>0.59788406280032003</c:v>
                </c:pt>
                <c:pt idx="633">
                  <c:v>0.59892582729161703</c:v>
                </c:pt>
                <c:pt idx="634">
                  <c:v>0.59996759178291403</c:v>
                </c:pt>
                <c:pt idx="635">
                  <c:v>0.60100935627421004</c:v>
                </c:pt>
                <c:pt idx="636">
                  <c:v>0.60205112076550804</c:v>
                </c:pt>
                <c:pt idx="637">
                  <c:v>0.60309288525680604</c:v>
                </c:pt>
                <c:pt idx="638">
                  <c:v>0.60413464974810105</c:v>
                </c:pt>
                <c:pt idx="639">
                  <c:v>0.60517641423939905</c:v>
                </c:pt>
                <c:pt idx="640">
                  <c:v>0.60621817873069495</c:v>
                </c:pt>
                <c:pt idx="641">
                  <c:v>0.60725994322199395</c:v>
                </c:pt>
                <c:pt idx="642">
                  <c:v>0.60830170771328995</c:v>
                </c:pt>
                <c:pt idx="643">
                  <c:v>0.60934347220458596</c:v>
                </c:pt>
                <c:pt idx="644">
                  <c:v>0.61038523669588496</c:v>
                </c:pt>
                <c:pt idx="645">
                  <c:v>0.61142700118718096</c:v>
                </c:pt>
                <c:pt idx="646">
                  <c:v>0.61246876567847697</c:v>
                </c:pt>
                <c:pt idx="647">
                  <c:v>0.61351053016977397</c:v>
                </c:pt>
                <c:pt idx="648">
                  <c:v>0.61455229466107097</c:v>
                </c:pt>
                <c:pt idx="649">
                  <c:v>0.61559405915236798</c:v>
                </c:pt>
                <c:pt idx="650">
                  <c:v>0.61663582364366598</c:v>
                </c:pt>
                <c:pt idx="651">
                  <c:v>0.61767758813496298</c:v>
                </c:pt>
                <c:pt idx="652">
                  <c:v>0.61871935262625999</c:v>
                </c:pt>
                <c:pt idx="653">
                  <c:v>0.61976111711755699</c:v>
                </c:pt>
                <c:pt idx="654">
                  <c:v>0.620802881608854</c:v>
                </c:pt>
                <c:pt idx="655">
                  <c:v>0.62184464610015</c:v>
                </c:pt>
                <c:pt idx="656">
                  <c:v>0.622886410591447</c:v>
                </c:pt>
                <c:pt idx="657">
                  <c:v>0.62392817508274401</c:v>
                </c:pt>
                <c:pt idx="658">
                  <c:v>0.62496993957404101</c:v>
                </c:pt>
                <c:pt idx="659">
                  <c:v>0.62601170406533901</c:v>
                </c:pt>
                <c:pt idx="660">
                  <c:v>0.62705346855663502</c:v>
                </c:pt>
                <c:pt idx="661">
                  <c:v>0.62809523304793302</c:v>
                </c:pt>
                <c:pt idx="662">
                  <c:v>0.62913699753923003</c:v>
                </c:pt>
                <c:pt idx="663">
                  <c:v>0.63017876203052703</c:v>
                </c:pt>
                <c:pt idx="664">
                  <c:v>0.63122052652182403</c:v>
                </c:pt>
                <c:pt idx="665">
                  <c:v>0.63226229101312104</c:v>
                </c:pt>
                <c:pt idx="666">
                  <c:v>0.63330405550441604</c:v>
                </c:pt>
                <c:pt idx="667">
                  <c:v>0.63434581999571305</c:v>
                </c:pt>
                <c:pt idx="668">
                  <c:v>0.63538758448701105</c:v>
                </c:pt>
                <c:pt idx="669">
                  <c:v>0.63642934897830805</c:v>
                </c:pt>
                <c:pt idx="670">
                  <c:v>0.63747111346960394</c:v>
                </c:pt>
                <c:pt idx="671">
                  <c:v>0.63851287796090095</c:v>
                </c:pt>
                <c:pt idx="672">
                  <c:v>0.63955464245219795</c:v>
                </c:pt>
                <c:pt idx="673">
                  <c:v>0.64059640694349695</c:v>
                </c:pt>
                <c:pt idx="674">
                  <c:v>0.64163817143479296</c:v>
                </c:pt>
                <c:pt idx="675">
                  <c:v>0.64267993592608796</c:v>
                </c:pt>
                <c:pt idx="676">
                  <c:v>0.64372170041738697</c:v>
                </c:pt>
                <c:pt idx="677">
                  <c:v>0.64476346490868197</c:v>
                </c:pt>
                <c:pt idx="678">
                  <c:v>0.64580522939998097</c:v>
                </c:pt>
                <c:pt idx="679">
                  <c:v>0.64684699389127798</c:v>
                </c:pt>
                <c:pt idx="680">
                  <c:v>0.64788875838257498</c:v>
                </c:pt>
                <c:pt idx="681">
                  <c:v>0.64893052287387099</c:v>
                </c:pt>
                <c:pt idx="682">
                  <c:v>0.64997228736516899</c:v>
                </c:pt>
                <c:pt idx="683">
                  <c:v>0.65101405185646599</c:v>
                </c:pt>
                <c:pt idx="684">
                  <c:v>0.65205581634776399</c:v>
                </c:pt>
                <c:pt idx="685">
                  <c:v>0.653097580839059</c:v>
                </c:pt>
                <c:pt idx="686">
                  <c:v>0.654139345330356</c:v>
                </c:pt>
                <c:pt idx="687">
                  <c:v>0.65518110982165401</c:v>
                </c:pt>
                <c:pt idx="688">
                  <c:v>0.65622287431295101</c:v>
                </c:pt>
                <c:pt idx="689">
                  <c:v>0.65726463880424701</c:v>
                </c:pt>
                <c:pt idx="690">
                  <c:v>0.65830640329554402</c:v>
                </c:pt>
                <c:pt idx="691">
                  <c:v>0.65934816778684202</c:v>
                </c:pt>
                <c:pt idx="692">
                  <c:v>0.66038993227813803</c:v>
                </c:pt>
                <c:pt idx="693">
                  <c:v>0.66143169676943603</c:v>
                </c:pt>
                <c:pt idx="694">
                  <c:v>0.66247346126073203</c:v>
                </c:pt>
                <c:pt idx="695">
                  <c:v>0.66351522575202804</c:v>
                </c:pt>
                <c:pt idx="696">
                  <c:v>0.66455699024332604</c:v>
                </c:pt>
                <c:pt idx="697">
                  <c:v>0.66559875473462204</c:v>
                </c:pt>
                <c:pt idx="698">
                  <c:v>0.66664051922592005</c:v>
                </c:pt>
                <c:pt idx="699">
                  <c:v>0.66768228371721805</c:v>
                </c:pt>
                <c:pt idx="700">
                  <c:v>0.66872404820851505</c:v>
                </c:pt>
                <c:pt idx="701">
                  <c:v>0.66976581269980995</c:v>
                </c:pt>
                <c:pt idx="702">
                  <c:v>0.67080757719110795</c:v>
                </c:pt>
                <c:pt idx="703">
                  <c:v>0.67184934168240595</c:v>
                </c:pt>
                <c:pt idx="704">
                  <c:v>0.67289110617370296</c:v>
                </c:pt>
                <c:pt idx="705">
                  <c:v>0.67393287066499996</c:v>
                </c:pt>
                <c:pt idx="706">
                  <c:v>0.67497463515629597</c:v>
                </c:pt>
                <c:pt idx="707">
                  <c:v>0.67601639964759397</c:v>
                </c:pt>
                <c:pt idx="708">
                  <c:v>0.67705816413889197</c:v>
                </c:pt>
                <c:pt idx="709">
                  <c:v>0.67809992863018798</c:v>
                </c:pt>
                <c:pt idx="710">
                  <c:v>0.67914169312148398</c:v>
                </c:pt>
                <c:pt idx="711">
                  <c:v>0.68018345761277998</c:v>
                </c:pt>
                <c:pt idx="712">
                  <c:v>0.68122522210407799</c:v>
                </c:pt>
                <c:pt idx="713">
                  <c:v>0.68226698659537399</c:v>
                </c:pt>
                <c:pt idx="714">
                  <c:v>0.68330875108667399</c:v>
                </c:pt>
                <c:pt idx="715">
                  <c:v>0.684350515577969</c:v>
                </c:pt>
                <c:pt idx="716">
                  <c:v>0.685392280069265</c:v>
                </c:pt>
                <c:pt idx="717">
                  <c:v>0.68643404456056101</c:v>
                </c:pt>
                <c:pt idx="718">
                  <c:v>0.68747580905186201</c:v>
                </c:pt>
                <c:pt idx="719">
                  <c:v>0.68851757354315801</c:v>
                </c:pt>
                <c:pt idx="720">
                  <c:v>0.68955933803445302</c:v>
                </c:pt>
                <c:pt idx="721">
                  <c:v>0.69060110252575102</c:v>
                </c:pt>
                <c:pt idx="722">
                  <c:v>0.69164286701704802</c:v>
                </c:pt>
                <c:pt idx="723">
                  <c:v>0.69268463150834503</c:v>
                </c:pt>
                <c:pt idx="724">
                  <c:v>0.69372639599964303</c:v>
                </c:pt>
                <c:pt idx="725">
                  <c:v>0.69476816049094003</c:v>
                </c:pt>
                <c:pt idx="726">
                  <c:v>0.69580992498223504</c:v>
                </c:pt>
                <c:pt idx="727">
                  <c:v>0.69685168947353304</c:v>
                </c:pt>
                <c:pt idx="728">
                  <c:v>0.69789345396483005</c:v>
                </c:pt>
                <c:pt idx="729">
                  <c:v>0.69893521845612805</c:v>
                </c:pt>
                <c:pt idx="730">
                  <c:v>0.69997698294742505</c:v>
                </c:pt>
                <c:pt idx="731">
                  <c:v>0.70101874743872095</c:v>
                </c:pt>
                <c:pt idx="732">
                  <c:v>0.70206051193001795</c:v>
                </c:pt>
                <c:pt idx="733">
                  <c:v>0.70310227642131395</c:v>
                </c:pt>
                <c:pt idx="734">
                  <c:v>0.70414404091261296</c:v>
                </c:pt>
                <c:pt idx="735">
                  <c:v>0.70518580540390896</c:v>
                </c:pt>
                <c:pt idx="736">
                  <c:v>0.70622756989520497</c:v>
                </c:pt>
                <c:pt idx="737">
                  <c:v>0.70726933438650297</c:v>
                </c:pt>
                <c:pt idx="738">
                  <c:v>0.70831109887780097</c:v>
                </c:pt>
                <c:pt idx="739">
                  <c:v>0.70935286336909698</c:v>
                </c:pt>
                <c:pt idx="740">
                  <c:v>0.71039462786039198</c:v>
                </c:pt>
                <c:pt idx="741">
                  <c:v>0.71143639235169098</c:v>
                </c:pt>
                <c:pt idx="742">
                  <c:v>0.71247815684298699</c:v>
                </c:pt>
                <c:pt idx="743">
                  <c:v>0.71351992133428199</c:v>
                </c:pt>
                <c:pt idx="744">
                  <c:v>0.71456168582558199</c:v>
                </c:pt>
                <c:pt idx="745">
                  <c:v>0.715603450316878</c:v>
                </c:pt>
                <c:pt idx="746">
                  <c:v>0.716645214808176</c:v>
                </c:pt>
                <c:pt idx="747">
                  <c:v>0.717686979299473</c:v>
                </c:pt>
                <c:pt idx="748">
                  <c:v>0.71872874379077001</c:v>
                </c:pt>
                <c:pt idx="749">
                  <c:v>0.71977050828206701</c:v>
                </c:pt>
                <c:pt idx="750">
                  <c:v>0.72081227277336501</c:v>
                </c:pt>
                <c:pt idx="751">
                  <c:v>0.72185403726466202</c:v>
                </c:pt>
                <c:pt idx="752">
                  <c:v>0.72289580175595702</c:v>
                </c:pt>
                <c:pt idx="753">
                  <c:v>0.72393756624725403</c:v>
                </c:pt>
                <c:pt idx="754">
                  <c:v>0.72497933073854903</c:v>
                </c:pt>
                <c:pt idx="755">
                  <c:v>0.72602109522984803</c:v>
                </c:pt>
                <c:pt idx="756">
                  <c:v>0.72706285972114704</c:v>
                </c:pt>
                <c:pt idx="757">
                  <c:v>0.72810462421244204</c:v>
                </c:pt>
                <c:pt idx="758">
                  <c:v>0.72914638870373905</c:v>
                </c:pt>
                <c:pt idx="759">
                  <c:v>0.73018815319503605</c:v>
                </c:pt>
                <c:pt idx="760">
                  <c:v>0.73122991768633305</c:v>
                </c:pt>
                <c:pt idx="761">
                  <c:v>0.73227168217762795</c:v>
                </c:pt>
                <c:pt idx="762">
                  <c:v>0.73331344666892695</c:v>
                </c:pt>
                <c:pt idx="763">
                  <c:v>0.73435521116022295</c:v>
                </c:pt>
                <c:pt idx="764">
                  <c:v>0.73539697565152196</c:v>
                </c:pt>
                <c:pt idx="765">
                  <c:v>0.73643874014281696</c:v>
                </c:pt>
                <c:pt idx="766">
                  <c:v>0.73748050463411596</c:v>
                </c:pt>
                <c:pt idx="767">
                  <c:v>0.73852226912541197</c:v>
                </c:pt>
                <c:pt idx="768">
                  <c:v>0.73956403361671097</c:v>
                </c:pt>
                <c:pt idx="769">
                  <c:v>0.74060579810800597</c:v>
                </c:pt>
                <c:pt idx="770">
                  <c:v>0.74164756259930398</c:v>
                </c:pt>
                <c:pt idx="771">
                  <c:v>0.74268932709060098</c:v>
                </c:pt>
                <c:pt idx="772">
                  <c:v>0.74373109158189898</c:v>
                </c:pt>
                <c:pt idx="773">
                  <c:v>0.74477285607319299</c:v>
                </c:pt>
                <c:pt idx="774">
                  <c:v>0.74581462056448999</c:v>
                </c:pt>
                <c:pt idx="775">
                  <c:v>0.746856385055787</c:v>
                </c:pt>
                <c:pt idx="776">
                  <c:v>0.747898149547086</c:v>
                </c:pt>
                <c:pt idx="777">
                  <c:v>0.748939914038383</c:v>
                </c:pt>
                <c:pt idx="778">
                  <c:v>0.74998167852968001</c:v>
                </c:pt>
                <c:pt idx="779">
                  <c:v>0.75102344302097701</c:v>
                </c:pt>
                <c:pt idx="780">
                  <c:v>0.75206520751227302</c:v>
                </c:pt>
                <c:pt idx="781">
                  <c:v>0.75310697200357202</c:v>
                </c:pt>
                <c:pt idx="782">
                  <c:v>0.75414873649486702</c:v>
                </c:pt>
                <c:pt idx="783">
                  <c:v>0.75519050098616303</c:v>
                </c:pt>
                <c:pt idx="784">
                  <c:v>0.75623226547745903</c:v>
                </c:pt>
                <c:pt idx="785">
                  <c:v>0.75727402996875803</c:v>
                </c:pt>
                <c:pt idx="786">
                  <c:v>0.75831579446005304</c:v>
                </c:pt>
                <c:pt idx="787">
                  <c:v>0.75935755895135204</c:v>
                </c:pt>
                <c:pt idx="788">
                  <c:v>0.76039932344264705</c:v>
                </c:pt>
                <c:pt idx="789">
                  <c:v>0.76144108793394505</c:v>
                </c:pt>
                <c:pt idx="790">
                  <c:v>0.76248285242524205</c:v>
                </c:pt>
                <c:pt idx="791">
                  <c:v>0.76352461691653895</c:v>
                </c:pt>
                <c:pt idx="792">
                  <c:v>0.76456638140783695</c:v>
                </c:pt>
                <c:pt idx="793">
                  <c:v>0.76560814589913295</c:v>
                </c:pt>
                <c:pt idx="794">
                  <c:v>0.76664991039042796</c:v>
                </c:pt>
                <c:pt idx="795">
                  <c:v>0.76769167488172796</c:v>
                </c:pt>
                <c:pt idx="796">
                  <c:v>0.76873343937302496</c:v>
                </c:pt>
                <c:pt idx="797">
                  <c:v>0.76977520386432297</c:v>
                </c:pt>
                <c:pt idx="798">
                  <c:v>0.77081696835561797</c:v>
                </c:pt>
                <c:pt idx="799">
                  <c:v>0.77185873284691398</c:v>
                </c:pt>
                <c:pt idx="800">
                  <c:v>0.77290049733821198</c:v>
                </c:pt>
                <c:pt idx="801">
                  <c:v>0.77394226182950898</c:v>
                </c:pt>
                <c:pt idx="802">
                  <c:v>0.77498402632080798</c:v>
                </c:pt>
                <c:pt idx="803">
                  <c:v>0.77602579081210099</c:v>
                </c:pt>
                <c:pt idx="804">
                  <c:v>0.77706755530340099</c:v>
                </c:pt>
                <c:pt idx="805">
                  <c:v>0.778109319794697</c:v>
                </c:pt>
                <c:pt idx="806">
                  <c:v>0.779151084285994</c:v>
                </c:pt>
                <c:pt idx="807">
                  <c:v>0.780192848777292</c:v>
                </c:pt>
                <c:pt idx="808">
                  <c:v>0.78123461326858901</c:v>
                </c:pt>
                <c:pt idx="809">
                  <c:v>0.78227637775988501</c:v>
                </c:pt>
                <c:pt idx="810">
                  <c:v>0.78331814225118301</c:v>
                </c:pt>
                <c:pt idx="811">
                  <c:v>0.78435990674248002</c:v>
                </c:pt>
                <c:pt idx="812">
                  <c:v>0.78540167123377702</c:v>
                </c:pt>
                <c:pt idx="813">
                  <c:v>0.78644343572507402</c:v>
                </c:pt>
                <c:pt idx="814">
                  <c:v>0.78748520021636803</c:v>
                </c:pt>
                <c:pt idx="815">
                  <c:v>0.78852696470766703</c:v>
                </c:pt>
                <c:pt idx="816">
                  <c:v>0.78956872919896304</c:v>
                </c:pt>
                <c:pt idx="817">
                  <c:v>0.79061049369026004</c:v>
                </c:pt>
                <c:pt idx="818">
                  <c:v>0.79165225818155804</c:v>
                </c:pt>
                <c:pt idx="819">
                  <c:v>0.79269402267285405</c:v>
                </c:pt>
                <c:pt idx="820">
                  <c:v>0.79373578716415105</c:v>
                </c:pt>
                <c:pt idx="821">
                  <c:v>0.79477755165544905</c:v>
                </c:pt>
                <c:pt idx="822">
                  <c:v>0.79581931614674495</c:v>
                </c:pt>
                <c:pt idx="823">
                  <c:v>0.79686108063804395</c:v>
                </c:pt>
                <c:pt idx="824">
                  <c:v>0.79790284512934195</c:v>
                </c:pt>
                <c:pt idx="825">
                  <c:v>0.79894460962063596</c:v>
                </c:pt>
                <c:pt idx="826">
                  <c:v>0.79998637411193496</c:v>
                </c:pt>
                <c:pt idx="827">
                  <c:v>0.80102813860323097</c:v>
                </c:pt>
                <c:pt idx="828">
                  <c:v>0.80206990309452897</c:v>
                </c:pt>
                <c:pt idx="829">
                  <c:v>0.80311166758582397</c:v>
                </c:pt>
                <c:pt idx="830">
                  <c:v>0.80415343207712098</c:v>
                </c:pt>
                <c:pt idx="831">
                  <c:v>0.80519519656841998</c:v>
                </c:pt>
                <c:pt idx="832">
                  <c:v>0.80623696105971498</c:v>
                </c:pt>
                <c:pt idx="833">
                  <c:v>0.80727872555101499</c:v>
                </c:pt>
                <c:pt idx="834">
                  <c:v>0.80832049004231099</c:v>
                </c:pt>
                <c:pt idx="835">
                  <c:v>0.809362254533605</c:v>
                </c:pt>
                <c:pt idx="836">
                  <c:v>0.810404019024903</c:v>
                </c:pt>
                <c:pt idx="837">
                  <c:v>0.8114457835162</c:v>
                </c:pt>
                <c:pt idx="838">
                  <c:v>0.81248754800749501</c:v>
                </c:pt>
                <c:pt idx="839">
                  <c:v>0.81352931249879301</c:v>
                </c:pt>
                <c:pt idx="840">
                  <c:v>0.81457107699009002</c:v>
                </c:pt>
                <c:pt idx="841">
                  <c:v>0.81561284148138702</c:v>
                </c:pt>
                <c:pt idx="842">
                  <c:v>0.81665460597268502</c:v>
                </c:pt>
                <c:pt idx="843">
                  <c:v>0.81769637046398302</c:v>
                </c:pt>
                <c:pt idx="844">
                  <c:v>0.81873813495527903</c:v>
                </c:pt>
                <c:pt idx="845">
                  <c:v>0.81977989944657603</c:v>
                </c:pt>
                <c:pt idx="846">
                  <c:v>0.82082166393787304</c:v>
                </c:pt>
                <c:pt idx="847">
                  <c:v>0.82186342842917004</c:v>
                </c:pt>
                <c:pt idx="848">
                  <c:v>0.82290519292046704</c:v>
                </c:pt>
                <c:pt idx="849">
                  <c:v>0.82394695741176505</c:v>
                </c:pt>
                <c:pt idx="850">
                  <c:v>0.82498872190305905</c:v>
                </c:pt>
                <c:pt idx="851">
                  <c:v>0.82603048639436005</c:v>
                </c:pt>
                <c:pt idx="852">
                  <c:v>0.82707225088565495</c:v>
                </c:pt>
                <c:pt idx="853">
                  <c:v>0.82811401537695095</c:v>
                </c:pt>
                <c:pt idx="854">
                  <c:v>0.82915577986824696</c:v>
                </c:pt>
                <c:pt idx="855">
                  <c:v>0.83019754435954696</c:v>
                </c:pt>
                <c:pt idx="856">
                  <c:v>0.83123930885084196</c:v>
                </c:pt>
                <c:pt idx="857">
                  <c:v>0.83228107334214096</c:v>
                </c:pt>
                <c:pt idx="858">
                  <c:v>0.83332283783343697</c:v>
                </c:pt>
                <c:pt idx="859">
                  <c:v>0.83436460232473497</c:v>
                </c:pt>
                <c:pt idx="860">
                  <c:v>0.83540636681602998</c:v>
                </c:pt>
                <c:pt idx="861">
                  <c:v>0.83644813130732898</c:v>
                </c:pt>
                <c:pt idx="862">
                  <c:v>0.83748989579862398</c:v>
                </c:pt>
                <c:pt idx="863">
                  <c:v>0.83853166028992099</c:v>
                </c:pt>
                <c:pt idx="864">
                  <c:v>0.83957342478121999</c:v>
                </c:pt>
                <c:pt idx="865">
                  <c:v>0.840615189272514</c:v>
                </c:pt>
                <c:pt idx="866">
                  <c:v>0.841656953763813</c:v>
                </c:pt>
                <c:pt idx="867">
                  <c:v>0.842698718255111</c:v>
                </c:pt>
              </c:numCache>
            </c:numRef>
          </c:xVal>
          <c:yVal>
            <c:numRef>
              <c:f>'ArcTan y_z'!$F$3:$F$870</c:f>
              <c:numCache>
                <c:formatCode>0.00E+00</c:formatCode>
                <c:ptCount val="868"/>
                <c:pt idx="0">
                  <c:v>-3.4478071080484203E-3</c:v>
                </c:pt>
                <c:pt idx="1">
                  <c:v>2.3438367581942957E-3</c:v>
                </c:pt>
                <c:pt idx="2">
                  <c:v>-6.5727575098564978E-4</c:v>
                </c:pt>
                <c:pt idx="3">
                  <c:v>-3.8630390408261666E-4</c:v>
                </c:pt>
                <c:pt idx="4">
                  <c:v>-4.1838324165086201E-4</c:v>
                </c:pt>
                <c:pt idx="5">
                  <c:v>-4.3010885008275913E-4</c:v>
                </c:pt>
                <c:pt idx="6">
                  <c:v>-4.3089469598842089E-4</c:v>
                </c:pt>
                <c:pt idx="7">
                  <c:v>-4.2483393866226505E-4</c:v>
                </c:pt>
                <c:pt idx="8">
                  <c:v>-4.1389149630874117E-4</c:v>
                </c:pt>
                <c:pt idx="9">
                  <c:v>-3.9909677940190813E-4</c:v>
                </c:pt>
                <c:pt idx="10">
                  <c:v>-3.8102766359409231E-4</c:v>
                </c:pt>
                <c:pt idx="11">
                  <c:v>-3.6001564439020752E-4</c:v>
                </c:pt>
                <c:pt idx="12">
                  <c:v>-3.3625231708127296E-4</c:v>
                </c:pt>
                <c:pt idx="13">
                  <c:v>-3.098513948506643E-4</c:v>
                </c:pt>
                <c:pt idx="14">
                  <c:v>-2.8088194196906397E-4</c:v>
                </c:pt>
                <c:pt idx="15">
                  <c:v>-2.4943179297842478E-4</c:v>
                </c:pt>
                <c:pt idx="16">
                  <c:v>-2.1574131265254766E-4</c:v>
                </c:pt>
                <c:pt idx="17">
                  <c:v>-1.8017433814072331E-4</c:v>
                </c:pt>
                <c:pt idx="18">
                  <c:v>-1.4316425659680114E-4</c:v>
                </c:pt>
                <c:pt idx="19">
                  <c:v>-1.0542811442767623E-4</c:v>
                </c:pt>
                <c:pt idx="20">
                  <c:v>-6.8141081005810617E-5</c:v>
                </c:pt>
                <c:pt idx="21">
                  <c:v>-3.2685291984920999E-5</c:v>
                </c:pt>
                <c:pt idx="22">
                  <c:v>-4.6137281947864383E-7</c:v>
                </c:pt>
                <c:pt idx="23">
                  <c:v>2.7226191382337265E-5</c:v>
                </c:pt>
                <c:pt idx="24">
                  <c:v>4.9342131652748805E-5</c:v>
                </c:pt>
                <c:pt idx="25">
                  <c:v>6.5324757554105329E-5</c:v>
                </c:pt>
                <c:pt idx="26">
                  <c:v>7.5015396790485057E-5</c:v>
                </c:pt>
                <c:pt idx="27">
                  <c:v>7.8508879888561847E-5</c:v>
                </c:pt>
                <c:pt idx="28">
                  <c:v>7.6032435187886751E-5</c:v>
                </c:pt>
                <c:pt idx="29">
                  <c:v>6.7892400310194992E-5</c:v>
                </c:pt>
                <c:pt idx="30">
                  <c:v>5.4408947384519587E-5</c:v>
                </c:pt>
                <c:pt idx="31">
                  <c:v>3.5877980824567116E-5</c:v>
                </c:pt>
                <c:pt idx="32">
                  <c:v>1.257086749563038E-5</c:v>
                </c:pt>
                <c:pt idx="33">
                  <c:v>-1.5252209370720768E-5</c:v>
                </c:pt>
                <c:pt idx="34">
                  <c:v>-4.7318278680232967E-5</c:v>
                </c:pt>
                <c:pt idx="35">
                  <c:v>-8.3349714055548039E-5</c:v>
                </c:pt>
                <c:pt idx="36">
                  <c:v>-1.2308213896859431E-4</c:v>
                </c:pt>
                <c:pt idx="37">
                  <c:v>-1.6630698108217033E-4</c:v>
                </c:pt>
                <c:pt idx="38">
                  <c:v>-2.1289501715741313E-4</c:v>
                </c:pt>
                <c:pt idx="39">
                  <c:v>-2.6278211405289384E-4</c:v>
                </c:pt>
                <c:pt idx="40">
                  <c:v>-3.1593946067274539E-4</c:v>
                </c:pt>
                <c:pt idx="41">
                  <c:v>-3.7233964365809521E-4</c:v>
                </c:pt>
                <c:pt idx="42">
                  <c:v>-4.3190384274759532E-4</c:v>
                </c:pt>
                <c:pt idx="43">
                  <c:v>-4.944841647129063E-4</c:v>
                </c:pt>
                <c:pt idx="44">
                  <c:v>-5.5988849452226637E-4</c:v>
                </c:pt>
                <c:pt idx="45">
                  <c:v>-6.2790169766958187E-4</c:v>
                </c:pt>
                <c:pt idx="46">
                  <c:v>-6.9830368123594065E-4</c:v>
                </c:pt>
                <c:pt idx="47">
                  <c:v>-7.7088776575338067E-4</c:v>
                </c:pt>
                <c:pt idx="48">
                  <c:v>-8.4549466876001104E-4</c:v>
                </c:pt>
                <c:pt idx="49">
                  <c:v>-9.2206737705302774E-4</c:v>
                </c:pt>
                <c:pt idx="50">
                  <c:v>-1.0006177944745301E-3</c:v>
                </c:pt>
                <c:pt idx="51">
                  <c:v>-1.0810130849005764E-3</c:v>
                </c:pt>
                <c:pt idx="52">
                  <c:v>-1.1628843024815865E-3</c:v>
                </c:pt>
                <c:pt idx="53">
                  <c:v>-1.24570596010243E-3</c:v>
                </c:pt>
                <c:pt idx="54">
                  <c:v>-1.3290045306009301E-3</c:v>
                </c:pt>
                <c:pt idx="55">
                  <c:v>-1.4125083920797433E-3</c:v>
                </c:pt>
                <c:pt idx="56">
                  <c:v>-1.496303449818451E-3</c:v>
                </c:pt>
                <c:pt idx="57">
                  <c:v>-1.5808680625636375E-3</c:v>
                </c:pt>
                <c:pt idx="58">
                  <c:v>-1.6669203376169785E-3</c:v>
                </c:pt>
                <c:pt idx="59">
                  <c:v>-1.7550361526296697E-3</c:v>
                </c:pt>
                <c:pt idx="60">
                  <c:v>-1.8453814110776492E-3</c:v>
                </c:pt>
                <c:pt idx="61">
                  <c:v>-1.9377033785108046E-3</c:v>
                </c:pt>
                <c:pt idx="62">
                  <c:v>-2.0314250802829798E-3</c:v>
                </c:pt>
                <c:pt idx="63">
                  <c:v>-2.1258436044154566E-3</c:v>
                </c:pt>
                <c:pt idx="64">
                  <c:v>-2.2203973066097266E-3</c:v>
                </c:pt>
                <c:pt idx="65">
                  <c:v>-2.3148205359193159E-3</c:v>
                </c:pt>
                <c:pt idx="66">
                  <c:v>-2.4091520207701264E-3</c:v>
                </c:pt>
                <c:pt idx="67">
                  <c:v>-2.503678629209416E-3</c:v>
                </c:pt>
                <c:pt idx="68">
                  <c:v>-2.5987830586807672E-3</c:v>
                </c:pt>
                <c:pt idx="69">
                  <c:v>-2.6947230896083047E-3</c:v>
                </c:pt>
                <c:pt idx="70">
                  <c:v>-2.7915082791473331E-3</c:v>
                </c:pt>
                <c:pt idx="71">
                  <c:v>-2.8889149123882784E-3</c:v>
                </c:pt>
                <c:pt idx="72">
                  <c:v>-2.9865626470538397E-3</c:v>
                </c:pt>
                <c:pt idx="73">
                  <c:v>-3.0840099500059133E-3</c:v>
                </c:pt>
                <c:pt idx="74">
                  <c:v>-3.180871955104414E-3</c:v>
                </c:pt>
                <c:pt idx="75">
                  <c:v>-3.2769160030179491E-3</c:v>
                </c:pt>
                <c:pt idx="76">
                  <c:v>-3.3720571402338067E-3</c:v>
                </c:pt>
                <c:pt idx="77">
                  <c:v>-3.4662944605044154E-3</c:v>
                </c:pt>
                <c:pt idx="78">
                  <c:v>-3.5596525730444469E-3</c:v>
                </c:pt>
                <c:pt idx="79">
                  <c:v>-3.6521642744214498E-3</c:v>
                </c:pt>
                <c:pt idx="80">
                  <c:v>-3.7438676241382586E-3</c:v>
                </c:pt>
                <c:pt idx="81">
                  <c:v>-3.8348060834869943E-3</c:v>
                </c:pt>
                <c:pt idx="82">
                  <c:v>-3.9250283538565132E-3</c:v>
                </c:pt>
                <c:pt idx="83">
                  <c:v>-4.0145857145691428E-3</c:v>
                </c:pt>
                <c:pt idx="84">
                  <c:v>-4.1035184072025603E-3</c:v>
                </c:pt>
                <c:pt idx="85">
                  <c:v>-4.1918155332377072E-3</c:v>
                </c:pt>
                <c:pt idx="86">
                  <c:v>-4.2793860537246034E-3</c:v>
                </c:pt>
                <c:pt idx="87">
                  <c:v>-4.3660615939000195E-3</c:v>
                </c:pt>
                <c:pt idx="88">
                  <c:v>-4.4516121673939752E-3</c:v>
                </c:pt>
                <c:pt idx="89">
                  <c:v>-4.5357760276787265E-3</c:v>
                </c:pt>
                <c:pt idx="90">
                  <c:v>-4.6182906220798344E-3</c:v>
                </c:pt>
                <c:pt idx="91">
                  <c:v>-4.6989129270064945E-3</c:v>
                </c:pt>
                <c:pt idx="92">
                  <c:v>-4.7774261147407564E-3</c:v>
                </c:pt>
                <c:pt idx="93">
                  <c:v>-4.853634209976739E-3</c:v>
                </c:pt>
                <c:pt idx="94">
                  <c:v>-4.9273460858074835E-3</c:v>
                </c:pt>
                <c:pt idx="95">
                  <c:v>-4.9983641593640661E-3</c:v>
                </c:pt>
                <c:pt idx="96">
                  <c:v>-5.0664847019450312E-3</c:v>
                </c:pt>
                <c:pt idx="97">
                  <c:v>-5.1314963426355234E-3</c:v>
                </c:pt>
                <c:pt idx="98">
                  <c:v>-5.1931806170511978E-3</c:v>
                </c:pt>
                <c:pt idx="99">
                  <c:v>-5.251327793921747E-3</c:v>
                </c:pt>
                <c:pt idx="100">
                  <c:v>-5.305773997611239E-3</c:v>
                </c:pt>
                <c:pt idx="101">
                  <c:v>-5.3563884528795421E-3</c:v>
                </c:pt>
                <c:pt idx="102">
                  <c:v>-5.4030042072337114E-3</c:v>
                </c:pt>
                <c:pt idx="103">
                  <c:v>-5.44539329254077E-3</c:v>
                </c:pt>
                <c:pt idx="104">
                  <c:v>-5.4832642271078194E-3</c:v>
                </c:pt>
                <c:pt idx="105">
                  <c:v>-5.5162862087478571E-3</c:v>
                </c:pt>
                <c:pt idx="106">
                  <c:v>-5.5442156862707155E-3</c:v>
                </c:pt>
                <c:pt idx="107">
                  <c:v>-5.5669824131205237E-3</c:v>
                </c:pt>
                <c:pt idx="108">
                  <c:v>-5.5845916550384834E-3</c:v>
                </c:pt>
                <c:pt idx="109">
                  <c:v>-5.5970272680679542E-3</c:v>
                </c:pt>
                <c:pt idx="110">
                  <c:v>-5.604197853115246E-3</c:v>
                </c:pt>
                <c:pt idx="111">
                  <c:v>-5.6060023336536599E-3</c:v>
                </c:pt>
                <c:pt idx="112">
                  <c:v>-5.6025794039312035E-3</c:v>
                </c:pt>
                <c:pt idx="113">
                  <c:v>-5.594275385376048E-3</c:v>
                </c:pt>
                <c:pt idx="114">
                  <c:v>-5.581573217039627E-3</c:v>
                </c:pt>
                <c:pt idx="115">
                  <c:v>-5.5651167178197517E-3</c:v>
                </c:pt>
                <c:pt idx="116">
                  <c:v>-5.5455751846389296E-3</c:v>
                </c:pt>
                <c:pt idx="117">
                  <c:v>-5.5234232253450173E-3</c:v>
                </c:pt>
                <c:pt idx="118">
                  <c:v>-5.4991492337780621E-3</c:v>
                </c:pt>
                <c:pt idx="119">
                  <c:v>-5.4733428490791698E-3</c:v>
                </c:pt>
                <c:pt idx="120">
                  <c:v>-5.4465138327896593E-3</c:v>
                </c:pt>
                <c:pt idx="121">
                  <c:v>-5.4190449132669183E-3</c:v>
                </c:pt>
                <c:pt idx="122">
                  <c:v>-5.3913046362590988E-3</c:v>
                </c:pt>
                <c:pt idx="123">
                  <c:v>-5.3636518740309783E-3</c:v>
                </c:pt>
                <c:pt idx="124">
                  <c:v>-5.336415493120192E-3</c:v>
                </c:pt>
                <c:pt idx="125">
                  <c:v>-5.3099211124318793E-3</c:v>
                </c:pt>
                <c:pt idx="126">
                  <c:v>-5.2844548440156257E-3</c:v>
                </c:pt>
                <c:pt idx="127">
                  <c:v>-5.2601641346052587E-3</c:v>
                </c:pt>
                <c:pt idx="128">
                  <c:v>-5.2370246297419928E-3</c:v>
                </c:pt>
                <c:pt idx="129">
                  <c:v>-5.2148912080832695E-3</c:v>
                </c:pt>
                <c:pt idx="130">
                  <c:v>-5.1936087564051969E-3</c:v>
                </c:pt>
                <c:pt idx="131">
                  <c:v>-5.1730660942488748E-3</c:v>
                </c:pt>
                <c:pt idx="132">
                  <c:v>-5.1531846733312474E-3</c:v>
                </c:pt>
                <c:pt idx="133">
                  <c:v>-5.1338946598017627E-3</c:v>
                </c:pt>
                <c:pt idx="134">
                  <c:v>-5.1151449204148852E-3</c:v>
                </c:pt>
                <c:pt idx="135">
                  <c:v>-5.096907406050029E-3</c:v>
                </c:pt>
                <c:pt idx="136">
                  <c:v>-5.0791720190266785E-3</c:v>
                </c:pt>
                <c:pt idx="137">
                  <c:v>-5.0619263525396793E-3</c:v>
                </c:pt>
                <c:pt idx="138">
                  <c:v>-5.0451467955664698E-3</c:v>
                </c:pt>
                <c:pt idx="139">
                  <c:v>-5.0288028979450028E-3</c:v>
                </c:pt>
                <c:pt idx="140">
                  <c:v>-5.0128629805518098E-3</c:v>
                </c:pt>
                <c:pt idx="141">
                  <c:v>-4.9973056060069231E-3</c:v>
                </c:pt>
                <c:pt idx="142">
                  <c:v>-4.9821209737391558E-3</c:v>
                </c:pt>
                <c:pt idx="143">
                  <c:v>-4.9673032948961979E-3</c:v>
                </c:pt>
                <c:pt idx="144">
                  <c:v>-4.9528452406424634E-3</c:v>
                </c:pt>
                <c:pt idx="145">
                  <c:v>-4.9387377054164938E-3</c:v>
                </c:pt>
                <c:pt idx="146">
                  <c:v>-4.9249708897895752E-3</c:v>
                </c:pt>
                <c:pt idx="147">
                  <c:v>-4.9115354806494888E-3</c:v>
                </c:pt>
                <c:pt idx="148">
                  <c:v>-4.8984239069611944E-3</c:v>
                </c:pt>
                <c:pt idx="149">
                  <c:v>-4.8856302368066708E-3</c:v>
                </c:pt>
                <c:pt idx="150">
                  <c:v>-4.8731489706359665E-3</c:v>
                </c:pt>
                <c:pt idx="151">
                  <c:v>-4.8609739624446658E-3</c:v>
                </c:pt>
                <c:pt idx="152">
                  <c:v>-4.8490979050764878E-3</c:v>
                </c:pt>
                <c:pt idx="153">
                  <c:v>-4.8375122356700802E-3</c:v>
                </c:pt>
                <c:pt idx="154">
                  <c:v>-4.8262078171458136E-3</c:v>
                </c:pt>
                <c:pt idx="155">
                  <c:v>-4.815175287410013E-3</c:v>
                </c:pt>
                <c:pt idx="156">
                  <c:v>-4.8044050904016604E-3</c:v>
                </c:pt>
                <c:pt idx="157">
                  <c:v>-4.7938875282447484E-3</c:v>
                </c:pt>
                <c:pt idx="158">
                  <c:v>-4.783612954985977E-3</c:v>
                </c:pt>
                <c:pt idx="159">
                  <c:v>-4.773572100858459E-3</c:v>
                </c:pt>
                <c:pt idx="160">
                  <c:v>-4.7637562615469933E-3</c:v>
                </c:pt>
                <c:pt idx="161">
                  <c:v>-4.754157332218607E-3</c:v>
                </c:pt>
                <c:pt idx="162">
                  <c:v>-4.744767926070247E-3</c:v>
                </c:pt>
                <c:pt idx="163">
                  <c:v>-4.7355813634497217E-3</c:v>
                </c:pt>
                <c:pt idx="164">
                  <c:v>-4.7265913004927371E-3</c:v>
                </c:pt>
                <c:pt idx="165">
                  <c:v>-4.7177915208802155E-3</c:v>
                </c:pt>
                <c:pt idx="166">
                  <c:v>-4.7091759262544433E-3</c:v>
                </c:pt>
                <c:pt idx="167">
                  <c:v>-4.7007385902458568E-3</c:v>
                </c:pt>
                <c:pt idx="168">
                  <c:v>-4.6924737891313063E-3</c:v>
                </c:pt>
                <c:pt idx="169">
                  <c:v>-4.684375981554606E-3</c:v>
                </c:pt>
                <c:pt idx="170">
                  <c:v>-4.6764398443230638E-3</c:v>
                </c:pt>
                <c:pt idx="171">
                  <c:v>-4.6686603430985485E-3</c:v>
                </c:pt>
                <c:pt idx="172">
                  <c:v>-4.6610327277126738E-3</c:v>
                </c:pt>
                <c:pt idx="173">
                  <c:v>-4.6535524218853956E-3</c:v>
                </c:pt>
                <c:pt idx="174">
                  <c:v>-4.6462149073586987E-3</c:v>
                </c:pt>
                <c:pt idx="175">
                  <c:v>-4.6390156625850092E-3</c:v>
                </c:pt>
                <c:pt idx="176">
                  <c:v>-4.6319500993418933E-3</c:v>
                </c:pt>
                <c:pt idx="177">
                  <c:v>-4.625013645405962E-3</c:v>
                </c:pt>
                <c:pt idx="178">
                  <c:v>-4.6182019459437909E-3</c:v>
                </c:pt>
                <c:pt idx="179">
                  <c:v>-4.6115110420084857E-3</c:v>
                </c:pt>
                <c:pt idx="180">
                  <c:v>-4.6049373719510107E-3</c:v>
                </c:pt>
                <c:pt idx="181">
                  <c:v>-4.598477709018535E-3</c:v>
                </c:pt>
                <c:pt idx="182">
                  <c:v>-4.5921290044646686E-3</c:v>
                </c:pt>
                <c:pt idx="183">
                  <c:v>-4.5858882408774011E-3</c:v>
                </c:pt>
                <c:pt idx="184">
                  <c:v>-4.5797524227982941E-3</c:v>
                </c:pt>
                <c:pt idx="185">
                  <c:v>-4.5737186267103833E-3</c:v>
                </c:pt>
                <c:pt idx="186">
                  <c:v>-4.5677840296536451E-3</c:v>
                </c:pt>
                <c:pt idx="187">
                  <c:v>-4.5619456458813427E-3</c:v>
                </c:pt>
                <c:pt idx="188">
                  <c:v>-4.5562002526069517E-3</c:v>
                </c:pt>
                <c:pt idx="189">
                  <c:v>-4.5505447764428442E-3</c:v>
                </c:pt>
                <c:pt idx="190">
                  <c:v>-4.544976312725481E-3</c:v>
                </c:pt>
                <c:pt idx="191">
                  <c:v>-4.5394921203415267E-3</c:v>
                </c:pt>
                <c:pt idx="192">
                  <c:v>-4.5340898693900173E-3</c:v>
                </c:pt>
                <c:pt idx="193">
                  <c:v>-4.5287677020672745E-3</c:v>
                </c:pt>
                <c:pt idx="194">
                  <c:v>-4.5235238507211409E-3</c:v>
                </c:pt>
                <c:pt idx="195">
                  <c:v>-4.5183565993418837E-3</c:v>
                </c:pt>
                <c:pt idx="196">
                  <c:v>-4.5132642816896945E-3</c:v>
                </c:pt>
                <c:pt idx="197">
                  <c:v>-4.5082452795032583E-3</c:v>
                </c:pt>
                <c:pt idx="198">
                  <c:v>-4.5032980207854005E-3</c:v>
                </c:pt>
                <c:pt idx="199">
                  <c:v>-4.49842097816135E-3</c:v>
                </c:pt>
                <c:pt idx="200">
                  <c:v>-4.4936126673067412E-3</c:v>
                </c:pt>
                <c:pt idx="201">
                  <c:v>-4.48887164544131E-3</c:v>
                </c:pt>
                <c:pt idx="202">
                  <c:v>-4.4841965098856521E-3</c:v>
                </c:pt>
                <c:pt idx="203">
                  <c:v>-4.4795858966776075E-3</c:v>
                </c:pt>
                <c:pt idx="204">
                  <c:v>-4.4750384792454686E-3</c:v>
                </c:pt>
                <c:pt idx="205">
                  <c:v>-4.4705529671356051E-3</c:v>
                </c:pt>
                <c:pt idx="206">
                  <c:v>-4.466128104791434E-3</c:v>
                </c:pt>
                <c:pt idx="207">
                  <c:v>-4.4617626703818284E-3</c:v>
                </c:pt>
                <c:pt idx="208">
                  <c:v>-4.4574554746761932E-3</c:v>
                </c:pt>
                <c:pt idx="209">
                  <c:v>-4.453205359964435E-3</c:v>
                </c:pt>
                <c:pt idx="210">
                  <c:v>-4.4490111990194885E-3</c:v>
                </c:pt>
                <c:pt idx="211">
                  <c:v>-4.4448718941006446E-3</c:v>
                </c:pt>
                <c:pt idx="212">
                  <c:v>-4.4407863759955554E-3</c:v>
                </c:pt>
                <c:pt idx="213">
                  <c:v>-4.4367536030996534E-3</c:v>
                </c:pt>
                <c:pt idx="214">
                  <c:v>-4.4327725605306225E-3</c:v>
                </c:pt>
                <c:pt idx="215">
                  <c:v>-4.4288422592769763E-3</c:v>
                </c:pt>
                <c:pt idx="216">
                  <c:v>-4.4249617353789676E-3</c:v>
                </c:pt>
                <c:pt idx="217">
                  <c:v>-4.4211300491402991E-3</c:v>
                </c:pt>
                <c:pt idx="218">
                  <c:v>-4.4173462843695851E-3</c:v>
                </c:pt>
                <c:pt idx="219">
                  <c:v>-4.4136095476498913E-3</c:v>
                </c:pt>
                <c:pt idx="220">
                  <c:v>-4.4099189676355399E-3</c:v>
                </c:pt>
                <c:pt idx="221">
                  <c:v>-4.4062736943746312E-3</c:v>
                </c:pt>
                <c:pt idx="222">
                  <c:v>-4.4026728986565952E-3</c:v>
                </c:pt>
                <c:pt idx="223">
                  <c:v>-4.3991157713832224E-3</c:v>
                </c:pt>
                <c:pt idx="224">
                  <c:v>-4.395601522962608E-3</c:v>
                </c:pt>
                <c:pt idx="225">
                  <c:v>-4.3921293827248326E-3</c:v>
                </c:pt>
                <c:pt idx="226">
                  <c:v>-4.3886985983585189E-3</c:v>
                </c:pt>
                <c:pt idx="227">
                  <c:v>-4.3853084353673829E-3</c:v>
                </c:pt>
                <c:pt idx="228">
                  <c:v>-4.381958176546131E-3</c:v>
                </c:pt>
                <c:pt idx="229">
                  <c:v>-4.3786471214743421E-3</c:v>
                </c:pt>
                <c:pt idx="230">
                  <c:v>-4.3753745860286479E-3</c:v>
                </c:pt>
                <c:pt idx="231">
                  <c:v>-4.3721399019111644E-3</c:v>
                </c:pt>
                <c:pt idx="232">
                  <c:v>-4.3689424161947607E-3</c:v>
                </c:pt>
                <c:pt idx="233">
                  <c:v>-4.3657814908835812E-3</c:v>
                </c:pt>
                <c:pt idx="234">
                  <c:v>-4.3626565024885797E-3</c:v>
                </c:pt>
                <c:pt idx="235">
                  <c:v>-4.3595668416177204E-3</c:v>
                </c:pt>
                <c:pt idx="236">
                  <c:v>-4.356511912579606E-3</c:v>
                </c:pt>
                <c:pt idx="237">
                  <c:v>-4.3534911330007364E-3</c:v>
                </c:pt>
                <c:pt idx="238">
                  <c:v>-4.3505039334552631E-3</c:v>
                </c:pt>
                <c:pt idx="239">
                  <c:v>-4.3475497571073586E-3</c:v>
                </c:pt>
                <c:pt idx="240">
                  <c:v>-4.3446280593649285E-3</c:v>
                </c:pt>
                <c:pt idx="241">
                  <c:v>-4.3417383075451078E-3</c:v>
                </c:pt>
                <c:pt idx="242">
                  <c:v>-4.3388799805503678E-3</c:v>
                </c:pt>
                <c:pt idx="243">
                  <c:v>-4.3360525685554024E-3</c:v>
                </c:pt>
                <c:pt idx="244">
                  <c:v>-4.3332555727038534E-3</c:v>
                </c:pt>
                <c:pt idx="245">
                  <c:v>-4.3304885048148882E-3</c:v>
                </c:pt>
                <c:pt idx="246">
                  <c:v>-4.3277508870992144E-3</c:v>
                </c:pt>
                <c:pt idx="247">
                  <c:v>-4.3250422518840452E-3</c:v>
                </c:pt>
                <c:pt idx="248">
                  <c:v>-4.3223621413466988E-3</c:v>
                </c:pt>
                <c:pt idx="249">
                  <c:v>-4.3197101072566472E-3</c:v>
                </c:pt>
                <c:pt idx="250">
                  <c:v>-4.3170857107256112E-3</c:v>
                </c:pt>
                <c:pt idx="251">
                  <c:v>-4.3144885219655099E-3</c:v>
                </c:pt>
                <c:pt idx="252">
                  <c:v>-4.3119181200537331E-3</c:v>
                </c:pt>
                <c:pt idx="253">
                  <c:v>-4.3093740927055944E-3</c:v>
                </c:pt>
                <c:pt idx="254">
                  <c:v>-4.3068560360542173E-3</c:v>
                </c:pt>
                <c:pt idx="255">
                  <c:v>-4.3043635544365013E-3</c:v>
                </c:pt>
                <c:pt idx="256">
                  <c:v>-4.3018962601859114E-3</c:v>
                </c:pt>
                <c:pt idx="257">
                  <c:v>-4.2994537734316329E-3</c:v>
                </c:pt>
                <c:pt idx="258">
                  <c:v>-4.2970357219034652E-3</c:v>
                </c:pt>
                <c:pt idx="259">
                  <c:v>-4.2946417407425637E-3</c:v>
                </c:pt>
                <c:pt idx="260">
                  <c:v>-4.2922714723182525E-3</c:v>
                </c:pt>
                <c:pt idx="261">
                  <c:v>-4.2899245660495524E-3</c:v>
                </c:pt>
                <c:pt idx="262">
                  <c:v>-4.2876006782325525E-3</c:v>
                </c:pt>
                <c:pt idx="263">
                  <c:v>-4.2852994718724979E-3</c:v>
                </c:pt>
                <c:pt idx="264">
                  <c:v>-4.2830206165209422E-3</c:v>
                </c:pt>
                <c:pt idx="265">
                  <c:v>-4.2807637881174948E-3</c:v>
                </c:pt>
                <c:pt idx="266">
                  <c:v>-4.2785286688363068E-3</c:v>
                </c:pt>
                <c:pt idx="267">
                  <c:v>-4.2763149469366522E-3</c:v>
                </c:pt>
                <c:pt idx="268">
                  <c:v>-4.274122316618288E-3</c:v>
                </c:pt>
                <c:pt idx="269">
                  <c:v>-4.2719504778803638E-3</c:v>
                </c:pt>
                <c:pt idx="270">
                  <c:v>-4.2697991363847016E-3</c:v>
                </c:pt>
                <c:pt idx="271">
                  <c:v>-4.2676680033227991E-3</c:v>
                </c:pt>
                <c:pt idx="272">
                  <c:v>-4.2655567952866015E-3</c:v>
                </c:pt>
                <c:pt idx="273">
                  <c:v>-4.2634652341428094E-3</c:v>
                </c:pt>
                <c:pt idx="274">
                  <c:v>-4.2613930469108047E-3</c:v>
                </c:pt>
                <c:pt idx="275">
                  <c:v>-4.2593399656438123E-3</c:v>
                </c:pt>
                <c:pt idx="276">
                  <c:v>-4.2573057273134164E-3</c:v>
                </c:pt>
                <c:pt idx="277">
                  <c:v>-4.2552900736972255E-3</c:v>
                </c:pt>
                <c:pt idx="278">
                  <c:v>-4.2532927512696373E-3</c:v>
                </c:pt>
                <c:pt idx="279">
                  <c:v>-4.2513135110955448E-3</c:v>
                </c:pt>
                <c:pt idx="280">
                  <c:v>-4.2493521087267529E-3</c:v>
                </c:pt>
                <c:pt idx="281">
                  <c:v>-4.2474083041015662E-3</c:v>
                </c:pt>
                <c:pt idx="282">
                  <c:v>-4.2454818614466741E-3</c:v>
                </c:pt>
                <c:pt idx="283">
                  <c:v>-4.2435725491818937E-3</c:v>
                </c:pt>
                <c:pt idx="284">
                  <c:v>-4.2416801398273063E-3</c:v>
                </c:pt>
                <c:pt idx="285">
                  <c:v>-4.2398044099130139E-3</c:v>
                </c:pt>
                <c:pt idx="286">
                  <c:v>-4.2379451398910613E-3</c:v>
                </c:pt>
                <c:pt idx="287">
                  <c:v>-4.2361021140498011E-3</c:v>
                </c:pt>
                <c:pt idx="288">
                  <c:v>-4.2342751204305163E-3</c:v>
                </c:pt>
                <c:pt idx="289">
                  <c:v>-4.2324639507460718E-3</c:v>
                </c:pt>
                <c:pt idx="290">
                  <c:v>-4.2306684003017752E-3</c:v>
                </c:pt>
                <c:pt idx="291">
                  <c:v>-4.2288882679184167E-3</c:v>
                </c:pt>
                <c:pt idx="292">
                  <c:v>-4.2271233558568667E-3</c:v>
                </c:pt>
                <c:pt idx="293">
                  <c:v>-4.225373469744967E-3</c:v>
                </c:pt>
                <c:pt idx="294">
                  <c:v>-4.2236384185063746E-3</c:v>
                </c:pt>
                <c:pt idx="295">
                  <c:v>-4.2219180142905963E-3</c:v>
                </c:pt>
                <c:pt idx="296">
                  <c:v>-4.2202120724054637E-3</c:v>
                </c:pt>
                <c:pt idx="297">
                  <c:v>-4.2185204112511615E-3</c:v>
                </c:pt>
                <c:pt idx="298">
                  <c:v>-4.2168428522553411E-3</c:v>
                </c:pt>
                <c:pt idx="299">
                  <c:v>-4.2151792198107689E-3</c:v>
                </c:pt>
                <c:pt idx="300">
                  <c:v>-4.213529341213754E-3</c:v>
                </c:pt>
                <c:pt idx="301">
                  <c:v>-4.2118930466043432E-3</c:v>
                </c:pt>
                <c:pt idx="302">
                  <c:v>-4.2102701689083711E-3</c:v>
                </c:pt>
                <c:pt idx="303">
                  <c:v>-4.208660543780194E-3</c:v>
                </c:pt>
                <c:pt idx="304">
                  <c:v>-4.2070640095473412E-3</c:v>
                </c:pt>
                <c:pt idx="305">
                  <c:v>-4.2054804071565864E-3</c:v>
                </c:pt>
                <c:pt idx="306">
                  <c:v>-4.2039095801208026E-3</c:v>
                </c:pt>
                <c:pt idx="307">
                  <c:v>-4.2023513744676357E-3</c:v>
                </c:pt>
                <c:pt idx="308">
                  <c:v>-4.2008056386891304E-3</c:v>
                </c:pt>
                <c:pt idx="309">
                  <c:v>-4.1992722236925692E-3</c:v>
                </c:pt>
                <c:pt idx="310">
                  <c:v>-4.1977509827526753E-3</c:v>
                </c:pt>
                <c:pt idx="311">
                  <c:v>-4.1962417714646316E-3</c:v>
                </c:pt>
                <c:pt idx="312">
                  <c:v>-4.1947444476984116E-3</c:v>
                </c:pt>
                <c:pt idx="313">
                  <c:v>-4.193258871554425E-3</c:v>
                </c:pt>
                <c:pt idx="314">
                  <c:v>-4.1917849053195802E-3</c:v>
                </c:pt>
                <c:pt idx="315">
                  <c:v>-4.1903224134248384E-3</c:v>
                </c:pt>
                <c:pt idx="316">
                  <c:v>-4.1888712624039018E-3</c:v>
                </c:pt>
                <c:pt idx="317">
                  <c:v>-4.1874313208522147E-3</c:v>
                </c:pt>
                <c:pt idx="318">
                  <c:v>-4.1860024593875691E-3</c:v>
                </c:pt>
                <c:pt idx="319">
                  <c:v>-4.1845845506112856E-3</c:v>
                </c:pt>
                <c:pt idx="320">
                  <c:v>-4.1831774690702832E-3</c:v>
                </c:pt>
                <c:pt idx="321">
                  <c:v>-4.1817810912201138E-3</c:v>
                </c:pt>
                <c:pt idx="322">
                  <c:v>-4.1803952953889268E-3</c:v>
                </c:pt>
                <c:pt idx="323">
                  <c:v>-4.1790199617418667E-3</c:v>
                </c:pt>
                <c:pt idx="324">
                  <c:v>-4.1776549722468293E-3</c:v>
                </c:pt>
                <c:pt idx="325">
                  <c:v>-4.1763002106404148E-3</c:v>
                </c:pt>
                <c:pt idx="326">
                  <c:v>-4.1749555623951133E-3</c:v>
                </c:pt>
                <c:pt idx="327">
                  <c:v>-4.1736209146869749E-3</c:v>
                </c:pt>
                <c:pt idx="328">
                  <c:v>-4.1722961563639615E-3</c:v>
                </c:pt>
                <c:pt idx="329">
                  <c:v>-4.1709811779152943E-3</c:v>
                </c:pt>
                <c:pt idx="330">
                  <c:v>-4.1696758714410307E-3</c:v>
                </c:pt>
                <c:pt idx="331">
                  <c:v>-4.1683801306227255E-3</c:v>
                </c:pt>
                <c:pt idx="332">
                  <c:v>-4.167093850694528E-3</c:v>
                </c:pt>
                <c:pt idx="333">
                  <c:v>-4.1658169284148616E-3</c:v>
                </c:pt>
                <c:pt idx="334">
                  <c:v>-4.1645492620389114E-3</c:v>
                </c:pt>
                <c:pt idx="335">
                  <c:v>-4.1632907512915629E-3</c:v>
                </c:pt>
                <c:pt idx="336">
                  <c:v>-4.162041297340875E-3</c:v>
                </c:pt>
                <c:pt idx="337">
                  <c:v>-4.1608008027724007E-3</c:v>
                </c:pt>
                <c:pt idx="338">
                  <c:v>-4.1595691715636497E-3</c:v>
                </c:pt>
                <c:pt idx="339">
                  <c:v>-4.1583463090594103E-3</c:v>
                </c:pt>
                <c:pt idx="340">
                  <c:v>-4.1571321219475918E-3</c:v>
                </c:pt>
                <c:pt idx="341">
                  <c:v>-4.1559265182353495E-3</c:v>
                </c:pt>
                <c:pt idx="342">
                  <c:v>-4.1547294072258201E-3</c:v>
                </c:pt>
                <c:pt idx="343">
                  <c:v>-4.1535406994956062E-3</c:v>
                </c:pt>
                <c:pt idx="344">
                  <c:v>-4.1523603068722523E-3</c:v>
                </c:pt>
                <c:pt idx="345">
                  <c:v>-4.1511881424125298E-3</c:v>
                </c:pt>
                <c:pt idx="346">
                  <c:v>-4.1500241203812583E-3</c:v>
                </c:pt>
                <c:pt idx="347">
                  <c:v>-4.1488681562301174E-3</c:v>
                </c:pt>
                <c:pt idx="348">
                  <c:v>-4.1477201665772751E-3</c:v>
                </c:pt>
                <c:pt idx="349">
                  <c:v>-4.1465800691875571E-3</c:v>
                </c:pt>
                <c:pt idx="350">
                  <c:v>-4.1454477829524338E-3</c:v>
                </c:pt>
                <c:pt idx="351">
                  <c:v>-4.1443232278711448E-3</c:v>
                </c:pt>
                <c:pt idx="352">
                  <c:v>-4.1432063250315459E-3</c:v>
                </c:pt>
                <c:pt idx="353">
                  <c:v>-4.1420969965918269E-3</c:v>
                </c:pt>
                <c:pt idx="354">
                  <c:v>-4.1409951657625267E-3</c:v>
                </c:pt>
                <c:pt idx="355">
                  <c:v>-4.1399007567884984E-3</c:v>
                </c:pt>
                <c:pt idx="356">
                  <c:v>-4.1388136949318177E-3</c:v>
                </c:pt>
                <c:pt idx="357">
                  <c:v>-4.1377339064547318E-3</c:v>
                </c:pt>
                <c:pt idx="358">
                  <c:v>-4.1366613186028149E-3</c:v>
                </c:pt>
                <c:pt idx="359">
                  <c:v>-4.1355958595888842E-3</c:v>
                </c:pt>
                <c:pt idx="360">
                  <c:v>-4.1345374585767588E-3</c:v>
                </c:pt>
                <c:pt idx="361">
                  <c:v>-4.1334860456656054E-3</c:v>
                </c:pt>
                <c:pt idx="362">
                  <c:v>-4.1324415518747592E-3</c:v>
                </c:pt>
                <c:pt idx="363">
                  <c:v>-4.1314039091283452E-3</c:v>
                </c:pt>
                <c:pt idx="364">
                  <c:v>-4.1303730502406178E-3</c:v>
                </c:pt>
                <c:pt idx="365">
                  <c:v>-4.1293489089014547E-3</c:v>
                </c:pt>
                <c:pt idx="366">
                  <c:v>-4.1283314196622562E-3</c:v>
                </c:pt>
                <c:pt idx="367">
                  <c:v>-4.1273205179217275E-3</c:v>
                </c:pt>
                <c:pt idx="368">
                  <c:v>-4.1263161399125014E-3</c:v>
                </c:pt>
                <c:pt idx="369">
                  <c:v>-4.1253182226875015E-3</c:v>
                </c:pt>
                <c:pt idx="370">
                  <c:v>-4.124326704106885E-3</c:v>
                </c:pt>
                <c:pt idx="371">
                  <c:v>-4.1233415228252353E-3</c:v>
                </c:pt>
                <c:pt idx="372">
                  <c:v>-4.1223626182787234E-3</c:v>
                </c:pt>
                <c:pt idx="373">
                  <c:v>-4.1213899306727954E-3</c:v>
                </c:pt>
                <c:pt idx="374">
                  <c:v>-4.1204234009700816E-3</c:v>
                </c:pt>
                <c:pt idx="375">
                  <c:v>-4.1194629708782449E-3</c:v>
                </c:pt>
                <c:pt idx="376">
                  <c:v>-4.118508582838497E-3</c:v>
                </c:pt>
                <c:pt idx="377">
                  <c:v>-4.1175601800138651E-3</c:v>
                </c:pt>
                <c:pt idx="378">
                  <c:v>-4.1166177062781448E-3</c:v>
                </c:pt>
                <c:pt idx="379">
                  <c:v>-4.1156811062046219E-3</c:v>
                </c:pt>
                <c:pt idx="380">
                  <c:v>-4.1147503250552877E-3</c:v>
                </c:pt>
                <c:pt idx="381">
                  <c:v>-4.1138253087702912E-3</c:v>
                </c:pt>
                <c:pt idx="382">
                  <c:v>-4.112906003957216E-3</c:v>
                </c:pt>
                <c:pt idx="383">
                  <c:v>-4.1119923578810461E-3</c:v>
                </c:pt>
                <c:pt idx="384">
                  <c:v>-4.1110843184539881E-3</c:v>
                </c:pt>
                <c:pt idx="385">
                  <c:v>-4.1101818342255073E-3</c:v>
                </c:pt>
                <c:pt idx="386">
                  <c:v>-4.1092848543727812E-3</c:v>
                </c:pt>
                <c:pt idx="387">
                  <c:v>-4.108393328690953E-3</c:v>
                </c:pt>
                <c:pt idx="388">
                  <c:v>-4.1075072075839013E-3</c:v>
                </c:pt>
                <c:pt idx="389">
                  <c:v>-4.1066264420550596E-3</c:v>
                </c:pt>
                <c:pt idx="390">
                  <c:v>-4.1057509836982704E-3</c:v>
                </c:pt>
                <c:pt idx="391">
                  <c:v>-4.1048807846889405E-3</c:v>
                </c:pt>
                <c:pt idx="392">
                  <c:v>-4.1040157977754966E-3</c:v>
                </c:pt>
                <c:pt idx="393">
                  <c:v>-4.1031559762705963E-3</c:v>
                </c:pt>
                <c:pt idx="394">
                  <c:v>-4.102301274042883E-3</c:v>
                </c:pt>
                <c:pt idx="395">
                  <c:v>-4.1014516455086828E-3</c:v>
                </c:pt>
                <c:pt idx="396">
                  <c:v>-4.100607045623956E-3</c:v>
                </c:pt>
                <c:pt idx="397">
                  <c:v>-4.0997674298761918E-3</c:v>
                </c:pt>
                <c:pt idx="398">
                  <c:v>-4.0989327542767916E-3</c:v>
                </c:pt>
                <c:pt idx="399">
                  <c:v>-4.098102975353137E-3</c:v>
                </c:pt>
                <c:pt idx="400">
                  <c:v>-4.097278050141406E-3</c:v>
                </c:pt>
                <c:pt idx="401">
                  <c:v>-4.096457936178707E-3</c:v>
                </c:pt>
                <c:pt idx="402">
                  <c:v>-4.0956425914961975E-3</c:v>
                </c:pt>
                <c:pt idx="403">
                  <c:v>-4.0948319746116216E-3</c:v>
                </c:pt>
                <c:pt idx="404">
                  <c:v>-4.094026044522533E-3</c:v>
                </c:pt>
                <c:pt idx="405">
                  <c:v>-4.093224760699129E-3</c:v>
                </c:pt>
                <c:pt idx="406">
                  <c:v>-4.0924280830776207E-3</c:v>
                </c:pt>
                <c:pt idx="407">
                  <c:v>-4.0916359720535658E-3</c:v>
                </c:pt>
                <c:pt idx="408">
                  <c:v>-4.090848388475214E-3</c:v>
                </c:pt>
                <c:pt idx="409">
                  <c:v>-4.0900652936370942E-3</c:v>
                </c:pt>
                <c:pt idx="410">
                  <c:v>-4.089286649273622E-3</c:v>
                </c:pt>
                <c:pt idx="411">
                  <c:v>-4.0885124175530771E-3</c:v>
                </c:pt>
                <c:pt idx="412">
                  <c:v>-4.0877425610711315E-3</c:v>
                </c:pt>
                <c:pt idx="413">
                  <c:v>-4.0869770428451609E-3</c:v>
                </c:pt>
                <c:pt idx="414">
                  <c:v>-4.0862158263080851E-3</c:v>
                </c:pt>
                <c:pt idx="415">
                  <c:v>-4.085458875302735E-3</c:v>
                </c:pt>
                <c:pt idx="416">
                  <c:v>-4.0847061540758931E-3</c:v>
                </c:pt>
                <c:pt idx="417">
                  <c:v>-4.0839576272728786E-3</c:v>
                </c:pt>
                <c:pt idx="418">
                  <c:v>-4.0832132599319228E-3</c:v>
                </c:pt>
                <c:pt idx="419">
                  <c:v>-4.0824730174787776E-3</c:v>
                </c:pt>
                <c:pt idx="420">
                  <c:v>-4.0817368657212402E-3</c:v>
                </c:pt>
                <c:pt idx="421">
                  <c:v>-4.0810047708440284E-3</c:v>
                </c:pt>
                <c:pt idx="422">
                  <c:v>-4.0802766994035063E-3</c:v>
                </c:pt>
                <c:pt idx="423">
                  <c:v>-4.0795526183226875E-3</c:v>
                </c:pt>
                <c:pt idx="424">
                  <c:v>-4.078832494886088E-3</c:v>
                </c:pt>
                <c:pt idx="425">
                  <c:v>-4.0781162967349236E-3</c:v>
                </c:pt>
                <c:pt idx="426">
                  <c:v>-4.077403991862228E-3</c:v>
                </c:pt>
                <c:pt idx="427">
                  <c:v>-4.0766955486080418E-3</c:v>
                </c:pt>
                <c:pt idx="428">
                  <c:v>-4.0759909356547401E-3</c:v>
                </c:pt>
                <c:pt idx="429">
                  <c:v>-4.0752901220225228E-3</c:v>
                </c:pt>
                <c:pt idx="430">
                  <c:v>-4.0745930770646572E-3</c:v>
                </c:pt>
                <c:pt idx="431">
                  <c:v>-4.073899770463206E-3</c:v>
                </c:pt>
                <c:pt idx="432">
                  <c:v>-4.0732101722245652E-3</c:v>
                </c:pt>
                <c:pt idx="433">
                  <c:v>-4.07252425267515E-3</c:v>
                </c:pt>
                <c:pt idx="434">
                  <c:v>-4.0718419824570789E-3</c:v>
                </c:pt>
                <c:pt idx="435">
                  <c:v>-4.0711633325239928E-3</c:v>
                </c:pt>
                <c:pt idx="436">
                  <c:v>-4.0704882741370921E-3</c:v>
                </c:pt>
                <c:pt idx="437">
                  <c:v>-4.0698167788608729E-3</c:v>
                </c:pt>
                <c:pt idx="438">
                  <c:v>-4.0691488185592567E-3</c:v>
                </c:pt>
                <c:pt idx="439">
                  <c:v>-4.0684843653915129E-3</c:v>
                </c:pt>
                <c:pt idx="440">
                  <c:v>-4.0678233918087052E-3</c:v>
                </c:pt>
                <c:pt idx="441">
                  <c:v>-4.0671658705494313E-3</c:v>
                </c:pt>
                <c:pt idx="442">
                  <c:v>-4.0665117746366093E-3</c:v>
                </c:pt>
                <c:pt idx="443">
                  <c:v>-4.0658610773732411E-3</c:v>
                </c:pt>
                <c:pt idx="444">
                  <c:v>-4.0652137523391639E-3</c:v>
                </c:pt>
                <c:pt idx="445">
                  <c:v>-4.0645697733873868E-3</c:v>
                </c:pt>
                <c:pt idx="446">
                  <c:v>-4.0639291146404022E-3</c:v>
                </c:pt>
                <c:pt idx="447">
                  <c:v>-4.0632917504870268E-3</c:v>
                </c:pt>
                <c:pt idx="448">
                  <c:v>-4.0626576555786546E-3</c:v>
                </c:pt>
                <c:pt idx="449">
                  <c:v>-4.0620268048261491E-3</c:v>
                </c:pt>
                <c:pt idx="450">
                  <c:v>-4.0613991733963878E-3</c:v>
                </c:pt>
                <c:pt idx="451">
                  <c:v>-4.0607747367091326E-3</c:v>
                </c:pt>
                <c:pt idx="452">
                  <c:v>-4.0601534704336481E-3</c:v>
                </c:pt>
                <c:pt idx="453">
                  <c:v>-4.0595353504857294E-3</c:v>
                </c:pt>
                <c:pt idx="454">
                  <c:v>-4.0589203530244202E-3</c:v>
                </c:pt>
                <c:pt idx="455">
                  <c:v>-4.0583084544490826E-3</c:v>
                </c:pt>
                <c:pt idx="456">
                  <c:v>-4.0576996313962934E-3</c:v>
                </c:pt>
                <c:pt idx="457">
                  <c:v>-4.0570938607369352E-3</c:v>
                </c:pt>
                <c:pt idx="458">
                  <c:v>-4.0564911195731584E-3</c:v>
                </c:pt>
                <c:pt idx="459">
                  <c:v>-4.0558913852356202E-3</c:v>
                </c:pt>
                <c:pt idx="460">
                  <c:v>-4.0552946352806225E-3</c:v>
                </c:pt>
                <c:pt idx="461">
                  <c:v>-4.0547008474872189E-3</c:v>
                </c:pt>
                <c:pt idx="462">
                  <c:v>-4.0541099998545171E-3</c:v>
                </c:pt>
                <c:pt idx="463">
                  <c:v>-4.0535220705990357E-3</c:v>
                </c:pt>
                <c:pt idx="464">
                  <c:v>-4.0529370381518588E-3</c:v>
                </c:pt>
                <c:pt idx="465">
                  <c:v>-4.0523548811561786E-3</c:v>
                </c:pt>
                <c:pt idx="466">
                  <c:v>-4.0517755784645892E-3</c:v>
                </c:pt>
                <c:pt idx="467">
                  <c:v>-4.0511991091364535E-3</c:v>
                </c:pt>
                <c:pt idx="468">
                  <c:v>-4.0506254524356466E-3</c:v>
                </c:pt>
                <c:pt idx="469">
                  <c:v>-4.0500545878277127E-3</c:v>
                </c:pt>
                <c:pt idx="470">
                  <c:v>-4.0494864949777963E-3</c:v>
                </c:pt>
                <c:pt idx="471">
                  <c:v>-4.0489211537478561E-3</c:v>
                </c:pt>
                <c:pt idx="472">
                  <c:v>-4.0483585441945802E-3</c:v>
                </c:pt>
                <c:pt idx="473">
                  <c:v>-4.0477986465667923E-3</c:v>
                </c:pt>
                <c:pt idx="474">
                  <c:v>-4.0472414413034331E-3</c:v>
                </c:pt>
                <c:pt idx="475">
                  <c:v>-4.0466869090309788E-3</c:v>
                </c:pt>
                <c:pt idx="476">
                  <c:v>-4.046135030561439E-3</c:v>
                </c:pt>
                <c:pt idx="477">
                  <c:v>-4.0455857868899542E-3</c:v>
                </c:pt>
                <c:pt idx="478">
                  <c:v>-4.0450391591927565E-3</c:v>
                </c:pt>
                <c:pt idx="479">
                  <c:v>-4.0444951288249554E-3</c:v>
                </c:pt>
                <c:pt idx="480">
                  <c:v>-4.0439536773183562E-3</c:v>
                </c:pt>
                <c:pt idx="481">
                  <c:v>-4.0434147863795747E-3</c:v>
                </c:pt>
                <c:pt idx="482">
                  <c:v>-4.0428784378876929E-3</c:v>
                </c:pt>
                <c:pt idx="483">
                  <c:v>-4.0423446138925078E-3</c:v>
                </c:pt>
                <c:pt idx="484">
                  <c:v>-4.0418132966122842E-3</c:v>
                </c:pt>
                <c:pt idx="485">
                  <c:v>-4.0412844684319313E-3</c:v>
                </c:pt>
                <c:pt idx="486">
                  <c:v>-4.040758111901091E-3</c:v>
                </c:pt>
                <c:pt idx="487">
                  <c:v>-4.0402342097320496E-3</c:v>
                </c:pt>
                <c:pt idx="488">
                  <c:v>-4.0397127447979551E-3</c:v>
                </c:pt>
                <c:pt idx="489">
                  <c:v>-4.0391937001309679E-3</c:v>
                </c:pt>
                <c:pt idx="490">
                  <c:v>-4.0386770589204285E-3</c:v>
                </c:pt>
                <c:pt idx="491">
                  <c:v>-4.0381628045109011E-3</c:v>
                </c:pt>
                <c:pt idx="492">
                  <c:v>-4.037650920400539E-3</c:v>
                </c:pt>
                <c:pt idx="493">
                  <c:v>-4.0371413902392664E-3</c:v>
                </c:pt>
                <c:pt idx="494">
                  <c:v>-4.0366341978270628E-3</c:v>
                </c:pt>
                <c:pt idx="495">
                  <c:v>-4.036129327112138E-3</c:v>
                </c:pt>
                <c:pt idx="496">
                  <c:v>-4.0356267621894223E-3</c:v>
                </c:pt>
                <c:pt idx="497">
                  <c:v>-4.0351264872987447E-3</c:v>
                </c:pt>
                <c:pt idx="498">
                  <c:v>-4.0346284868232182E-3</c:v>
                </c:pt>
                <c:pt idx="499">
                  <c:v>-4.034132745287672E-3</c:v>
                </c:pt>
                <c:pt idx="500">
                  <c:v>-4.0336392473569746E-3</c:v>
                </c:pt>
                <c:pt idx="501">
                  <c:v>-4.0331479778345407E-3</c:v>
                </c:pt>
                <c:pt idx="502">
                  <c:v>-4.0326589216606581E-3</c:v>
                </c:pt>
                <c:pt idx="503">
                  <c:v>-4.0321720639110332E-3</c:v>
                </c:pt>
                <c:pt idx="504">
                  <c:v>-4.0316873897952334E-3</c:v>
                </c:pt>
                <c:pt idx="505">
                  <c:v>-4.0312048846552337E-3</c:v>
                </c:pt>
                <c:pt idx="506">
                  <c:v>-4.0307245339638682E-3</c:v>
                </c:pt>
                <c:pt idx="507">
                  <c:v>-4.0302463233235046E-3</c:v>
                </c:pt>
                <c:pt idx="508">
                  <c:v>-4.0297702384643639E-3</c:v>
                </c:pt>
                <c:pt idx="509">
                  <c:v>-4.0292962652433845E-3</c:v>
                </c:pt>
                <c:pt idx="510">
                  <c:v>-4.0288243896426136E-3</c:v>
                </c:pt>
                <c:pt idx="511">
                  <c:v>-4.0283545977679606E-3</c:v>
                </c:pt>
                <c:pt idx="512">
                  <c:v>-4.027886875847716E-3</c:v>
                </c:pt>
                <c:pt idx="513">
                  <c:v>-4.0274212102312844E-3</c:v>
                </c:pt>
                <c:pt idx="514">
                  <c:v>-4.0269575873878348E-3</c:v>
                </c:pt>
                <c:pt idx="515">
                  <c:v>-4.0264959939049858E-3</c:v>
                </c:pt>
                <c:pt idx="516">
                  <c:v>-4.0260364164875218E-3</c:v>
                </c:pt>
                <c:pt idx="517">
                  <c:v>-4.0255788419560996E-3</c:v>
                </c:pt>
                <c:pt idx="518">
                  <c:v>-4.0251232572460372E-3</c:v>
                </c:pt>
                <c:pt idx="519">
                  <c:v>-4.0246696494059967E-3</c:v>
                </c:pt>
                <c:pt idx="520">
                  <c:v>-4.0242180055967951E-3</c:v>
                </c:pt>
                <c:pt idx="521">
                  <c:v>-4.0237683130902044E-3</c:v>
                </c:pt>
                <c:pt idx="522">
                  <c:v>-4.0233205592677315E-3</c:v>
                </c:pt>
                <c:pt idx="523">
                  <c:v>-4.0228747316194743E-3</c:v>
                </c:pt>
                <c:pt idx="524">
                  <c:v>-4.0224308177428982E-3</c:v>
                </c:pt>
                <c:pt idx="525">
                  <c:v>-4.0219888053417436E-3</c:v>
                </c:pt>
                <c:pt idx="526">
                  <c:v>-4.0215486822247808E-3</c:v>
                </c:pt>
                <c:pt idx="527">
                  <c:v>-4.0211104363049839E-3</c:v>
                </c:pt>
                <c:pt idx="528">
                  <c:v>-4.0206740555979986E-3</c:v>
                </c:pt>
                <c:pt idx="529">
                  <c:v>-4.02023952822136E-3</c:v>
                </c:pt>
                <c:pt idx="530">
                  <c:v>-4.0198068423933182E-3</c:v>
                </c:pt>
                <c:pt idx="531">
                  <c:v>-4.0193759864317787E-3</c:v>
                </c:pt>
                <c:pt idx="532">
                  <c:v>-4.0189469487532034E-3</c:v>
                </c:pt>
                <c:pt idx="533">
                  <c:v>-4.0185197178716691E-3</c:v>
                </c:pt>
                <c:pt idx="534">
                  <c:v>-4.0180942823977535E-3</c:v>
                </c:pt>
                <c:pt idx="535">
                  <c:v>-4.0176706310376146E-3</c:v>
                </c:pt>
                <c:pt idx="536">
                  <c:v>-4.017248752591838E-3</c:v>
                </c:pt>
                <c:pt idx="537">
                  <c:v>-4.0168286359546813E-3</c:v>
                </c:pt>
                <c:pt idx="538">
                  <c:v>-4.016410270112839E-3</c:v>
                </c:pt>
                <c:pt idx="539">
                  <c:v>-4.015993644144668E-3</c:v>
                </c:pt>
                <c:pt idx="540">
                  <c:v>-4.0155787472192185E-3</c:v>
                </c:pt>
                <c:pt idx="541">
                  <c:v>-4.0151655685951798E-3</c:v>
                </c:pt>
                <c:pt idx="542">
                  <c:v>-4.0147540976200446E-3</c:v>
                </c:pt>
                <c:pt idx="543">
                  <c:v>-4.0143443237292053E-3</c:v>
                </c:pt>
                <c:pt idx="544">
                  <c:v>-4.0139362364450017E-3</c:v>
                </c:pt>
                <c:pt idx="545">
                  <c:v>-4.013529825375845E-3</c:v>
                </c:pt>
                <c:pt idx="546">
                  <c:v>-4.0131250802153589E-3</c:v>
                </c:pt>
                <c:pt idx="547">
                  <c:v>-4.0127219907414692E-3</c:v>
                </c:pt>
                <c:pt idx="548">
                  <c:v>-4.0123205468155206E-3</c:v>
                </c:pt>
                <c:pt idx="549">
                  <c:v>-4.011920738381556E-3</c:v>
                </c:pt>
                <c:pt idx="550">
                  <c:v>-4.0115225554653551E-3</c:v>
                </c:pt>
                <c:pt idx="551">
                  <c:v>-4.0111259881736062E-3</c:v>
                </c:pt>
                <c:pt idx="552">
                  <c:v>-4.0107310266931434E-3</c:v>
                </c:pt>
                <c:pt idx="553">
                  <c:v>-4.010337661290094E-3</c:v>
                </c:pt>
                <c:pt idx="554">
                  <c:v>-4.009945882309132E-3</c:v>
                </c:pt>
                <c:pt idx="555">
                  <c:v>-4.0095556801726367E-3</c:v>
                </c:pt>
                <c:pt idx="556">
                  <c:v>-4.0091670453799161E-3</c:v>
                </c:pt>
                <c:pt idx="557">
                  <c:v>-4.0087799685064604E-3</c:v>
                </c:pt>
                <c:pt idx="558">
                  <c:v>-4.008394440203151E-3</c:v>
                </c:pt>
                <c:pt idx="559">
                  <c:v>-4.0080104511955907E-3</c:v>
                </c:pt>
                <c:pt idx="560">
                  <c:v>-4.0076279922832362E-3</c:v>
                </c:pt>
                <c:pt idx="561">
                  <c:v>-4.0072470543386848E-3</c:v>
                </c:pt>
                <c:pt idx="562">
                  <c:v>-4.0068676283070669E-3</c:v>
                </c:pt>
                <c:pt idx="563">
                  <c:v>-4.0064897052052139E-3</c:v>
                </c:pt>
                <c:pt idx="564">
                  <c:v>-4.0061132761210006E-3</c:v>
                </c:pt>
                <c:pt idx="565">
                  <c:v>-4.0057383322125257E-3</c:v>
                </c:pt>
                <c:pt idx="566">
                  <c:v>-4.0053648647076908E-3</c:v>
                </c:pt>
                <c:pt idx="567">
                  <c:v>-4.0049928649032451E-3</c:v>
                </c:pt>
                <c:pt idx="568">
                  <c:v>-4.0046223241641862E-3</c:v>
                </c:pt>
                <c:pt idx="569">
                  <c:v>-4.0042532339231536E-3</c:v>
                </c:pt>
                <c:pt idx="570">
                  <c:v>-4.0038855856797586E-3</c:v>
                </c:pt>
                <c:pt idx="571">
                  <c:v>-4.0035193709998685E-3</c:v>
                </c:pt>
                <c:pt idx="572">
                  <c:v>-4.003154581514937E-3</c:v>
                </c:pt>
                <c:pt idx="573">
                  <c:v>-4.0027912089215774E-3</c:v>
                </c:pt>
                <c:pt idx="574">
                  <c:v>-4.0024292449806305E-3</c:v>
                </c:pt>
                <c:pt idx="575">
                  <c:v>-4.0020686815167919E-3</c:v>
                </c:pt>
                <c:pt idx="576">
                  <c:v>-4.001709510417866E-3</c:v>
                </c:pt>
                <c:pt idx="577">
                  <c:v>-4.0013517236341363E-3</c:v>
                </c:pt>
                <c:pt idx="578">
                  <c:v>-4.0009953131779274E-3</c:v>
                </c:pt>
                <c:pt idx="579">
                  <c:v>-4.0006402711228193E-3</c:v>
                </c:pt>
                <c:pt idx="580">
                  <c:v>-4.0002865896031203E-3</c:v>
                </c:pt>
                <c:pt idx="581">
                  <c:v>-3.9999342608134101E-3</c:v>
                </c:pt>
                <c:pt idx="582">
                  <c:v>-3.9995832770077511E-3</c:v>
                </c:pt>
                <c:pt idx="583">
                  <c:v>-3.9992336304992913E-3</c:v>
                </c:pt>
                <c:pt idx="584">
                  <c:v>-3.9988853136596354E-3</c:v>
                </c:pt>
                <c:pt idx="585">
                  <c:v>-3.9985383189182931E-3</c:v>
                </c:pt>
                <c:pt idx="586">
                  <c:v>-3.9981926387621224E-3</c:v>
                </c:pt>
                <c:pt idx="587">
                  <c:v>-3.9978482657348421E-3</c:v>
                </c:pt>
                <c:pt idx="588">
                  <c:v>-3.9975051924363812E-3</c:v>
                </c:pt>
                <c:pt idx="589">
                  <c:v>-3.9971634115225207E-3</c:v>
                </c:pt>
                <c:pt idx="590">
                  <c:v>-3.9968229157041684E-3</c:v>
                </c:pt>
                <c:pt idx="591">
                  <c:v>-3.9964836977470124E-3</c:v>
                </c:pt>
                <c:pt idx="592">
                  <c:v>-3.9961457504709029E-3</c:v>
                </c:pt>
                <c:pt idx="593">
                  <c:v>-3.9958090667494292E-3</c:v>
                </c:pt>
                <c:pt idx="594">
                  <c:v>-3.9954736395092843E-3</c:v>
                </c:pt>
                <c:pt idx="595">
                  <c:v>-3.9951394617299581E-3</c:v>
                </c:pt>
                <c:pt idx="596">
                  <c:v>-3.994806526443114E-3</c:v>
                </c:pt>
                <c:pt idx="597">
                  <c:v>-3.9944748267320461E-3</c:v>
                </c:pt>
                <c:pt idx="598">
                  <c:v>-3.9941443557314094E-3</c:v>
                </c:pt>
                <c:pt idx="599">
                  <c:v>-3.9938151066266012E-3</c:v>
                </c:pt>
                <c:pt idx="600">
                  <c:v>-3.9934870726532857E-3</c:v>
                </c:pt>
                <c:pt idx="601">
                  <c:v>-3.9931602470969592E-3</c:v>
                </c:pt>
                <c:pt idx="602">
                  <c:v>-3.9928346232925589E-3</c:v>
                </c:pt>
                <c:pt idx="603">
                  <c:v>-3.9925101946238798E-3</c:v>
                </c:pt>
                <c:pt idx="604">
                  <c:v>-3.9921869545232313E-3</c:v>
                </c:pt>
                <c:pt idx="605">
                  <c:v>-3.9918648964709256E-3</c:v>
                </c:pt>
                <c:pt idx="606">
                  <c:v>-3.991544013994955E-3</c:v>
                </c:pt>
                <c:pt idx="607">
                  <c:v>-3.9912243006703435E-3</c:v>
                </c:pt>
                <c:pt idx="608">
                  <c:v>-3.990905750118956E-3</c:v>
                </c:pt>
                <c:pt idx="609">
                  <c:v>-3.9905883560088957E-3</c:v>
                </c:pt>
                <c:pt idx="610">
                  <c:v>-3.9902721120542387E-3</c:v>
                </c:pt>
                <c:pt idx="611">
                  <c:v>-3.989957012014443E-3</c:v>
                </c:pt>
                <c:pt idx="612">
                  <c:v>-3.9896430496941101E-3</c:v>
                </c:pt>
                <c:pt idx="613">
                  <c:v>-3.9893302189424502E-3</c:v>
                </c:pt>
                <c:pt idx="614">
                  <c:v>-3.989018513652934E-3</c:v>
                </c:pt>
                <c:pt idx="615">
                  <c:v>-3.98870792776293E-3</c:v>
                </c:pt>
                <c:pt idx="616">
                  <c:v>-3.9883984552531926E-3</c:v>
                </c:pt>
                <c:pt idx="617">
                  <c:v>-3.9880900901476755E-3</c:v>
                </c:pt>
                <c:pt idx="618">
                  <c:v>-3.987782826512935E-3</c:v>
                </c:pt>
                <c:pt idx="619">
                  <c:v>-3.9874766584578241E-3</c:v>
                </c:pt>
                <c:pt idx="620">
                  <c:v>-3.9871715801332377E-3</c:v>
                </c:pt>
                <c:pt idx="621">
                  <c:v>-3.9868675857315005E-3</c:v>
                </c:pt>
                <c:pt idx="622">
                  <c:v>-3.9865646694862301E-3</c:v>
                </c:pt>
                <c:pt idx="623">
                  <c:v>-3.9862628256718607E-3</c:v>
                </c:pt>
                <c:pt idx="624">
                  <c:v>-3.9859620486032256E-3</c:v>
                </c:pt>
                <c:pt idx="625">
                  <c:v>-3.9856623326353924E-3</c:v>
                </c:pt>
                <c:pt idx="626">
                  <c:v>-3.9853636721630427E-3</c:v>
                </c:pt>
                <c:pt idx="627">
                  <c:v>-3.9850660616204073E-3</c:v>
                </c:pt>
                <c:pt idx="628">
                  <c:v>-3.9847694954806921E-3</c:v>
                </c:pt>
                <c:pt idx="629">
                  <c:v>-3.9844739682558519E-3</c:v>
                </c:pt>
                <c:pt idx="630">
                  <c:v>-3.9841794744962097E-3</c:v>
                </c:pt>
                <c:pt idx="631">
                  <c:v>-3.983886008790182E-3</c:v>
                </c:pt>
                <c:pt idx="632">
                  <c:v>-3.9835935657638408E-3</c:v>
                </c:pt>
                <c:pt idx="633">
                  <c:v>-3.983302140080712E-3</c:v>
                </c:pt>
                <c:pt idx="634">
                  <c:v>-3.9830117264413375E-3</c:v>
                </c:pt>
                <c:pt idx="635">
                  <c:v>-3.9827223195830043E-3</c:v>
                </c:pt>
                <c:pt idx="636">
                  <c:v>-3.9824339142794556E-3</c:v>
                </c:pt>
                <c:pt idx="637">
                  <c:v>-3.9821465053405062E-3</c:v>
                </c:pt>
                <c:pt idx="638">
                  <c:v>-3.981860087611846E-3</c:v>
                </c:pt>
                <c:pt idx="639">
                  <c:v>-3.9815746559745289E-3</c:v>
                </c:pt>
                <c:pt idx="640">
                  <c:v>-3.9812902053449365E-3</c:v>
                </c:pt>
                <c:pt idx="641">
                  <c:v>-3.9810067306742169E-3</c:v>
                </c:pt>
                <c:pt idx="642">
                  <c:v>-3.980724226948177E-3</c:v>
                </c:pt>
                <c:pt idx="643">
                  <c:v>-3.9804426891869036E-3</c:v>
                </c:pt>
                <c:pt idx="644">
                  <c:v>-3.9801621124444199E-3</c:v>
                </c:pt>
                <c:pt idx="645">
                  <c:v>-3.9798824918085753E-3</c:v>
                </c:pt>
                <c:pt idx="646">
                  <c:v>-3.9796038224005348E-3</c:v>
                </c:pt>
                <c:pt idx="647">
                  <c:v>-3.9793260993746162E-3</c:v>
                </c:pt>
                <c:pt idx="648">
                  <c:v>-3.9790493179180549E-3</c:v>
                </c:pt>
                <c:pt idx="649">
                  <c:v>-3.9787734732506059E-3</c:v>
                </c:pt>
                <c:pt idx="650">
                  <c:v>-3.9784985606243434E-3</c:v>
                </c:pt>
                <c:pt idx="651">
                  <c:v>-3.9782245753233851E-3</c:v>
                </c:pt>
                <c:pt idx="652">
                  <c:v>-3.9779515126635674E-3</c:v>
                </c:pt>
                <c:pt idx="653">
                  <c:v>-3.9776793679923159E-3</c:v>
                </c:pt>
                <c:pt idx="654">
                  <c:v>-3.9774081366881946E-3</c:v>
                </c:pt>
                <c:pt idx="655">
                  <c:v>-3.9771378141607722E-3</c:v>
                </c:pt>
                <c:pt idx="656">
                  <c:v>-3.9768683958502932E-3</c:v>
                </c:pt>
                <c:pt idx="657">
                  <c:v>-3.9765998772275241E-3</c:v>
                </c:pt>
                <c:pt idx="658">
                  <c:v>-3.9763322537933708E-3</c:v>
                </c:pt>
                <c:pt idx="659">
                  <c:v>-3.9760655210786871E-3</c:v>
                </c:pt>
                <c:pt idx="660">
                  <c:v>-3.9757996746440805E-3</c:v>
                </c:pt>
                <c:pt idx="661">
                  <c:v>-3.9755347100795682E-3</c:v>
                </c:pt>
                <c:pt idx="662">
                  <c:v>-3.9752706230043889E-3</c:v>
                </c:pt>
                <c:pt idx="663">
                  <c:v>-3.9750074090667224E-3</c:v>
                </c:pt>
                <c:pt idx="664">
                  <c:v>-3.9747450639435328E-3</c:v>
                </c:pt>
                <c:pt idx="665">
                  <c:v>-3.9744835833402303E-3</c:v>
                </c:pt>
                <c:pt idx="666">
                  <c:v>-3.9742229629905063E-3</c:v>
                </c:pt>
                <c:pt idx="667">
                  <c:v>-3.9739631986560288E-3</c:v>
                </c:pt>
                <c:pt idx="668">
                  <c:v>-3.9737042861263238E-3</c:v>
                </c:pt>
                <c:pt idx="669">
                  <c:v>-3.97344622121849E-3</c:v>
                </c:pt>
                <c:pt idx="670">
                  <c:v>-3.9731889997769287E-3</c:v>
                </c:pt>
                <c:pt idx="671">
                  <c:v>-3.9729326176731437E-3</c:v>
                </c:pt>
                <c:pt idx="672">
                  <c:v>-3.9726770708056114E-3</c:v>
                </c:pt>
                <c:pt idx="673">
                  <c:v>-3.972422355099414E-3</c:v>
                </c:pt>
                <c:pt idx="674">
                  <c:v>-3.9721684665061652E-3</c:v>
                </c:pt>
                <c:pt idx="675">
                  <c:v>-3.9719154010036629E-3</c:v>
                </c:pt>
                <c:pt idx="676">
                  <c:v>-3.9716631545957748E-3</c:v>
                </c:pt>
                <c:pt idx="677">
                  <c:v>-3.9714117233122098E-3</c:v>
                </c:pt>
                <c:pt idx="678">
                  <c:v>-3.9711611032082596E-3</c:v>
                </c:pt>
                <c:pt idx="679">
                  <c:v>-3.9709112903646548E-3</c:v>
                </c:pt>
                <c:pt idx="680">
                  <c:v>-3.9706622808873427E-3</c:v>
                </c:pt>
                <c:pt idx="681">
                  <c:v>-3.9704140709072517E-3</c:v>
                </c:pt>
                <c:pt idx="682">
                  <c:v>-3.9701666565801017E-3</c:v>
                </c:pt>
                <c:pt idx="683">
                  <c:v>-3.9699200340862452E-3</c:v>
                </c:pt>
                <c:pt idx="684">
                  <c:v>-3.9696741996304418E-3</c:v>
                </c:pt>
                <c:pt idx="685">
                  <c:v>-3.9694291494417056E-3</c:v>
                </c:pt>
                <c:pt idx="686">
                  <c:v>-3.9691848797729842E-3</c:v>
                </c:pt>
                <c:pt idx="687">
                  <c:v>-3.9689413869010964E-3</c:v>
                </c:pt>
                <c:pt idx="688">
                  <c:v>-3.9686986671265542E-3</c:v>
                </c:pt>
                <c:pt idx="689">
                  <c:v>-3.968456716773267E-3</c:v>
                </c:pt>
                <c:pt idx="690">
                  <c:v>-3.9682155321884008E-3</c:v>
                </c:pt>
                <c:pt idx="691">
                  <c:v>-3.9679751097422642E-3</c:v>
                </c:pt>
                <c:pt idx="692">
                  <c:v>-3.9677354458280455E-3</c:v>
                </c:pt>
                <c:pt idx="693">
                  <c:v>-3.9674965368616116E-3</c:v>
                </c:pt>
                <c:pt idx="694">
                  <c:v>-3.9672583792814478E-3</c:v>
                </c:pt>
                <c:pt idx="695">
                  <c:v>-3.9670209695483799E-3</c:v>
                </c:pt>
                <c:pt idx="696">
                  <c:v>-3.9667843041453739E-3</c:v>
                </c:pt>
                <c:pt idx="697">
                  <c:v>-3.9665483795775277E-3</c:v>
                </c:pt>
                <c:pt idx="698">
                  <c:v>-3.9663131923716325E-3</c:v>
                </c:pt>
                <c:pt idx="699">
                  <c:v>-3.9660787390762963E-3</c:v>
                </c:pt>
                <c:pt idx="700">
                  <c:v>-3.9658450162615693E-3</c:v>
                </c:pt>
                <c:pt idx="701">
                  <c:v>-3.9656120205188404E-3</c:v>
                </c:pt>
                <c:pt idx="702">
                  <c:v>-3.9653797484606656E-3</c:v>
                </c:pt>
                <c:pt idx="703">
                  <c:v>-3.9651481967206623E-3</c:v>
                </c:pt>
                <c:pt idx="704">
                  <c:v>-3.9649173619532522E-3</c:v>
                </c:pt>
                <c:pt idx="705">
                  <c:v>-3.9646872408335273E-3</c:v>
                </c:pt>
                <c:pt idx="706">
                  <c:v>-3.9644578300571699E-3</c:v>
                </c:pt>
                <c:pt idx="707">
                  <c:v>-3.9642291263401429E-3</c:v>
                </c:pt>
                <c:pt idx="708">
                  <c:v>-3.9640011264187097E-3</c:v>
                </c:pt>
                <c:pt idx="709">
                  <c:v>-3.9637738270491482E-3</c:v>
                </c:pt>
                <c:pt idx="710">
                  <c:v>-3.9635472250076293E-3</c:v>
                </c:pt>
                <c:pt idx="711">
                  <c:v>-3.9633213170900709E-3</c:v>
                </c:pt>
                <c:pt idx="712">
                  <c:v>-3.963096100112023E-3</c:v>
                </c:pt>
                <c:pt idx="713">
                  <c:v>-3.96287157090846E-3</c:v>
                </c:pt>
                <c:pt idx="714">
                  <c:v>-3.9626477263336761E-3</c:v>
                </c:pt>
                <c:pt idx="715">
                  <c:v>-3.9624245632611018E-3</c:v>
                </c:pt>
                <c:pt idx="716">
                  <c:v>-3.9622020785831779E-3</c:v>
                </c:pt>
                <c:pt idx="717">
                  <c:v>-3.9619802692112353E-3</c:v>
                </c:pt>
                <c:pt idx="718">
                  <c:v>-3.9617591320752514E-3</c:v>
                </c:pt>
                <c:pt idx="719">
                  <c:v>-3.9615386641239231E-3</c:v>
                </c:pt>
                <c:pt idx="720">
                  <c:v>-3.9613188623242538E-3</c:v>
                </c:pt>
                <c:pt idx="721">
                  <c:v>-3.9610997236615994E-3</c:v>
                </c:pt>
                <c:pt idx="722">
                  <c:v>-3.960881245139488E-3</c:v>
                </c:pt>
                <c:pt idx="723">
                  <c:v>-3.96066342377944E-3</c:v>
                </c:pt>
                <c:pt idx="724">
                  <c:v>-3.9604462566209279E-3</c:v>
                </c:pt>
                <c:pt idx="725">
                  <c:v>-3.9602297407210938E-3</c:v>
                </c:pt>
                <c:pt idx="726">
                  <c:v>-3.9600138731547873E-3</c:v>
                </c:pt>
                <c:pt idx="727">
                  <c:v>-3.9597986510143011E-3</c:v>
                </c:pt>
                <c:pt idx="728">
                  <c:v>-3.9595840714093103E-3</c:v>
                </c:pt>
                <c:pt idx="729">
                  <c:v>-3.9593701314666885E-3</c:v>
                </c:pt>
                <c:pt idx="730">
                  <c:v>-3.9591568283304825E-3</c:v>
                </c:pt>
                <c:pt idx="731">
                  <c:v>-3.9589441591616438E-3</c:v>
                </c:pt>
                <c:pt idx="732">
                  <c:v>-3.9587321211380323E-3</c:v>
                </c:pt>
                <c:pt idx="733">
                  <c:v>-3.9585207114541613E-3</c:v>
                </c:pt>
                <c:pt idx="734">
                  <c:v>-3.9583099273211991E-3</c:v>
                </c:pt>
                <c:pt idx="735">
                  <c:v>-3.9580997659668174E-3</c:v>
                </c:pt>
                <c:pt idx="736">
                  <c:v>-3.9578902246350254E-3</c:v>
                </c:pt>
                <c:pt idx="737">
                  <c:v>-3.9576813005859903E-3</c:v>
                </c:pt>
                <c:pt idx="738">
                  <c:v>-3.957472991096121E-3</c:v>
                </c:pt>
                <c:pt idx="739">
                  <c:v>-3.9572652934577544E-3</c:v>
                </c:pt>
                <c:pt idx="740">
                  <c:v>-3.9570582049791338E-3</c:v>
                </c:pt>
                <c:pt idx="741">
                  <c:v>-3.9568517229842627E-3</c:v>
                </c:pt>
                <c:pt idx="742">
                  <c:v>-3.9566458448127796E-3</c:v>
                </c:pt>
                <c:pt idx="743">
                  <c:v>-3.9564405678199025E-3</c:v>
                </c:pt>
                <c:pt idx="744">
                  <c:v>-3.9562358893762001E-3</c:v>
                </c:pt>
                <c:pt idx="745">
                  <c:v>-3.9560318068676322E-3</c:v>
                </c:pt>
                <c:pt idx="746">
                  <c:v>-3.9558283176953212E-3</c:v>
                </c:pt>
                <c:pt idx="747">
                  <c:v>-3.9556254192754841E-3</c:v>
                </c:pt>
                <c:pt idx="748">
                  <c:v>-3.9554231090393093E-3</c:v>
                </c:pt>
                <c:pt idx="749">
                  <c:v>-3.9552213844328494E-3</c:v>
                </c:pt>
                <c:pt idx="750">
                  <c:v>-3.9550202429169609E-3</c:v>
                </c:pt>
                <c:pt idx="751">
                  <c:v>-3.9548196819671156E-3</c:v>
                </c:pt>
                <c:pt idx="752">
                  <c:v>-3.9546196990733742E-3</c:v>
                </c:pt>
                <c:pt idx="753">
                  <c:v>-3.9544202917402172E-3</c:v>
                </c:pt>
                <c:pt idx="754">
                  <c:v>-3.954221457486487E-3</c:v>
                </c:pt>
                <c:pt idx="755">
                  <c:v>-3.9540231938452099E-3</c:v>
                </c:pt>
                <c:pt idx="756">
                  <c:v>-3.9538254983636344E-3</c:v>
                </c:pt>
                <c:pt idx="757">
                  <c:v>-3.953628368603075E-3</c:v>
                </c:pt>
                <c:pt idx="758">
                  <c:v>-3.9534318021385911E-3</c:v>
                </c:pt>
                <c:pt idx="759">
                  <c:v>-3.9532357965592997E-3</c:v>
                </c:pt>
                <c:pt idx="760">
                  <c:v>-3.9530403494679378E-3</c:v>
                </c:pt>
                <c:pt idx="761">
                  <c:v>-3.9528454584809277E-3</c:v>
                </c:pt>
                <c:pt idx="762">
                  <c:v>-3.9526511212281713E-3</c:v>
                </c:pt>
                <c:pt idx="763">
                  <c:v>-3.9524573353531484E-3</c:v>
                </c:pt>
                <c:pt idx="764">
                  <c:v>-3.9522640985124998E-3</c:v>
                </c:pt>
                <c:pt idx="765">
                  <c:v>-3.9520714083763836E-3</c:v>
                </c:pt>
                <c:pt idx="766">
                  <c:v>-3.9518792626278528E-3</c:v>
                </c:pt>
                <c:pt idx="767">
                  <c:v>-3.9516876589632387E-3</c:v>
                </c:pt>
                <c:pt idx="768">
                  <c:v>-3.9514965950917238E-3</c:v>
                </c:pt>
                <c:pt idx="769">
                  <c:v>-3.9513060687354539E-3</c:v>
                </c:pt>
                <c:pt idx="770">
                  <c:v>-3.951116077629325E-3</c:v>
                </c:pt>
                <c:pt idx="771">
                  <c:v>-3.9509266195209974E-3</c:v>
                </c:pt>
                <c:pt idx="772">
                  <c:v>-3.9507376921706951E-3</c:v>
                </c:pt>
                <c:pt idx="773">
                  <c:v>-3.9505492933512116E-3</c:v>
                </c:pt>
                <c:pt idx="774">
                  <c:v>-3.950361420847758E-3</c:v>
                </c:pt>
                <c:pt idx="775">
                  <c:v>-3.9501740724579041E-3</c:v>
                </c:pt>
                <c:pt idx="776">
                  <c:v>-3.9499872459915174E-3</c:v>
                </c:pt>
                <c:pt idx="777">
                  <c:v>-3.9498009392706446E-3</c:v>
                </c:pt>
                <c:pt idx="778">
                  <c:v>-3.9496151501294116E-3</c:v>
                </c:pt>
                <c:pt idx="779">
                  <c:v>-3.9494298764139761E-3</c:v>
                </c:pt>
                <c:pt idx="780">
                  <c:v>-3.9492451159824186E-3</c:v>
                </c:pt>
                <c:pt idx="781">
                  <c:v>-3.9490608667046732E-3</c:v>
                </c:pt>
                <c:pt idx="782">
                  <c:v>-3.9488771264625027E-3</c:v>
                </c:pt>
                <c:pt idx="783">
                  <c:v>-3.9486938931492651E-3</c:v>
                </c:pt>
                <c:pt idx="784">
                  <c:v>-3.9485111646699609E-3</c:v>
                </c:pt>
                <c:pt idx="785">
                  <c:v>-3.9483289389411359E-3</c:v>
                </c:pt>
                <c:pt idx="786">
                  <c:v>-3.9481472138908E-3</c:v>
                </c:pt>
                <c:pt idx="787">
                  <c:v>-3.9479659874582492E-3</c:v>
                </c:pt>
                <c:pt idx="788">
                  <c:v>-3.9477852575942182E-3</c:v>
                </c:pt>
                <c:pt idx="789">
                  <c:v>-3.9476050222604633E-3</c:v>
                </c:pt>
                <c:pt idx="790">
                  <c:v>-3.9474252794300729E-3</c:v>
                </c:pt>
                <c:pt idx="791">
                  <c:v>-3.9472460270870806E-3</c:v>
                </c:pt>
                <c:pt idx="792">
                  <c:v>-3.9470672632265207E-3</c:v>
                </c:pt>
                <c:pt idx="793">
                  <c:v>-3.9468889858543963E-3</c:v>
                </c:pt>
                <c:pt idx="794">
                  <c:v>-3.9467111929874796E-3</c:v>
                </c:pt>
                <c:pt idx="795">
                  <c:v>-3.9465338826533327E-3</c:v>
                </c:pt>
                <c:pt idx="796">
                  <c:v>-3.9463570528902453E-3</c:v>
                </c:pt>
                <c:pt idx="797">
                  <c:v>-3.9461807017470586E-3</c:v>
                </c:pt>
                <c:pt idx="798">
                  <c:v>-3.9460048272832492E-3</c:v>
                </c:pt>
                <c:pt idx="799">
                  <c:v>-3.9458294275686841E-3</c:v>
                </c:pt>
                <c:pt idx="800">
                  <c:v>-3.9456545006836567E-3</c:v>
                </c:pt>
                <c:pt idx="801">
                  <c:v>-3.9454800447188383E-3</c:v>
                </c:pt>
                <c:pt idx="802">
                  <c:v>-3.9453060577751406E-3</c:v>
                </c:pt>
                <c:pt idx="803">
                  <c:v>-3.9451325379636984E-3</c:v>
                </c:pt>
                <c:pt idx="804">
                  <c:v>-3.9449594834056866E-3</c:v>
                </c:pt>
                <c:pt idx="805">
                  <c:v>-3.9447868922324594E-3</c:v>
                </c:pt>
                <c:pt idx="806">
                  <c:v>-3.9446147625852726E-3</c:v>
                </c:pt>
                <c:pt idx="807">
                  <c:v>-3.9444430926153613E-3</c:v>
                </c:pt>
                <c:pt idx="808">
                  <c:v>-3.9442718804838447E-3</c:v>
                </c:pt>
                <c:pt idx="809">
                  <c:v>-3.944101124361536E-3</c:v>
                </c:pt>
                <c:pt idx="810">
                  <c:v>-3.9439308224290945E-3</c:v>
                </c:pt>
                <c:pt idx="811">
                  <c:v>-3.9437609728767836E-3</c:v>
                </c:pt>
                <c:pt idx="812">
                  <c:v>-3.9435915739044758E-3</c:v>
                </c:pt>
                <c:pt idx="813">
                  <c:v>-3.9434226237215712E-3</c:v>
                </c:pt>
                <c:pt idx="814">
                  <c:v>-3.9432541205470023E-3</c:v>
                </c:pt>
                <c:pt idx="815">
                  <c:v>-3.9430860626090041E-3</c:v>
                </c:pt>
                <c:pt idx="816">
                  <c:v>-3.9429184481453083E-3</c:v>
                </c:pt>
                <c:pt idx="817">
                  <c:v>-3.9427512754027861E-3</c:v>
                </c:pt>
                <c:pt idx="818">
                  <c:v>-3.94258454263763E-3</c:v>
                </c:pt>
                <c:pt idx="819">
                  <c:v>-3.9424182481151929E-3</c:v>
                </c:pt>
                <c:pt idx="820">
                  <c:v>-3.9422523901099151E-3</c:v>
                </c:pt>
                <c:pt idx="821">
                  <c:v>-3.9420869669052738E-3</c:v>
                </c:pt>
                <c:pt idx="822">
                  <c:v>-3.9419219767937493E-3</c:v>
                </c:pt>
                <c:pt idx="823">
                  <c:v>-3.94175741807675E-3</c:v>
                </c:pt>
                <c:pt idx="824">
                  <c:v>-3.9415932890645598E-3</c:v>
                </c:pt>
                <c:pt idx="825">
                  <c:v>-3.9414295880762741E-3</c:v>
                </c:pt>
                <c:pt idx="826">
                  <c:v>-3.9412663134397175E-3</c:v>
                </c:pt>
                <c:pt idx="827">
                  <c:v>-3.941103463491467E-3</c:v>
                </c:pt>
                <c:pt idx="828">
                  <c:v>-3.9409410365766704E-3</c:v>
                </c:pt>
                <c:pt idx="829">
                  <c:v>-3.940779031049153E-3</c:v>
                </c:pt>
                <c:pt idx="830">
                  <c:v>-3.9406174452711806E-3</c:v>
                </c:pt>
                <c:pt idx="831">
                  <c:v>-3.9404562776135235E-3</c:v>
                </c:pt>
                <c:pt idx="832">
                  <c:v>-3.9402955264554356E-3</c:v>
                </c:pt>
                <c:pt idx="833">
                  <c:v>-3.940135190184416E-3</c:v>
                </c:pt>
                <c:pt idx="834">
                  <c:v>-3.9399752671964118E-3</c:v>
                </c:pt>
                <c:pt idx="835">
                  <c:v>-3.9398157558955408E-3</c:v>
                </c:pt>
                <c:pt idx="836">
                  <c:v>-3.9396566546941059E-3</c:v>
                </c:pt>
                <c:pt idx="837">
                  <c:v>-3.9394979620126528E-3</c:v>
                </c:pt>
                <c:pt idx="838">
                  <c:v>-3.9393396762797718E-3</c:v>
                </c:pt>
                <c:pt idx="839">
                  <c:v>-3.9391817959320771E-3</c:v>
                </c:pt>
                <c:pt idx="840">
                  <c:v>-3.9390243194142548E-3</c:v>
                </c:pt>
                <c:pt idx="841">
                  <c:v>-3.9388672451788681E-3</c:v>
                </c:pt>
                <c:pt idx="842">
                  <c:v>-3.9387105716864228E-3</c:v>
                </c:pt>
                <c:pt idx="843">
                  <c:v>-3.9385542974052466E-3</c:v>
                </c:pt>
                <c:pt idx="844">
                  <c:v>-3.9383984208114751E-3</c:v>
                </c:pt>
                <c:pt idx="845">
                  <c:v>-3.9382429403889713E-3</c:v>
                </c:pt>
                <c:pt idx="846">
                  <c:v>-3.9380878546292838E-3</c:v>
                </c:pt>
                <c:pt idx="847">
                  <c:v>-3.9379331620316834E-3</c:v>
                </c:pt>
                <c:pt idx="848">
                  <c:v>-3.9377788611029514E-3</c:v>
                </c:pt>
                <c:pt idx="849">
                  <c:v>-3.9376249503574783E-3</c:v>
                </c:pt>
                <c:pt idx="850">
                  <c:v>-3.9374714283171635E-3</c:v>
                </c:pt>
                <c:pt idx="851">
                  <c:v>-3.9373182935112366E-3</c:v>
                </c:pt>
                <c:pt idx="852">
                  <c:v>-3.9371655444765631E-3</c:v>
                </c:pt>
                <c:pt idx="853">
                  <c:v>-3.9370131797571871E-3</c:v>
                </c:pt>
                <c:pt idx="854">
                  <c:v>-3.9368611979045355E-3</c:v>
                </c:pt>
                <c:pt idx="855">
                  <c:v>-3.9367095974772821E-3</c:v>
                </c:pt>
                <c:pt idx="856">
                  <c:v>-3.9365583770413631E-3</c:v>
                </c:pt>
                <c:pt idx="857">
                  <c:v>-3.9364075351698809E-3</c:v>
                </c:pt>
                <c:pt idx="858">
                  <c:v>-3.9362570704430788E-3</c:v>
                </c:pt>
                <c:pt idx="859">
                  <c:v>-3.9361069814482412E-3</c:v>
                </c:pt>
                <c:pt idx="860">
                  <c:v>-3.9359572667797904E-3</c:v>
                </c:pt>
                <c:pt idx="861">
                  <c:v>-3.9358079250390388E-3</c:v>
                </c:pt>
                <c:pt idx="862">
                  <c:v>-3.9356589548343807E-3</c:v>
                </c:pt>
                <c:pt idx="863">
                  <c:v>-3.9355103547810358E-3</c:v>
                </c:pt>
                <c:pt idx="864">
                  <c:v>-3.9353621235010891E-3</c:v>
                </c:pt>
                <c:pt idx="865">
                  <c:v>-3.9352142596235477E-3</c:v>
                </c:pt>
                <c:pt idx="866">
                  <c:v>-3.9350667617841168E-3</c:v>
                </c:pt>
                <c:pt idx="867">
                  <c:v>-3.9349196286252962E-3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C5E-4627-9787-D97D824F5750}"/>
            </c:ext>
          </c:extLst>
        </c:ser>
        <c:ser>
          <c:idx val="2"/>
          <c:order val="3"/>
          <c:tx>
            <c:strRef>
              <c:f>'ArcTan y_z'!$G$1</c:f>
              <c:strCache>
                <c:ptCount val="1"/>
                <c:pt idx="0">
                  <c:v>-2.43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'ArcTan y_z'!$G$3:$G$870</c:f>
              <c:numCache>
                <c:formatCode>0.00E+00</c:formatCode>
                <c:ptCount val="868"/>
                <c:pt idx="0">
                  <c:v>8.6072374457790498E-6</c:v>
                </c:pt>
                <c:pt idx="1">
                  <c:v>1.6541339665699999E-5</c:v>
                </c:pt>
                <c:pt idx="2">
                  <c:v>2.7042649124236899E-5</c:v>
                </c:pt>
                <c:pt idx="3">
                  <c:v>4.4087145157827903E-5</c:v>
                </c:pt>
                <c:pt idx="4">
                  <c:v>7.1513453673077097E-5</c:v>
                </c:pt>
                <c:pt idx="5">
                  <c:v>1.0664620210226299E-4</c:v>
                </c:pt>
                <c:pt idx="6">
                  <c:v>1.4948946847762E-4</c:v>
                </c:pt>
                <c:pt idx="7">
                  <c:v>2.0004821764488801E-4</c:v>
                </c:pt>
                <c:pt idx="8">
                  <c:v>2.5832829696022198E-4</c:v>
                </c:pt>
                <c:pt idx="9">
                  <c:v>3.2433643117593599E-4</c:v>
                </c:pt>
                <c:pt idx="10">
                  <c:v>3.98080198116447E-4</c:v>
                </c:pt>
                <c:pt idx="11">
                  <c:v>4.7956789199185302E-4</c:v>
                </c:pt>
                <c:pt idx="12">
                  <c:v>5.6880841375363104E-4</c:v>
                </c:pt>
                <c:pt idx="13">
                  <c:v>6.6581123858218101E-4</c:v>
                </c:pt>
                <c:pt idx="14">
                  <c:v>7.7058638666471595E-4</c:v>
                </c:pt>
                <c:pt idx="15">
                  <c:v>8.8314435703566903E-4</c:v>
                </c:pt>
                <c:pt idx="16">
                  <c:v>1.0034960388953099E-3</c:v>
                </c:pt>
                <c:pt idx="17">
                  <c:v>1.13165270165939E-3</c:v>
                </c:pt>
                <c:pt idx="18">
                  <c:v>1.2676261342113599E-3</c:v>
                </c:pt>
                <c:pt idx="19">
                  <c:v>1.41143154871805E-3</c:v>
                </c:pt>
                <c:pt idx="20">
                  <c:v>1.56309175643871E-3</c:v>
                </c:pt>
                <c:pt idx="21">
                  <c:v>1.72263823641811E-3</c:v>
                </c:pt>
                <c:pt idx="22">
                  <c:v>1.8901121617778099E-3</c:v>
                </c:pt>
                <c:pt idx="23">
                  <c:v>2.06556551431841E-3</c:v>
                </c:pt>
                <c:pt idx="24">
                  <c:v>2.2490586746836201E-3</c:v>
                </c:pt>
                <c:pt idx="25">
                  <c:v>2.4406566570237399E-3</c:v>
                </c:pt>
                <c:pt idx="26">
                  <c:v>2.6404285784106798E-3</c:v>
                </c:pt>
                <c:pt idx="27">
                  <c:v>2.8484470774347201E-3</c:v>
                </c:pt>
                <c:pt idx="28">
                  <c:v>3.0647874270598799E-3</c:v>
                </c:pt>
                <c:pt idx="29">
                  <c:v>3.2895273369768999E-3</c:v>
                </c:pt>
                <c:pt idx="30">
                  <c:v>3.5227468334780199E-3</c:v>
                </c:pt>
                <c:pt idx="31">
                  <c:v>3.7645281744314498E-3</c:v>
                </c:pt>
                <c:pt idx="32">
                  <c:v>4.0149557690068796E-3</c:v>
                </c:pt>
                <c:pt idx="33">
                  <c:v>4.2741169862545196E-3</c:v>
                </c:pt>
                <c:pt idx="34">
                  <c:v>4.5421042607440704E-3</c:v>
                </c:pt>
                <c:pt idx="35">
                  <c:v>4.8190157588098503E-3</c:v>
                </c:pt>
                <c:pt idx="36">
                  <c:v>5.1049554604527198E-3</c:v>
                </c:pt>
                <c:pt idx="37">
                  <c:v>5.4000329111285501E-3</c:v>
                </c:pt>
                <c:pt idx="38">
                  <c:v>5.7043621294919303E-3</c:v>
                </c:pt>
                <c:pt idx="39">
                  <c:v>6.0180595023326799E-3</c:v>
                </c:pt>
                <c:pt idx="40">
                  <c:v>6.3412431203905004E-3</c:v>
                </c:pt>
                <c:pt idx="41">
                  <c:v>6.6740326123449698E-3</c:v>
                </c:pt>
                <c:pt idx="42">
                  <c:v>7.0165492448159899E-3</c:v>
                </c:pt>
                <c:pt idx="43">
                  <c:v>7.36891593200718E-3</c:v>
                </c:pt>
                <c:pt idx="44">
                  <c:v>7.7312569934849997E-3</c:v>
                </c:pt>
                <c:pt idx="45">
                  <c:v>8.1036976687658899E-3</c:v>
                </c:pt>
                <c:pt idx="46">
                  <c:v>8.4863626310369804E-3</c:v>
                </c:pt>
                <c:pt idx="47">
                  <c:v>8.8793730313051298E-3</c:v>
                </c:pt>
                <c:pt idx="48">
                  <c:v>9.2828445715859194E-3</c:v>
                </c:pt>
                <c:pt idx="49">
                  <c:v>9.6968864057210506E-3</c:v>
                </c:pt>
                <c:pt idx="50">
                  <c:v>1.0121598312980099E-2</c:v>
                </c:pt>
                <c:pt idx="51">
                  <c:v>1.0557067545877E-2</c:v>
                </c:pt>
                <c:pt idx="52">
                  <c:v>1.1003370230193101E-2</c:v>
                </c:pt>
                <c:pt idx="53">
                  <c:v>1.14605730206792E-2</c:v>
                </c:pt>
                <c:pt idx="54">
                  <c:v>1.19287340349806E-2</c:v>
                </c:pt>
                <c:pt idx="55">
                  <c:v>1.24079055488194E-2</c:v>
                </c:pt>
                <c:pt idx="56">
                  <c:v>1.28981377474382E-2</c:v>
                </c:pt>
                <c:pt idx="57">
                  <c:v>1.3399479480303801E-2</c:v>
                </c:pt>
                <c:pt idx="58">
                  <c:v>1.391197781244E-2</c:v>
                </c:pt>
                <c:pt idx="59">
                  <c:v>1.44356759491491E-2</c:v>
                </c:pt>
                <c:pt idx="60">
                  <c:v>1.49706096723099E-2</c:v>
                </c:pt>
                <c:pt idx="61">
                  <c:v>1.5516805484420901E-2</c:v>
                </c:pt>
                <c:pt idx="62">
                  <c:v>1.6074280490788E-2</c:v>
                </c:pt>
                <c:pt idx="63">
                  <c:v>1.6643041790164001E-2</c:v>
                </c:pt>
                <c:pt idx="64">
                  <c:v>1.7223083774184699E-2</c:v>
                </c:pt>
                <c:pt idx="65">
                  <c:v>1.7814387597076001E-2</c:v>
                </c:pt>
                <c:pt idx="66">
                  <c:v>1.84169226810755E-2</c:v>
                </c:pt>
                <c:pt idx="67">
                  <c:v>1.9030646912523701E-2</c:v>
                </c:pt>
                <c:pt idx="68">
                  <c:v>1.9655506866040399E-2</c:v>
                </c:pt>
                <c:pt idx="69">
                  <c:v>2.02914407831567E-2</c:v>
                </c:pt>
                <c:pt idx="70">
                  <c:v>2.0938380876411301E-2</c:v>
                </c:pt>
                <c:pt idx="71">
                  <c:v>2.15962530639877E-2</c:v>
                </c:pt>
                <c:pt idx="72">
                  <c:v>2.2264976828265701E-2</c:v>
                </c:pt>
                <c:pt idx="73">
                  <c:v>2.29444654272946E-2</c:v>
                </c:pt>
                <c:pt idx="74">
                  <c:v>2.3634627037886598E-2</c:v>
                </c:pt>
                <c:pt idx="75">
                  <c:v>2.4335366347394E-2</c:v>
                </c:pt>
                <c:pt idx="76">
                  <c:v>2.5046585516919798E-2</c:v>
                </c:pt>
                <c:pt idx="77">
                  <c:v>2.5768183247756E-2</c:v>
                </c:pt>
                <c:pt idx="78">
                  <c:v>2.6500053058234701E-2</c:v>
                </c:pt>
                <c:pt idx="79">
                  <c:v>2.7242083202339999E-2</c:v>
                </c:pt>
                <c:pt idx="80">
                  <c:v>2.79941564125308E-2</c:v>
                </c:pt>
                <c:pt idx="81">
                  <c:v>2.87561494587792E-2</c:v>
                </c:pt>
                <c:pt idx="82">
                  <c:v>2.9527935217863201E-2</c:v>
                </c:pt>
                <c:pt idx="83">
                  <c:v>3.03093856633475E-2</c:v>
                </c:pt>
                <c:pt idx="84">
                  <c:v>3.11003727502254E-2</c:v>
                </c:pt>
                <c:pt idx="85">
                  <c:v>3.1900768844065799E-2</c:v>
                </c:pt>
                <c:pt idx="86">
                  <c:v>3.2710447012490103E-2</c:v>
                </c:pt>
                <c:pt idx="87">
                  <c:v>3.3529280393835098E-2</c:v>
                </c:pt>
                <c:pt idx="88">
                  <c:v>3.4357141362963299E-2</c:v>
                </c:pt>
                <c:pt idx="89">
                  <c:v>3.5193901380910102E-2</c:v>
                </c:pt>
                <c:pt idx="90">
                  <c:v>3.60394315050565E-2</c:v>
                </c:pt>
                <c:pt idx="91">
                  <c:v>3.6893603026708598E-2</c:v>
                </c:pt>
                <c:pt idx="92">
                  <c:v>3.7756287867841E-2</c:v>
                </c:pt>
                <c:pt idx="93">
                  <c:v>3.86273591785493E-2</c:v>
                </c:pt>
                <c:pt idx="94">
                  <c:v>3.9506691541994099E-2</c:v>
                </c:pt>
                <c:pt idx="95">
                  <c:v>4.03941607903128E-2</c:v>
                </c:pt>
                <c:pt idx="96">
                  <c:v>4.1289643846381598E-2</c:v>
                </c:pt>
                <c:pt idx="97">
                  <c:v>4.2193017629843697E-2</c:v>
                </c:pt>
                <c:pt idx="98">
                  <c:v>4.3104157137256301E-2</c:v>
                </c:pt>
                <c:pt idx="99">
                  <c:v>4.4022935190044903E-2</c:v>
                </c:pt>
                <c:pt idx="100">
                  <c:v>4.4949222924000602E-2</c:v>
                </c:pt>
                <c:pt idx="101">
                  <c:v>4.58828898962724E-2</c:v>
                </c:pt>
                <c:pt idx="102">
                  <c:v>4.6823804151548097E-2</c:v>
                </c:pt>
                <c:pt idx="103">
                  <c:v>4.7771832790319602E-2</c:v>
                </c:pt>
                <c:pt idx="104">
                  <c:v>4.8726839505580703E-2</c:v>
                </c:pt>
                <c:pt idx="105">
                  <c:v>4.9688677914488603E-2</c:v>
                </c:pt>
                <c:pt idx="106">
                  <c:v>5.0657187767114698E-2</c:v>
                </c:pt>
                <c:pt idx="107">
                  <c:v>5.1632186777470702E-2</c:v>
                </c:pt>
                <c:pt idx="108">
                  <c:v>5.2613464810075901E-2</c:v>
                </c:pt>
                <c:pt idx="109">
                  <c:v>5.3600786445637601E-2</c:v>
                </c:pt>
                <c:pt idx="110">
                  <c:v>5.4593898447748597E-2</c:v>
                </c:pt>
                <c:pt idx="111">
                  <c:v>5.5592533283583198E-2</c:v>
                </c:pt>
                <c:pt idx="112">
                  <c:v>5.6596403440366101E-2</c:v>
                </c:pt>
                <c:pt idx="113">
                  <c:v>5.7605191736560001E-2</c:v>
                </c:pt>
                <c:pt idx="114">
                  <c:v>5.86185506792039E-2</c:v>
                </c:pt>
                <c:pt idx="115">
                  <c:v>5.9636097903525399E-2</c:v>
                </c:pt>
                <c:pt idx="116">
                  <c:v>6.0657416553576898E-2</c:v>
                </c:pt>
                <c:pt idx="117">
                  <c:v>6.16820735770401E-2</c:v>
                </c:pt>
                <c:pt idx="118">
                  <c:v>6.2709641953152304E-2</c:v>
                </c:pt>
                <c:pt idx="119">
                  <c:v>6.3739710766972796E-2</c:v>
                </c:pt>
                <c:pt idx="120">
                  <c:v>6.4771891845233104E-2</c:v>
                </c:pt>
                <c:pt idx="121">
                  <c:v>6.5805829544304195E-2</c:v>
                </c:pt>
                <c:pt idx="122">
                  <c:v>6.6841208567399196E-2</c:v>
                </c:pt>
                <c:pt idx="123">
                  <c:v>6.7877754616652394E-2</c:v>
                </c:pt>
                <c:pt idx="124">
                  <c:v>6.8915235713330997E-2</c:v>
                </c:pt>
                <c:pt idx="125">
                  <c:v>6.9953464766652207E-2</c:v>
                </c:pt>
                <c:pt idx="126">
                  <c:v>7.0992296740458205E-2</c:v>
                </c:pt>
                <c:pt idx="127">
                  <c:v>7.2031620075495698E-2</c:v>
                </c:pt>
                <c:pt idx="128">
                  <c:v>7.30713504490237E-2</c:v>
                </c:pt>
                <c:pt idx="129">
                  <c:v>7.4111419849452395E-2</c:v>
                </c:pt>
                <c:pt idx="130">
                  <c:v>7.5151770830227393E-2</c:v>
                </c:pt>
                <c:pt idx="131">
                  <c:v>7.6192351656082097E-2</c:v>
                </c:pt>
                <c:pt idx="132">
                  <c:v>7.7233116759491099E-2</c:v>
                </c:pt>
                <c:pt idx="133">
                  <c:v>7.8274028488334299E-2</c:v>
                </c:pt>
                <c:pt idx="134">
                  <c:v>7.9315057533130701E-2</c:v>
                </c:pt>
                <c:pt idx="135">
                  <c:v>8.0356182679184499E-2</c:v>
                </c:pt>
                <c:pt idx="136">
                  <c:v>8.1397388285967501E-2</c:v>
                </c:pt>
                <c:pt idx="137">
                  <c:v>8.2438661097935795E-2</c:v>
                </c:pt>
                <c:pt idx="138">
                  <c:v>8.3479989636935606E-2</c:v>
                </c:pt>
                <c:pt idx="139">
                  <c:v>8.4521364416461006E-2</c:v>
                </c:pt>
                <c:pt idx="140">
                  <c:v>8.5562777897674094E-2</c:v>
                </c:pt>
                <c:pt idx="141">
                  <c:v>8.6604224532813606E-2</c:v>
                </c:pt>
                <c:pt idx="142">
                  <c:v>8.7645700519956501E-2</c:v>
                </c:pt>
                <c:pt idx="143">
                  <c:v>8.8687202506939899E-2</c:v>
                </c:pt>
                <c:pt idx="144">
                  <c:v>8.9728727027560004E-2</c:v>
                </c:pt>
                <c:pt idx="145">
                  <c:v>9.0770270543748699E-2</c:v>
                </c:pt>
                <c:pt idx="146">
                  <c:v>9.1811829582959303E-2</c:v>
                </c:pt>
                <c:pt idx="147">
                  <c:v>9.2853400970584907E-2</c:v>
                </c:pt>
                <c:pt idx="148">
                  <c:v>9.3894982013848605E-2</c:v>
                </c:pt>
                <c:pt idx="149">
                  <c:v>9.4936570695923594E-2</c:v>
                </c:pt>
                <c:pt idx="150">
                  <c:v>9.5978165737020504E-2</c:v>
                </c:pt>
                <c:pt idx="151">
                  <c:v>9.7019766503307805E-2</c:v>
                </c:pt>
                <c:pt idx="152">
                  <c:v>9.8061372753463397E-2</c:v>
                </c:pt>
                <c:pt idx="153">
                  <c:v>9.9102984470278599E-2</c:v>
                </c:pt>
                <c:pt idx="154">
                  <c:v>0.100144601681393</c:v>
                </c:pt>
                <c:pt idx="155">
                  <c:v>0.101186224411484</c:v>
                </c:pt>
                <c:pt idx="156">
                  <c:v>0.102227852704618</c:v>
                </c:pt>
                <c:pt idx="157">
                  <c:v>0.103269486664712</c:v>
                </c:pt>
                <c:pt idx="158">
                  <c:v>0.10431112644287301</c:v>
                </c:pt>
                <c:pt idx="159">
                  <c:v>0.10535277222437101</c:v>
                </c:pt>
                <c:pt idx="160">
                  <c:v>0.106394424213275</c:v>
                </c:pt>
                <c:pt idx="161">
                  <c:v>0.10743608261814799</c:v>
                </c:pt>
                <c:pt idx="162">
                  <c:v>0.108477747647128</c:v>
                </c:pt>
                <c:pt idx="163">
                  <c:v>0.10951941950685801</c:v>
                </c:pt>
                <c:pt idx="164">
                  <c:v>0.110561098403124</c:v>
                </c:pt>
                <c:pt idx="165">
                  <c:v>0.11160278453654</c:v>
                </c:pt>
                <c:pt idx="166">
                  <c:v>0.1126444780838</c:v>
                </c:pt>
                <c:pt idx="167">
                  <c:v>0.11368617919034001</c:v>
                </c:pt>
                <c:pt idx="168">
                  <c:v>0.114727887977097</c:v>
                </c:pt>
                <c:pt idx="169">
                  <c:v>0.11576960454303099</c:v>
                </c:pt>
                <c:pt idx="170">
                  <c:v>0.116811328952539</c:v>
                </c:pt>
                <c:pt idx="171">
                  <c:v>0.117853061234932</c:v>
                </c:pt>
                <c:pt idx="172">
                  <c:v>0.11889480138747301</c:v>
                </c:pt>
                <c:pt idx="173">
                  <c:v>0.11993654936446201</c:v>
                </c:pt>
                <c:pt idx="174">
                  <c:v>0.12097830507147</c:v>
                </c:pt>
                <c:pt idx="175">
                  <c:v>0.122020068372683</c:v>
                </c:pt>
                <c:pt idx="176">
                  <c:v>0.12306183910523399</c:v>
                </c:pt>
                <c:pt idx="177">
                  <c:v>0.124103617087351</c:v>
                </c:pt>
                <c:pt idx="178">
                  <c:v>0.125145402124442</c:v>
                </c:pt>
                <c:pt idx="179">
                  <c:v>0.126187194006084</c:v>
                </c:pt>
                <c:pt idx="180">
                  <c:v>0.12722899250539901</c:v>
                </c:pt>
                <c:pt idx="181">
                  <c:v>0.12827079738022701</c:v>
                </c:pt>
                <c:pt idx="182">
                  <c:v>0.12931260837210701</c:v>
                </c:pt>
                <c:pt idx="183">
                  <c:v>0.13035442520670701</c:v>
                </c:pt>
                <c:pt idx="184">
                  <c:v>0.131396247600362</c:v>
                </c:pt>
                <c:pt idx="185">
                  <c:v>0.132438075269766</c:v>
                </c:pt>
                <c:pt idx="186">
                  <c:v>0.13347990791209699</c:v>
                </c:pt>
                <c:pt idx="187">
                  <c:v>0.13452174480297799</c:v>
                </c:pt>
                <c:pt idx="188">
                  <c:v>0.13556358490286599</c:v>
                </c:pt>
                <c:pt idx="189">
                  <c:v>0.13660542721295499</c:v>
                </c:pt>
                <c:pt idx="190">
                  <c:v>0.13764727079060399</c:v>
                </c:pt>
                <c:pt idx="191">
                  <c:v>0.13868911477007101</c:v>
                </c:pt>
                <c:pt idx="192">
                  <c:v>0.139730958764236</c:v>
                </c:pt>
                <c:pt idx="193">
                  <c:v>0.14077280275840101</c:v>
                </c:pt>
                <c:pt idx="194">
                  <c:v>0.141814646752566</c:v>
                </c:pt>
                <c:pt idx="195">
                  <c:v>0.14285649074673101</c:v>
                </c:pt>
                <c:pt idx="196">
                  <c:v>0.143898334740896</c:v>
                </c:pt>
                <c:pt idx="197">
                  <c:v>0.14494017873506099</c:v>
                </c:pt>
                <c:pt idx="198">
                  <c:v>0.145982022729226</c:v>
                </c:pt>
                <c:pt idx="199">
                  <c:v>0.14702386672339099</c:v>
                </c:pt>
                <c:pt idx="200">
                  <c:v>0.148065710717556</c:v>
                </c:pt>
                <c:pt idx="201">
                  <c:v>0.14910755471172099</c:v>
                </c:pt>
                <c:pt idx="202">
                  <c:v>0.15014939870588601</c:v>
                </c:pt>
                <c:pt idx="203">
                  <c:v>0.15119124270005099</c:v>
                </c:pt>
                <c:pt idx="204">
                  <c:v>0.15223308669421601</c:v>
                </c:pt>
                <c:pt idx="205">
                  <c:v>0.15327493068838099</c:v>
                </c:pt>
                <c:pt idx="206">
                  <c:v>0.15431677468254601</c:v>
                </c:pt>
                <c:pt idx="207">
                  <c:v>0.155358618676711</c:v>
                </c:pt>
                <c:pt idx="208">
                  <c:v>0.15640046267087601</c:v>
                </c:pt>
                <c:pt idx="209">
                  <c:v>0.157442306665041</c:v>
                </c:pt>
                <c:pt idx="210">
                  <c:v>0.15848415065920601</c:v>
                </c:pt>
                <c:pt idx="211">
                  <c:v>0.159525994653371</c:v>
                </c:pt>
                <c:pt idx="212">
                  <c:v>0.16056783864753599</c:v>
                </c:pt>
                <c:pt idx="213">
                  <c:v>0.161609682641701</c:v>
                </c:pt>
                <c:pt idx="214">
                  <c:v>0.16265152663586599</c:v>
                </c:pt>
                <c:pt idx="215">
                  <c:v>0.163693370630031</c:v>
                </c:pt>
                <c:pt idx="216">
                  <c:v>0.16473521462419699</c:v>
                </c:pt>
                <c:pt idx="217">
                  <c:v>0.16577705861836101</c:v>
                </c:pt>
                <c:pt idx="218">
                  <c:v>0.16681890261252699</c:v>
                </c:pt>
                <c:pt idx="219">
                  <c:v>0.16786074660669101</c:v>
                </c:pt>
                <c:pt idx="220">
                  <c:v>0.168902590600856</c:v>
                </c:pt>
                <c:pt idx="221">
                  <c:v>0.16994443459502101</c:v>
                </c:pt>
                <c:pt idx="222">
                  <c:v>0.170986278589186</c:v>
                </c:pt>
                <c:pt idx="223">
                  <c:v>0.17202812258335101</c:v>
                </c:pt>
                <c:pt idx="224">
                  <c:v>0.173069966577516</c:v>
                </c:pt>
                <c:pt idx="225">
                  <c:v>0.17411181057168201</c:v>
                </c:pt>
                <c:pt idx="226">
                  <c:v>0.175153654565846</c:v>
                </c:pt>
                <c:pt idx="227">
                  <c:v>0.17619549856001099</c:v>
                </c:pt>
                <c:pt idx="228">
                  <c:v>0.177237342554177</c:v>
                </c:pt>
                <c:pt idx="229">
                  <c:v>0.17827918654834099</c:v>
                </c:pt>
                <c:pt idx="230">
                  <c:v>0.179321030542507</c:v>
                </c:pt>
                <c:pt idx="231">
                  <c:v>0.18036287453667099</c:v>
                </c:pt>
                <c:pt idx="232">
                  <c:v>0.18140471853083701</c:v>
                </c:pt>
                <c:pt idx="233">
                  <c:v>0.18244656252500099</c:v>
                </c:pt>
                <c:pt idx="234">
                  <c:v>0.18348840651916601</c:v>
                </c:pt>
                <c:pt idx="235">
                  <c:v>0.184530250513331</c:v>
                </c:pt>
                <c:pt idx="236">
                  <c:v>0.18557209450749701</c:v>
                </c:pt>
                <c:pt idx="237">
                  <c:v>0.186613938501662</c:v>
                </c:pt>
                <c:pt idx="238">
                  <c:v>0.18765578249582701</c:v>
                </c:pt>
                <c:pt idx="239">
                  <c:v>0.188697626489992</c:v>
                </c:pt>
                <c:pt idx="240">
                  <c:v>0.18973947048415599</c:v>
                </c:pt>
                <c:pt idx="241">
                  <c:v>0.190781314478322</c:v>
                </c:pt>
                <c:pt idx="242">
                  <c:v>0.19182315847248599</c:v>
                </c:pt>
                <c:pt idx="243">
                  <c:v>0.192865002466652</c:v>
                </c:pt>
                <c:pt idx="244">
                  <c:v>0.19390684646081699</c:v>
                </c:pt>
                <c:pt idx="245">
                  <c:v>0.194948690454982</c:v>
                </c:pt>
                <c:pt idx="246">
                  <c:v>0.19599053444914599</c:v>
                </c:pt>
                <c:pt idx="247">
                  <c:v>0.19703237844331201</c:v>
                </c:pt>
                <c:pt idx="248">
                  <c:v>0.19807422243747699</c:v>
                </c:pt>
                <c:pt idx="249">
                  <c:v>0.19911606643164201</c:v>
                </c:pt>
                <c:pt idx="250">
                  <c:v>0.200157910425807</c:v>
                </c:pt>
                <c:pt idx="251">
                  <c:v>0.20119975441997201</c:v>
                </c:pt>
                <c:pt idx="252">
                  <c:v>0.202241598414137</c:v>
                </c:pt>
                <c:pt idx="253">
                  <c:v>0.20328344240830201</c:v>
                </c:pt>
                <c:pt idx="254">
                  <c:v>0.204325286402467</c:v>
                </c:pt>
                <c:pt idx="255">
                  <c:v>0.20536713039663201</c:v>
                </c:pt>
                <c:pt idx="256">
                  <c:v>0.206408974390797</c:v>
                </c:pt>
                <c:pt idx="257">
                  <c:v>0.20745081838496199</c:v>
                </c:pt>
                <c:pt idx="258">
                  <c:v>0.208492662379127</c:v>
                </c:pt>
                <c:pt idx="259">
                  <c:v>0.20953450637329199</c:v>
                </c:pt>
                <c:pt idx="260">
                  <c:v>0.210576350367457</c:v>
                </c:pt>
                <c:pt idx="261">
                  <c:v>0.21161819436162299</c:v>
                </c:pt>
                <c:pt idx="262">
                  <c:v>0.21266003835578701</c:v>
                </c:pt>
                <c:pt idx="263">
                  <c:v>0.21370188234995299</c:v>
                </c:pt>
                <c:pt idx="264">
                  <c:v>0.21474372634411701</c:v>
                </c:pt>
                <c:pt idx="265">
                  <c:v>0.21578557033828299</c:v>
                </c:pt>
                <c:pt idx="266">
                  <c:v>0.21682741433244701</c:v>
                </c:pt>
                <c:pt idx="267">
                  <c:v>0.217869258326612</c:v>
                </c:pt>
                <c:pt idx="268">
                  <c:v>0.21891110232077701</c:v>
                </c:pt>
                <c:pt idx="269">
                  <c:v>0.219952946314942</c:v>
                </c:pt>
                <c:pt idx="270">
                  <c:v>0.22099479030910699</c:v>
                </c:pt>
                <c:pt idx="271">
                  <c:v>0.222036634303273</c:v>
                </c:pt>
                <c:pt idx="272">
                  <c:v>0.22307847829743699</c:v>
                </c:pt>
                <c:pt idx="273">
                  <c:v>0.224120322291603</c:v>
                </c:pt>
                <c:pt idx="274">
                  <c:v>0.22516216628576799</c:v>
                </c:pt>
                <c:pt idx="275">
                  <c:v>0.226204010279933</c:v>
                </c:pt>
                <c:pt idx="276">
                  <c:v>0.22724585427409699</c:v>
                </c:pt>
                <c:pt idx="277">
                  <c:v>0.22828769826826301</c:v>
                </c:pt>
                <c:pt idx="278">
                  <c:v>0.22932954226242799</c:v>
                </c:pt>
                <c:pt idx="279">
                  <c:v>0.23037138625659201</c:v>
                </c:pt>
                <c:pt idx="280">
                  <c:v>0.231413230250757</c:v>
                </c:pt>
                <c:pt idx="281">
                  <c:v>0.23245507424492301</c:v>
                </c:pt>
                <c:pt idx="282">
                  <c:v>0.233496918239087</c:v>
                </c:pt>
                <c:pt idx="283">
                  <c:v>0.23453876223325301</c:v>
                </c:pt>
                <c:pt idx="284">
                  <c:v>0.235580606227418</c:v>
                </c:pt>
                <c:pt idx="285">
                  <c:v>0.23662245022158299</c:v>
                </c:pt>
                <c:pt idx="286">
                  <c:v>0.237664294215748</c:v>
                </c:pt>
                <c:pt idx="287">
                  <c:v>0.23870613820991199</c:v>
                </c:pt>
                <c:pt idx="288">
                  <c:v>0.239747982204078</c:v>
                </c:pt>
                <c:pt idx="289">
                  <c:v>0.24078982619824299</c:v>
                </c:pt>
                <c:pt idx="290">
                  <c:v>0.24183167019240701</c:v>
                </c:pt>
                <c:pt idx="291">
                  <c:v>0.24287351418657199</c:v>
                </c:pt>
                <c:pt idx="292">
                  <c:v>0.24391535818073701</c:v>
                </c:pt>
                <c:pt idx="293">
                  <c:v>0.24495720217490299</c:v>
                </c:pt>
                <c:pt idx="294">
                  <c:v>0.24599904616906701</c:v>
                </c:pt>
                <c:pt idx="295">
                  <c:v>0.247040890163233</c:v>
                </c:pt>
                <c:pt idx="296">
                  <c:v>0.24808273415739801</c:v>
                </c:pt>
                <c:pt idx="297">
                  <c:v>0.249124578151563</c:v>
                </c:pt>
                <c:pt idx="298">
                  <c:v>0.25016642214572798</c:v>
                </c:pt>
                <c:pt idx="299">
                  <c:v>0.251208266139893</c:v>
                </c:pt>
                <c:pt idx="300">
                  <c:v>0.25225011013405702</c:v>
                </c:pt>
                <c:pt idx="301">
                  <c:v>0.25329195412822297</c:v>
                </c:pt>
                <c:pt idx="302">
                  <c:v>0.25433379812238799</c:v>
                </c:pt>
                <c:pt idx="303">
                  <c:v>0.255375642116553</c:v>
                </c:pt>
                <c:pt idx="304">
                  <c:v>0.25641748611071802</c:v>
                </c:pt>
                <c:pt idx="305">
                  <c:v>0.25745933010488298</c:v>
                </c:pt>
                <c:pt idx="306">
                  <c:v>0.25850117409904799</c:v>
                </c:pt>
                <c:pt idx="307">
                  <c:v>0.25954301809321301</c:v>
                </c:pt>
                <c:pt idx="308">
                  <c:v>0.26058486208737802</c:v>
                </c:pt>
                <c:pt idx="309">
                  <c:v>0.26162670608154298</c:v>
                </c:pt>
                <c:pt idx="310">
                  <c:v>0.262668550075708</c:v>
                </c:pt>
                <c:pt idx="311">
                  <c:v>0.26371039406987401</c:v>
                </c:pt>
                <c:pt idx="312">
                  <c:v>0.26475223806403902</c:v>
                </c:pt>
                <c:pt idx="313">
                  <c:v>0.26579408205820299</c:v>
                </c:pt>
                <c:pt idx="314">
                  <c:v>0.266835926052368</c:v>
                </c:pt>
                <c:pt idx="315">
                  <c:v>0.26787777004653301</c:v>
                </c:pt>
                <c:pt idx="316">
                  <c:v>0.26891961404069697</c:v>
                </c:pt>
                <c:pt idx="317">
                  <c:v>0.26996145803486299</c:v>
                </c:pt>
                <c:pt idx="318">
                  <c:v>0.271003302029028</c:v>
                </c:pt>
                <c:pt idx="319">
                  <c:v>0.27204514602319402</c:v>
                </c:pt>
                <c:pt idx="320">
                  <c:v>0.27308699001735798</c:v>
                </c:pt>
                <c:pt idx="321">
                  <c:v>0.27412883401152299</c:v>
                </c:pt>
                <c:pt idx="322">
                  <c:v>0.27517067800568801</c:v>
                </c:pt>
                <c:pt idx="323">
                  <c:v>0.27621252199985302</c:v>
                </c:pt>
                <c:pt idx="324">
                  <c:v>0.27725436599401898</c:v>
                </c:pt>
                <c:pt idx="325">
                  <c:v>0.278296209988184</c:v>
                </c:pt>
                <c:pt idx="326">
                  <c:v>0.27933805398234801</c:v>
                </c:pt>
                <c:pt idx="327">
                  <c:v>0.28037989797651303</c:v>
                </c:pt>
                <c:pt idx="328">
                  <c:v>0.28142174197067898</c:v>
                </c:pt>
                <c:pt idx="329">
                  <c:v>0.282463585964843</c:v>
                </c:pt>
                <c:pt idx="330">
                  <c:v>0.28350542995900901</c:v>
                </c:pt>
                <c:pt idx="331">
                  <c:v>0.28454727395317397</c:v>
                </c:pt>
                <c:pt idx="332">
                  <c:v>0.28558911794733899</c:v>
                </c:pt>
                <c:pt idx="333">
                  <c:v>0.286630961941504</c:v>
                </c:pt>
                <c:pt idx="334">
                  <c:v>0.28767280593566902</c:v>
                </c:pt>
                <c:pt idx="335">
                  <c:v>0.28871464992983398</c:v>
                </c:pt>
                <c:pt idx="336">
                  <c:v>0.28975649392399799</c:v>
                </c:pt>
                <c:pt idx="337">
                  <c:v>0.29079833791816401</c:v>
                </c:pt>
                <c:pt idx="338">
                  <c:v>0.29184018191232902</c:v>
                </c:pt>
                <c:pt idx="339">
                  <c:v>0.29288202590649398</c:v>
                </c:pt>
                <c:pt idx="340">
                  <c:v>0.29392386990066</c:v>
                </c:pt>
                <c:pt idx="341">
                  <c:v>0.29496571389482301</c:v>
                </c:pt>
                <c:pt idx="342">
                  <c:v>0.29600755788898903</c:v>
                </c:pt>
                <c:pt idx="343">
                  <c:v>0.29704940188315399</c:v>
                </c:pt>
                <c:pt idx="344">
                  <c:v>0.298091245877318</c:v>
                </c:pt>
                <c:pt idx="345">
                  <c:v>0.29913308987148401</c:v>
                </c:pt>
                <c:pt idx="346">
                  <c:v>0.30017493386564897</c:v>
                </c:pt>
                <c:pt idx="347">
                  <c:v>0.30121677785981399</c:v>
                </c:pt>
                <c:pt idx="348">
                  <c:v>0.302258621853979</c:v>
                </c:pt>
                <c:pt idx="349">
                  <c:v>0.30330046584814402</c:v>
                </c:pt>
                <c:pt idx="350">
                  <c:v>0.30434230984230798</c:v>
                </c:pt>
                <c:pt idx="351">
                  <c:v>0.30538415383647399</c:v>
                </c:pt>
                <c:pt idx="352">
                  <c:v>0.30642599783063901</c:v>
                </c:pt>
                <c:pt idx="353">
                  <c:v>0.30746784182480402</c:v>
                </c:pt>
                <c:pt idx="354">
                  <c:v>0.30850968581896898</c:v>
                </c:pt>
                <c:pt idx="355">
                  <c:v>0.309551529813135</c:v>
                </c:pt>
                <c:pt idx="356">
                  <c:v>0.31059337380729901</c:v>
                </c:pt>
                <c:pt idx="357">
                  <c:v>0.31163521780146403</c:v>
                </c:pt>
                <c:pt idx="358">
                  <c:v>0.31267706179562899</c:v>
                </c:pt>
                <c:pt idx="359">
                  <c:v>0.313718905789795</c:v>
                </c:pt>
                <c:pt idx="360">
                  <c:v>0.31476074978395902</c:v>
                </c:pt>
                <c:pt idx="361">
                  <c:v>0.31580259377812397</c:v>
                </c:pt>
                <c:pt idx="362">
                  <c:v>0.31684443777228999</c:v>
                </c:pt>
                <c:pt idx="363">
                  <c:v>0.317886281766454</c:v>
                </c:pt>
                <c:pt idx="364">
                  <c:v>0.31892812576061902</c:v>
                </c:pt>
                <c:pt idx="365">
                  <c:v>0.31996996975478498</c:v>
                </c:pt>
                <c:pt idx="366">
                  <c:v>0.32101181374894899</c:v>
                </c:pt>
                <c:pt idx="367">
                  <c:v>0.32205365774311501</c:v>
                </c:pt>
                <c:pt idx="368">
                  <c:v>0.32309550173728002</c:v>
                </c:pt>
                <c:pt idx="369">
                  <c:v>0.32413734573144498</c:v>
                </c:pt>
                <c:pt idx="370">
                  <c:v>0.32517918972561</c:v>
                </c:pt>
                <c:pt idx="371">
                  <c:v>0.32622103371977401</c:v>
                </c:pt>
                <c:pt idx="372">
                  <c:v>0.32726287771393903</c:v>
                </c:pt>
                <c:pt idx="373">
                  <c:v>0.32830472170810399</c:v>
                </c:pt>
                <c:pt idx="374">
                  <c:v>0.32934656570227</c:v>
                </c:pt>
                <c:pt idx="375">
                  <c:v>0.33038840969643402</c:v>
                </c:pt>
                <c:pt idx="376">
                  <c:v>0.33143025369059798</c:v>
                </c:pt>
                <c:pt idx="377">
                  <c:v>0.33247209768476399</c:v>
                </c:pt>
                <c:pt idx="378">
                  <c:v>0.33351394167892801</c:v>
                </c:pt>
                <c:pt idx="379">
                  <c:v>0.33455578567309402</c:v>
                </c:pt>
                <c:pt idx="380">
                  <c:v>0.33559762966725898</c:v>
                </c:pt>
                <c:pt idx="381">
                  <c:v>0.33663947366142399</c:v>
                </c:pt>
                <c:pt idx="382">
                  <c:v>0.33768131765558901</c:v>
                </c:pt>
                <c:pt idx="383">
                  <c:v>0.33872316164975402</c:v>
                </c:pt>
                <c:pt idx="384">
                  <c:v>0.33976500564391898</c:v>
                </c:pt>
                <c:pt idx="385">
                  <c:v>0.340806849638084</c:v>
                </c:pt>
                <c:pt idx="386">
                  <c:v>0.34184869363224901</c:v>
                </c:pt>
                <c:pt idx="387">
                  <c:v>0.34289053762641403</c:v>
                </c:pt>
                <c:pt idx="388">
                  <c:v>0.34393238162057899</c:v>
                </c:pt>
                <c:pt idx="389">
                  <c:v>0.344974225614744</c:v>
                </c:pt>
                <c:pt idx="390">
                  <c:v>0.34601606960890902</c:v>
                </c:pt>
                <c:pt idx="391">
                  <c:v>0.34705791360307398</c:v>
                </c:pt>
                <c:pt idx="392">
                  <c:v>0.34809975759723899</c:v>
                </c:pt>
                <c:pt idx="393">
                  <c:v>0.349141601591404</c:v>
                </c:pt>
                <c:pt idx="394">
                  <c:v>0.35018344558557002</c:v>
                </c:pt>
                <c:pt idx="395">
                  <c:v>0.35122528957973398</c:v>
                </c:pt>
                <c:pt idx="396">
                  <c:v>0.35226713357389799</c:v>
                </c:pt>
                <c:pt idx="397">
                  <c:v>0.35330897756806301</c:v>
                </c:pt>
                <c:pt idx="398">
                  <c:v>0.35435082156222802</c:v>
                </c:pt>
                <c:pt idx="399">
                  <c:v>0.35539266555639398</c:v>
                </c:pt>
                <c:pt idx="400">
                  <c:v>0.356434509550559</c:v>
                </c:pt>
                <c:pt idx="401">
                  <c:v>0.35747635354472501</c:v>
                </c:pt>
                <c:pt idx="402">
                  <c:v>0.35851819753888903</c:v>
                </c:pt>
                <c:pt idx="403">
                  <c:v>0.35956004153305399</c:v>
                </c:pt>
                <c:pt idx="404">
                  <c:v>0.360601885527218</c:v>
                </c:pt>
                <c:pt idx="405">
                  <c:v>0.36164372952138402</c:v>
                </c:pt>
                <c:pt idx="406">
                  <c:v>0.36268557351554898</c:v>
                </c:pt>
                <c:pt idx="407">
                  <c:v>0.36372741750971299</c:v>
                </c:pt>
                <c:pt idx="408">
                  <c:v>0.36476926150387801</c:v>
                </c:pt>
                <c:pt idx="409">
                  <c:v>0.36581110549804302</c:v>
                </c:pt>
                <c:pt idx="410">
                  <c:v>0.36685294949220898</c:v>
                </c:pt>
                <c:pt idx="411">
                  <c:v>0.367894793486373</c:v>
                </c:pt>
                <c:pt idx="412">
                  <c:v>0.36893663748053801</c:v>
                </c:pt>
                <c:pt idx="413">
                  <c:v>0.36997848147470302</c:v>
                </c:pt>
                <c:pt idx="414">
                  <c:v>0.37102032546886898</c:v>
                </c:pt>
                <c:pt idx="415">
                  <c:v>0.372062169463034</c:v>
                </c:pt>
                <c:pt idx="416">
                  <c:v>0.37310401345719901</c:v>
                </c:pt>
                <c:pt idx="417">
                  <c:v>0.37414585745136297</c:v>
                </c:pt>
                <c:pt idx="418">
                  <c:v>0.37518770144552799</c:v>
                </c:pt>
                <c:pt idx="419">
                  <c:v>0.376229545439693</c:v>
                </c:pt>
                <c:pt idx="420">
                  <c:v>0.37727138943385802</c:v>
                </c:pt>
                <c:pt idx="421">
                  <c:v>0.37831323342802298</c:v>
                </c:pt>
                <c:pt idx="422">
                  <c:v>0.37935507742218799</c:v>
                </c:pt>
                <c:pt idx="423">
                  <c:v>0.38039692141635301</c:v>
                </c:pt>
                <c:pt idx="424">
                  <c:v>0.38143876541051802</c:v>
                </c:pt>
                <c:pt idx="425">
                  <c:v>0.38248060940468298</c:v>
                </c:pt>
                <c:pt idx="426">
                  <c:v>0.383522453398848</c:v>
                </c:pt>
                <c:pt idx="427">
                  <c:v>0.38456429739301201</c:v>
                </c:pt>
                <c:pt idx="428">
                  <c:v>0.38560614138717803</c:v>
                </c:pt>
                <c:pt idx="429">
                  <c:v>0.38664798538134199</c:v>
                </c:pt>
                <c:pt idx="430">
                  <c:v>0.387689829375507</c:v>
                </c:pt>
                <c:pt idx="431">
                  <c:v>0.38873167336967301</c:v>
                </c:pt>
                <c:pt idx="432">
                  <c:v>0.38977351736383797</c:v>
                </c:pt>
                <c:pt idx="433">
                  <c:v>0.39081536135800299</c:v>
                </c:pt>
                <c:pt idx="434">
                  <c:v>0.391857205352168</c:v>
                </c:pt>
                <c:pt idx="435">
                  <c:v>0.39289904934633302</c:v>
                </c:pt>
                <c:pt idx="436">
                  <c:v>0.39394089334049898</c:v>
                </c:pt>
                <c:pt idx="437">
                  <c:v>0.39498273733466299</c:v>
                </c:pt>
                <c:pt idx="438">
                  <c:v>0.39602458132882801</c:v>
                </c:pt>
                <c:pt idx="439">
                  <c:v>0.39706642532299202</c:v>
                </c:pt>
                <c:pt idx="440">
                  <c:v>0.39810826931715798</c:v>
                </c:pt>
                <c:pt idx="441">
                  <c:v>0.399150113311323</c:v>
                </c:pt>
                <c:pt idx="442">
                  <c:v>0.40019195730548701</c:v>
                </c:pt>
                <c:pt idx="443">
                  <c:v>0.40123380129965303</c:v>
                </c:pt>
                <c:pt idx="444">
                  <c:v>0.40227564529381798</c:v>
                </c:pt>
                <c:pt idx="445">
                  <c:v>0.403317489287983</c:v>
                </c:pt>
                <c:pt idx="446">
                  <c:v>0.40435933328214801</c:v>
                </c:pt>
                <c:pt idx="447">
                  <c:v>0.40540117727631197</c:v>
                </c:pt>
                <c:pt idx="448">
                  <c:v>0.40644302127047799</c:v>
                </c:pt>
                <c:pt idx="449">
                  <c:v>0.407484865264643</c:v>
                </c:pt>
                <c:pt idx="450">
                  <c:v>0.40852670925880702</c:v>
                </c:pt>
                <c:pt idx="451">
                  <c:v>0.40956855325297198</c:v>
                </c:pt>
                <c:pt idx="452">
                  <c:v>0.41061039724713699</c:v>
                </c:pt>
                <c:pt idx="453">
                  <c:v>0.41165224124130201</c:v>
                </c:pt>
                <c:pt idx="454">
                  <c:v>0.41269408523546702</c:v>
                </c:pt>
                <c:pt idx="455">
                  <c:v>0.41373592922963198</c:v>
                </c:pt>
                <c:pt idx="456">
                  <c:v>0.414777773223796</c:v>
                </c:pt>
                <c:pt idx="457">
                  <c:v>0.41581961721796201</c:v>
                </c:pt>
                <c:pt idx="458">
                  <c:v>0.41686146121212603</c:v>
                </c:pt>
                <c:pt idx="459">
                  <c:v>0.41790330520629199</c:v>
                </c:pt>
                <c:pt idx="460">
                  <c:v>0.418945149200458</c:v>
                </c:pt>
                <c:pt idx="461">
                  <c:v>0.41998699319462202</c:v>
                </c:pt>
                <c:pt idx="462">
                  <c:v>0.42102883718878598</c:v>
                </c:pt>
                <c:pt idx="463">
                  <c:v>0.42207068118295199</c:v>
                </c:pt>
                <c:pt idx="464">
                  <c:v>0.423112525177118</c:v>
                </c:pt>
                <c:pt idx="465">
                  <c:v>0.42415436917128202</c:v>
                </c:pt>
                <c:pt idx="466">
                  <c:v>0.42519621316544698</c:v>
                </c:pt>
                <c:pt idx="467">
                  <c:v>0.42623805715961199</c:v>
                </c:pt>
                <c:pt idx="468">
                  <c:v>0.42727990115377701</c:v>
                </c:pt>
                <c:pt idx="469">
                  <c:v>0.42832174514794102</c:v>
                </c:pt>
                <c:pt idx="470">
                  <c:v>0.42936358914210898</c:v>
                </c:pt>
                <c:pt idx="471">
                  <c:v>0.430405433136272</c:v>
                </c:pt>
                <c:pt idx="472">
                  <c:v>0.43144727713043701</c:v>
                </c:pt>
                <c:pt idx="473">
                  <c:v>0.43248912112460203</c:v>
                </c:pt>
                <c:pt idx="474">
                  <c:v>0.43353096511876599</c:v>
                </c:pt>
                <c:pt idx="475">
                  <c:v>0.434572809112932</c:v>
                </c:pt>
                <c:pt idx="476">
                  <c:v>0.43561465310709702</c:v>
                </c:pt>
                <c:pt idx="477">
                  <c:v>0.43665649710126198</c:v>
                </c:pt>
                <c:pt idx="478">
                  <c:v>0.43769834109542799</c:v>
                </c:pt>
                <c:pt idx="479">
                  <c:v>0.43874018508959201</c:v>
                </c:pt>
                <c:pt idx="480">
                  <c:v>0.43978202908375702</c:v>
                </c:pt>
                <c:pt idx="481">
                  <c:v>0.44082387307792198</c:v>
                </c:pt>
                <c:pt idx="482">
                  <c:v>0.441865717072086</c:v>
                </c:pt>
                <c:pt idx="483">
                  <c:v>0.44290756106625101</c:v>
                </c:pt>
                <c:pt idx="484">
                  <c:v>0.44394940506041702</c:v>
                </c:pt>
                <c:pt idx="485">
                  <c:v>0.44499124905458198</c:v>
                </c:pt>
                <c:pt idx="486">
                  <c:v>0.446033093048746</c:v>
                </c:pt>
                <c:pt idx="487">
                  <c:v>0.44707493704291101</c:v>
                </c:pt>
                <c:pt idx="488">
                  <c:v>0.44811678103707703</c:v>
                </c:pt>
                <c:pt idx="489">
                  <c:v>0.44915862503124099</c:v>
                </c:pt>
                <c:pt idx="490">
                  <c:v>0.450200469025407</c:v>
                </c:pt>
                <c:pt idx="491">
                  <c:v>0.45124231301957002</c:v>
                </c:pt>
                <c:pt idx="492">
                  <c:v>0.45228415701373698</c:v>
                </c:pt>
                <c:pt idx="493">
                  <c:v>0.45332600100790199</c:v>
                </c:pt>
                <c:pt idx="494">
                  <c:v>0.45436784500206601</c:v>
                </c:pt>
                <c:pt idx="495">
                  <c:v>0.45540968899623002</c:v>
                </c:pt>
                <c:pt idx="496">
                  <c:v>0.45645153299039598</c:v>
                </c:pt>
                <c:pt idx="497">
                  <c:v>0.457493376984561</c:v>
                </c:pt>
                <c:pt idx="498">
                  <c:v>0.45853522097872701</c:v>
                </c:pt>
                <c:pt idx="499">
                  <c:v>0.45957706497289103</c:v>
                </c:pt>
                <c:pt idx="500">
                  <c:v>0.46061890896705499</c:v>
                </c:pt>
                <c:pt idx="501">
                  <c:v>0.46166075296122</c:v>
                </c:pt>
                <c:pt idx="502">
                  <c:v>0.46270259695538601</c:v>
                </c:pt>
                <c:pt idx="503">
                  <c:v>0.46374444094955197</c:v>
                </c:pt>
                <c:pt idx="504">
                  <c:v>0.46478628494371599</c:v>
                </c:pt>
                <c:pt idx="505">
                  <c:v>0.465828128937882</c:v>
                </c:pt>
                <c:pt idx="506">
                  <c:v>0.46686997293204502</c:v>
                </c:pt>
                <c:pt idx="507">
                  <c:v>0.46791181692620998</c:v>
                </c:pt>
                <c:pt idx="508">
                  <c:v>0.46895366092037599</c:v>
                </c:pt>
                <c:pt idx="509">
                  <c:v>0.46999550491453901</c:v>
                </c:pt>
                <c:pt idx="510">
                  <c:v>0.47103734890870602</c:v>
                </c:pt>
                <c:pt idx="511">
                  <c:v>0.47207919290286998</c:v>
                </c:pt>
                <c:pt idx="512">
                  <c:v>0.473121036897036</c:v>
                </c:pt>
                <c:pt idx="513">
                  <c:v>0.47416288089120001</c:v>
                </c:pt>
                <c:pt idx="514">
                  <c:v>0.47520472488536503</c:v>
                </c:pt>
                <c:pt idx="515">
                  <c:v>0.47624656887952999</c:v>
                </c:pt>
                <c:pt idx="516">
                  <c:v>0.477288412873696</c:v>
                </c:pt>
                <c:pt idx="517">
                  <c:v>0.47833025686786201</c:v>
                </c:pt>
                <c:pt idx="518">
                  <c:v>0.47937210086202597</c:v>
                </c:pt>
                <c:pt idx="519">
                  <c:v>0.48041394485619099</c:v>
                </c:pt>
                <c:pt idx="520">
                  <c:v>0.481455788850355</c:v>
                </c:pt>
                <c:pt idx="521">
                  <c:v>0.48249763284452102</c:v>
                </c:pt>
                <c:pt idx="522">
                  <c:v>0.48353947683868498</c:v>
                </c:pt>
                <c:pt idx="523">
                  <c:v>0.48458132083284999</c:v>
                </c:pt>
                <c:pt idx="524">
                  <c:v>0.48562316482701601</c:v>
                </c:pt>
                <c:pt idx="525">
                  <c:v>0.48666500882118102</c:v>
                </c:pt>
                <c:pt idx="526">
                  <c:v>0.48770685281534698</c:v>
                </c:pt>
                <c:pt idx="527">
                  <c:v>0.488748696809511</c:v>
                </c:pt>
                <c:pt idx="528">
                  <c:v>0.48979054080367701</c:v>
                </c:pt>
                <c:pt idx="529">
                  <c:v>0.49083238479784003</c:v>
                </c:pt>
                <c:pt idx="530">
                  <c:v>0.49187422879200599</c:v>
                </c:pt>
                <c:pt idx="531">
                  <c:v>0.49291607278617</c:v>
                </c:pt>
                <c:pt idx="532">
                  <c:v>0.49395791678033502</c:v>
                </c:pt>
                <c:pt idx="533">
                  <c:v>0.49499976077450097</c:v>
                </c:pt>
                <c:pt idx="534">
                  <c:v>0.49604160476866499</c:v>
                </c:pt>
                <c:pt idx="535">
                  <c:v>0.497083448762831</c:v>
                </c:pt>
                <c:pt idx="536">
                  <c:v>0.49812529275699602</c:v>
                </c:pt>
                <c:pt idx="537">
                  <c:v>0.49916713675116098</c:v>
                </c:pt>
                <c:pt idx="538">
                  <c:v>0.50020898074532405</c:v>
                </c:pt>
                <c:pt idx="539">
                  <c:v>0.50125082473949001</c:v>
                </c:pt>
                <c:pt idx="540">
                  <c:v>0.50229266873365597</c:v>
                </c:pt>
                <c:pt idx="541">
                  <c:v>0.50333451272782104</c:v>
                </c:pt>
                <c:pt idx="542">
                  <c:v>0.504376356721986</c:v>
                </c:pt>
                <c:pt idx="543">
                  <c:v>0.50541820071614996</c:v>
                </c:pt>
                <c:pt idx="544">
                  <c:v>0.50646004471031503</c:v>
                </c:pt>
                <c:pt idx="545">
                  <c:v>0.50750188870447999</c:v>
                </c:pt>
                <c:pt idx="546">
                  <c:v>0.50854373269864395</c:v>
                </c:pt>
                <c:pt idx="547">
                  <c:v>0.50958557669281002</c:v>
                </c:pt>
                <c:pt idx="548">
                  <c:v>0.51062742068697498</c:v>
                </c:pt>
                <c:pt idx="549">
                  <c:v>0.51166926468114104</c:v>
                </c:pt>
                <c:pt idx="550">
                  <c:v>0.51271110867530501</c:v>
                </c:pt>
                <c:pt idx="551">
                  <c:v>0.51375295266946996</c:v>
                </c:pt>
                <c:pt idx="552">
                  <c:v>0.51479479666363603</c:v>
                </c:pt>
                <c:pt idx="553">
                  <c:v>0.51583664065780099</c:v>
                </c:pt>
                <c:pt idx="554">
                  <c:v>0.51687848465196595</c:v>
                </c:pt>
                <c:pt idx="555">
                  <c:v>0.51792032864613002</c:v>
                </c:pt>
                <c:pt idx="556">
                  <c:v>0.51896217264029498</c:v>
                </c:pt>
                <c:pt idx="557">
                  <c:v>0.52000401663446005</c:v>
                </c:pt>
                <c:pt idx="558">
                  <c:v>0.52104586062862501</c:v>
                </c:pt>
                <c:pt idx="559">
                  <c:v>0.52208770462278797</c:v>
                </c:pt>
                <c:pt idx="560">
                  <c:v>0.52312954861695504</c:v>
                </c:pt>
                <c:pt idx="561">
                  <c:v>0.52417139261112</c:v>
                </c:pt>
                <c:pt idx="562">
                  <c:v>0.52521323660528496</c:v>
                </c:pt>
                <c:pt idx="563">
                  <c:v>0.52625508059945003</c:v>
                </c:pt>
                <c:pt idx="564">
                  <c:v>0.52729692459361499</c:v>
                </c:pt>
                <c:pt idx="565">
                  <c:v>0.52833876858777995</c:v>
                </c:pt>
                <c:pt idx="566">
                  <c:v>0.52938061258194502</c:v>
                </c:pt>
                <c:pt idx="567">
                  <c:v>0.53042245657610898</c:v>
                </c:pt>
                <c:pt idx="568">
                  <c:v>0.53146430057027505</c:v>
                </c:pt>
                <c:pt idx="569">
                  <c:v>0.53250614456444001</c:v>
                </c:pt>
                <c:pt idx="570">
                  <c:v>0.53354798855860497</c:v>
                </c:pt>
                <c:pt idx="571">
                  <c:v>0.53458983255276904</c:v>
                </c:pt>
                <c:pt idx="572">
                  <c:v>0.535631676546935</c:v>
                </c:pt>
                <c:pt idx="573">
                  <c:v>0.53667352054109996</c:v>
                </c:pt>
                <c:pt idx="574">
                  <c:v>0.53771536453526403</c:v>
                </c:pt>
                <c:pt idx="575">
                  <c:v>0.53875720852942999</c:v>
                </c:pt>
                <c:pt idx="576">
                  <c:v>0.53979905252359395</c:v>
                </c:pt>
                <c:pt idx="577">
                  <c:v>0.54084089651775902</c:v>
                </c:pt>
                <c:pt idx="578">
                  <c:v>0.54188274051192398</c:v>
                </c:pt>
                <c:pt idx="579">
                  <c:v>0.54292458450608805</c:v>
                </c:pt>
                <c:pt idx="580">
                  <c:v>0.54396642850025401</c:v>
                </c:pt>
                <c:pt idx="581">
                  <c:v>0.54500827249441997</c:v>
                </c:pt>
                <c:pt idx="582">
                  <c:v>0.54605011648858304</c:v>
                </c:pt>
                <c:pt idx="583">
                  <c:v>0.547091960482748</c:v>
                </c:pt>
                <c:pt idx="584">
                  <c:v>0.54813380447691296</c:v>
                </c:pt>
                <c:pt idx="585">
                  <c:v>0.54917564847108002</c:v>
                </c:pt>
                <c:pt idx="586">
                  <c:v>0.55021749246524398</c:v>
                </c:pt>
                <c:pt idx="587">
                  <c:v>0.55125933645940906</c:v>
                </c:pt>
                <c:pt idx="588">
                  <c:v>0.55230118045357401</c:v>
                </c:pt>
                <c:pt idx="589">
                  <c:v>0.55334302444773897</c:v>
                </c:pt>
                <c:pt idx="590">
                  <c:v>0.55438486844190404</c:v>
                </c:pt>
                <c:pt idx="591">
                  <c:v>0.55542671243607</c:v>
                </c:pt>
                <c:pt idx="592">
                  <c:v>0.55646855643023396</c:v>
                </c:pt>
                <c:pt idx="593">
                  <c:v>0.55751040042439903</c:v>
                </c:pt>
                <c:pt idx="594">
                  <c:v>0.55855224441856499</c:v>
                </c:pt>
                <c:pt idx="595">
                  <c:v>0.55959408841272895</c:v>
                </c:pt>
                <c:pt idx="596">
                  <c:v>0.56063593240689402</c:v>
                </c:pt>
                <c:pt idx="597">
                  <c:v>0.56167777640105898</c:v>
                </c:pt>
                <c:pt idx="598">
                  <c:v>0.56271962039522305</c:v>
                </c:pt>
                <c:pt idx="599">
                  <c:v>0.56376146438938901</c:v>
                </c:pt>
                <c:pt idx="600">
                  <c:v>0.56480330838355397</c:v>
                </c:pt>
                <c:pt idx="601">
                  <c:v>0.56584515237771904</c:v>
                </c:pt>
                <c:pt idx="602">
                  <c:v>0.566886996371884</c:v>
                </c:pt>
                <c:pt idx="603">
                  <c:v>0.56792884036604896</c:v>
                </c:pt>
                <c:pt idx="604">
                  <c:v>0.56897068436021303</c:v>
                </c:pt>
                <c:pt idx="605">
                  <c:v>0.57001252835437899</c:v>
                </c:pt>
                <c:pt idx="606">
                  <c:v>0.57105437234854395</c:v>
                </c:pt>
                <c:pt idx="607">
                  <c:v>0.57209621634271002</c:v>
                </c:pt>
                <c:pt idx="608">
                  <c:v>0.57313806033687298</c:v>
                </c:pt>
                <c:pt idx="609">
                  <c:v>0.57417990433104005</c:v>
                </c:pt>
                <c:pt idx="610">
                  <c:v>0.57522174832520301</c:v>
                </c:pt>
                <c:pt idx="611">
                  <c:v>0.57626359231936897</c:v>
                </c:pt>
                <c:pt idx="612">
                  <c:v>0.57730543631353404</c:v>
                </c:pt>
                <c:pt idx="613">
                  <c:v>0.578347280307697</c:v>
                </c:pt>
                <c:pt idx="614">
                  <c:v>0.57938912430186296</c:v>
                </c:pt>
                <c:pt idx="615">
                  <c:v>0.58043096829602903</c:v>
                </c:pt>
                <c:pt idx="616">
                  <c:v>0.58147281229019199</c:v>
                </c:pt>
                <c:pt idx="617">
                  <c:v>0.58251465628435795</c:v>
                </c:pt>
                <c:pt idx="618">
                  <c:v>0.58355650027852302</c:v>
                </c:pt>
                <c:pt idx="619">
                  <c:v>0.58459834427268798</c:v>
                </c:pt>
                <c:pt idx="620">
                  <c:v>0.58564018826685305</c:v>
                </c:pt>
                <c:pt idx="621">
                  <c:v>0.586682032261018</c:v>
                </c:pt>
                <c:pt idx="622">
                  <c:v>0.58772387625518396</c:v>
                </c:pt>
                <c:pt idx="623">
                  <c:v>0.58876572024934903</c:v>
                </c:pt>
                <c:pt idx="624">
                  <c:v>0.58980756424351399</c:v>
                </c:pt>
                <c:pt idx="625">
                  <c:v>0.59084940823767595</c:v>
                </c:pt>
                <c:pt idx="626">
                  <c:v>0.59189125223184202</c:v>
                </c:pt>
                <c:pt idx="627">
                  <c:v>0.59293309622600898</c:v>
                </c:pt>
                <c:pt idx="628">
                  <c:v>0.59397494022017405</c:v>
                </c:pt>
                <c:pt idx="629">
                  <c:v>0.59501678421433801</c:v>
                </c:pt>
                <c:pt idx="630">
                  <c:v>0.59605862820850197</c:v>
                </c:pt>
                <c:pt idx="631">
                  <c:v>0.59710047220266804</c:v>
                </c:pt>
                <c:pt idx="632">
                  <c:v>0.598142316196834</c:v>
                </c:pt>
                <c:pt idx="633">
                  <c:v>0.59918416019099796</c:v>
                </c:pt>
                <c:pt idx="634">
                  <c:v>0.60022600418516303</c:v>
                </c:pt>
                <c:pt idx="635">
                  <c:v>0.60126784817932799</c:v>
                </c:pt>
                <c:pt idx="636">
                  <c:v>0.60230969217349195</c:v>
                </c:pt>
                <c:pt idx="637">
                  <c:v>0.60335153616765802</c:v>
                </c:pt>
                <c:pt idx="638">
                  <c:v>0.60439338016182298</c:v>
                </c:pt>
                <c:pt idx="639">
                  <c:v>0.60543522415598805</c:v>
                </c:pt>
                <c:pt idx="640">
                  <c:v>0.60647706815015201</c:v>
                </c:pt>
                <c:pt idx="641">
                  <c:v>0.60751891214431797</c:v>
                </c:pt>
                <c:pt idx="642">
                  <c:v>0.60856075613848304</c:v>
                </c:pt>
                <c:pt idx="643">
                  <c:v>0.609602600132646</c:v>
                </c:pt>
                <c:pt idx="644">
                  <c:v>0.61064444412681396</c:v>
                </c:pt>
                <c:pt idx="645">
                  <c:v>0.61168628812097803</c:v>
                </c:pt>
                <c:pt idx="646">
                  <c:v>0.61272813211514399</c:v>
                </c:pt>
                <c:pt idx="647">
                  <c:v>0.61376997610930695</c:v>
                </c:pt>
                <c:pt idx="648">
                  <c:v>0.61481182010347202</c:v>
                </c:pt>
                <c:pt idx="649">
                  <c:v>0.61585366409763798</c:v>
                </c:pt>
                <c:pt idx="650">
                  <c:v>0.61689550809180105</c:v>
                </c:pt>
                <c:pt idx="651">
                  <c:v>0.61793735208596701</c:v>
                </c:pt>
                <c:pt idx="652">
                  <c:v>0.61897919608013297</c:v>
                </c:pt>
                <c:pt idx="653">
                  <c:v>0.62002104007429804</c:v>
                </c:pt>
                <c:pt idx="654">
                  <c:v>0.621062884068461</c:v>
                </c:pt>
                <c:pt idx="655">
                  <c:v>0.62210472806262795</c:v>
                </c:pt>
                <c:pt idx="656">
                  <c:v>0.62314657205679203</c:v>
                </c:pt>
                <c:pt idx="657">
                  <c:v>0.62418841605095798</c:v>
                </c:pt>
                <c:pt idx="658">
                  <c:v>0.62523026004512205</c:v>
                </c:pt>
                <c:pt idx="659">
                  <c:v>0.62627210403928701</c:v>
                </c:pt>
                <c:pt idx="660">
                  <c:v>0.62731394803345097</c:v>
                </c:pt>
                <c:pt idx="661">
                  <c:v>0.62835579202761804</c:v>
                </c:pt>
                <c:pt idx="662">
                  <c:v>0.629397636021783</c:v>
                </c:pt>
                <c:pt idx="663">
                  <c:v>0.63043948001594696</c:v>
                </c:pt>
                <c:pt idx="664">
                  <c:v>0.63148132401011303</c:v>
                </c:pt>
                <c:pt idx="665">
                  <c:v>0.63252316800427899</c:v>
                </c:pt>
                <c:pt idx="666">
                  <c:v>0.63356501199844295</c:v>
                </c:pt>
                <c:pt idx="667">
                  <c:v>0.63460685599260602</c:v>
                </c:pt>
                <c:pt idx="668">
                  <c:v>0.63564869998677398</c:v>
                </c:pt>
                <c:pt idx="669">
                  <c:v>0.63669054398093605</c:v>
                </c:pt>
                <c:pt idx="670">
                  <c:v>0.63773238797510301</c:v>
                </c:pt>
                <c:pt idx="671">
                  <c:v>0.63877423196926697</c:v>
                </c:pt>
                <c:pt idx="672">
                  <c:v>0.63981607596343204</c:v>
                </c:pt>
                <c:pt idx="673">
                  <c:v>0.640857919957598</c:v>
                </c:pt>
                <c:pt idx="674">
                  <c:v>0.64189976395176296</c:v>
                </c:pt>
                <c:pt idx="675">
                  <c:v>0.64294160794592703</c:v>
                </c:pt>
                <c:pt idx="676">
                  <c:v>0.64398345194009099</c:v>
                </c:pt>
                <c:pt idx="677">
                  <c:v>0.64502529593425695</c:v>
                </c:pt>
                <c:pt idx="678">
                  <c:v>0.64606713992842102</c:v>
                </c:pt>
                <c:pt idx="679">
                  <c:v>0.64710898392258798</c:v>
                </c:pt>
                <c:pt idx="680">
                  <c:v>0.64815082791675205</c:v>
                </c:pt>
                <c:pt idx="681">
                  <c:v>0.64919267191091701</c:v>
                </c:pt>
                <c:pt idx="682">
                  <c:v>0.65023451590508097</c:v>
                </c:pt>
                <c:pt idx="683">
                  <c:v>0.65127635989924704</c:v>
                </c:pt>
                <c:pt idx="684">
                  <c:v>0.652318203893413</c:v>
                </c:pt>
                <c:pt idx="685">
                  <c:v>0.65336004788757696</c:v>
                </c:pt>
                <c:pt idx="686">
                  <c:v>0.65440189188174203</c:v>
                </c:pt>
                <c:pt idx="687">
                  <c:v>0.65544373587590599</c:v>
                </c:pt>
                <c:pt idx="688">
                  <c:v>0.65648557987006995</c:v>
                </c:pt>
                <c:pt idx="689">
                  <c:v>0.65752742386423602</c:v>
                </c:pt>
                <c:pt idx="690">
                  <c:v>0.65856926785840098</c:v>
                </c:pt>
                <c:pt idx="691">
                  <c:v>0.65961111185256605</c:v>
                </c:pt>
                <c:pt idx="692">
                  <c:v>0.660652955846732</c:v>
                </c:pt>
                <c:pt idx="693">
                  <c:v>0.66169479984089696</c:v>
                </c:pt>
                <c:pt idx="694">
                  <c:v>0.66273664383506103</c:v>
                </c:pt>
                <c:pt idx="695">
                  <c:v>0.66377848782922499</c:v>
                </c:pt>
                <c:pt idx="696">
                  <c:v>0.66482033182339195</c:v>
                </c:pt>
                <c:pt idx="697">
                  <c:v>0.66586217581755602</c:v>
                </c:pt>
                <c:pt idx="698">
                  <c:v>0.66690401981172198</c:v>
                </c:pt>
                <c:pt idx="699">
                  <c:v>0.66794586380588705</c:v>
                </c:pt>
                <c:pt idx="700">
                  <c:v>0.66898770780005201</c:v>
                </c:pt>
                <c:pt idx="701">
                  <c:v>0.67002955179421697</c:v>
                </c:pt>
                <c:pt idx="702">
                  <c:v>0.67107139578838404</c:v>
                </c:pt>
                <c:pt idx="703">
                  <c:v>0.672113239782546</c:v>
                </c:pt>
                <c:pt idx="704">
                  <c:v>0.67315508377671096</c:v>
                </c:pt>
                <c:pt idx="705">
                  <c:v>0.67419692777087703</c:v>
                </c:pt>
                <c:pt idx="706">
                  <c:v>0.67523877176503999</c:v>
                </c:pt>
                <c:pt idx="707">
                  <c:v>0.67628061575920595</c:v>
                </c:pt>
                <c:pt idx="708">
                  <c:v>0.67732245975337202</c:v>
                </c:pt>
                <c:pt idx="709">
                  <c:v>0.67836430374753698</c:v>
                </c:pt>
                <c:pt idx="710">
                  <c:v>0.67940614774170205</c:v>
                </c:pt>
                <c:pt idx="711">
                  <c:v>0.68044799173586501</c:v>
                </c:pt>
                <c:pt idx="712">
                  <c:v>0.68148983573002997</c:v>
                </c:pt>
                <c:pt idx="713">
                  <c:v>0.68253167972419504</c:v>
                </c:pt>
                <c:pt idx="714">
                  <c:v>0.683573523718361</c:v>
                </c:pt>
                <c:pt idx="715">
                  <c:v>0.68461536771252396</c:v>
                </c:pt>
                <c:pt idx="716">
                  <c:v>0.68565721170669203</c:v>
                </c:pt>
                <c:pt idx="717">
                  <c:v>0.68669905570085499</c:v>
                </c:pt>
                <c:pt idx="718">
                  <c:v>0.68774089969501995</c:v>
                </c:pt>
                <c:pt idx="719">
                  <c:v>0.68878274368918502</c:v>
                </c:pt>
                <c:pt idx="720">
                  <c:v>0.68982458768334998</c:v>
                </c:pt>
                <c:pt idx="721">
                  <c:v>0.69086643167751605</c:v>
                </c:pt>
                <c:pt idx="722">
                  <c:v>0.69190827567167901</c:v>
                </c:pt>
                <c:pt idx="723">
                  <c:v>0.69295011966584596</c:v>
                </c:pt>
                <c:pt idx="724">
                  <c:v>0.69399196366001104</c:v>
                </c:pt>
                <c:pt idx="725">
                  <c:v>0.69503380765417599</c:v>
                </c:pt>
                <c:pt idx="726">
                  <c:v>0.69607565164833995</c:v>
                </c:pt>
                <c:pt idx="727">
                  <c:v>0.69711749564250403</c:v>
                </c:pt>
                <c:pt idx="728">
                  <c:v>0.69815933963667098</c:v>
                </c:pt>
                <c:pt idx="729">
                  <c:v>0.69920118363083505</c:v>
                </c:pt>
                <c:pt idx="730">
                  <c:v>0.70024302762500001</c:v>
                </c:pt>
                <c:pt idx="731">
                  <c:v>0.70128487161916697</c:v>
                </c:pt>
                <c:pt idx="732">
                  <c:v>0.70232671561333204</c:v>
                </c:pt>
                <c:pt idx="733">
                  <c:v>0.703368559607495</c:v>
                </c:pt>
                <c:pt idx="734">
                  <c:v>0.70441040360166196</c:v>
                </c:pt>
                <c:pt idx="735">
                  <c:v>0.70545224759582603</c:v>
                </c:pt>
                <c:pt idx="736">
                  <c:v>0.70649409158999199</c:v>
                </c:pt>
                <c:pt idx="737">
                  <c:v>0.70753593558415495</c:v>
                </c:pt>
                <c:pt idx="738">
                  <c:v>0.70857777957832002</c:v>
                </c:pt>
                <c:pt idx="739">
                  <c:v>0.70961962357248598</c:v>
                </c:pt>
                <c:pt idx="740">
                  <c:v>0.71066146756665105</c:v>
                </c:pt>
                <c:pt idx="741">
                  <c:v>0.71170331156081501</c:v>
                </c:pt>
                <c:pt idx="742">
                  <c:v>0.71274515555498297</c:v>
                </c:pt>
                <c:pt idx="743">
                  <c:v>0.71378699954914504</c:v>
                </c:pt>
                <c:pt idx="744">
                  <c:v>0.71482884354331</c:v>
                </c:pt>
                <c:pt idx="745">
                  <c:v>0.71587068753747696</c:v>
                </c:pt>
                <c:pt idx="746">
                  <c:v>0.71691253153163803</c:v>
                </c:pt>
                <c:pt idx="747">
                  <c:v>0.71795437552580699</c:v>
                </c:pt>
                <c:pt idx="748">
                  <c:v>0.71899621951996995</c:v>
                </c:pt>
                <c:pt idx="749">
                  <c:v>0.72003806351413602</c:v>
                </c:pt>
                <c:pt idx="750">
                  <c:v>0.72107990750830098</c:v>
                </c:pt>
                <c:pt idx="751">
                  <c:v>0.72212175150246405</c:v>
                </c:pt>
                <c:pt idx="752">
                  <c:v>0.72316359549662901</c:v>
                </c:pt>
                <c:pt idx="753">
                  <c:v>0.72420543949079597</c:v>
                </c:pt>
                <c:pt idx="754">
                  <c:v>0.72524728348495904</c:v>
                </c:pt>
                <c:pt idx="755">
                  <c:v>0.726289127479125</c:v>
                </c:pt>
                <c:pt idx="756">
                  <c:v>0.72733097147328996</c:v>
                </c:pt>
                <c:pt idx="757">
                  <c:v>0.72837281546745603</c:v>
                </c:pt>
                <c:pt idx="758">
                  <c:v>0.72941465946162098</c:v>
                </c:pt>
                <c:pt idx="759">
                  <c:v>0.73045650345578494</c:v>
                </c:pt>
                <c:pt idx="760">
                  <c:v>0.73149834744995001</c:v>
                </c:pt>
                <c:pt idx="761">
                  <c:v>0.73254019144411597</c:v>
                </c:pt>
                <c:pt idx="762">
                  <c:v>0.73358203543828004</c:v>
                </c:pt>
                <c:pt idx="763">
                  <c:v>0.734623879432446</c:v>
                </c:pt>
                <c:pt idx="764">
                  <c:v>0.73566572342660996</c:v>
                </c:pt>
                <c:pt idx="765">
                  <c:v>0.73670756742077503</c:v>
                </c:pt>
                <c:pt idx="766">
                  <c:v>0.73774941141493899</c:v>
                </c:pt>
                <c:pt idx="767">
                  <c:v>0.73879125540910395</c:v>
                </c:pt>
                <c:pt idx="768">
                  <c:v>0.73983309940326902</c:v>
                </c:pt>
                <c:pt idx="769">
                  <c:v>0.74087494339743498</c:v>
                </c:pt>
                <c:pt idx="770">
                  <c:v>0.74191678739159905</c:v>
                </c:pt>
                <c:pt idx="771">
                  <c:v>0.74295863138576401</c:v>
                </c:pt>
                <c:pt idx="772">
                  <c:v>0.74400047537992897</c:v>
                </c:pt>
                <c:pt idx="773">
                  <c:v>0.74504231937409404</c:v>
                </c:pt>
                <c:pt idx="774">
                  <c:v>0.74608416336826</c:v>
                </c:pt>
                <c:pt idx="775">
                  <c:v>0.74712600736242596</c:v>
                </c:pt>
                <c:pt idx="776">
                  <c:v>0.74816785135658903</c:v>
                </c:pt>
                <c:pt idx="777">
                  <c:v>0.74920969535075399</c:v>
                </c:pt>
                <c:pt idx="778">
                  <c:v>0.75025153934491895</c:v>
                </c:pt>
                <c:pt idx="779">
                  <c:v>0.75129338333908302</c:v>
                </c:pt>
                <c:pt idx="780">
                  <c:v>0.75233522733324898</c:v>
                </c:pt>
                <c:pt idx="781">
                  <c:v>0.75337707132741305</c:v>
                </c:pt>
                <c:pt idx="782">
                  <c:v>0.75441891532157901</c:v>
                </c:pt>
                <c:pt idx="783">
                  <c:v>0.75546075931574297</c:v>
                </c:pt>
                <c:pt idx="784">
                  <c:v>0.75650260330991004</c:v>
                </c:pt>
                <c:pt idx="785">
                  <c:v>0.757544447304073</c:v>
                </c:pt>
                <c:pt idx="786">
                  <c:v>0.75858629129823996</c:v>
                </c:pt>
                <c:pt idx="787">
                  <c:v>0.75962813529240503</c:v>
                </c:pt>
                <c:pt idx="788">
                  <c:v>0.76066997928656999</c:v>
                </c:pt>
                <c:pt idx="789">
                  <c:v>0.76171182328073395</c:v>
                </c:pt>
                <c:pt idx="790">
                  <c:v>0.76275366727490002</c:v>
                </c:pt>
                <c:pt idx="791">
                  <c:v>0.76379551126906298</c:v>
                </c:pt>
                <c:pt idx="792">
                  <c:v>0.76483735526322805</c:v>
                </c:pt>
                <c:pt idx="793">
                  <c:v>0.765879199257395</c:v>
                </c:pt>
                <c:pt idx="794">
                  <c:v>0.76692104325155996</c:v>
                </c:pt>
                <c:pt idx="795">
                  <c:v>0.76796288724572304</c:v>
                </c:pt>
                <c:pt idx="796">
                  <c:v>0.76900473123988899</c:v>
                </c:pt>
                <c:pt idx="797">
                  <c:v>0.77004657523405096</c:v>
                </c:pt>
                <c:pt idx="798">
                  <c:v>0.77108841922822002</c:v>
                </c:pt>
                <c:pt idx="799">
                  <c:v>0.77213026322238398</c:v>
                </c:pt>
                <c:pt idx="800">
                  <c:v>0.77317210721655005</c:v>
                </c:pt>
                <c:pt idx="801">
                  <c:v>0.77421395121071401</c:v>
                </c:pt>
                <c:pt idx="802">
                  <c:v>0.77525579520487997</c:v>
                </c:pt>
                <c:pt idx="803">
                  <c:v>0.77629763919904604</c:v>
                </c:pt>
                <c:pt idx="804">
                  <c:v>0.77733948319321</c:v>
                </c:pt>
                <c:pt idx="805">
                  <c:v>0.77838132718737496</c:v>
                </c:pt>
                <c:pt idx="806">
                  <c:v>0.77942317118153903</c:v>
                </c:pt>
                <c:pt idx="807">
                  <c:v>0.78046501517570499</c:v>
                </c:pt>
                <c:pt idx="808">
                  <c:v>0.78150685916986795</c:v>
                </c:pt>
                <c:pt idx="809">
                  <c:v>0.78254870316403402</c:v>
                </c:pt>
                <c:pt idx="810">
                  <c:v>0.78359054715819998</c:v>
                </c:pt>
                <c:pt idx="811">
                  <c:v>0.78463239115236405</c:v>
                </c:pt>
                <c:pt idx="812">
                  <c:v>0.78567423514652801</c:v>
                </c:pt>
                <c:pt idx="813">
                  <c:v>0.78671607914069397</c:v>
                </c:pt>
                <c:pt idx="814">
                  <c:v>0.78775792313485804</c:v>
                </c:pt>
                <c:pt idx="815">
                  <c:v>0.788799767129023</c:v>
                </c:pt>
                <c:pt idx="816">
                  <c:v>0.78984161112318896</c:v>
                </c:pt>
                <c:pt idx="817">
                  <c:v>0.79088345511735303</c:v>
                </c:pt>
                <c:pt idx="818">
                  <c:v>0.79192529911151799</c:v>
                </c:pt>
                <c:pt idx="819">
                  <c:v>0.79296714310568195</c:v>
                </c:pt>
                <c:pt idx="820">
                  <c:v>0.79400898709984702</c:v>
                </c:pt>
                <c:pt idx="821">
                  <c:v>0.79505083109401498</c:v>
                </c:pt>
                <c:pt idx="822">
                  <c:v>0.79609267508817805</c:v>
                </c:pt>
                <c:pt idx="823">
                  <c:v>0.79713451908234401</c:v>
                </c:pt>
                <c:pt idx="824">
                  <c:v>0.79817636307650597</c:v>
                </c:pt>
                <c:pt idx="825">
                  <c:v>0.79921820707067304</c:v>
                </c:pt>
                <c:pt idx="826">
                  <c:v>0.800260051064839</c:v>
                </c:pt>
                <c:pt idx="827">
                  <c:v>0.80130189505900395</c:v>
                </c:pt>
                <c:pt idx="828">
                  <c:v>0.80234373905316803</c:v>
                </c:pt>
                <c:pt idx="829">
                  <c:v>0.80338558304733698</c:v>
                </c:pt>
                <c:pt idx="830">
                  <c:v>0.80442742704149905</c:v>
                </c:pt>
                <c:pt idx="831">
                  <c:v>0.80546927103566202</c:v>
                </c:pt>
                <c:pt idx="832">
                  <c:v>0.80651111502982697</c:v>
                </c:pt>
                <c:pt idx="833">
                  <c:v>0.80755295902399404</c:v>
                </c:pt>
                <c:pt idx="834">
                  <c:v>0.808594803018158</c:v>
                </c:pt>
                <c:pt idx="835">
                  <c:v>0.80963664701232296</c:v>
                </c:pt>
                <c:pt idx="836">
                  <c:v>0.81067849100648903</c:v>
                </c:pt>
                <c:pt idx="837">
                  <c:v>0.81172033500065399</c:v>
                </c:pt>
                <c:pt idx="838">
                  <c:v>0.81276217899481695</c:v>
                </c:pt>
                <c:pt idx="839">
                  <c:v>0.81380402298898302</c:v>
                </c:pt>
                <c:pt idx="840">
                  <c:v>0.81484586698314798</c:v>
                </c:pt>
                <c:pt idx="841">
                  <c:v>0.81588771097731405</c:v>
                </c:pt>
                <c:pt idx="842">
                  <c:v>0.81692955497147901</c:v>
                </c:pt>
                <c:pt idx="843">
                  <c:v>0.81797139896564197</c:v>
                </c:pt>
                <c:pt idx="844">
                  <c:v>0.81901324295980704</c:v>
                </c:pt>
                <c:pt idx="845">
                  <c:v>0.820055086953975</c:v>
                </c:pt>
                <c:pt idx="846">
                  <c:v>0.82109693094813796</c:v>
                </c:pt>
                <c:pt idx="847">
                  <c:v>0.82213877494230503</c:v>
                </c:pt>
                <c:pt idx="848">
                  <c:v>0.82318061893646699</c:v>
                </c:pt>
                <c:pt idx="849">
                  <c:v>0.82422246293063395</c:v>
                </c:pt>
                <c:pt idx="850">
                  <c:v>0.82526430692479702</c:v>
                </c:pt>
                <c:pt idx="851">
                  <c:v>0.82630615091896298</c:v>
                </c:pt>
                <c:pt idx="852">
                  <c:v>0.82734799491312905</c:v>
                </c:pt>
                <c:pt idx="853">
                  <c:v>0.82838983890729301</c:v>
                </c:pt>
                <c:pt idx="854">
                  <c:v>0.82943168290145697</c:v>
                </c:pt>
                <c:pt idx="855">
                  <c:v>0.83047352689562404</c:v>
                </c:pt>
                <c:pt idx="856">
                  <c:v>0.831515370889787</c:v>
                </c:pt>
                <c:pt idx="857">
                  <c:v>0.83255721488395096</c:v>
                </c:pt>
                <c:pt idx="858">
                  <c:v>0.83359905887811803</c:v>
                </c:pt>
                <c:pt idx="859">
                  <c:v>0.83464090287228099</c:v>
                </c:pt>
                <c:pt idx="860">
                  <c:v>0.83568274686645005</c:v>
                </c:pt>
                <c:pt idx="861">
                  <c:v>0.83672459086061202</c:v>
                </c:pt>
                <c:pt idx="862">
                  <c:v>0.83776643485477897</c:v>
                </c:pt>
                <c:pt idx="863">
                  <c:v>0.83880827884894105</c:v>
                </c:pt>
                <c:pt idx="864">
                  <c:v>0.83985012284310701</c:v>
                </c:pt>
                <c:pt idx="865">
                  <c:v>0.84089196683727296</c:v>
                </c:pt>
                <c:pt idx="866">
                  <c:v>0.84193381083143504</c:v>
                </c:pt>
                <c:pt idx="867">
                  <c:v>0.84297565482560399</c:v>
                </c:pt>
              </c:numCache>
            </c:numRef>
          </c:xVal>
          <c:yVal>
            <c:numRef>
              <c:f>'ArcTan y_z'!$H$3:$H$870</c:f>
              <c:numCache>
                <c:formatCode>0.00E+00</c:formatCode>
                <c:ptCount val="868"/>
                <c:pt idx="0">
                  <c:v>-3.5037166632511663E-3</c:v>
                </c:pt>
                <c:pt idx="1">
                  <c:v>2.25673825939335E-3</c:v>
                </c:pt>
                <c:pt idx="2">
                  <c:v>-7.4182503316531294E-4</c:v>
                </c:pt>
                <c:pt idx="3">
                  <c:v>-4.8353492254833317E-4</c:v>
                </c:pt>
                <c:pt idx="4">
                  <c:v>-5.2968499879205903E-4</c:v>
                </c:pt>
                <c:pt idx="5">
                  <c:v>-5.5871157155301492E-4</c:v>
                </c:pt>
                <c:pt idx="6">
                  <c:v>-5.802233116267004E-4</c:v>
                </c:pt>
                <c:pt idx="7">
                  <c:v>-5.9840444705284545E-4</c:v>
                </c:pt>
                <c:pt idx="8">
                  <c:v>-6.1526425125476192E-4</c:v>
                </c:pt>
                <c:pt idx="9">
                  <c:v>-6.3185381368639369E-4</c:v>
                </c:pt>
                <c:pt idx="10">
                  <c:v>-6.4873639991432151E-4</c:v>
                </c:pt>
                <c:pt idx="11">
                  <c:v>-6.6607474151167466E-4</c:v>
                </c:pt>
                <c:pt idx="12">
                  <c:v>-6.8376278825214734E-4</c:v>
                </c:pt>
                <c:pt idx="13">
                  <c:v>-7.015798195610884E-4</c:v>
                </c:pt>
                <c:pt idx="14">
                  <c:v>-7.1926378754947511E-4</c:v>
                </c:pt>
                <c:pt idx="15">
                  <c:v>-7.3659899769575564E-4</c:v>
                </c:pt>
                <c:pt idx="16">
                  <c:v>-7.5360464038646928E-4</c:v>
                </c:pt>
                <c:pt idx="17">
                  <c:v>-7.7051023884930619E-4</c:v>
                </c:pt>
                <c:pt idx="18">
                  <c:v>-7.8764958306717968E-4</c:v>
                </c:pt>
                <c:pt idx="19">
                  <c:v>-8.0532837244104026E-4</c:v>
                </c:pt>
                <c:pt idx="20">
                  <c:v>-8.2370529644239655E-4</c:v>
                </c:pt>
                <c:pt idx="21">
                  <c:v>-8.4275707385089596E-4</c:v>
                </c:pt>
                <c:pt idx="22">
                  <c:v>-8.6234341365648949E-4</c:v>
                </c:pt>
                <c:pt idx="23">
                  <c:v>-8.8228446143231412E-4</c:v>
                </c:pt>
                <c:pt idx="24">
                  <c:v>-9.024304702283843E-4</c:v>
                </c:pt>
                <c:pt idx="25">
                  <c:v>-9.22728367666399E-4</c:v>
                </c:pt>
                <c:pt idx="26">
                  <c:v>-9.4320795780007715E-4</c:v>
                </c:pt>
                <c:pt idx="27">
                  <c:v>-9.639466820321555E-4</c:v>
                </c:pt>
                <c:pt idx="28">
                  <c:v>-9.8504343820143185E-4</c:v>
                </c:pt>
                <c:pt idx="29">
                  <c:v>-1.0066300975247555E-3</c:v>
                </c:pt>
                <c:pt idx="30">
                  <c:v>-1.028907188973859E-3</c:v>
                </c:pt>
                <c:pt idx="31">
                  <c:v>-1.0521320164837095E-3</c:v>
                </c:pt>
                <c:pt idx="32">
                  <c:v>-1.0765989610095491E-3</c:v>
                </c:pt>
                <c:pt idx="33">
                  <c:v>-1.1026017362313816E-3</c:v>
                </c:pt>
                <c:pt idx="34">
                  <c:v>-1.1303703444415167E-3</c:v>
                </c:pt>
                <c:pt idx="35">
                  <c:v>-1.1600099321340271E-3</c:v>
                </c:pt>
                <c:pt idx="36">
                  <c:v>-1.1914855823996944E-3</c:v>
                </c:pt>
                <c:pt idx="37">
                  <c:v>-1.2246509076618223E-3</c:v>
                </c:pt>
                <c:pt idx="38">
                  <c:v>-1.2592946694849839E-3</c:v>
                </c:pt>
                <c:pt idx="39">
                  <c:v>-1.2952024540837739E-3</c:v>
                </c:pt>
                <c:pt idx="40">
                  <c:v>-1.3321890132822372E-3</c:v>
                </c:pt>
                <c:pt idx="41">
                  <c:v>-1.3701183829221875E-3</c:v>
                </c:pt>
                <c:pt idx="42">
                  <c:v>-1.4088954753292706E-3</c:v>
                </c:pt>
                <c:pt idx="43">
                  <c:v>-1.4484525033229504E-3</c:v>
                </c:pt>
                <c:pt idx="44">
                  <c:v>-1.4887336671926947E-3</c:v>
                </c:pt>
                <c:pt idx="45">
                  <c:v>-1.5297075675936155E-3</c:v>
                </c:pt>
                <c:pt idx="46">
                  <c:v>-1.5714363787710395E-3</c:v>
                </c:pt>
                <c:pt idx="47">
                  <c:v>-1.6141623845766034E-3</c:v>
                </c:pt>
                <c:pt idx="48">
                  <c:v>-1.6582530783443505E-3</c:v>
                </c:pt>
                <c:pt idx="49">
                  <c:v>-1.7040810403984002E-3</c:v>
                </c:pt>
                <c:pt idx="50">
                  <c:v>-1.7519593934564608E-3</c:v>
                </c:pt>
                <c:pt idx="51">
                  <c:v>-1.8020511752381632E-3</c:v>
                </c:pt>
                <c:pt idx="52">
                  <c:v>-1.8543008820305438E-3</c:v>
                </c:pt>
                <c:pt idx="53">
                  <c:v>-1.9084930471895028E-3</c:v>
                </c:pt>
                <c:pt idx="54">
                  <c:v>-1.964373350286965E-3</c:v>
                </c:pt>
                <c:pt idx="55">
                  <c:v>-2.021722677475891E-3</c:v>
                </c:pt>
                <c:pt idx="56">
                  <c:v>-2.0804160879830712E-3</c:v>
                </c:pt>
                <c:pt idx="57">
                  <c:v>-2.1404344798728685E-3</c:v>
                </c:pt>
                <c:pt idx="58">
                  <c:v>-2.2018355761805196E-3</c:v>
                </c:pt>
                <c:pt idx="59">
                  <c:v>-2.2646983752293176E-3</c:v>
                </c:pt>
                <c:pt idx="60">
                  <c:v>-2.3290564993940625E-3</c:v>
                </c:pt>
                <c:pt idx="61">
                  <c:v>-2.3948546713598953E-3</c:v>
                </c:pt>
                <c:pt idx="62">
                  <c:v>-2.4619294049610337E-3</c:v>
                </c:pt>
                <c:pt idx="63">
                  <c:v>-2.5300326500776195E-3</c:v>
                </c:pt>
                <c:pt idx="64">
                  <c:v>-2.5989806049900245E-3</c:v>
                </c:pt>
                <c:pt idx="65">
                  <c:v>-2.6687684667605813E-3</c:v>
                </c:pt>
                <c:pt idx="66">
                  <c:v>-2.7395431531267848E-3</c:v>
                </c:pt>
                <c:pt idx="67">
                  <c:v>-2.8115509575435804E-3</c:v>
                </c:pt>
                <c:pt idx="68">
                  <c:v>-2.8850565082922516E-3</c:v>
                </c:pt>
                <c:pt idx="69">
                  <c:v>-2.9601864681912744E-3</c:v>
                </c:pt>
                <c:pt idx="70">
                  <c:v>-3.0368397339488582E-3</c:v>
                </c:pt>
                <c:pt idx="71">
                  <c:v>-3.1147257001372256E-3</c:v>
                </c:pt>
                <c:pt idx="72">
                  <c:v>-3.1934326225505801E-3</c:v>
                </c:pt>
                <c:pt idx="73">
                  <c:v>-3.2725226594538135E-3</c:v>
                </c:pt>
                <c:pt idx="74">
                  <c:v>-3.3516269649001211E-3</c:v>
                </c:pt>
                <c:pt idx="75">
                  <c:v>-3.4304996772571415E-3</c:v>
                </c:pt>
                <c:pt idx="76">
                  <c:v>-3.5090187914221154E-3</c:v>
                </c:pt>
                <c:pt idx="77">
                  <c:v>-3.5871626624917321E-3</c:v>
                </c:pt>
                <c:pt idx="78">
                  <c:v>-3.6649705383452621E-3</c:v>
                </c:pt>
                <c:pt idx="79">
                  <c:v>-3.7424962886417955E-3</c:v>
                </c:pt>
                <c:pt idx="80">
                  <c:v>-3.8197647008278344E-3</c:v>
                </c:pt>
                <c:pt idx="81">
                  <c:v>-3.896753729093593E-3</c:v>
                </c:pt>
                <c:pt idx="82">
                  <c:v>-3.9733938731630353E-3</c:v>
                </c:pt>
                <c:pt idx="83">
                  <c:v>-4.0495761311792723E-3</c:v>
                </c:pt>
                <c:pt idx="84">
                  <c:v>-4.1251588339523901E-3</c:v>
                </c:pt>
                <c:pt idx="85">
                  <c:v>-4.1999712701312969E-3</c:v>
                </c:pt>
                <c:pt idx="86">
                  <c:v>-4.2738177135037232E-3</c:v>
                </c:pt>
                <c:pt idx="87">
                  <c:v>-4.3464828489217962E-3</c:v>
                </c:pt>
                <c:pt idx="88">
                  <c:v>-4.4177275320012536E-3</c:v>
                </c:pt>
                <c:pt idx="89">
                  <c:v>-4.4872885029646967E-3</c:v>
                </c:pt>
                <c:pt idx="90">
                  <c:v>-4.5548901245080339E-3</c:v>
                </c:pt>
                <c:pt idx="91">
                  <c:v>-4.6202560377873224E-3</c:v>
                </c:pt>
                <c:pt idx="92">
                  <c:v>-4.6831154103395304E-3</c:v>
                </c:pt>
                <c:pt idx="93">
                  <c:v>-4.7432142187519019E-3</c:v>
                </c:pt>
                <c:pt idx="94">
                  <c:v>-4.8003164813347991E-3</c:v>
                </c:pt>
                <c:pt idx="95">
                  <c:v>-4.8541985082624856E-3</c:v>
                </c:pt>
                <c:pt idx="96">
                  <c:v>-4.904649564873311E-3</c:v>
                </c:pt>
                <c:pt idx="97">
                  <c:v>-4.9514705688887646E-3</c:v>
                </c:pt>
                <c:pt idx="98">
                  <c:v>-4.9944696048041561E-3</c:v>
                </c:pt>
                <c:pt idx="99">
                  <c:v>-5.033459517394024E-3</c:v>
                </c:pt>
                <c:pt idx="100">
                  <c:v>-5.0682601157609137E-3</c:v>
                </c:pt>
                <c:pt idx="101">
                  <c:v>-5.0986956198287728E-3</c:v>
                </c:pt>
                <c:pt idx="102">
                  <c:v>-5.1245795675839666E-3</c:v>
                </c:pt>
                <c:pt idx="103">
                  <c:v>-5.1456999726141525E-3</c:v>
                </c:pt>
                <c:pt idx="104">
                  <c:v>-5.1618254261935467E-3</c:v>
                </c:pt>
                <c:pt idx="105">
                  <c:v>-5.1727505144946138E-3</c:v>
                </c:pt>
                <c:pt idx="106">
                  <c:v>-5.1782603299969001E-3</c:v>
                </c:pt>
                <c:pt idx="107">
                  <c:v>-5.177962909788867E-3</c:v>
                </c:pt>
                <c:pt idx="108">
                  <c:v>-5.1713829794161033E-3</c:v>
                </c:pt>
                <c:pt idx="109">
                  <c:v>-5.1581965799925881E-3</c:v>
                </c:pt>
                <c:pt idx="110">
                  <c:v>-5.1382525276773934E-3</c:v>
                </c:pt>
                <c:pt idx="111">
                  <c:v>-5.1115915359731421E-3</c:v>
                </c:pt>
                <c:pt idx="112">
                  <c:v>-5.0785570463612473E-3</c:v>
                </c:pt>
                <c:pt idx="113">
                  <c:v>-5.0396724404320331E-3</c:v>
                </c:pt>
                <c:pt idx="114">
                  <c:v>-4.9955293142098954E-3</c:v>
                </c:pt>
                <c:pt idx="115">
                  <c:v>-4.9467533540959669E-3</c:v>
                </c:pt>
                <c:pt idx="116">
                  <c:v>-4.8939807588329418E-3</c:v>
                </c:pt>
                <c:pt idx="117">
                  <c:v>-4.8380177128200504E-3</c:v>
                </c:pt>
                <c:pt idx="118">
                  <c:v>-4.779911026689062E-3</c:v>
                </c:pt>
                <c:pt idx="119">
                  <c:v>-4.7206060134425271E-3</c:v>
                </c:pt>
                <c:pt idx="120">
                  <c:v>-4.66082897700122E-3</c:v>
                </c:pt>
                <c:pt idx="121">
                  <c:v>-4.6012782992665311E-3</c:v>
                </c:pt>
                <c:pt idx="122">
                  <c:v>-4.5425348937861449E-3</c:v>
                </c:pt>
                <c:pt idx="123">
                  <c:v>-4.4848889444778607E-3</c:v>
                </c:pt>
                <c:pt idx="124">
                  <c:v>-4.4285215144169443E-3</c:v>
                </c:pt>
                <c:pt idx="125">
                  <c:v>-4.3735990113653259E-3</c:v>
                </c:pt>
                <c:pt idx="126">
                  <c:v>-4.3201516005439309E-3</c:v>
                </c:pt>
                <c:pt idx="127">
                  <c:v>-4.2680705030217576E-3</c:v>
                </c:pt>
                <c:pt idx="128">
                  <c:v>-4.2172475768414222E-3</c:v>
                </c:pt>
                <c:pt idx="129">
                  <c:v>-4.1676196838209634E-3</c:v>
                </c:pt>
                <c:pt idx="130">
                  <c:v>-4.1191715677877305E-3</c:v>
                </c:pt>
                <c:pt idx="131">
                  <c:v>-4.0719124616793003E-3</c:v>
                </c:pt>
                <c:pt idx="132">
                  <c:v>-4.0258566971612493E-3</c:v>
                </c:pt>
                <c:pt idx="133">
                  <c:v>-3.9810127442105889E-3</c:v>
                </c:pt>
                <c:pt idx="134">
                  <c:v>-3.9373772791033825E-3</c:v>
                </c:pt>
                <c:pt idx="135">
                  <c:v>-3.8949273621627007E-3</c:v>
                </c:pt>
                <c:pt idx="136">
                  <c:v>-3.8536197512649933E-3</c:v>
                </c:pt>
                <c:pt idx="137">
                  <c:v>-3.8134017375981303E-3</c:v>
                </c:pt>
                <c:pt idx="138">
                  <c:v>-3.7742247306069058E-3</c:v>
                </c:pt>
                <c:pt idx="139">
                  <c:v>-3.736045888584027E-3</c:v>
                </c:pt>
                <c:pt idx="140">
                  <c:v>-3.6988273711313362E-3</c:v>
                </c:pt>
                <c:pt idx="141">
                  <c:v>-3.6625367830031091E-3</c:v>
                </c:pt>
                <c:pt idx="142">
                  <c:v>-3.6271458705196694E-3</c:v>
                </c:pt>
                <c:pt idx="143">
                  <c:v>-3.5926266491530762E-3</c:v>
                </c:pt>
                <c:pt idx="144">
                  <c:v>-3.5589520166970558E-3</c:v>
                </c:pt>
                <c:pt idx="145">
                  <c:v>-3.526096328079507E-3</c:v>
                </c:pt>
                <c:pt idx="146">
                  <c:v>-3.4940342966404592E-3</c:v>
                </c:pt>
                <c:pt idx="147">
                  <c:v>-3.4627385249468698E-3</c:v>
                </c:pt>
                <c:pt idx="148">
                  <c:v>-3.4321812875970884E-3</c:v>
                </c:pt>
                <c:pt idx="149">
                  <c:v>-3.4023357163227995E-3</c:v>
                </c:pt>
                <c:pt idx="150">
                  <c:v>-3.3731756735995745E-3</c:v>
                </c:pt>
                <c:pt idx="151">
                  <c:v>-3.3446763181925578E-3</c:v>
                </c:pt>
                <c:pt idx="152">
                  <c:v>-3.3168158800432924E-3</c:v>
                </c:pt>
                <c:pt idx="153">
                  <c:v>-3.2895741932516148E-3</c:v>
                </c:pt>
                <c:pt idx="154">
                  <c:v>-3.2629314527931421E-3</c:v>
                </c:pt>
                <c:pt idx="155">
                  <c:v>-3.2368680800540133E-3</c:v>
                </c:pt>
                <c:pt idx="156">
                  <c:v>-3.2113651792586482E-3</c:v>
                </c:pt>
                <c:pt idx="157">
                  <c:v>-3.186405013951107E-3</c:v>
                </c:pt>
                <c:pt idx="158">
                  <c:v>-3.1619706857124977E-3</c:v>
                </c:pt>
                <c:pt idx="159">
                  <c:v>-3.1380461265891292E-3</c:v>
                </c:pt>
                <c:pt idx="160">
                  <c:v>-3.1146162083260562E-3</c:v>
                </c:pt>
                <c:pt idx="161">
                  <c:v>-3.0916664846793326E-3</c:v>
                </c:pt>
                <c:pt idx="162">
                  <c:v>-3.0691829812887184E-3</c:v>
                </c:pt>
                <c:pt idx="163">
                  <c:v>-3.0471520828144025E-3</c:v>
                </c:pt>
                <c:pt idx="164">
                  <c:v>-3.0255605176580671E-3</c:v>
                </c:pt>
                <c:pt idx="165">
                  <c:v>-3.0043953293351013E-3</c:v>
                </c:pt>
                <c:pt idx="166">
                  <c:v>-2.9836438156459564E-3</c:v>
                </c:pt>
                <c:pt idx="167">
                  <c:v>-2.9632935559391819E-3</c:v>
                </c:pt>
                <c:pt idx="168">
                  <c:v>-2.9433325210795054E-3</c:v>
                </c:pt>
                <c:pt idx="169">
                  <c:v>-2.923749105170586E-3</c:v>
                </c:pt>
                <c:pt idx="170">
                  <c:v>-2.9045320919656187E-3</c:v>
                </c:pt>
                <c:pt idx="171">
                  <c:v>-2.8856706467483093E-3</c:v>
                </c:pt>
                <c:pt idx="172">
                  <c:v>-2.8671543361690824E-3</c:v>
                </c:pt>
                <c:pt idx="173">
                  <c:v>-2.8489731313718902E-3</c:v>
                </c:pt>
                <c:pt idx="174">
                  <c:v>-2.8311174076004544E-3</c:v>
                </c:pt>
                <c:pt idx="175">
                  <c:v>-2.8135779734803352E-3</c:v>
                </c:pt>
                <c:pt idx="176">
                  <c:v>-2.7963461268524477E-3</c:v>
                </c:pt>
                <c:pt idx="177">
                  <c:v>-2.7794135693479335E-3</c:v>
                </c:pt>
                <c:pt idx="178">
                  <c:v>-2.7627722689226543E-3</c:v>
                </c:pt>
                <c:pt idx="179">
                  <c:v>-2.7464144075840555E-3</c:v>
                </c:pt>
                <c:pt idx="180">
                  <c:v>-2.730332402685426E-3</c:v>
                </c:pt>
                <c:pt idx="181">
                  <c:v>-2.7145188738032719E-3</c:v>
                </c:pt>
                <c:pt idx="182">
                  <c:v>-2.6989666975212644E-3</c:v>
                </c:pt>
                <c:pt idx="183">
                  <c:v>-2.6836690562756318E-3</c:v>
                </c:pt>
                <c:pt idx="184">
                  <c:v>-2.6686194123035222E-3</c:v>
                </c:pt>
                <c:pt idx="185">
                  <c:v>-2.6538114551647278E-3</c:v>
                </c:pt>
                <c:pt idx="186">
                  <c:v>-2.6392390729719066E-3</c:v>
                </c:pt>
                <c:pt idx="187">
                  <c:v>-2.6248960431902182E-3</c:v>
                </c:pt>
                <c:pt idx="188">
                  <c:v>-2.6107761354001928E-3</c:v>
                </c:pt>
                <c:pt idx="189">
                  <c:v>-2.5968733836212853E-3</c:v>
                </c:pt>
                <c:pt idx="190">
                  <c:v>-2.5831820829391216E-3</c:v>
                </c:pt>
                <c:pt idx="191">
                  <c:v>-2.5696967894430628E-3</c:v>
                </c:pt>
                <c:pt idx="192">
                  <c:v>-2.5564126006673328E-3</c:v>
                </c:pt>
                <c:pt idx="193">
                  <c:v>-2.5433250406425578E-3</c:v>
                </c:pt>
                <c:pt idx="194">
                  <c:v>-2.5304297757818748E-3</c:v>
                </c:pt>
                <c:pt idx="195">
                  <c:v>-2.5177225989160053E-3</c:v>
                </c:pt>
                <c:pt idx="196">
                  <c:v>-2.5051994247168381E-3</c:v>
                </c:pt>
                <c:pt idx="197">
                  <c:v>-2.4928562853184463E-3</c:v>
                </c:pt>
                <c:pt idx="198">
                  <c:v>-2.4806893261256472E-3</c:v>
                </c:pt>
                <c:pt idx="199">
                  <c:v>-2.468694801800655E-3</c:v>
                </c:pt>
                <c:pt idx="200">
                  <c:v>-2.4568690724192889E-3</c:v>
                </c:pt>
                <c:pt idx="201">
                  <c:v>-2.4452085997882208E-3</c:v>
                </c:pt>
                <c:pt idx="202">
                  <c:v>-2.4337099439156401E-3</c:v>
                </c:pt>
                <c:pt idx="203">
                  <c:v>-2.4223697596277446E-3</c:v>
                </c:pt>
                <c:pt idx="204">
                  <c:v>-2.411184793324259E-3</c:v>
                </c:pt>
                <c:pt idx="205">
                  <c:v>-2.4001518798661848E-3</c:v>
                </c:pt>
                <c:pt idx="206">
                  <c:v>-2.3892679395896735E-3</c:v>
                </c:pt>
                <c:pt idx="207">
                  <c:v>-2.3785299754400884E-3</c:v>
                </c:pt>
                <c:pt idx="208">
                  <c:v>-2.3679350702204552E-3</c:v>
                </c:pt>
                <c:pt idx="209">
                  <c:v>-2.3574803839493796E-3</c:v>
                </c:pt>
                <c:pt idx="210">
                  <c:v>-2.3471631513229791E-3</c:v>
                </c:pt>
                <c:pt idx="211">
                  <c:v>-2.3369806792764083E-3</c:v>
                </c:pt>
                <c:pt idx="212">
                  <c:v>-2.3269303446402162E-3</c:v>
                </c:pt>
                <c:pt idx="213">
                  <c:v>-2.3170095918874185E-3</c:v>
                </c:pt>
                <c:pt idx="214">
                  <c:v>-2.3072159309671264E-3</c:v>
                </c:pt>
                <c:pt idx="215">
                  <c:v>-2.2975469352209325E-3</c:v>
                </c:pt>
                <c:pt idx="216">
                  <c:v>-2.2880002393782829E-3</c:v>
                </c:pt>
                <c:pt idx="217">
                  <c:v>-2.2785735376276129E-3</c:v>
                </c:pt>
                <c:pt idx="218">
                  <c:v>-2.2692645817594501E-3</c:v>
                </c:pt>
                <c:pt idx="219">
                  <c:v>-2.2600711793790878E-3</c:v>
                </c:pt>
                <c:pt idx="220">
                  <c:v>-2.2509911921849619E-3</c:v>
                </c:pt>
                <c:pt idx="221">
                  <c:v>-2.242022534310759E-3</c:v>
                </c:pt>
                <c:pt idx="222">
                  <c:v>-2.2331631707278184E-3</c:v>
                </c:pt>
                <c:pt idx="223">
                  <c:v>-2.2244111157057613E-3</c:v>
                </c:pt>
                <c:pt idx="224">
                  <c:v>-2.2157644313286901E-3</c:v>
                </c:pt>
                <c:pt idx="225">
                  <c:v>-2.2072212260645869E-3</c:v>
                </c:pt>
                <c:pt idx="226">
                  <c:v>-2.1987796533859401E-3</c:v>
                </c:pt>
                <c:pt idx="227">
                  <c:v>-2.1904379104390054E-3</c:v>
                </c:pt>
                <c:pt idx="228">
                  <c:v>-2.1821942367603428E-3</c:v>
                </c:pt>
                <c:pt idx="229">
                  <c:v>-2.1740469130382216E-3</c:v>
                </c:pt>
                <c:pt idx="230">
                  <c:v>-2.1659942599169934E-3</c:v>
                </c:pt>
                <c:pt idx="231">
                  <c:v>-2.1580346368433221E-3</c:v>
                </c:pt>
                <c:pt idx="232">
                  <c:v>-2.1501664409517333E-3</c:v>
                </c:pt>
                <c:pt idx="233">
                  <c:v>-2.1423881059887458E-3</c:v>
                </c:pt>
                <c:pt idx="234">
                  <c:v>-2.1346981012732914E-3</c:v>
                </c:pt>
                <c:pt idx="235">
                  <c:v>-2.1270949306926757E-3</c:v>
                </c:pt>
                <c:pt idx="236">
                  <c:v>-2.1195771317320707E-3</c:v>
                </c:pt>
                <c:pt idx="237">
                  <c:v>-2.1121432745367765E-3</c:v>
                </c:pt>
                <c:pt idx="238">
                  <c:v>-2.1047919610055247E-3</c:v>
                </c:pt>
                <c:pt idx="239">
                  <c:v>-2.0975218239138813E-3</c:v>
                </c:pt>
                <c:pt idx="240">
                  <c:v>-2.0903315260666286E-3</c:v>
                </c:pt>
                <c:pt idx="241">
                  <c:v>-2.0832197594776933E-3</c:v>
                </c:pt>
                <c:pt idx="242">
                  <c:v>-2.0761852445770929E-3</c:v>
                </c:pt>
                <c:pt idx="243">
                  <c:v>-2.0692267294432796E-3</c:v>
                </c:pt>
                <c:pt idx="244">
                  <c:v>-2.0623429890605114E-3</c:v>
                </c:pt>
                <c:pt idx="245">
                  <c:v>-2.0555328245998074E-3</c:v>
                </c:pt>
                <c:pt idx="246">
                  <c:v>-2.0487950627229843E-3</c:v>
                </c:pt>
                <c:pt idx="247">
                  <c:v>-2.0421285549087052E-3</c:v>
                </c:pt>
                <c:pt idx="248">
                  <c:v>-2.0355321767998287E-3</c:v>
                </c:pt>
                <c:pt idx="249">
                  <c:v>-2.0290048275712425E-3</c:v>
                </c:pt>
                <c:pt idx="250">
                  <c:v>-2.0225454293173934E-3</c:v>
                </c:pt>
                <c:pt idx="251">
                  <c:v>-2.016152926458912E-3</c:v>
                </c:pt>
                <c:pt idx="252">
                  <c:v>-2.0098262851675672E-3</c:v>
                </c:pt>
                <c:pt idx="253">
                  <c:v>-2.0035644928088313E-3</c:v>
                </c:pt>
                <c:pt idx="254">
                  <c:v>-1.9973665574016244E-3</c:v>
                </c:pt>
                <c:pt idx="255">
                  <c:v>-1.9912315070943765E-3</c:v>
                </c:pt>
                <c:pt idx="256">
                  <c:v>-1.9851583896570374E-3</c:v>
                </c:pt>
                <c:pt idx="257">
                  <c:v>-1.9791462719883799E-3</c:v>
                </c:pt>
                <c:pt idx="258">
                  <c:v>-1.9731942396380353E-3</c:v>
                </c:pt>
                <c:pt idx="259">
                  <c:v>-1.967301396342859E-3</c:v>
                </c:pt>
                <c:pt idx="260">
                  <c:v>-1.9614668635769598E-3</c:v>
                </c:pt>
                <c:pt idx="261">
                  <c:v>-1.9556897801151336E-3</c:v>
                </c:pt>
                <c:pt idx="262">
                  <c:v>-1.9499693016090834E-3</c:v>
                </c:pt>
                <c:pt idx="263">
                  <c:v>-1.9443046001759443E-3</c:v>
                </c:pt>
                <c:pt idx="264">
                  <c:v>-1.9386948639989691E-3</c:v>
                </c:pt>
                <c:pt idx="265">
                  <c:v>-1.9331392969395983E-3</c:v>
                </c:pt>
                <c:pt idx="266">
                  <c:v>-1.9276371181608787E-3</c:v>
                </c:pt>
                <c:pt idx="267">
                  <c:v>-1.9221875617615391E-3</c:v>
                </c:pt>
                <c:pt idx="268">
                  <c:v>-1.9167898764205931E-3</c:v>
                </c:pt>
                <c:pt idx="269">
                  <c:v>-1.9114433250520724E-3</c:v>
                </c:pt>
                <c:pt idx="270">
                  <c:v>-1.9061471844694304E-3</c:v>
                </c:pt>
                <c:pt idx="271">
                  <c:v>-1.9009007450594866E-3</c:v>
                </c:pt>
                <c:pt idx="272">
                  <c:v>-1.8957033104654581E-3</c:v>
                </c:pt>
                <c:pt idx="273">
                  <c:v>-1.8905541972788057E-3</c:v>
                </c:pt>
                <c:pt idx="274">
                  <c:v>-1.8854527347397653E-3</c:v>
                </c:pt>
                <c:pt idx="275">
                  <c:v>-1.880398264445936E-3</c:v>
                </c:pt>
                <c:pt idx="276">
                  <c:v>-1.8753901400691392E-3</c:v>
                </c:pt>
                <c:pt idx="277">
                  <c:v>-1.8704277270797725E-3</c:v>
                </c:pt>
                <c:pt idx="278">
                  <c:v>-1.8655104024789266E-3</c:v>
                </c:pt>
                <c:pt idx="279">
                  <c:v>-1.8606375545375806E-3</c:v>
                </c:pt>
                <c:pt idx="280">
                  <c:v>-1.8558085825429163E-3</c:v>
                </c:pt>
                <c:pt idx="281">
                  <c:v>-1.8510228965514474E-3</c:v>
                </c:pt>
                <c:pt idx="282">
                  <c:v>-1.8462799171488488E-3</c:v>
                </c:pt>
                <c:pt idx="283">
                  <c:v>-1.8415790752159262E-3</c:v>
                </c:pt>
                <c:pt idx="284">
                  <c:v>-1.8369198117011425E-3</c:v>
                </c:pt>
                <c:pt idx="285">
                  <c:v>-1.8323015773988821E-3</c:v>
                </c:pt>
                <c:pt idx="286">
                  <c:v>-1.8277238327336599E-3</c:v>
                </c:pt>
                <c:pt idx="287">
                  <c:v>-1.8231860475499992E-3</c:v>
                </c:pt>
                <c:pt idx="288">
                  <c:v>-1.8186877009076839E-3</c:v>
                </c:pt>
                <c:pt idx="289">
                  <c:v>-1.8142282808825034E-3</c:v>
                </c:pt>
                <c:pt idx="290">
                  <c:v>-1.8098072843719627E-3</c:v>
                </c:pt>
                <c:pt idx="291">
                  <c:v>-1.8054242169060586E-3</c:v>
                </c:pt>
                <c:pt idx="292">
                  <c:v>-1.8010785924629873E-3</c:v>
                </c:pt>
                <c:pt idx="293">
                  <c:v>-1.7967699332894381E-3</c:v>
                </c:pt>
                <c:pt idx="294">
                  <c:v>-1.7924977697255616E-3</c:v>
                </c:pt>
                <c:pt idx="295">
                  <c:v>-1.7882616400341771E-3</c:v>
                </c:pt>
                <c:pt idx="296">
                  <c:v>-1.7840610902345757E-3</c:v>
                </c:pt>
                <c:pt idx="297">
                  <c:v>-1.779895673940229E-3</c:v>
                </c:pt>
                <c:pt idx="298">
                  <c:v>-1.7757649522006647E-3</c:v>
                </c:pt>
                <c:pt idx="299">
                  <c:v>-1.7716684933473134E-3</c:v>
                </c:pt>
                <c:pt idx="300">
                  <c:v>-1.7676058728430949E-3</c:v>
                </c:pt>
                <c:pt idx="301">
                  <c:v>-1.7635766731357353E-3</c:v>
                </c:pt>
                <c:pt idx="302">
                  <c:v>-1.7595804835147675E-3</c:v>
                </c:pt>
                <c:pt idx="303">
                  <c:v>-1.755616899971914E-3</c:v>
                </c:pt>
                <c:pt idx="304">
                  <c:v>-1.7516855250649568E-3</c:v>
                </c:pt>
                <c:pt idx="305">
                  <c:v>-1.7477859677848648E-3</c:v>
                </c:pt>
                <c:pt idx="306">
                  <c:v>-1.7439178434261841E-3</c:v>
                </c:pt>
                <c:pt idx="307">
                  <c:v>-1.7400807734604964E-3</c:v>
                </c:pt>
                <c:pt idx="308">
                  <c:v>-1.7362743854129347E-3</c:v>
                </c:pt>
                <c:pt idx="309">
                  <c:v>-1.7324983127416863E-3</c:v>
                </c:pt>
                <c:pt idx="310">
                  <c:v>-1.728752194720289E-3</c:v>
                </c:pt>
                <c:pt idx="311">
                  <c:v>-1.7250356763227734E-3</c:v>
                </c:pt>
                <c:pt idx="312">
                  <c:v>-1.7213484081115135E-3</c:v>
                </c:pt>
                <c:pt idx="313">
                  <c:v>-1.7176900461277011E-3</c:v>
                </c:pt>
                <c:pt idx="314">
                  <c:v>-1.7140602517843385E-3</c:v>
                </c:pt>
                <c:pt idx="315">
                  <c:v>-1.7104586917618516E-3</c:v>
                </c:pt>
                <c:pt idx="316">
                  <c:v>-1.7068850379060234E-3</c:v>
                </c:pt>
                <c:pt idx="317">
                  <c:v>-1.7033389671282718E-3</c:v>
                </c:pt>
                <c:pt idx="318">
                  <c:v>-1.6998201613083895E-3</c:v>
                </c:pt>
                <c:pt idx="319">
                  <c:v>-1.6963283071992927E-3</c:v>
                </c:pt>
                <c:pt idx="320">
                  <c:v>-1.6928630963341717E-3</c:v>
                </c:pt>
                <c:pt idx="321">
                  <c:v>-1.6894242249355393E-3</c:v>
                </c:pt>
                <c:pt idx="322">
                  <c:v>-1.6860113938265441E-3</c:v>
                </c:pt>
                <c:pt idx="323">
                  <c:v>-1.6826243083441837E-3</c:v>
                </c:pt>
                <c:pt idx="324">
                  <c:v>-1.6792626782544779E-3</c:v>
                </c:pt>
                <c:pt idx="325">
                  <c:v>-1.6759262176695672E-3</c:v>
                </c:pt>
                <c:pt idx="326">
                  <c:v>-1.6726146449667202E-3</c:v>
                </c:pt>
                <c:pt idx="327">
                  <c:v>-1.6693276827089763E-3</c:v>
                </c:pt>
                <c:pt idx="328">
                  <c:v>-1.6660650575677899E-3</c:v>
                </c:pt>
                <c:pt idx="329">
                  <c:v>-1.6628265002471966E-3</c:v>
                </c:pt>
                <c:pt idx="330">
                  <c:v>-1.6596117454097158E-3</c:v>
                </c:pt>
                <c:pt idx="331">
                  <c:v>-1.6564205316038892E-3</c:v>
                </c:pt>
                <c:pt idx="332">
                  <c:v>-1.653252601193439E-3</c:v>
                </c:pt>
                <c:pt idx="333">
                  <c:v>-1.6501077002878557E-3</c:v>
                </c:pt>
                <c:pt idx="334">
                  <c:v>-1.6469855786746467E-3</c:v>
                </c:pt>
                <c:pt idx="335">
                  <c:v>-1.6438859897529206E-3</c:v>
                </c:pt>
                <c:pt idx="336">
                  <c:v>-1.6408086904684963E-3</c:v>
                </c:pt>
                <c:pt idx="337">
                  <c:v>-1.6377534412502931E-3</c:v>
                </c:pt>
                <c:pt idx="338">
                  <c:v>-1.6347200059482904E-3</c:v>
                </c:pt>
                <c:pt idx="339">
                  <c:v>-1.631708151772566E-3</c:v>
                </c:pt>
                <c:pt idx="340">
                  <c:v>-1.6287176492337848E-3</c:v>
                </c:pt>
                <c:pt idx="341">
                  <c:v>-1.6257482720849232E-3</c:v>
                </c:pt>
                <c:pt idx="342">
                  <c:v>-1.6227997972641721E-3</c:v>
                </c:pt>
                <c:pt idx="343">
                  <c:v>-1.6198720048391372E-3</c:v>
                </c:pt>
                <c:pt idx="344">
                  <c:v>-1.6169646779520897E-3</c:v>
                </c:pt>
                <c:pt idx="345">
                  <c:v>-1.6140776027664552E-3</c:v>
                </c:pt>
                <c:pt idx="346">
                  <c:v>-1.6112105684144005E-3</c:v>
                </c:pt>
                <c:pt idx="347">
                  <c:v>-1.60836336694545E-3</c:v>
                </c:pt>
                <c:pt idx="348">
                  <c:v>-1.6055357932762469E-3</c:v>
                </c:pt>
                <c:pt idx="349">
                  <c:v>-1.6027276451412793E-3</c:v>
                </c:pt>
                <c:pt idx="350">
                  <c:v>-1.5999387230446823E-3</c:v>
                </c:pt>
                <c:pt idx="351">
                  <c:v>-1.5971688302129396E-3</c:v>
                </c:pt>
                <c:pt idx="352">
                  <c:v>-1.5944177725486844E-3</c:v>
                </c:pt>
                <c:pt idx="353">
                  <c:v>-1.5916853585852785E-3</c:v>
                </c:pt>
                <c:pt idx="354">
                  <c:v>-1.5889713994424483E-3</c:v>
                </c:pt>
                <c:pt idx="355">
                  <c:v>-1.5862757087827183E-3</c:v>
                </c:pt>
                <c:pt idx="356">
                  <c:v>-1.5835981027688285E-3</c:v>
                </c:pt>
                <c:pt idx="357">
                  <c:v>-1.580938400021828E-3</c:v>
                </c:pt>
                <c:pt idx="358">
                  <c:v>-1.5782964215802617E-3</c:v>
                </c:pt>
                <c:pt idx="359">
                  <c:v>-1.5756719908599111E-3</c:v>
                </c:pt>
                <c:pt idx="360">
                  <c:v>-1.5730649336145311E-3</c:v>
                </c:pt>
                <c:pt idx="361">
                  <c:v>-1.5704750778972076E-3</c:v>
                </c:pt>
                <c:pt idx="362">
                  <c:v>-1.567902254022629E-3</c:v>
                </c:pt>
                <c:pt idx="363">
                  <c:v>-1.565346294530005E-3</c:v>
                </c:pt>
                <c:pt idx="364">
                  <c:v>-1.5628070341466836E-3</c:v>
                </c:pt>
                <c:pt idx="365">
                  <c:v>-1.5602843097525956E-3</c:v>
                </c:pt>
                <c:pt idx="366">
                  <c:v>-1.5577779603452848E-3</c:v>
                </c:pt>
                <c:pt idx="367">
                  <c:v>-1.5552878270056446E-3</c:v>
                </c:pt>
                <c:pt idx="368">
                  <c:v>-1.5528137528643998E-3</c:v>
                </c:pt>
                <c:pt idx="369">
                  <c:v>-1.550355583069059E-3</c:v>
                </c:pt>
                <c:pt idx="370">
                  <c:v>-1.5479131647516764E-3</c:v>
                </c:pt>
                <c:pt idx="371">
                  <c:v>-1.5454863469971695E-3</c:v>
                </c:pt>
                <c:pt idx="372">
                  <c:v>-1.5430749808121715E-3</c:v>
                </c:pt>
                <c:pt idx="373">
                  <c:v>-1.5406789190945947E-3</c:v>
                </c:pt>
                <c:pt idx="374">
                  <c:v>-1.5382980166037006E-3</c:v>
                </c:pt>
                <c:pt idx="375">
                  <c:v>-1.5359321299307778E-3</c:v>
                </c:pt>
                <c:pt idx="376">
                  <c:v>-1.5335811174702761E-3</c:v>
                </c:pt>
                <c:pt idx="377">
                  <c:v>-1.5312448393916091E-3</c:v>
                </c:pt>
                <c:pt idx="378">
                  <c:v>-1.5289231576114553E-3</c:v>
                </c:pt>
                <c:pt idx="379">
                  <c:v>-1.5266159357664676E-3</c:v>
                </c:pt>
                <c:pt idx="380">
                  <c:v>-1.5243230391866795E-3</c:v>
                </c:pt>
                <c:pt idx="381">
                  <c:v>-1.5220443348692046E-3</c:v>
                </c:pt>
                <c:pt idx="382">
                  <c:v>-1.5197796914525788E-3</c:v>
                </c:pt>
                <c:pt idx="383">
                  <c:v>-1.5175289791915024E-3</c:v>
                </c:pt>
                <c:pt idx="384">
                  <c:v>-1.5152920699320598E-3</c:v>
                </c:pt>
                <c:pt idx="385">
                  <c:v>-1.5130688370873983E-3</c:v>
                </c:pt>
                <c:pt idx="386">
                  <c:v>-1.5108591556138333E-3</c:v>
                </c:pt>
                <c:pt idx="387">
                  <c:v>-1.5086629019874208E-3</c:v>
                </c:pt>
                <c:pt idx="388">
                  <c:v>-1.5064799541809519E-3</c:v>
                </c:pt>
                <c:pt idx="389">
                  <c:v>-1.5043101916413131E-3</c:v>
                </c:pt>
                <c:pt idx="390">
                  <c:v>-1.502153495267328E-3</c:v>
                </c:pt>
                <c:pt idx="391">
                  <c:v>-1.5000097473879563E-3</c:v>
                </c:pt>
                <c:pt idx="392">
                  <c:v>-1.497878831740873E-3</c:v>
                </c:pt>
                <c:pt idx="393">
                  <c:v>-1.4957606334514736E-3</c:v>
                </c:pt>
                <c:pt idx="394">
                  <c:v>-1.4936550390122262E-3</c:v>
                </c:pt>
                <c:pt idx="395">
                  <c:v>-1.4915619362623955E-3</c:v>
                </c:pt>
                <c:pt idx="396">
                  <c:v>-1.4894812143681098E-3</c:v>
                </c:pt>
                <c:pt idx="397">
                  <c:v>-1.4874127638028266E-3</c:v>
                </c:pt>
                <c:pt idx="398">
                  <c:v>-1.4853564763280818E-3</c:v>
                </c:pt>
                <c:pt idx="399">
                  <c:v>-1.4833122449746403E-3</c:v>
                </c:pt>
                <c:pt idx="400">
                  <c:v>-1.4812799640239334E-3</c:v>
                </c:pt>
                <c:pt idx="401">
                  <c:v>-1.4792595289898243E-3</c:v>
                </c:pt>
                <c:pt idx="402">
                  <c:v>-1.4772508366007171E-3</c:v>
                </c:pt>
                <c:pt idx="403">
                  <c:v>-1.475253784781947E-3</c:v>
                </c:pt>
                <c:pt idx="404">
                  <c:v>-1.4732682726385023E-3</c:v>
                </c:pt>
                <c:pt idx="405">
                  <c:v>-1.4712942004380114E-3</c:v>
                </c:pt>
                <c:pt idx="406">
                  <c:v>-1.4693314695940949E-3</c:v>
                </c:pt>
                <c:pt idx="407">
                  <c:v>-1.4673799826498818E-3</c:v>
                </c:pt>
                <c:pt idx="408">
                  <c:v>-1.4654396432619179E-3</c:v>
                </c:pt>
                <c:pt idx="409">
                  <c:v>-1.4635103561843187E-3</c:v>
                </c:pt>
                <c:pt idx="410">
                  <c:v>-1.4615920272531733E-3</c:v>
                </c:pt>
                <c:pt idx="411">
                  <c:v>-1.4596845633712268E-3</c:v>
                </c:pt>
                <c:pt idx="412">
                  <c:v>-1.4577878724927884E-3</c:v>
                </c:pt>
                <c:pt idx="413">
                  <c:v>-1.4559018636089876E-3</c:v>
                </c:pt>
                <c:pt idx="414">
                  <c:v>-1.4540264467331535E-3</c:v>
                </c:pt>
                <c:pt idx="415">
                  <c:v>-1.4521615328865569E-3</c:v>
                </c:pt>
                <c:pt idx="416">
                  <c:v>-1.4503070340843049E-3</c:v>
                </c:pt>
                <c:pt idx="417">
                  <c:v>-1.4484628633215191E-3</c:v>
                </c:pt>
                <c:pt idx="418">
                  <c:v>-1.4466289345596883E-3</c:v>
                </c:pt>
                <c:pt idx="419">
                  <c:v>-1.4448051627133551E-3</c:v>
                </c:pt>
                <c:pt idx="420">
                  <c:v>-1.4429914636369273E-3</c:v>
                </c:pt>
                <c:pt idx="421">
                  <c:v>-1.4411877541116976E-3</c:v>
                </c:pt>
                <c:pt idx="422">
                  <c:v>-1.4393939518331834E-3</c:v>
                </c:pt>
                <c:pt idx="423">
                  <c:v>-1.437609975398563E-3</c:v>
                </c:pt>
                <c:pt idx="424">
                  <c:v>-1.4358357442943691E-3</c:v>
                </c:pt>
                <c:pt idx="425">
                  <c:v>-1.4340711788843807E-3</c:v>
                </c:pt>
                <c:pt idx="426">
                  <c:v>-1.4323162003977148E-3</c:v>
                </c:pt>
                <c:pt idx="427">
                  <c:v>-1.4305707309170905E-3</c:v>
                </c:pt>
                <c:pt idx="428">
                  <c:v>-1.4288346933673032E-3</c:v>
                </c:pt>
                <c:pt idx="429">
                  <c:v>-1.4271080115038828E-3</c:v>
                </c:pt>
                <c:pt idx="430">
                  <c:v>-1.4253906099019411E-3</c:v>
                </c:pt>
                <c:pt idx="431">
                  <c:v>-1.4236824139451439E-3</c:v>
                </c:pt>
                <c:pt idx="432">
                  <c:v>-1.4219833498149829E-3</c:v>
                </c:pt>
                <c:pt idx="433">
                  <c:v>-1.4202933444800621E-3</c:v>
                </c:pt>
                <c:pt idx="434">
                  <c:v>-1.418612325685689E-3</c:v>
                </c:pt>
                <c:pt idx="435">
                  <c:v>-1.4169402219435425E-3</c:v>
                </c:pt>
                <c:pt idx="436">
                  <c:v>-1.415276962521549E-3</c:v>
                </c:pt>
                <c:pt idx="437">
                  <c:v>-1.4136224774339472E-3</c:v>
                </c:pt>
                <c:pt idx="438">
                  <c:v>-1.411976697431386E-3</c:v>
                </c:pt>
                <c:pt idx="439">
                  <c:v>-1.4103395539913572E-3</c:v>
                </c:pt>
                <c:pt idx="440">
                  <c:v>-1.4087109793086148E-3</c:v>
                </c:pt>
                <c:pt idx="441">
                  <c:v>-1.4070909062858577E-3</c:v>
                </c:pt>
                <c:pt idx="442">
                  <c:v>-1.4054792685244909E-3</c:v>
                </c:pt>
                <c:pt idx="443">
                  <c:v>-1.4038760003155487E-3</c:v>
                </c:pt>
                <c:pt idx="444">
                  <c:v>-1.4022810366308021E-3</c:v>
                </c:pt>
                <c:pt idx="445">
                  <c:v>-1.40069431311393E-3</c:v>
                </c:pt>
                <c:pt idx="446">
                  <c:v>-1.3991157660718607E-3</c:v>
                </c:pt>
                <c:pt idx="447">
                  <c:v>-1.3975453324662976E-3</c:v>
                </c:pt>
                <c:pt idx="448">
                  <c:v>-1.3959829499052394E-3</c:v>
                </c:pt>
                <c:pt idx="449">
                  <c:v>-1.3944285566348264E-3</c:v>
                </c:pt>
                <c:pt idx="450">
                  <c:v>-1.3928820915311284E-3</c:v>
                </c:pt>
                <c:pt idx="451">
                  <c:v>-1.3913434940921331E-3</c:v>
                </c:pt>
                <c:pt idx="452">
                  <c:v>-1.3898127044298977E-3</c:v>
                </c:pt>
                <c:pt idx="453">
                  <c:v>-1.3882896632627592E-3</c:v>
                </c:pt>
                <c:pt idx="454">
                  <c:v>-1.3867743119076661E-3</c:v>
                </c:pt>
                <c:pt idx="455">
                  <c:v>-1.3852665922726621E-3</c:v>
                </c:pt>
                <c:pt idx="456">
                  <c:v>-1.3837664468494475E-3</c:v>
                </c:pt>
                <c:pt idx="457">
                  <c:v>-1.3822738187060713E-3</c:v>
                </c:pt>
                <c:pt idx="458">
                  <c:v>-1.3807886514797651E-3</c:v>
                </c:pt>
                <c:pt idx="459">
                  <c:v>-1.3793108893697559E-3</c:v>
                </c:pt>
                <c:pt idx="460">
                  <c:v>-1.3778404771303946E-3</c:v>
                </c:pt>
                <c:pt idx="461">
                  <c:v>-1.376377360064197E-3</c:v>
                </c:pt>
                <c:pt idx="462">
                  <c:v>-1.3749214840150595E-3</c:v>
                </c:pt>
                <c:pt idx="463">
                  <c:v>-1.3734727953616064E-3</c:v>
                </c:pt>
                <c:pt idx="464">
                  <c:v>-1.3720312410105979E-3</c:v>
                </c:pt>
                <c:pt idx="465">
                  <c:v>-1.3705967683904517E-3</c:v>
                </c:pt>
                <c:pt idx="466">
                  <c:v>-1.3691693254448312E-3</c:v>
                </c:pt>
                <c:pt idx="467">
                  <c:v>-1.3677488606263629E-3</c:v>
                </c:pt>
                <c:pt idx="468">
                  <c:v>-1.3663353228904206E-3</c:v>
                </c:pt>
                <c:pt idx="469">
                  <c:v>-1.3649286616890328E-3</c:v>
                </c:pt>
                <c:pt idx="470">
                  <c:v>-1.3635288269648208E-3</c:v>
                </c:pt>
                <c:pt idx="471">
                  <c:v>-1.3621357691451302E-3</c:v>
                </c:pt>
                <c:pt idx="472">
                  <c:v>-1.3607494391360681E-3</c:v>
                </c:pt>
                <c:pt idx="473">
                  <c:v>-1.3593697883168396E-3</c:v>
                </c:pt>
                <c:pt idx="474">
                  <c:v>-1.3579967685340272E-3</c:v>
                </c:pt>
                <c:pt idx="475">
                  <c:v>-1.3566303320959531E-3</c:v>
                </c:pt>
                <c:pt idx="476">
                  <c:v>-1.3552704317672172E-3</c:v>
                </c:pt>
                <c:pt idx="477">
                  <c:v>-1.3539170207632189E-3</c:v>
                </c:pt>
                <c:pt idx="478">
                  <c:v>-1.3525700527447896E-3</c:v>
                </c:pt>
                <c:pt idx="479">
                  <c:v>-1.3512294818129244E-3</c:v>
                </c:pt>
                <c:pt idx="480">
                  <c:v>-1.3498952625035532E-3</c:v>
                </c:pt>
                <c:pt idx="481">
                  <c:v>-1.3485673497823998E-3</c:v>
                </c:pt>
                <c:pt idx="482">
                  <c:v>-1.3472456990399366E-3</c:v>
                </c:pt>
                <c:pt idx="483">
                  <c:v>-1.3459302660863391E-3</c:v>
                </c:pt>
                <c:pt idx="484">
                  <c:v>-1.3446210071466262E-3</c:v>
                </c:pt>
                <c:pt idx="485">
                  <c:v>-1.3433178788557671E-3</c:v>
                </c:pt>
                <c:pt idx="486">
                  <c:v>-1.3420208382538927E-3</c:v>
                </c:pt>
                <c:pt idx="487">
                  <c:v>-1.3407298427815808E-3</c:v>
                </c:pt>
                <c:pt idx="488">
                  <c:v>-1.3394448502751955E-3</c:v>
                </c:pt>
                <c:pt idx="489">
                  <c:v>-1.3381658189623149E-3</c:v>
                </c:pt>
                <c:pt idx="490">
                  <c:v>-1.3368927074571815E-3</c:v>
                </c:pt>
                <c:pt idx="491">
                  <c:v>-1.3356254747562703E-3</c:v>
                </c:pt>
                <c:pt idx="492">
                  <c:v>-1.3343640802338213E-3</c:v>
                </c:pt>
                <c:pt idx="493">
                  <c:v>-1.3331084836375889E-3</c:v>
                </c:pt>
                <c:pt idx="494">
                  <c:v>-1.3318586450844904E-3</c:v>
                </c:pt>
                <c:pt idx="495">
                  <c:v>-1.3306145250564026E-3</c:v>
                </c:pt>
                <c:pt idx="496">
                  <c:v>-1.3293760843960114E-3</c:v>
                </c:pt>
                <c:pt idx="497">
                  <c:v>-1.3281432843026855E-3</c:v>
                </c:pt>
                <c:pt idx="498">
                  <c:v>-1.3269160863284338E-3</c:v>
                </c:pt>
                <c:pt idx="499">
                  <c:v>-1.3256944523739108E-3</c:v>
                </c:pt>
                <c:pt idx="500">
                  <c:v>-1.3244783446844557E-3</c:v>
                </c:pt>
                <c:pt idx="501">
                  <c:v>-1.3232677258462227E-3</c:v>
                </c:pt>
                <c:pt idx="502">
                  <c:v>-1.3220625587823354E-3</c:v>
                </c:pt>
                <c:pt idx="503">
                  <c:v>-1.320862806749108E-3</c:v>
                </c:pt>
                <c:pt idx="504">
                  <c:v>-1.3196684333323062E-3</c:v>
                </c:pt>
                <c:pt idx="505">
                  <c:v>-1.3184794024434518E-3</c:v>
                </c:pt>
                <c:pt idx="506">
                  <c:v>-1.3172956783162174E-3</c:v>
                </c:pt>
                <c:pt idx="507">
                  <c:v>-1.3161172255028134E-3</c:v>
                </c:pt>
                <c:pt idx="508">
                  <c:v>-1.3149440088704425E-3</c:v>
                </c:pt>
                <c:pt idx="509">
                  <c:v>-1.3137759935978571E-3</c:v>
                </c:pt>
                <c:pt idx="510">
                  <c:v>-1.3126131451718472E-3</c:v>
                </c:pt>
                <c:pt idx="511">
                  <c:v>-1.3114554293839013E-3</c:v>
                </c:pt>
                <c:pt idx="512">
                  <c:v>-1.3103028123268069E-3</c:v>
                </c:pt>
                <c:pt idx="513">
                  <c:v>-1.309155260391371E-3</c:v>
                </c:pt>
                <c:pt idx="514">
                  <c:v>-1.3080127402631404E-3</c:v>
                </c:pt>
                <c:pt idx="515">
                  <c:v>-1.3068752189191633E-3</c:v>
                </c:pt>
                <c:pt idx="516">
                  <c:v>-1.305742663624836E-3</c:v>
                </c:pt>
                <c:pt idx="517">
                  <c:v>-1.304615041930751E-3</c:v>
                </c:pt>
                <c:pt idx="518">
                  <c:v>-1.3034923216695984E-3</c:v>
                </c:pt>
                <c:pt idx="519">
                  <c:v>-1.302374470953099E-3</c:v>
                </c:pt>
                <c:pt idx="520">
                  <c:v>-1.3012614581689793E-3</c:v>
                </c:pt>
                <c:pt idx="521">
                  <c:v>-1.3001532519780197E-3</c:v>
                </c:pt>
                <c:pt idx="522">
                  <c:v>-1.2990498213111029E-3</c:v>
                </c:pt>
                <c:pt idx="523">
                  <c:v>-1.2979511353662903E-3</c:v>
                </c:pt>
                <c:pt idx="524">
                  <c:v>-1.296857163605966E-3</c:v>
                </c:pt>
                <c:pt idx="525">
                  <c:v>-1.2957678757540298E-3</c:v>
                </c:pt>
                <c:pt idx="526">
                  <c:v>-1.29468324179307E-3</c:v>
                </c:pt>
                <c:pt idx="527">
                  <c:v>-1.2936032319616399E-3</c:v>
                </c:pt>
                <c:pt idx="528">
                  <c:v>-1.2925278167514841E-3</c:v>
                </c:pt>
                <c:pt idx="529">
                  <c:v>-1.2914569669049331E-3</c:v>
                </c:pt>
                <c:pt idx="530">
                  <c:v>-1.2903906534121421E-3</c:v>
                </c:pt>
                <c:pt idx="531">
                  <c:v>-1.289328847508585E-3</c:v>
                </c:pt>
                <c:pt idx="532">
                  <c:v>-1.2882715206723849E-3</c:v>
                </c:pt>
                <c:pt idx="533">
                  <c:v>-1.2872186446217892E-3</c:v>
                </c:pt>
                <c:pt idx="534">
                  <c:v>-1.2861701913126603E-3</c:v>
                </c:pt>
                <c:pt idx="535">
                  <c:v>-1.2851261329359567E-3</c:v>
                </c:pt>
                <c:pt idx="536">
                  <c:v>-1.2840864419153095E-3</c:v>
                </c:pt>
                <c:pt idx="537">
                  <c:v>-1.2830510909045583E-3</c:v>
                </c:pt>
                <c:pt idx="538">
                  <c:v>-1.2820200527853842E-3</c:v>
                </c:pt>
                <c:pt idx="539">
                  <c:v>-1.2809933006649118E-3</c:v>
                </c:pt>
                <c:pt idx="540">
                  <c:v>-1.2799708078734011E-3</c:v>
                </c:pt>
                <c:pt idx="541">
                  <c:v>-1.2789525479619298E-3</c:v>
                </c:pt>
                <c:pt idx="542">
                  <c:v>-1.2779384947000927E-3</c:v>
                </c:pt>
                <c:pt idx="543">
                  <c:v>-1.2769286220737713E-3</c:v>
                </c:pt>
                <c:pt idx="544">
                  <c:v>-1.275922904282908E-3</c:v>
                </c:pt>
                <c:pt idx="545">
                  <c:v>-1.2749213157392937E-3</c:v>
                </c:pt>
                <c:pt idx="546">
                  <c:v>-1.2739238310644121E-3</c:v>
                </c:pt>
                <c:pt idx="547">
                  <c:v>-1.2729304250872942E-3</c:v>
                </c:pt>
                <c:pt idx="548">
                  <c:v>-1.271941072842394E-3</c:v>
                </c:pt>
                <c:pt idx="549">
                  <c:v>-1.2709557495675014E-3</c:v>
                </c:pt>
                <c:pt idx="550">
                  <c:v>-1.2699744307016877E-3</c:v>
                </c:pt>
                <c:pt idx="551">
                  <c:v>-1.2689970918832328E-3</c:v>
                </c:pt>
                <c:pt idx="552">
                  <c:v>-1.2680237089476461E-3</c:v>
                </c:pt>
                <c:pt idx="553">
                  <c:v>-1.2670542579256525E-3</c:v>
                </c:pt>
                <c:pt idx="554">
                  <c:v>-1.2660887150412277E-3</c:v>
                </c:pt>
                <c:pt idx="555">
                  <c:v>-1.265127056709671E-3</c:v>
                </c:pt>
                <c:pt idx="556">
                  <c:v>-1.2641692595356552E-3</c:v>
                </c:pt>
                <c:pt idx="557">
                  <c:v>-1.2632153003113548E-3</c:v>
                </c:pt>
                <c:pt idx="558">
                  <c:v>-1.2622651560145583E-3</c:v>
                </c:pt>
                <c:pt idx="559">
                  <c:v>-1.2613188038068353E-3</c:v>
                </c:pt>
                <c:pt idx="560">
                  <c:v>-1.2603762210316614E-3</c:v>
                </c:pt>
                <c:pt idx="561">
                  <c:v>-1.2594373852126721E-3</c:v>
                </c:pt>
                <c:pt idx="562">
                  <c:v>-1.2585022740518304E-3</c:v>
                </c:pt>
                <c:pt idx="563">
                  <c:v>-1.2575708654276746E-3</c:v>
                </c:pt>
                <c:pt idx="564">
                  <c:v>-1.2566431373935761E-3</c:v>
                </c:pt>
                <c:pt idx="565">
                  <c:v>-1.2557190681760147E-3</c:v>
                </c:pt>
                <c:pt idx="566">
                  <c:v>-1.2547986361728862E-3</c:v>
                </c:pt>
                <c:pt idx="567">
                  <c:v>-1.2538818199517902E-3</c:v>
                </c:pt>
                <c:pt idx="568">
                  <c:v>-1.2529685982483807E-3</c:v>
                </c:pt>
                <c:pt idx="569">
                  <c:v>-1.2520589499647513E-3</c:v>
                </c:pt>
                <c:pt idx="570">
                  <c:v>-1.2511528541677658E-3</c:v>
                </c:pt>
                <c:pt idx="571">
                  <c:v>-1.2502502900874773E-3</c:v>
                </c:pt>
                <c:pt idx="572">
                  <c:v>-1.2493512371155324E-3</c:v>
                </c:pt>
                <c:pt idx="573">
                  <c:v>-1.2484556748036046E-3</c:v>
                </c:pt>
                <c:pt idx="574">
                  <c:v>-1.2475635828618477E-3</c:v>
                </c:pt>
                <c:pt idx="575">
                  <c:v>-1.2466749411573538E-3</c:v>
                </c:pt>
                <c:pt idx="576">
                  <c:v>-1.2457897297126644E-3</c:v>
                </c:pt>
                <c:pt idx="577">
                  <c:v>-1.2449079287042346E-3</c:v>
                </c:pt>
                <c:pt idx="578">
                  <c:v>-1.2440295184609836E-3</c:v>
                </c:pt>
                <c:pt idx="579">
                  <c:v>-1.2431544794628167E-3</c:v>
                </c:pt>
                <c:pt idx="580">
                  <c:v>-1.2422827923391775E-3</c:v>
                </c:pt>
                <c:pt idx="581">
                  <c:v>-1.2414144378676464E-3</c:v>
                </c:pt>
                <c:pt idx="582">
                  <c:v>-1.2405493969724947E-3</c:v>
                </c:pt>
                <c:pt idx="583">
                  <c:v>-1.2396876507232905E-3</c:v>
                </c:pt>
                <c:pt idx="584">
                  <c:v>-1.2388291803335449E-3</c:v>
                </c:pt>
                <c:pt idx="585">
                  <c:v>-1.2379739671592995E-3</c:v>
                </c:pt>
                <c:pt idx="586">
                  <c:v>-1.2371219926978548E-3</c:v>
                </c:pt>
                <c:pt idx="587">
                  <c:v>-1.2362732385863349E-3</c:v>
                </c:pt>
                <c:pt idx="588">
                  <c:v>-1.2354276866004591E-3</c:v>
                </c:pt>
                <c:pt idx="589">
                  <c:v>-1.2345853186531682E-3</c:v>
                </c:pt>
                <c:pt idx="590">
                  <c:v>-1.2337461167933885E-3</c:v>
                </c:pt>
                <c:pt idx="591">
                  <c:v>-1.2329100632047258E-3</c:v>
                </c:pt>
                <c:pt idx="592">
                  <c:v>-1.2320771402042083E-3</c:v>
                </c:pt>
                <c:pt idx="593">
                  <c:v>-1.2312473302410491E-3</c:v>
                </c:pt>
                <c:pt idx="594">
                  <c:v>-1.2304206158954053E-3</c:v>
                </c:pt>
                <c:pt idx="595">
                  <c:v>-1.2295969798771633E-3</c:v>
                </c:pt>
                <c:pt idx="596">
                  <c:v>-1.2287764050247301E-3</c:v>
                </c:pt>
                <c:pt idx="597">
                  <c:v>-1.227958874303846E-3</c:v>
                </c:pt>
                <c:pt idx="598">
                  <c:v>-1.2271443708064011E-3</c:v>
                </c:pt>
                <c:pt idx="599">
                  <c:v>-1.2263328777492705E-3</c:v>
                </c:pt>
                <c:pt idx="600">
                  <c:v>-1.2255243784731636E-3</c:v>
                </c:pt>
                <c:pt idx="601">
                  <c:v>-1.2247188564414959E-3</c:v>
                </c:pt>
                <c:pt idx="602">
                  <c:v>-1.2239162952392222E-3</c:v>
                </c:pt>
                <c:pt idx="603">
                  <c:v>-1.2231166785717752E-3</c:v>
                </c:pt>
                <c:pt idx="604">
                  <c:v>-1.222319990263919E-3</c:v>
                </c:pt>
                <c:pt idx="605">
                  <c:v>-1.2215262142586732E-3</c:v>
                </c:pt>
                <c:pt idx="606">
                  <c:v>-1.2207353346162519E-3</c:v>
                </c:pt>
                <c:pt idx="607">
                  <c:v>-1.2199473355129684E-3</c:v>
                </c:pt>
                <c:pt idx="608">
                  <c:v>-1.2191622012401998E-3</c:v>
                </c:pt>
                <c:pt idx="609">
                  <c:v>-1.2183799162033253E-3</c:v>
                </c:pt>
                <c:pt idx="610">
                  <c:v>-1.2176004649207225E-3</c:v>
                </c:pt>
                <c:pt idx="611">
                  <c:v>-1.2168238320226963E-3</c:v>
                </c:pt>
                <c:pt idx="612">
                  <c:v>-1.2160500022505344E-3</c:v>
                </c:pt>
                <c:pt idx="613">
                  <c:v>-1.2152789604554617E-3</c:v>
                </c:pt>
                <c:pt idx="614">
                  <c:v>-1.2145106915976503E-3</c:v>
                </c:pt>
                <c:pt idx="615">
                  <c:v>-1.2137451807452682E-3</c:v>
                </c:pt>
                <c:pt idx="616">
                  <c:v>-1.2129824130734999E-3</c:v>
                </c:pt>
                <c:pt idx="617">
                  <c:v>-1.2122223738635809E-3</c:v>
                </c:pt>
                <c:pt idx="618">
                  <c:v>-1.211465048501868E-3</c:v>
                </c:pt>
                <c:pt idx="619">
                  <c:v>-1.2107104224788857E-3</c:v>
                </c:pt>
                <c:pt idx="620">
                  <c:v>-1.2099584813884041E-3</c:v>
                </c:pt>
                <c:pt idx="621">
                  <c:v>-1.2092092109265303E-3</c:v>
                </c:pt>
                <c:pt idx="622">
                  <c:v>-1.2084625968907939E-3</c:v>
                </c:pt>
                <c:pt idx="623">
                  <c:v>-1.2077186251792601E-3</c:v>
                </c:pt>
                <c:pt idx="624">
                  <c:v>-1.2069772817896176E-3</c:v>
                </c:pt>
                <c:pt idx="625">
                  <c:v>-1.2062385528183353E-3</c:v>
                </c:pt>
                <c:pt idx="626">
                  <c:v>-1.2055024244597454E-3</c:v>
                </c:pt>
                <c:pt idx="627">
                  <c:v>-1.2047688830052374E-3</c:v>
                </c:pt>
                <c:pt idx="628">
                  <c:v>-1.2040379148423811E-3</c:v>
                </c:pt>
                <c:pt idx="629">
                  <c:v>-1.2033095064540721E-3</c:v>
                </c:pt>
                <c:pt idx="630">
                  <c:v>-1.2025836444177153E-3</c:v>
                </c:pt>
                <c:pt idx="631">
                  <c:v>-1.2018603154044009E-3</c:v>
                </c:pt>
                <c:pt idx="632">
                  <c:v>-1.2011395061780749E-3</c:v>
                </c:pt>
                <c:pt idx="633">
                  <c:v>-1.2004212035947562E-3</c:v>
                </c:pt>
                <c:pt idx="634">
                  <c:v>-1.1997053946017091E-3</c:v>
                </c:pt>
                <c:pt idx="635">
                  <c:v>-1.1989920662366686E-3</c:v>
                </c:pt>
                <c:pt idx="636">
                  <c:v>-1.1982812056270705E-3</c:v>
                </c:pt>
                <c:pt idx="637">
                  <c:v>-1.1975727999892286E-3</c:v>
                </c:pt>
                <c:pt idx="638">
                  <c:v>-1.196866836627633E-3</c:v>
                </c:pt>
                <c:pt idx="639">
                  <c:v>-1.1961633029341548E-3</c:v>
                </c:pt>
                <c:pt idx="640">
                  <c:v>-1.1954621863872899E-3</c:v>
                </c:pt>
                <c:pt idx="641">
                  <c:v>-1.1947634745514261E-3</c:v>
                </c:pt>
                <c:pt idx="642">
                  <c:v>-1.1940671550761373E-3</c:v>
                </c:pt>
                <c:pt idx="643">
                  <c:v>-1.1933732156953997E-3</c:v>
                </c:pt>
                <c:pt idx="644">
                  <c:v>-1.1926816442268896E-3</c:v>
                </c:pt>
                <c:pt idx="645">
                  <c:v>-1.1919924285713156E-3</c:v>
                </c:pt>
                <c:pt idx="646">
                  <c:v>-1.1913055567116556E-3</c:v>
                </c:pt>
                <c:pt idx="647">
                  <c:v>-1.190621016712491E-3</c:v>
                </c:pt>
                <c:pt idx="648">
                  <c:v>-1.1899387967192862E-3</c:v>
                </c:pt>
                <c:pt idx="649">
                  <c:v>-1.1892588849577465E-3</c:v>
                </c:pt>
                <c:pt idx="650">
                  <c:v>-1.1885812697331071E-3</c:v>
                </c:pt>
                <c:pt idx="651">
                  <c:v>-1.1879059394294589E-3</c:v>
                </c:pt>
                <c:pt idx="652">
                  <c:v>-1.1872328825091301E-3</c:v>
                </c:pt>
                <c:pt idx="653">
                  <c:v>-1.1865620875119672E-3</c:v>
                </c:pt>
                <c:pt idx="654">
                  <c:v>-1.1858935430547413E-3</c:v>
                </c:pt>
                <c:pt idx="655">
                  <c:v>-1.1852272378304455E-3</c:v>
                </c:pt>
                <c:pt idx="656">
                  <c:v>-1.1845631606077207E-3</c:v>
                </c:pt>
                <c:pt idx="657">
                  <c:v>-1.1839013002301769E-3</c:v>
                </c:pt>
                <c:pt idx="658">
                  <c:v>-1.183241645615797E-3</c:v>
                </c:pt>
                <c:pt idx="659">
                  <c:v>-1.182584185756291E-3</c:v>
                </c:pt>
                <c:pt idx="660">
                  <c:v>-1.1819289097165155E-3</c:v>
                </c:pt>
                <c:pt idx="661">
                  <c:v>-1.1812758066338327E-3</c:v>
                </c:pt>
                <c:pt idx="662">
                  <c:v>-1.1806248657175468E-3</c:v>
                </c:pt>
                <c:pt idx="663">
                  <c:v>-1.1799760762482782E-3</c:v>
                </c:pt>
                <c:pt idx="664">
                  <c:v>-1.1793294275773958E-3</c:v>
                </c:pt>
                <c:pt idx="665">
                  <c:v>-1.1786849091264275E-3</c:v>
                </c:pt>
                <c:pt idx="666">
                  <c:v>-1.1780425103864818E-3</c:v>
                </c:pt>
                <c:pt idx="667">
                  <c:v>-1.1774022209176691E-3</c:v>
                </c:pt>
                <c:pt idx="668">
                  <c:v>-1.1767640303485521E-3</c:v>
                </c:pt>
                <c:pt idx="669">
                  <c:v>-1.1761279283755927E-3</c:v>
                </c:pt>
                <c:pt idx="670">
                  <c:v>-1.1754939047625389E-3</c:v>
                </c:pt>
                <c:pt idx="671">
                  <c:v>-1.1748619493399759E-3</c:v>
                </c:pt>
                <c:pt idx="672">
                  <c:v>-1.1742320520046884E-3</c:v>
                </c:pt>
                <c:pt idx="673">
                  <c:v>-1.1736042027191702E-3</c:v>
                </c:pt>
                <c:pt idx="674">
                  <c:v>-1.1729783915110877E-3</c:v>
                </c:pt>
                <c:pt idx="675">
                  <c:v>-1.1723546084727429E-3</c:v>
                </c:pt>
                <c:pt idx="676">
                  <c:v>-1.171732843760546E-3</c:v>
                </c:pt>
                <c:pt idx="677">
                  <c:v>-1.1711130875945016E-3</c:v>
                </c:pt>
                <c:pt idx="678">
                  <c:v>-1.1704953302577165E-3</c:v>
                </c:pt>
                <c:pt idx="679">
                  <c:v>-1.1698795620958564E-3</c:v>
                </c:pt>
                <c:pt idx="680">
                  <c:v>-1.1692657735166727E-3</c:v>
                </c:pt>
                <c:pt idx="681">
                  <c:v>-1.1686539549894933E-3</c:v>
                </c:pt>
                <c:pt idx="682">
                  <c:v>-1.1680440970447147E-3</c:v>
                </c:pt>
                <c:pt idx="683">
                  <c:v>-1.1674361902733377E-3</c:v>
                </c:pt>
                <c:pt idx="684">
                  <c:v>-1.1668302253264688E-3</c:v>
                </c:pt>
                <c:pt idx="685">
                  <c:v>-1.1662261929148512E-3</c:v>
                </c:pt>
                <c:pt idx="686">
                  <c:v>-1.1656240838083839E-3</c:v>
                </c:pt>
                <c:pt idx="687">
                  <c:v>-1.1650238888356466E-3</c:v>
                </c:pt>
                <c:pt idx="688">
                  <c:v>-1.1644255988834356E-3</c:v>
                </c:pt>
                <c:pt idx="689">
                  <c:v>-1.1638292048963153E-3</c:v>
                </c:pt>
                <c:pt idx="690">
                  <c:v>-1.1632346978761412E-3</c:v>
                </c:pt>
                <c:pt idx="691">
                  <c:v>-1.1626420688816376E-3</c:v>
                </c:pt>
                <c:pt idx="692">
                  <c:v>-1.1620513090279145E-3</c:v>
                </c:pt>
                <c:pt idx="693">
                  <c:v>-1.1614624094860339E-3</c:v>
                </c:pt>
                <c:pt idx="694">
                  <c:v>-1.1608753614826019E-3</c:v>
                </c:pt>
                <c:pt idx="695">
                  <c:v>-1.1602901562992706E-3</c:v>
                </c:pt>
                <c:pt idx="696">
                  <c:v>-1.1597067852723685E-3</c:v>
                </c:pt>
                <c:pt idx="697">
                  <c:v>-1.15912523979244E-3</c:v>
                </c:pt>
                <c:pt idx="698">
                  <c:v>-1.1585455113038224E-3</c:v>
                </c:pt>
                <c:pt idx="699">
                  <c:v>-1.157967591304243E-3</c:v>
                </c:pt>
                <c:pt idx="700">
                  <c:v>-1.1573914713443824E-3</c:v>
                </c:pt>
                <c:pt idx="701">
                  <c:v>-1.1568171430274762E-3</c:v>
                </c:pt>
                <c:pt idx="702">
                  <c:v>-1.1562445980089072E-3</c:v>
                </c:pt>
                <c:pt idx="703">
                  <c:v>-1.155673827995812E-3</c:v>
                </c:pt>
                <c:pt idx="704">
                  <c:v>-1.1551048247466261E-3</c:v>
                </c:pt>
                <c:pt idx="705">
                  <c:v>-1.1545375800707718E-3</c:v>
                </c:pt>
                <c:pt idx="706">
                  <c:v>-1.1539720858281984E-3</c:v>
                </c:pt>
                <c:pt idx="707">
                  <c:v>-1.1534083339290134E-3</c:v>
                </c:pt>
                <c:pt idx="708">
                  <c:v>-1.1528463163331154E-3</c:v>
                </c:pt>
                <c:pt idx="709">
                  <c:v>-1.1522860250497841E-3</c:v>
                </c:pt>
                <c:pt idx="710">
                  <c:v>-1.1517274521373176E-3</c:v>
                </c:pt>
                <c:pt idx="711">
                  <c:v>-1.1511705897026465E-3</c:v>
                </c:pt>
                <c:pt idx="712">
                  <c:v>-1.1506154299009729E-3</c:v>
                </c:pt>
                <c:pt idx="713">
                  <c:v>-1.1500619649353965E-3</c:v>
                </c:pt>
                <c:pt idx="714">
                  <c:v>-1.1495101870565496E-3</c:v>
                </c:pt>
                <c:pt idx="715">
                  <c:v>-1.1489600885622457E-3</c:v>
                </c:pt>
                <c:pt idx="716">
                  <c:v>-1.1484116617970787E-3</c:v>
                </c:pt>
                <c:pt idx="717">
                  <c:v>-1.1478648991521553E-3</c:v>
                </c:pt>
                <c:pt idx="718">
                  <c:v>-1.147319793064643E-3</c:v>
                </c:pt>
                <c:pt idx="719">
                  <c:v>-1.1467763360174846E-3</c:v>
                </c:pt>
                <c:pt idx="720">
                  <c:v>-1.1462345205390343E-3</c:v>
                </c:pt>
                <c:pt idx="721">
                  <c:v>-1.145694339202704E-3</c:v>
                </c:pt>
                <c:pt idx="722">
                  <c:v>-1.1451557846266704E-3</c:v>
                </c:pt>
                <c:pt idx="723">
                  <c:v>-1.1446188494734532E-3</c:v>
                </c:pt>
                <c:pt idx="724">
                  <c:v>-1.1440835264496729E-3</c:v>
                </c:pt>
                <c:pt idx="725">
                  <c:v>-1.143549808305672E-3</c:v>
                </c:pt>
                <c:pt idx="726">
                  <c:v>-1.143017687835191E-3</c:v>
                </c:pt>
                <c:pt idx="727">
                  <c:v>-1.1424871578750463E-3</c:v>
                </c:pt>
                <c:pt idx="728">
                  <c:v>-1.1419582113048117E-3</c:v>
                </c:pt>
                <c:pt idx="729">
                  <c:v>-1.1414308410465214E-3</c:v>
                </c:pt>
                <c:pt idx="730">
                  <c:v>-1.1409050400642993E-3</c:v>
                </c:pt>
                <c:pt idx="731">
                  <c:v>-1.1403808013640991E-3</c:v>
                </c:pt>
                <c:pt idx="732">
                  <c:v>-1.1398581179933819E-3</c:v>
                </c:pt>
                <c:pt idx="733">
                  <c:v>-1.1393369830407902E-3</c:v>
                </c:pt>
                <c:pt idx="734">
                  <c:v>-1.1388173896358527E-3</c:v>
                </c:pt>
                <c:pt idx="735">
                  <c:v>-1.138299330948695E-3</c:v>
                </c:pt>
                <c:pt idx="736">
                  <c:v>-1.1377828001897222E-3</c:v>
                </c:pt>
                <c:pt idx="737">
                  <c:v>-1.137267790609326E-3</c:v>
                </c:pt>
                <c:pt idx="738">
                  <c:v>-1.1367542954976034E-3</c:v>
                </c:pt>
                <c:pt idx="739">
                  <c:v>-1.1362423081840588E-3</c:v>
                </c:pt>
                <c:pt idx="740">
                  <c:v>-1.1357318220372988E-3</c:v>
                </c:pt>
                <c:pt idx="741">
                  <c:v>-1.1352228304647815E-3</c:v>
                </c:pt>
                <c:pt idx="742">
                  <c:v>-1.1347153269124837E-3</c:v>
                </c:pt>
                <c:pt idx="743">
                  <c:v>-1.1342093048646782E-3</c:v>
                </c:pt>
                <c:pt idx="744">
                  <c:v>-1.1337047578435938E-3</c:v>
                </c:pt>
                <c:pt idx="745">
                  <c:v>-1.1332016794091868E-3</c:v>
                </c:pt>
                <c:pt idx="746">
                  <c:v>-1.1327000631588583E-3</c:v>
                </c:pt>
                <c:pt idx="747">
                  <c:v>-1.1321999027271389E-3</c:v>
                </c:pt>
                <c:pt idx="748">
                  <c:v>-1.1317011917854939E-3</c:v>
                </c:pt>
                <c:pt idx="749">
                  <c:v>-1.1312039240419845E-3</c:v>
                </c:pt>
                <c:pt idx="750">
                  <c:v>-1.1307080932410596E-3</c:v>
                </c:pt>
                <c:pt idx="751">
                  <c:v>-1.1302136931632533E-3</c:v>
                </c:pt>
                <c:pt idx="752">
                  <c:v>-1.1297207176249411E-3</c:v>
                </c:pt>
                <c:pt idx="753">
                  <c:v>-1.1292291604780905E-3</c:v>
                </c:pt>
                <c:pt idx="754">
                  <c:v>-1.1287390156100004E-3</c:v>
                </c:pt>
                <c:pt idx="755">
                  <c:v>-1.1282502769430183E-3</c:v>
                </c:pt>
                <c:pt idx="756">
                  <c:v>-1.1277629384343405E-3</c:v>
                </c:pt>
                <c:pt idx="757">
                  <c:v>-1.127276994075729E-3</c:v>
                </c:pt>
                <c:pt idx="758">
                  <c:v>-1.1267924378932713E-3</c:v>
                </c:pt>
                <c:pt idx="759">
                  <c:v>-1.1263092639471378E-3</c:v>
                </c:pt>
                <c:pt idx="760">
                  <c:v>-1.1258274663313382E-3</c:v>
                </c:pt>
                <c:pt idx="761">
                  <c:v>-1.1253470391734807E-3</c:v>
                </c:pt>
                <c:pt idx="762">
                  <c:v>-1.124867976634539E-3</c:v>
                </c:pt>
                <c:pt idx="763">
                  <c:v>-1.1243902729085957E-3</c:v>
                </c:pt>
                <c:pt idx="764">
                  <c:v>-1.123913922222644E-3</c:v>
                </c:pt>
                <c:pt idx="765">
                  <c:v>-1.1234389188363124E-3</c:v>
                </c:pt>
                <c:pt idx="766">
                  <c:v>-1.1229652570416667E-3</c:v>
                </c:pt>
                <c:pt idx="767">
                  <c:v>-1.1224929311629741E-3</c:v>
                </c:pt>
                <c:pt idx="768">
                  <c:v>-1.1220219355564589E-3</c:v>
                </c:pt>
                <c:pt idx="769">
                  <c:v>-1.1215522646101028E-3</c:v>
                </c:pt>
                <c:pt idx="770">
                  <c:v>-1.1210839127434127E-3</c:v>
                </c:pt>
                <c:pt idx="771">
                  <c:v>-1.1206168744071828E-3</c:v>
                </c:pt>
                <c:pt idx="772">
                  <c:v>-1.1201511440833028E-3</c:v>
                </c:pt>
                <c:pt idx="773">
                  <c:v>-1.119686716284518E-3</c:v>
                </c:pt>
                <c:pt idx="774">
                  <c:v>-1.1192235855542333E-3</c:v>
                </c:pt>
                <c:pt idx="775">
                  <c:v>-1.1187617464662877E-3</c:v>
                </c:pt>
                <c:pt idx="776">
                  <c:v>-1.1183011936247479E-3</c:v>
                </c:pt>
                <c:pt idx="777">
                  <c:v>-1.1178419216636743E-3</c:v>
                </c:pt>
                <c:pt idx="778">
                  <c:v>-1.1173839252469604E-3</c:v>
                </c:pt>
                <c:pt idx="779">
                  <c:v>-1.116927199068081E-3</c:v>
                </c:pt>
                <c:pt idx="780">
                  <c:v>-1.1164717378499096E-3</c:v>
                </c:pt>
                <c:pt idx="781">
                  <c:v>-1.1160175363445182E-3</c:v>
                </c:pt>
                <c:pt idx="782">
                  <c:v>-1.1155645893329549E-3</c:v>
                </c:pt>
                <c:pt idx="783">
                  <c:v>-1.1151128916250682E-3</c:v>
                </c:pt>
                <c:pt idx="784">
                  <c:v>-1.1146624380592874E-3</c:v>
                </c:pt>
                <c:pt idx="785">
                  <c:v>-1.1142132235024572E-3</c:v>
                </c:pt>
                <c:pt idx="786">
                  <c:v>-1.1137652428495847E-3</c:v>
                </c:pt>
                <c:pt idx="787">
                  <c:v>-1.1133184910237261E-3</c:v>
                </c:pt>
                <c:pt idx="788">
                  <c:v>-1.1128729629757204E-3</c:v>
                </c:pt>
                <c:pt idx="789">
                  <c:v>-1.1124286536840521E-3</c:v>
                </c:pt>
                <c:pt idx="790">
                  <c:v>-1.1119855581546165E-3</c:v>
                </c:pt>
                <c:pt idx="791">
                  <c:v>-1.1115436714205864E-3</c:v>
                </c:pt>
                <c:pt idx="792">
                  <c:v>-1.1111029885421753E-3</c:v>
                </c:pt>
                <c:pt idx="793">
                  <c:v>-1.1106635046064814E-3</c:v>
                </c:pt>
                <c:pt idx="794">
                  <c:v>-1.1102252147273093E-3</c:v>
                </c:pt>
                <c:pt idx="795">
                  <c:v>-1.1097881140449703E-3</c:v>
                </c:pt>
                <c:pt idx="796">
                  <c:v>-1.1093521977260969E-3</c:v>
                </c:pt>
                <c:pt idx="797">
                  <c:v>-1.1089174609635163E-3</c:v>
                </c:pt>
                <c:pt idx="798">
                  <c:v>-1.10848389897599E-3</c:v>
                </c:pt>
                <c:pt idx="799">
                  <c:v>-1.1080515070081246E-3</c:v>
                </c:pt>
                <c:pt idx="800">
                  <c:v>-1.1076202803301386E-3</c:v>
                </c:pt>
                <c:pt idx="801">
                  <c:v>-1.1071902142377119E-3</c:v>
                </c:pt>
                <c:pt idx="802">
                  <c:v>-1.1067613040518106E-3</c:v>
                </c:pt>
                <c:pt idx="803">
                  <c:v>-1.1063335451185273E-3</c:v>
                </c:pt>
                <c:pt idx="804">
                  <c:v>-1.1059069328088972E-3</c:v>
                </c:pt>
                <c:pt idx="805">
                  <c:v>-1.1054814625187403E-3</c:v>
                </c:pt>
                <c:pt idx="806">
                  <c:v>-1.1050571296684953E-3</c:v>
                </c:pt>
                <c:pt idx="807">
                  <c:v>-1.1046339297030466E-3</c:v>
                </c:pt>
                <c:pt idx="808">
                  <c:v>-1.1042118580915881E-3</c:v>
                </c:pt>
                <c:pt idx="809">
                  <c:v>-1.1037909103274156E-3</c:v>
                </c:pt>
                <c:pt idx="810">
                  <c:v>-1.1033710819278088E-3</c:v>
                </c:pt>
                <c:pt idx="811">
                  <c:v>-1.1029523684338626E-3</c:v>
                </c:pt>
                <c:pt idx="812">
                  <c:v>-1.1025347654103042E-3</c:v>
                </c:pt>
                <c:pt idx="813">
                  <c:v>-1.1021182684453693E-3</c:v>
                </c:pt>
                <c:pt idx="814">
                  <c:v>-1.1017028731506269E-3</c:v>
                </c:pt>
                <c:pt idx="815">
                  <c:v>-1.1012885751608328E-3</c:v>
                </c:pt>
                <c:pt idx="816">
                  <c:v>-1.1008753701337733E-3</c:v>
                </c:pt>
                <c:pt idx="817">
                  <c:v>-1.100463253750115E-3</c:v>
                </c:pt>
                <c:pt idx="818">
                  <c:v>-1.1000522217132578E-3</c:v>
                </c:pt>
                <c:pt idx="819">
                  <c:v>-1.0996422697491775E-3</c:v>
                </c:pt>
                <c:pt idx="820">
                  <c:v>-1.0992333936062841E-3</c:v>
                </c:pt>
                <c:pt idx="821">
                  <c:v>-1.0988255890552704E-3</c:v>
                </c:pt>
                <c:pt idx="822">
                  <c:v>-1.0984188518889763E-3</c:v>
                </c:pt>
                <c:pt idx="823">
                  <c:v>-1.0980131779222239E-3</c:v>
                </c:pt>
                <c:pt idx="824">
                  <c:v>-1.097608562991712E-3</c:v>
                </c:pt>
                <c:pt idx="825">
                  <c:v>-1.0972050029558035E-3</c:v>
                </c:pt>
                <c:pt idx="826">
                  <c:v>-1.0968024936944762E-3</c:v>
                </c:pt>
                <c:pt idx="827">
                  <c:v>-1.0964010311091065E-3</c:v>
                </c:pt>
                <c:pt idx="828">
                  <c:v>-1.096000611122366E-3</c:v>
                </c:pt>
                <c:pt idx="829">
                  <c:v>-1.0956012296780783E-3</c:v>
                </c:pt>
                <c:pt idx="830">
                  <c:v>-1.0952028827410868E-3</c:v>
                </c:pt>
                <c:pt idx="831">
                  <c:v>-1.0948055662971035E-3</c:v>
                </c:pt>
                <c:pt idx="832">
                  <c:v>-1.0944092763525727E-3</c:v>
                </c:pt>
                <c:pt idx="833">
                  <c:v>-1.0940140089345653E-3</c:v>
                </c:pt>
                <c:pt idx="834">
                  <c:v>-1.093619760090626E-3</c:v>
                </c:pt>
                <c:pt idx="835">
                  <c:v>-1.0932265258886389E-3</c:v>
                </c:pt>
                <c:pt idx="836">
                  <c:v>-1.0928343024166989E-3</c:v>
                </c:pt>
                <c:pt idx="837">
                  <c:v>-1.0924430857829888E-3</c:v>
                </c:pt>
                <c:pt idx="838">
                  <c:v>-1.0920528721156458E-3</c:v>
                </c:pt>
                <c:pt idx="839">
                  <c:v>-1.0916636575626333E-3</c:v>
                </c:pt>
                <c:pt idx="840">
                  <c:v>-1.0912754382916142E-3</c:v>
                </c:pt>
                <c:pt idx="841">
                  <c:v>-1.0908882104898306E-3</c:v>
                </c:pt>
                <c:pt idx="842">
                  <c:v>-1.0905019703639728E-3</c:v>
                </c:pt>
                <c:pt idx="843">
                  <c:v>-1.0901167141400569E-3</c:v>
                </c:pt>
                <c:pt idx="844">
                  <c:v>-1.0897324380632972E-3</c:v>
                </c:pt>
                <c:pt idx="845">
                  <c:v>-1.0893491383979846E-3</c:v>
                </c:pt>
                <c:pt idx="846">
                  <c:v>-1.0889668114274012E-3</c:v>
                </c:pt>
                <c:pt idx="847">
                  <c:v>-1.0885854534536232E-3</c:v>
                </c:pt>
                <c:pt idx="848">
                  <c:v>-1.0882050607974969E-3</c:v>
                </c:pt>
                <c:pt idx="849">
                  <c:v>-1.0878256297984169E-3</c:v>
                </c:pt>
                <c:pt idx="850">
                  <c:v>-1.0874471568143127E-3</c:v>
                </c:pt>
                <c:pt idx="851">
                  <c:v>-1.0870696382214427E-3</c:v>
                </c:pt>
                <c:pt idx="852">
                  <c:v>-1.0866930704143505E-3</c:v>
                </c:pt>
                <c:pt idx="853">
                  <c:v>-1.0863174498056975E-3</c:v>
                </c:pt>
                <c:pt idx="854">
                  <c:v>-1.085942772826174E-3</c:v>
                </c:pt>
                <c:pt idx="855">
                  <c:v>-1.0855690359243787E-3</c:v>
                </c:pt>
                <c:pt idx="856">
                  <c:v>-1.0851962355667175E-3</c:v>
                </c:pt>
                <c:pt idx="857">
                  <c:v>-1.0848243682372832E-3</c:v>
                </c:pt>
                <c:pt idx="858">
                  <c:v>-1.0844534304377254E-3</c:v>
                </c:pt>
                <c:pt idx="859">
                  <c:v>-1.0840834186871915E-3</c:v>
                </c:pt>
                <c:pt idx="860">
                  <c:v>-1.0837143295221632E-3</c:v>
                </c:pt>
                <c:pt idx="861">
                  <c:v>-1.0833461594963914E-3</c:v>
                </c:pt>
                <c:pt idx="862">
                  <c:v>-1.0829789051807518E-3</c:v>
                </c:pt>
                <c:pt idx="863">
                  <c:v>-1.0826125631631719E-3</c:v>
                </c:pt>
                <c:pt idx="864">
                  <c:v>-1.0822471300484947E-3</c:v>
                </c:pt>
                <c:pt idx="865">
                  <c:v>-1.0818826024584023E-3</c:v>
                </c:pt>
                <c:pt idx="866">
                  <c:v>-1.0815189770313021E-3</c:v>
                </c:pt>
                <c:pt idx="867">
                  <c:v>-1.0811562504221949E-3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C5E-4627-9787-D97D824F5750}"/>
            </c:ext>
          </c:extLst>
        </c:ser>
        <c:ser>
          <c:idx val="6"/>
          <c:order val="4"/>
          <c:tx>
            <c:strRef>
              <c:f>'ArcTan y_z'!$I$1</c:f>
              <c:strCache>
                <c:ptCount val="1"/>
                <c:pt idx="0">
                  <c:v>-2.5 deg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781"/>
              <c:layout>
                <c:manualLayout>
                  <c:x val="-9.6618357487922787E-2"/>
                  <c:y val="-0.13133891230697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5E-4627-9787-D97D824F575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'ArcTan y_z'!$I$3:$I$870</c:f>
              <c:numCache>
                <c:formatCode>0.00E+00</c:formatCode>
                <c:ptCount val="868"/>
                <c:pt idx="0">
                  <c:v>8.6063948168147908E-6</c:v>
                </c:pt>
                <c:pt idx="1">
                  <c:v>1.65398183434191E-5</c:v>
                </c:pt>
                <c:pt idx="2">
                  <c:v>2.7040476210824099E-5</c:v>
                </c:pt>
                <c:pt idx="3">
                  <c:v>4.40842865922364E-5</c:v>
                </c:pt>
                <c:pt idx="4">
                  <c:v>7.1510255905540598E-5</c:v>
                </c:pt>
                <c:pt idx="5">
                  <c:v>1.0664410309777599E-4</c:v>
                </c:pt>
                <c:pt idx="6">
                  <c:v>1.49491037366208E-4</c:v>
                </c:pt>
                <c:pt idx="7">
                  <c:v>2.0005740164838901E-4</c:v>
                </c:pt>
                <c:pt idx="8">
                  <c:v>2.5835066769549798E-4</c:v>
                </c:pt>
                <c:pt idx="9">
                  <c:v>3.2437943022556E-4</c:v>
                </c:pt>
                <c:pt idx="10">
                  <c:v>3.9815338534775999E-4</c:v>
                </c:pt>
                <c:pt idx="11">
                  <c:v>4.7968321901944701E-4</c:v>
                </c:pt>
                <c:pt idx="12">
                  <c:v>5.68980517164025E-4</c:v>
                </c:pt>
                <c:pt idx="13">
                  <c:v>6.6605773683283602E-4</c:v>
                </c:pt>
                <c:pt idx="14">
                  <c:v>7.7092817837682496E-4</c:v>
                </c:pt>
                <c:pt idx="15">
                  <c:v>8.83605833966093E-4</c:v>
                </c:pt>
                <c:pt idx="16">
                  <c:v>1.0041049954346601E-3</c:v>
                </c:pt>
                <c:pt idx="17">
                  <c:v>1.13244010620606E-3</c:v>
                </c:pt>
                <c:pt idx="18">
                  <c:v>1.2686258049850699E-3</c:v>
                </c:pt>
                <c:pt idx="19">
                  <c:v>1.4126786019392401E-3</c:v>
                </c:pt>
                <c:pt idx="20">
                  <c:v>1.5646193726638899E-3</c:v>
                </c:pt>
                <c:pt idx="21">
                  <c:v>1.7244743510319599E-3</c:v>
                </c:pt>
                <c:pt idx="22">
                  <c:v>1.8922769234984999E-3</c:v>
                </c:pt>
                <c:pt idx="23">
                  <c:v>2.06806983403364E-3</c:v>
                </c:pt>
                <c:pt idx="24">
                  <c:v>2.2519040732862801E-3</c:v>
                </c:pt>
                <c:pt idx="25">
                  <c:v>2.4438368164797801E-3</c:v>
                </c:pt>
                <c:pt idx="26">
                  <c:v>2.6439311827563699E-3</c:v>
                </c:pt>
                <c:pt idx="27">
                  <c:v>2.8522550063264499E-3</c:v>
                </c:pt>
                <c:pt idx="28">
                  <c:v>3.0688790098782402E-3</c:v>
                </c:pt>
                <c:pt idx="29">
                  <c:v>3.2938768573120901E-3</c:v>
                </c:pt>
                <c:pt idx="30">
                  <c:v>3.52732601141171E-3</c:v>
                </c:pt>
                <c:pt idx="31">
                  <c:v>3.7693088899861098E-3</c:v>
                </c:pt>
                <c:pt idx="32">
                  <c:v>4.0199153462909297E-3</c:v>
                </c:pt>
                <c:pt idx="33">
                  <c:v>4.2792429167112797E-3</c:v>
                </c:pt>
                <c:pt idx="34">
                  <c:v>4.5473955796997102E-3</c:v>
                </c:pt>
                <c:pt idx="35">
                  <c:v>4.8244826219231898E-3</c:v>
                </c:pt>
                <c:pt idx="36">
                  <c:v>5.1106174149654201E-3</c:v>
                </c:pt>
                <c:pt idx="37">
                  <c:v>5.4059148165725704E-3</c:v>
                </c:pt>
                <c:pt idx="38">
                  <c:v>5.7104907338334501E-3</c:v>
                </c:pt>
                <c:pt idx="39">
                  <c:v>6.0244629715957201E-3</c:v>
                </c:pt>
                <c:pt idx="40">
                  <c:v>6.3479512885319901E-3</c:v>
                </c:pt>
                <c:pt idx="41">
                  <c:v>6.6810766150113502E-3</c:v>
                </c:pt>
                <c:pt idx="42">
                  <c:v>7.0239591622012001E-3</c:v>
                </c:pt>
                <c:pt idx="43">
                  <c:v>7.3767172975602001E-3</c:v>
                </c:pt>
                <c:pt idx="44">
                  <c:v>7.7394669901473603E-3</c:v>
                </c:pt>
                <c:pt idx="45">
                  <c:v>8.1123216829276593E-3</c:v>
                </c:pt>
                <c:pt idx="46">
                  <c:v>8.4953929064403699E-3</c:v>
                </c:pt>
                <c:pt idx="47">
                  <c:v>8.8887921019325297E-3</c:v>
                </c:pt>
                <c:pt idx="48">
                  <c:v>9.2926303263186107E-3</c:v>
                </c:pt>
                <c:pt idx="49">
                  <c:v>9.7070146042220994E-3</c:v>
                </c:pt>
                <c:pt idx="50">
                  <c:v>1.01320435961955E-2</c:v>
                </c:pt>
                <c:pt idx="51">
                  <c:v>1.05678067403603E-2</c:v>
                </c:pt>
                <c:pt idx="52">
                  <c:v>1.1014383914153001E-2</c:v>
                </c:pt>
                <c:pt idx="53">
                  <c:v>1.14718462078407E-2</c:v>
                </c:pt>
                <c:pt idx="54">
                  <c:v>1.1940259285706099E-2</c:v>
                </c:pt>
                <c:pt idx="55">
                  <c:v>1.2419687006891399E-2</c:v>
                </c:pt>
                <c:pt idx="56">
                  <c:v>1.29101914950762E-2</c:v>
                </c:pt>
                <c:pt idx="57">
                  <c:v>1.34118323212577E-2</c:v>
                </c:pt>
                <c:pt idx="58">
                  <c:v>1.3924663702363199E-2</c:v>
                </c:pt>
                <c:pt idx="59">
                  <c:v>1.4448728740933701E-2</c:v>
                </c:pt>
                <c:pt idx="60">
                  <c:v>1.49840564592155E-2</c:v>
                </c:pt>
                <c:pt idx="61">
                  <c:v>1.5530661662147499E-2</c:v>
                </c:pt>
                <c:pt idx="62">
                  <c:v>1.60885457250643E-2</c:v>
                </c:pt>
                <c:pt idx="63">
                  <c:v>1.6657699679569701E-2</c:v>
                </c:pt>
                <c:pt idx="64">
                  <c:v>1.7238109945324698E-2</c:v>
                </c:pt>
                <c:pt idx="65">
                  <c:v>1.7829759665568701E-2</c:v>
                </c:pt>
                <c:pt idx="66">
                  <c:v>1.84326254102627E-2</c:v>
                </c:pt>
                <c:pt idx="67">
                  <c:v>1.9046674613566201E-2</c:v>
                </c:pt>
                <c:pt idx="68">
                  <c:v>1.9671864373346799E-2</c:v>
                </c:pt>
                <c:pt idx="69">
                  <c:v>2.0308140784084001E-2</c:v>
                </c:pt>
                <c:pt idx="70">
                  <c:v>2.0955440624559101E-2</c:v>
                </c:pt>
                <c:pt idx="71">
                  <c:v>2.1613694850038799E-2</c:v>
                </c:pt>
                <c:pt idx="72">
                  <c:v>2.2282828960983901E-2</c:v>
                </c:pt>
                <c:pt idx="73">
                  <c:v>2.2962761736427199E-2</c:v>
                </c:pt>
                <c:pt idx="74">
                  <c:v>2.3653405855377199E-2</c:v>
                </c:pt>
                <c:pt idx="75">
                  <c:v>2.4354668852322601E-2</c:v>
                </c:pt>
                <c:pt idx="76">
                  <c:v>2.50664523525981E-2</c:v>
                </c:pt>
                <c:pt idx="77">
                  <c:v>2.5788651186159701E-2</c:v>
                </c:pt>
                <c:pt idx="78">
                  <c:v>2.6521154638741998E-2</c:v>
                </c:pt>
                <c:pt idx="79">
                  <c:v>2.7263846973470101E-2</c:v>
                </c:pt>
                <c:pt idx="80">
                  <c:v>2.80166068918908E-2</c:v>
                </c:pt>
                <c:pt idx="81">
                  <c:v>2.8779307868536601E-2</c:v>
                </c:pt>
                <c:pt idx="82">
                  <c:v>2.9551820475708802E-2</c:v>
                </c:pt>
                <c:pt idx="83">
                  <c:v>3.0334013937553399E-2</c:v>
                </c:pt>
                <c:pt idx="84">
                  <c:v>3.1125756733136101E-2</c:v>
                </c:pt>
                <c:pt idx="85">
                  <c:v>3.1926916406099203E-2</c:v>
                </c:pt>
                <c:pt idx="86">
                  <c:v>3.2737360491616199E-2</c:v>
                </c:pt>
                <c:pt idx="87">
                  <c:v>3.3556957715152401E-2</c:v>
                </c:pt>
                <c:pt idx="88">
                  <c:v>3.4385577642691401E-2</c:v>
                </c:pt>
                <c:pt idx="89">
                  <c:v>3.5223090235140801E-2</c:v>
                </c:pt>
                <c:pt idx="90">
                  <c:v>3.6069366435904901E-2</c:v>
                </c:pt>
                <c:pt idx="91">
                  <c:v>3.6924278519850598E-2</c:v>
                </c:pt>
                <c:pt idx="92">
                  <c:v>3.7787699963330298E-2</c:v>
                </c:pt>
                <c:pt idx="93">
                  <c:v>3.8659505390190897E-2</c:v>
                </c:pt>
                <c:pt idx="94">
                  <c:v>3.95395704030682E-2</c:v>
                </c:pt>
                <c:pt idx="95">
                  <c:v>4.0427771593339698E-2</c:v>
                </c:pt>
                <c:pt idx="96">
                  <c:v>4.1323986114172997E-2</c:v>
                </c:pt>
                <c:pt idx="97">
                  <c:v>4.2228090414442802E-2</c:v>
                </c:pt>
                <c:pt idx="98">
                  <c:v>4.3139959384237599E-2</c:v>
                </c:pt>
                <c:pt idx="99">
                  <c:v>4.4059466137726398E-2</c:v>
                </c:pt>
                <c:pt idx="100">
                  <c:v>4.4986481579482103E-2</c:v>
                </c:pt>
                <c:pt idx="101">
                  <c:v>4.5920873394845498E-2</c:v>
                </c:pt>
                <c:pt idx="102">
                  <c:v>4.68625053906278E-2</c:v>
                </c:pt>
                <c:pt idx="103">
                  <c:v>4.78112374608567E-2</c:v>
                </c:pt>
                <c:pt idx="104">
                  <c:v>4.8766922343671699E-2</c:v>
                </c:pt>
                <c:pt idx="105">
                  <c:v>4.9729401888022398E-2</c:v>
                </c:pt>
                <c:pt idx="106">
                  <c:v>5.0698507594092002E-2</c:v>
                </c:pt>
                <c:pt idx="107">
                  <c:v>5.1674062486369098E-2</c:v>
                </c:pt>
                <c:pt idx="108">
                  <c:v>5.26558740399184E-2</c:v>
                </c:pt>
                <c:pt idx="109">
                  <c:v>5.36437227843777E-2</c:v>
                </c:pt>
                <c:pt idx="110">
                  <c:v>5.4637363190426801E-2</c:v>
                </c:pt>
                <c:pt idx="111">
                  <c:v>5.56365259614972E-2</c:v>
                </c:pt>
                <c:pt idx="112">
                  <c:v>5.6640916018927401E-2</c:v>
                </c:pt>
                <c:pt idx="113">
                  <c:v>5.7650203902457099E-2</c:v>
                </c:pt>
                <c:pt idx="114">
                  <c:v>5.8664030938366203E-2</c:v>
                </c:pt>
                <c:pt idx="115">
                  <c:v>5.9682011932808997E-2</c:v>
                </c:pt>
                <c:pt idx="116">
                  <c:v>6.0703735901519999E-2</c:v>
                </c:pt>
                <c:pt idx="117">
                  <c:v>6.1728773996082599E-2</c:v>
                </c:pt>
                <c:pt idx="118">
                  <c:v>6.2756696861480998E-2</c:v>
                </c:pt>
                <c:pt idx="119">
                  <c:v>6.3787088314172097E-2</c:v>
                </c:pt>
                <c:pt idx="120">
                  <c:v>6.4819563597656796E-2</c:v>
                </c:pt>
                <c:pt idx="121">
                  <c:v>6.5853771402843597E-2</c:v>
                </c:pt>
                <c:pt idx="122">
                  <c:v>6.6889394811511599E-2</c:v>
                </c:pt>
                <c:pt idx="123">
                  <c:v>6.7926169096510697E-2</c:v>
                </c:pt>
                <c:pt idx="124">
                  <c:v>6.8963882649074701E-2</c:v>
                </c:pt>
                <c:pt idx="125">
                  <c:v>7.00023587061194E-2</c:v>
                </c:pt>
                <c:pt idx="126">
                  <c:v>7.1041451223855204E-2</c:v>
                </c:pt>
                <c:pt idx="127">
                  <c:v>7.2081042343901003E-2</c:v>
                </c:pt>
                <c:pt idx="128">
                  <c:v>7.3121032955291904E-2</c:v>
                </c:pt>
                <c:pt idx="129">
                  <c:v>7.4161341021521304E-2</c:v>
                </c:pt>
                <c:pt idx="130">
                  <c:v>7.5201901729661E-2</c:v>
                </c:pt>
                <c:pt idx="131">
                  <c:v>7.6242667131480701E-2</c:v>
                </c:pt>
                <c:pt idx="132">
                  <c:v>7.7283603438880605E-2</c:v>
                </c:pt>
                <c:pt idx="133">
                  <c:v>7.8324682878828794E-2</c:v>
                </c:pt>
                <c:pt idx="134">
                  <c:v>7.9365880490404994E-2</c:v>
                </c:pt>
                <c:pt idx="135">
                  <c:v>8.0407174535033293E-2</c:v>
                </c:pt>
                <c:pt idx="136">
                  <c:v>8.1448547859319098E-2</c:v>
                </c:pt>
                <c:pt idx="137">
                  <c:v>8.24899868969763E-2</c:v>
                </c:pt>
                <c:pt idx="138">
                  <c:v>8.3531480698528796E-2</c:v>
                </c:pt>
                <c:pt idx="139">
                  <c:v>8.4573020874007199E-2</c:v>
                </c:pt>
                <c:pt idx="140">
                  <c:v>8.5614601338794394E-2</c:v>
                </c:pt>
                <c:pt idx="141">
                  <c:v>8.6656216941878597E-2</c:v>
                </c:pt>
                <c:pt idx="142">
                  <c:v>8.76978625931326E-2</c:v>
                </c:pt>
                <c:pt idx="143">
                  <c:v>8.8739533272474205E-2</c:v>
                </c:pt>
                <c:pt idx="144">
                  <c:v>8.97812243577404E-2</c:v>
                </c:pt>
                <c:pt idx="145">
                  <c:v>9.0822931948576296E-2</c:v>
                </c:pt>
                <c:pt idx="146">
                  <c:v>9.1864652912014802E-2</c:v>
                </c:pt>
                <c:pt idx="147">
                  <c:v>9.2906384874994793E-2</c:v>
                </c:pt>
                <c:pt idx="148">
                  <c:v>9.3948126202351198E-2</c:v>
                </c:pt>
                <c:pt idx="149">
                  <c:v>9.4989875788891204E-2</c:v>
                </c:pt>
                <c:pt idx="150">
                  <c:v>9.6031632787205098E-2</c:v>
                </c:pt>
                <c:pt idx="151">
                  <c:v>9.7073396549650498E-2</c:v>
                </c:pt>
                <c:pt idx="152">
                  <c:v>9.8115166624014802E-2</c:v>
                </c:pt>
                <c:pt idx="153">
                  <c:v>9.9156942721906005E-2</c:v>
                </c:pt>
                <c:pt idx="154">
                  <c:v>0.100198724638407</c:v>
                </c:pt>
                <c:pt idx="155">
                  <c:v>0.10124051224431201</c:v>
                </c:pt>
                <c:pt idx="156">
                  <c:v>0.10228230549617599</c:v>
                </c:pt>
                <c:pt idx="157">
                  <c:v>0.10332410444376899</c:v>
                </c:pt>
                <c:pt idx="158">
                  <c:v>0.10436590923076899</c:v>
                </c:pt>
                <c:pt idx="159">
                  <c:v>0.105407720053873</c:v>
                </c:pt>
                <c:pt idx="160">
                  <c:v>0.106449537115089</c:v>
                </c:pt>
                <c:pt idx="161">
                  <c:v>0.10749136061496101</c:v>
                </c:pt>
                <c:pt idx="162">
                  <c:v>0.108533190748449</c:v>
                </c:pt>
                <c:pt idx="163">
                  <c:v>0.109575027701456</c:v>
                </c:pt>
                <c:pt idx="164">
                  <c:v>0.11061687165192501</c:v>
                </c:pt>
                <c:pt idx="165">
                  <c:v>0.111658722771438</c:v>
                </c:pt>
                <c:pt idx="166">
                  <c:v>0.112700581225664</c:v>
                </c:pt>
                <c:pt idx="167">
                  <c:v>0.11374244716648201</c:v>
                </c:pt>
                <c:pt idx="168">
                  <c:v>0.11478432071264399</c:v>
                </c:pt>
                <c:pt idx="169">
                  <c:v>0.115826201949754</c:v>
                </c:pt>
                <c:pt idx="170">
                  <c:v>0.116868090932002</c:v>
                </c:pt>
                <c:pt idx="171">
                  <c:v>0.11790998768348999</c:v>
                </c:pt>
                <c:pt idx="172">
                  <c:v>0.11895189220920301</c:v>
                </c:pt>
                <c:pt idx="173">
                  <c:v>0.119993804497985</c:v>
                </c:pt>
                <c:pt idx="174">
                  <c:v>0.12103572449753799</c:v>
                </c:pt>
                <c:pt idx="175">
                  <c:v>0.122077652107094</c:v>
                </c:pt>
                <c:pt idx="176">
                  <c:v>0.123119587176336</c:v>
                </c:pt>
                <c:pt idx="177">
                  <c:v>0.124161529506903</c:v>
                </c:pt>
                <c:pt idx="178">
                  <c:v>0.12520347887264199</c:v>
                </c:pt>
                <c:pt idx="179">
                  <c:v>0.126245435042981</c:v>
                </c:pt>
                <c:pt idx="180">
                  <c:v>0.12728739777967199</c:v>
                </c:pt>
                <c:pt idx="181">
                  <c:v>0.12832936683507101</c:v>
                </c:pt>
                <c:pt idx="182">
                  <c:v>0.12937134195289801</c:v>
                </c:pt>
                <c:pt idx="183">
                  <c:v>0.13041332286787399</c:v>
                </c:pt>
                <c:pt idx="184">
                  <c:v>0.13145530930642399</c:v>
                </c:pt>
                <c:pt idx="185">
                  <c:v>0.13249730099392901</c:v>
                </c:pt>
                <c:pt idx="186">
                  <c:v>0.133539297626387</c:v>
                </c:pt>
                <c:pt idx="187">
                  <c:v>0.13458129844862199</c:v>
                </c:pt>
                <c:pt idx="188">
                  <c:v>0.135623302418726</c:v>
                </c:pt>
                <c:pt idx="189">
                  <c:v>0.136665308542676</c:v>
                </c:pt>
                <c:pt idx="190">
                  <c:v>0.137707315880988</c:v>
                </c:pt>
                <c:pt idx="191">
                  <c:v>0.138749323577887</c:v>
                </c:pt>
                <c:pt idx="192">
                  <c:v>0.139791331283001</c:v>
                </c:pt>
                <c:pt idx="193">
                  <c:v>0.14083333898811501</c:v>
                </c:pt>
                <c:pt idx="194">
                  <c:v>0.14187534669322899</c:v>
                </c:pt>
                <c:pt idx="195">
                  <c:v>0.14291735439834299</c:v>
                </c:pt>
                <c:pt idx="196">
                  <c:v>0.143959362103457</c:v>
                </c:pt>
                <c:pt idx="197">
                  <c:v>0.14500136980857101</c:v>
                </c:pt>
                <c:pt idx="198">
                  <c:v>0.14604337751368501</c:v>
                </c:pt>
                <c:pt idx="199">
                  <c:v>0.14708538521879899</c:v>
                </c:pt>
                <c:pt idx="200">
                  <c:v>0.148127392923913</c:v>
                </c:pt>
                <c:pt idx="201">
                  <c:v>0.149169400629027</c:v>
                </c:pt>
                <c:pt idx="202">
                  <c:v>0.15021140833414101</c:v>
                </c:pt>
                <c:pt idx="203">
                  <c:v>0.15125341603925499</c:v>
                </c:pt>
                <c:pt idx="204">
                  <c:v>0.152295423744369</c:v>
                </c:pt>
                <c:pt idx="205">
                  <c:v>0.153337431449483</c:v>
                </c:pt>
                <c:pt idx="206">
                  <c:v>0.15437943915459701</c:v>
                </c:pt>
                <c:pt idx="207">
                  <c:v>0.15542144685971099</c:v>
                </c:pt>
                <c:pt idx="208">
                  <c:v>0.15646345456482399</c:v>
                </c:pt>
                <c:pt idx="209">
                  <c:v>0.157505462269939</c:v>
                </c:pt>
                <c:pt idx="210">
                  <c:v>0.15854746997505301</c:v>
                </c:pt>
                <c:pt idx="211">
                  <c:v>0.15958947768016701</c:v>
                </c:pt>
                <c:pt idx="212">
                  <c:v>0.16063148538528099</c:v>
                </c:pt>
                <c:pt idx="213">
                  <c:v>0.161673493090394</c:v>
                </c:pt>
                <c:pt idx="214">
                  <c:v>0.162715500795509</c:v>
                </c:pt>
                <c:pt idx="215">
                  <c:v>0.16375750850062301</c:v>
                </c:pt>
                <c:pt idx="216">
                  <c:v>0.16479951620573599</c:v>
                </c:pt>
                <c:pt idx="217">
                  <c:v>0.16584152391085</c:v>
                </c:pt>
                <c:pt idx="218">
                  <c:v>0.166883531615964</c:v>
                </c:pt>
                <c:pt idx="219">
                  <c:v>0.16792553932107901</c:v>
                </c:pt>
                <c:pt idx="220">
                  <c:v>0.16896754702619199</c:v>
                </c:pt>
                <c:pt idx="221">
                  <c:v>0.170009554731306</c:v>
                </c:pt>
                <c:pt idx="222">
                  <c:v>0.17105156243642</c:v>
                </c:pt>
                <c:pt idx="223">
                  <c:v>0.17209357014153401</c:v>
                </c:pt>
                <c:pt idx="224">
                  <c:v>0.17313557784664799</c:v>
                </c:pt>
                <c:pt idx="225">
                  <c:v>0.17417758555176199</c:v>
                </c:pt>
                <c:pt idx="226">
                  <c:v>0.175219593256876</c:v>
                </c:pt>
                <c:pt idx="227">
                  <c:v>0.17626160096199001</c:v>
                </c:pt>
                <c:pt idx="228">
                  <c:v>0.17730360866710401</c:v>
                </c:pt>
                <c:pt idx="229">
                  <c:v>0.17834561637221799</c:v>
                </c:pt>
                <c:pt idx="230">
                  <c:v>0.179387624077332</c:v>
                </c:pt>
                <c:pt idx="231">
                  <c:v>0.180429631782446</c:v>
                </c:pt>
                <c:pt idx="232">
                  <c:v>0.18147163948756001</c:v>
                </c:pt>
                <c:pt idx="233">
                  <c:v>0.18251364719267299</c:v>
                </c:pt>
                <c:pt idx="234">
                  <c:v>0.183555654897788</c:v>
                </c:pt>
                <c:pt idx="235">
                  <c:v>0.184597662602902</c:v>
                </c:pt>
                <c:pt idx="236">
                  <c:v>0.18563967030801601</c:v>
                </c:pt>
                <c:pt idx="237">
                  <c:v>0.18668167801312999</c:v>
                </c:pt>
                <c:pt idx="238">
                  <c:v>0.18772368571824399</c:v>
                </c:pt>
                <c:pt idx="239">
                  <c:v>0.188765693423357</c:v>
                </c:pt>
                <c:pt idx="240">
                  <c:v>0.18980770112847101</c:v>
                </c:pt>
                <c:pt idx="241">
                  <c:v>0.19084970883358601</c:v>
                </c:pt>
                <c:pt idx="242">
                  <c:v>0.19189171653869899</c:v>
                </c:pt>
                <c:pt idx="243">
                  <c:v>0.192933724243813</c:v>
                </c:pt>
                <c:pt idx="244">
                  <c:v>0.193975731948927</c:v>
                </c:pt>
                <c:pt idx="245">
                  <c:v>0.19501773965404201</c:v>
                </c:pt>
                <c:pt idx="246">
                  <c:v>0.19605974735915499</c:v>
                </c:pt>
                <c:pt idx="247">
                  <c:v>0.197101755064269</c:v>
                </c:pt>
                <c:pt idx="248">
                  <c:v>0.198143762769383</c:v>
                </c:pt>
                <c:pt idx="249">
                  <c:v>0.19918577047449801</c:v>
                </c:pt>
                <c:pt idx="250">
                  <c:v>0.20022777817961099</c:v>
                </c:pt>
                <c:pt idx="251">
                  <c:v>0.20126978588472499</c:v>
                </c:pt>
                <c:pt idx="252">
                  <c:v>0.202311793589839</c:v>
                </c:pt>
                <c:pt idx="253">
                  <c:v>0.20335380129495301</c:v>
                </c:pt>
                <c:pt idx="254">
                  <c:v>0.20439580900006701</c:v>
                </c:pt>
                <c:pt idx="255">
                  <c:v>0.20543781670518099</c:v>
                </c:pt>
                <c:pt idx="256">
                  <c:v>0.206479824410295</c:v>
                </c:pt>
                <c:pt idx="257">
                  <c:v>0.20752183211540901</c:v>
                </c:pt>
                <c:pt idx="258">
                  <c:v>0.20856383982052301</c:v>
                </c:pt>
                <c:pt idx="259">
                  <c:v>0.20960584752563699</c:v>
                </c:pt>
                <c:pt idx="260">
                  <c:v>0.210647855230751</c:v>
                </c:pt>
                <c:pt idx="261">
                  <c:v>0.211689862935865</c:v>
                </c:pt>
                <c:pt idx="262">
                  <c:v>0.21273187064097901</c:v>
                </c:pt>
                <c:pt idx="263">
                  <c:v>0.21377387834609299</c:v>
                </c:pt>
                <c:pt idx="264">
                  <c:v>0.21481588605120699</c:v>
                </c:pt>
                <c:pt idx="265">
                  <c:v>0.215857893756321</c:v>
                </c:pt>
                <c:pt idx="266">
                  <c:v>0.21689990146143401</c:v>
                </c:pt>
                <c:pt idx="267">
                  <c:v>0.21794190916654799</c:v>
                </c:pt>
                <c:pt idx="268">
                  <c:v>0.21898391687166299</c:v>
                </c:pt>
                <c:pt idx="269">
                  <c:v>0.220025924576777</c:v>
                </c:pt>
                <c:pt idx="270">
                  <c:v>0.22106793228189101</c:v>
                </c:pt>
                <c:pt idx="271">
                  <c:v>0.22210993998700501</c:v>
                </c:pt>
                <c:pt idx="272">
                  <c:v>0.22315194769211899</c:v>
                </c:pt>
                <c:pt idx="273">
                  <c:v>0.224193955397232</c:v>
                </c:pt>
                <c:pt idx="274">
                  <c:v>0.225235963102347</c:v>
                </c:pt>
                <c:pt idx="275">
                  <c:v>0.22627797080746001</c:v>
                </c:pt>
                <c:pt idx="276">
                  <c:v>0.22731997851257399</c:v>
                </c:pt>
                <c:pt idx="277">
                  <c:v>0.22836198621768899</c:v>
                </c:pt>
                <c:pt idx="278">
                  <c:v>0.229403993922802</c:v>
                </c:pt>
                <c:pt idx="279">
                  <c:v>0.23044600162791601</c:v>
                </c:pt>
                <c:pt idx="280">
                  <c:v>0.23148800933302999</c:v>
                </c:pt>
                <c:pt idx="281">
                  <c:v>0.23253001703814399</c:v>
                </c:pt>
                <c:pt idx="282">
                  <c:v>0.233572024743257</c:v>
                </c:pt>
                <c:pt idx="283">
                  <c:v>0.23461403244837201</c:v>
                </c:pt>
                <c:pt idx="284">
                  <c:v>0.23565604015348601</c:v>
                </c:pt>
                <c:pt idx="285">
                  <c:v>0.23669804785860099</c:v>
                </c:pt>
                <c:pt idx="286">
                  <c:v>0.237740055563714</c:v>
                </c:pt>
                <c:pt idx="287">
                  <c:v>0.238782063268828</c:v>
                </c:pt>
                <c:pt idx="288">
                  <c:v>0.23982407097394101</c:v>
                </c:pt>
                <c:pt idx="289">
                  <c:v>0.24086607867905599</c:v>
                </c:pt>
                <c:pt idx="290">
                  <c:v>0.24190808638417</c:v>
                </c:pt>
                <c:pt idx="291">
                  <c:v>0.242950094089284</c:v>
                </c:pt>
                <c:pt idx="292">
                  <c:v>0.24399210179439801</c:v>
                </c:pt>
                <c:pt idx="293">
                  <c:v>0.24503410949951199</c:v>
                </c:pt>
                <c:pt idx="294">
                  <c:v>0.24607611720462599</c:v>
                </c:pt>
                <c:pt idx="295">
                  <c:v>0.247118124909739</c:v>
                </c:pt>
                <c:pt idx="296">
                  <c:v>0.24816013261485301</c:v>
                </c:pt>
                <c:pt idx="297">
                  <c:v>0.24920214031996801</c:v>
                </c:pt>
                <c:pt idx="298">
                  <c:v>0.25024414802508099</c:v>
                </c:pt>
                <c:pt idx="299">
                  <c:v>0.25128615573019503</c:v>
                </c:pt>
                <c:pt idx="300">
                  <c:v>0.25232816343531</c:v>
                </c:pt>
                <c:pt idx="301">
                  <c:v>0.25337017114042398</c:v>
                </c:pt>
                <c:pt idx="302">
                  <c:v>0.25441217884553802</c:v>
                </c:pt>
                <c:pt idx="303">
                  <c:v>0.255454186550652</c:v>
                </c:pt>
                <c:pt idx="304">
                  <c:v>0.25649619425576498</c:v>
                </c:pt>
                <c:pt idx="305">
                  <c:v>0.25753820196088001</c:v>
                </c:pt>
                <c:pt idx="306">
                  <c:v>0.25858020966599299</c:v>
                </c:pt>
                <c:pt idx="307">
                  <c:v>0.25962221737110702</c:v>
                </c:pt>
                <c:pt idx="308">
                  <c:v>0.260664225076222</c:v>
                </c:pt>
                <c:pt idx="309">
                  <c:v>0.26170623278133498</c:v>
                </c:pt>
                <c:pt idx="310">
                  <c:v>0.26274824048644901</c:v>
                </c:pt>
                <c:pt idx="311">
                  <c:v>0.26379024819156299</c:v>
                </c:pt>
                <c:pt idx="312">
                  <c:v>0.26483225589667703</c:v>
                </c:pt>
                <c:pt idx="313">
                  <c:v>0.26587426360179101</c:v>
                </c:pt>
                <c:pt idx="314">
                  <c:v>0.26691627130690498</c:v>
                </c:pt>
                <c:pt idx="315">
                  <c:v>0.26795827901201902</c:v>
                </c:pt>
                <c:pt idx="316">
                  <c:v>0.269000286717133</c:v>
                </c:pt>
                <c:pt idx="317">
                  <c:v>0.27004229442224698</c:v>
                </c:pt>
                <c:pt idx="318">
                  <c:v>0.27108430212736001</c:v>
                </c:pt>
                <c:pt idx="319">
                  <c:v>0.27212630983247499</c:v>
                </c:pt>
                <c:pt idx="320">
                  <c:v>0.27316831753758902</c:v>
                </c:pt>
                <c:pt idx="321">
                  <c:v>0.274210325242703</c:v>
                </c:pt>
                <c:pt idx="322">
                  <c:v>0.27525233294781598</c:v>
                </c:pt>
                <c:pt idx="323">
                  <c:v>0.27629434065293101</c:v>
                </c:pt>
                <c:pt idx="324">
                  <c:v>0.27733634835804499</c:v>
                </c:pt>
                <c:pt idx="325">
                  <c:v>0.27837835606315903</c:v>
                </c:pt>
                <c:pt idx="326">
                  <c:v>0.27942036376827301</c:v>
                </c:pt>
                <c:pt idx="327">
                  <c:v>0.28046237147338599</c:v>
                </c:pt>
                <c:pt idx="328">
                  <c:v>0.28150437917850002</c:v>
                </c:pt>
                <c:pt idx="329">
                  <c:v>0.282546386883614</c:v>
                </c:pt>
                <c:pt idx="330">
                  <c:v>0.28358839458872898</c:v>
                </c:pt>
                <c:pt idx="331">
                  <c:v>0.28463040229384301</c:v>
                </c:pt>
                <c:pt idx="332">
                  <c:v>0.28567240999895699</c:v>
                </c:pt>
                <c:pt idx="333">
                  <c:v>0.28671441770407102</c:v>
                </c:pt>
                <c:pt idx="334">
                  <c:v>0.287756425409184</c:v>
                </c:pt>
                <c:pt idx="335">
                  <c:v>0.28879843311429898</c:v>
                </c:pt>
                <c:pt idx="336">
                  <c:v>0.28984044081941202</c:v>
                </c:pt>
                <c:pt idx="337">
                  <c:v>0.29088244852452699</c:v>
                </c:pt>
                <c:pt idx="338">
                  <c:v>0.29192445622963997</c:v>
                </c:pt>
                <c:pt idx="339">
                  <c:v>0.29296646393475401</c:v>
                </c:pt>
                <c:pt idx="340">
                  <c:v>0.29400847163986799</c:v>
                </c:pt>
                <c:pt idx="341">
                  <c:v>0.29505047934498202</c:v>
                </c:pt>
                <c:pt idx="342">
                  <c:v>0.296092487050096</c:v>
                </c:pt>
                <c:pt idx="343">
                  <c:v>0.29713449475521098</c:v>
                </c:pt>
                <c:pt idx="344">
                  <c:v>0.29817650246032301</c:v>
                </c:pt>
                <c:pt idx="345">
                  <c:v>0.29921851016543799</c:v>
                </c:pt>
                <c:pt idx="346">
                  <c:v>0.30026051787055202</c:v>
                </c:pt>
                <c:pt idx="347">
                  <c:v>0.301302525575666</c:v>
                </c:pt>
                <c:pt idx="348">
                  <c:v>0.30234453328077898</c:v>
                </c:pt>
                <c:pt idx="349">
                  <c:v>0.30338654098589402</c:v>
                </c:pt>
                <c:pt idx="350">
                  <c:v>0.30442854869100799</c:v>
                </c:pt>
                <c:pt idx="351">
                  <c:v>0.30547055639612197</c:v>
                </c:pt>
                <c:pt idx="352">
                  <c:v>0.30651256410123601</c:v>
                </c:pt>
                <c:pt idx="353">
                  <c:v>0.30755457180634899</c:v>
                </c:pt>
                <c:pt idx="354">
                  <c:v>0.30859657951146402</c:v>
                </c:pt>
                <c:pt idx="355">
                  <c:v>0.309638587216578</c:v>
                </c:pt>
                <c:pt idx="356">
                  <c:v>0.31068059492169198</c:v>
                </c:pt>
                <c:pt idx="357">
                  <c:v>0.31172260262680601</c:v>
                </c:pt>
                <c:pt idx="358">
                  <c:v>0.31276461033191999</c:v>
                </c:pt>
                <c:pt idx="359">
                  <c:v>0.31380661803703302</c:v>
                </c:pt>
                <c:pt idx="360">
                  <c:v>0.314848625742147</c:v>
                </c:pt>
                <c:pt idx="361">
                  <c:v>0.31589063344726098</c:v>
                </c:pt>
                <c:pt idx="362">
                  <c:v>0.31693264115237602</c:v>
                </c:pt>
                <c:pt idx="363">
                  <c:v>0.31797464885748999</c:v>
                </c:pt>
                <c:pt idx="364">
                  <c:v>0.31901665656260297</c:v>
                </c:pt>
                <c:pt idx="365">
                  <c:v>0.32005866426771701</c:v>
                </c:pt>
                <c:pt idx="366">
                  <c:v>0.32110067197283099</c:v>
                </c:pt>
                <c:pt idx="367">
                  <c:v>0.32214267967794402</c:v>
                </c:pt>
                <c:pt idx="368">
                  <c:v>0.323184687383059</c:v>
                </c:pt>
                <c:pt idx="369">
                  <c:v>0.32422669508817398</c:v>
                </c:pt>
                <c:pt idx="370">
                  <c:v>0.32526870279328701</c:v>
                </c:pt>
                <c:pt idx="371">
                  <c:v>0.32631071049840099</c:v>
                </c:pt>
                <c:pt idx="372">
                  <c:v>0.32735271820351403</c:v>
                </c:pt>
                <c:pt idx="373">
                  <c:v>0.328394725908629</c:v>
                </c:pt>
                <c:pt idx="374">
                  <c:v>0.32943673361374298</c:v>
                </c:pt>
                <c:pt idx="375">
                  <c:v>0.33047874131885702</c:v>
                </c:pt>
                <c:pt idx="376">
                  <c:v>0.33152074902397</c:v>
                </c:pt>
                <c:pt idx="377">
                  <c:v>0.33256275672908397</c:v>
                </c:pt>
                <c:pt idx="378">
                  <c:v>0.33360476443419901</c:v>
                </c:pt>
                <c:pt idx="379">
                  <c:v>0.33464677213931299</c:v>
                </c:pt>
                <c:pt idx="380">
                  <c:v>0.33568877984442702</c:v>
                </c:pt>
                <c:pt idx="381">
                  <c:v>0.33673078754954</c:v>
                </c:pt>
                <c:pt idx="382">
                  <c:v>0.33777279525465498</c:v>
                </c:pt>
                <c:pt idx="383">
                  <c:v>0.33881480295976801</c:v>
                </c:pt>
                <c:pt idx="384">
                  <c:v>0.33985681066488199</c:v>
                </c:pt>
                <c:pt idx="385">
                  <c:v>0.34089881836999603</c:v>
                </c:pt>
                <c:pt idx="386">
                  <c:v>0.341940826075111</c:v>
                </c:pt>
                <c:pt idx="387">
                  <c:v>0.34298283378022398</c:v>
                </c:pt>
                <c:pt idx="388">
                  <c:v>0.34402484148533802</c:v>
                </c:pt>
                <c:pt idx="389">
                  <c:v>0.345066849190452</c:v>
                </c:pt>
                <c:pt idx="390">
                  <c:v>0.34610885689556498</c:v>
                </c:pt>
                <c:pt idx="391">
                  <c:v>0.34715086460067901</c:v>
                </c:pt>
                <c:pt idx="392">
                  <c:v>0.34819287230579399</c:v>
                </c:pt>
                <c:pt idx="393">
                  <c:v>0.34923488001090802</c:v>
                </c:pt>
                <c:pt idx="394">
                  <c:v>0.350276887716021</c:v>
                </c:pt>
                <c:pt idx="395">
                  <c:v>0.35131889542113498</c:v>
                </c:pt>
                <c:pt idx="396">
                  <c:v>0.35236090312625001</c:v>
                </c:pt>
                <c:pt idx="397">
                  <c:v>0.35340291083136299</c:v>
                </c:pt>
                <c:pt idx="398">
                  <c:v>0.35444491853647703</c:v>
                </c:pt>
                <c:pt idx="399">
                  <c:v>0.35548692624159201</c:v>
                </c:pt>
                <c:pt idx="400">
                  <c:v>0.35652893394670399</c:v>
                </c:pt>
                <c:pt idx="401">
                  <c:v>0.35757094165181902</c:v>
                </c:pt>
                <c:pt idx="402">
                  <c:v>0.358612949356933</c:v>
                </c:pt>
                <c:pt idx="403">
                  <c:v>0.35965495706204698</c:v>
                </c:pt>
                <c:pt idx="404">
                  <c:v>0.36069696476716001</c:v>
                </c:pt>
                <c:pt idx="405">
                  <c:v>0.36173897247227399</c:v>
                </c:pt>
                <c:pt idx="406">
                  <c:v>0.36278098017738902</c:v>
                </c:pt>
                <c:pt idx="407">
                  <c:v>0.363822987882502</c:v>
                </c:pt>
                <c:pt idx="408">
                  <c:v>0.36486499558761598</c:v>
                </c:pt>
                <c:pt idx="409">
                  <c:v>0.36590700329273002</c:v>
                </c:pt>
                <c:pt idx="410">
                  <c:v>0.36694901099784399</c:v>
                </c:pt>
                <c:pt idx="411">
                  <c:v>0.36799101870295797</c:v>
                </c:pt>
                <c:pt idx="412">
                  <c:v>0.36903302640807201</c:v>
                </c:pt>
                <c:pt idx="413">
                  <c:v>0.37007503411318599</c:v>
                </c:pt>
                <c:pt idx="414">
                  <c:v>0.37111704181830002</c:v>
                </c:pt>
                <c:pt idx="415">
                  <c:v>0.372159049523415</c:v>
                </c:pt>
                <c:pt idx="416">
                  <c:v>0.37320105722852798</c:v>
                </c:pt>
                <c:pt idx="417">
                  <c:v>0.37424306493364201</c:v>
                </c:pt>
                <c:pt idx="418">
                  <c:v>0.37528507263875499</c:v>
                </c:pt>
                <c:pt idx="419">
                  <c:v>0.37632708034387002</c:v>
                </c:pt>
                <c:pt idx="420">
                  <c:v>0.377369088048983</c:v>
                </c:pt>
                <c:pt idx="421">
                  <c:v>0.37841109575409598</c:v>
                </c:pt>
                <c:pt idx="422">
                  <c:v>0.37945310345921102</c:v>
                </c:pt>
                <c:pt idx="423">
                  <c:v>0.380495111164325</c:v>
                </c:pt>
                <c:pt idx="424">
                  <c:v>0.38153711886943997</c:v>
                </c:pt>
                <c:pt idx="425">
                  <c:v>0.38257912657455301</c:v>
                </c:pt>
                <c:pt idx="426">
                  <c:v>0.38362113427966599</c:v>
                </c:pt>
                <c:pt idx="427">
                  <c:v>0.38466314198478102</c:v>
                </c:pt>
                <c:pt idx="428">
                  <c:v>0.385705149689895</c:v>
                </c:pt>
                <c:pt idx="429">
                  <c:v>0.38674715739500898</c:v>
                </c:pt>
                <c:pt idx="430">
                  <c:v>0.38778916510012301</c:v>
                </c:pt>
                <c:pt idx="431">
                  <c:v>0.38883117280523699</c:v>
                </c:pt>
                <c:pt idx="432">
                  <c:v>0.38987318051035003</c:v>
                </c:pt>
                <c:pt idx="433">
                  <c:v>0.390915188215464</c:v>
                </c:pt>
                <c:pt idx="434">
                  <c:v>0.39195719592057798</c:v>
                </c:pt>
                <c:pt idx="435">
                  <c:v>0.39299920362569302</c:v>
                </c:pt>
                <c:pt idx="436">
                  <c:v>0.394041211330805</c:v>
                </c:pt>
                <c:pt idx="437">
                  <c:v>0.39508321903591997</c:v>
                </c:pt>
                <c:pt idx="438">
                  <c:v>0.39612522674103401</c:v>
                </c:pt>
                <c:pt idx="439">
                  <c:v>0.39716723444614699</c:v>
                </c:pt>
                <c:pt idx="440">
                  <c:v>0.39820924215126102</c:v>
                </c:pt>
                <c:pt idx="441">
                  <c:v>0.399251249856375</c:v>
                </c:pt>
                <c:pt idx="442">
                  <c:v>0.40029325756148898</c:v>
                </c:pt>
                <c:pt idx="443">
                  <c:v>0.40133526526660301</c:v>
                </c:pt>
                <c:pt idx="444">
                  <c:v>0.40237727297171799</c:v>
                </c:pt>
                <c:pt idx="445">
                  <c:v>0.40341928067683103</c:v>
                </c:pt>
                <c:pt idx="446">
                  <c:v>0.40446128838194501</c:v>
                </c:pt>
                <c:pt idx="447">
                  <c:v>0.40550329608705998</c:v>
                </c:pt>
                <c:pt idx="448">
                  <c:v>0.40654530379217202</c:v>
                </c:pt>
                <c:pt idx="449">
                  <c:v>0.407587311497287</c:v>
                </c:pt>
                <c:pt idx="450">
                  <c:v>0.40862931920240098</c:v>
                </c:pt>
                <c:pt idx="451">
                  <c:v>0.40967132690751601</c:v>
                </c:pt>
                <c:pt idx="452">
                  <c:v>0.41071333461262899</c:v>
                </c:pt>
                <c:pt idx="453">
                  <c:v>0.41175534231774202</c:v>
                </c:pt>
                <c:pt idx="454">
                  <c:v>0.412797350022857</c:v>
                </c:pt>
                <c:pt idx="455">
                  <c:v>0.41383935772797098</c:v>
                </c:pt>
                <c:pt idx="456">
                  <c:v>0.41488136543308402</c:v>
                </c:pt>
                <c:pt idx="457">
                  <c:v>0.41592337313819899</c:v>
                </c:pt>
                <c:pt idx="458">
                  <c:v>0.41696538084331197</c:v>
                </c:pt>
                <c:pt idx="459">
                  <c:v>0.41800738854842601</c:v>
                </c:pt>
                <c:pt idx="460">
                  <c:v>0.41904939625354098</c:v>
                </c:pt>
                <c:pt idx="461">
                  <c:v>0.42009140395865502</c:v>
                </c:pt>
                <c:pt idx="462">
                  <c:v>0.421133411663767</c:v>
                </c:pt>
                <c:pt idx="463">
                  <c:v>0.42217541936888198</c:v>
                </c:pt>
                <c:pt idx="464">
                  <c:v>0.42321742707399501</c:v>
                </c:pt>
                <c:pt idx="465">
                  <c:v>0.42425943477910999</c:v>
                </c:pt>
                <c:pt idx="466">
                  <c:v>0.42530144248422302</c:v>
                </c:pt>
                <c:pt idx="467">
                  <c:v>0.426343450189339</c:v>
                </c:pt>
                <c:pt idx="468">
                  <c:v>0.42738545789445198</c:v>
                </c:pt>
                <c:pt idx="469">
                  <c:v>0.42842746559956502</c:v>
                </c:pt>
                <c:pt idx="470">
                  <c:v>0.42946947330467899</c:v>
                </c:pt>
                <c:pt idx="471">
                  <c:v>0.43051148100979297</c:v>
                </c:pt>
                <c:pt idx="472">
                  <c:v>0.43155348871490801</c:v>
                </c:pt>
                <c:pt idx="473">
                  <c:v>0.43259549642002099</c:v>
                </c:pt>
                <c:pt idx="474">
                  <c:v>0.43363750412513502</c:v>
                </c:pt>
                <c:pt idx="475">
                  <c:v>0.434679511830249</c:v>
                </c:pt>
                <c:pt idx="476">
                  <c:v>0.43572151953536298</c:v>
                </c:pt>
                <c:pt idx="477">
                  <c:v>0.43676352724047701</c:v>
                </c:pt>
                <c:pt idx="478">
                  <c:v>0.43780553494558999</c:v>
                </c:pt>
                <c:pt idx="479">
                  <c:v>0.43884754265070403</c:v>
                </c:pt>
                <c:pt idx="480">
                  <c:v>0.43988955035582</c:v>
                </c:pt>
                <c:pt idx="481">
                  <c:v>0.44093155806093098</c:v>
                </c:pt>
                <c:pt idx="482">
                  <c:v>0.44197356576604702</c:v>
                </c:pt>
                <c:pt idx="483">
                  <c:v>0.44301557347116099</c:v>
                </c:pt>
                <c:pt idx="484">
                  <c:v>0.44405758117627397</c:v>
                </c:pt>
                <c:pt idx="485">
                  <c:v>0.44509958888138901</c:v>
                </c:pt>
                <c:pt idx="486">
                  <c:v>0.44614159658650099</c:v>
                </c:pt>
                <c:pt idx="487">
                  <c:v>0.44718360429161602</c:v>
                </c:pt>
                <c:pt idx="488">
                  <c:v>0.44822561199673</c:v>
                </c:pt>
                <c:pt idx="489">
                  <c:v>0.44926761970184298</c:v>
                </c:pt>
                <c:pt idx="490">
                  <c:v>0.45030962740695801</c:v>
                </c:pt>
                <c:pt idx="491">
                  <c:v>0.45135163511207199</c:v>
                </c:pt>
                <c:pt idx="492">
                  <c:v>0.45239364281718603</c:v>
                </c:pt>
                <c:pt idx="493">
                  <c:v>0.4534356505223</c:v>
                </c:pt>
                <c:pt idx="494">
                  <c:v>0.45447765822741298</c:v>
                </c:pt>
                <c:pt idx="495">
                  <c:v>0.45551966593252802</c:v>
                </c:pt>
                <c:pt idx="496">
                  <c:v>0.456561673637642</c:v>
                </c:pt>
                <c:pt idx="497">
                  <c:v>0.45760368134275398</c:v>
                </c:pt>
                <c:pt idx="498">
                  <c:v>0.45864568904787001</c:v>
                </c:pt>
                <c:pt idx="499">
                  <c:v>0.45968769675298299</c:v>
                </c:pt>
                <c:pt idx="500">
                  <c:v>0.46072970445809702</c:v>
                </c:pt>
                <c:pt idx="501">
                  <c:v>0.461771712163211</c:v>
                </c:pt>
                <c:pt idx="502">
                  <c:v>0.46281371986832498</c:v>
                </c:pt>
                <c:pt idx="503">
                  <c:v>0.46385572757343901</c:v>
                </c:pt>
                <c:pt idx="504">
                  <c:v>0.46489773527855199</c:v>
                </c:pt>
                <c:pt idx="505">
                  <c:v>0.46593974298366703</c:v>
                </c:pt>
                <c:pt idx="506">
                  <c:v>0.46698175068878101</c:v>
                </c:pt>
                <c:pt idx="507">
                  <c:v>0.46802375839389398</c:v>
                </c:pt>
                <c:pt idx="508">
                  <c:v>0.46906576609900802</c:v>
                </c:pt>
                <c:pt idx="509">
                  <c:v>0.470107773804123</c:v>
                </c:pt>
                <c:pt idx="510">
                  <c:v>0.47114978150923598</c:v>
                </c:pt>
                <c:pt idx="511">
                  <c:v>0.47219178921435101</c:v>
                </c:pt>
                <c:pt idx="512">
                  <c:v>0.47323379691946299</c:v>
                </c:pt>
                <c:pt idx="513">
                  <c:v>0.47427580462457802</c:v>
                </c:pt>
                <c:pt idx="514">
                  <c:v>0.475317812329692</c:v>
                </c:pt>
                <c:pt idx="515">
                  <c:v>0.47635982003480498</c:v>
                </c:pt>
                <c:pt idx="516">
                  <c:v>0.47740182773992001</c:v>
                </c:pt>
                <c:pt idx="517">
                  <c:v>0.47844383544503299</c:v>
                </c:pt>
                <c:pt idx="518">
                  <c:v>0.47948584315014797</c:v>
                </c:pt>
                <c:pt idx="519">
                  <c:v>0.48052785085526201</c:v>
                </c:pt>
                <c:pt idx="520">
                  <c:v>0.48156985856037599</c:v>
                </c:pt>
                <c:pt idx="521">
                  <c:v>0.48261186626548902</c:v>
                </c:pt>
                <c:pt idx="522">
                  <c:v>0.483653873970603</c:v>
                </c:pt>
                <c:pt idx="523">
                  <c:v>0.48469588167571698</c:v>
                </c:pt>
                <c:pt idx="524">
                  <c:v>0.48573788938083201</c:v>
                </c:pt>
                <c:pt idx="525">
                  <c:v>0.48677989708594399</c:v>
                </c:pt>
                <c:pt idx="526">
                  <c:v>0.48782190479105902</c:v>
                </c:pt>
                <c:pt idx="527">
                  <c:v>0.488863912496173</c:v>
                </c:pt>
                <c:pt idx="528">
                  <c:v>0.48990592020128598</c:v>
                </c:pt>
                <c:pt idx="529">
                  <c:v>0.49094792790640002</c:v>
                </c:pt>
                <c:pt idx="530">
                  <c:v>0.49198993561151499</c:v>
                </c:pt>
                <c:pt idx="531">
                  <c:v>0.49303194331662997</c:v>
                </c:pt>
                <c:pt idx="532">
                  <c:v>0.49407395102174301</c:v>
                </c:pt>
                <c:pt idx="533">
                  <c:v>0.49511595872685699</c:v>
                </c:pt>
                <c:pt idx="534">
                  <c:v>0.49615796643197002</c:v>
                </c:pt>
                <c:pt idx="535">
                  <c:v>0.497199974137084</c:v>
                </c:pt>
                <c:pt idx="536">
                  <c:v>0.49824198184219798</c:v>
                </c:pt>
                <c:pt idx="537">
                  <c:v>0.49928398954731301</c:v>
                </c:pt>
                <c:pt idx="538">
                  <c:v>0.50032599725242799</c:v>
                </c:pt>
                <c:pt idx="539">
                  <c:v>0.50136800495754097</c:v>
                </c:pt>
                <c:pt idx="540">
                  <c:v>0.50241001266265295</c:v>
                </c:pt>
                <c:pt idx="541">
                  <c:v>0.50345202036776804</c:v>
                </c:pt>
                <c:pt idx="542">
                  <c:v>0.50449402807288202</c:v>
                </c:pt>
                <c:pt idx="543">
                  <c:v>0.505536035777996</c:v>
                </c:pt>
                <c:pt idx="544">
                  <c:v>0.50657804348310898</c:v>
                </c:pt>
                <c:pt idx="545">
                  <c:v>0.50762005118822295</c:v>
                </c:pt>
                <c:pt idx="546">
                  <c:v>0.50866205889333704</c:v>
                </c:pt>
                <c:pt idx="547">
                  <c:v>0.50970406659845202</c:v>
                </c:pt>
                <c:pt idx="548">
                  <c:v>0.510746074303567</c:v>
                </c:pt>
                <c:pt idx="549">
                  <c:v>0.51178808200867998</c:v>
                </c:pt>
                <c:pt idx="550">
                  <c:v>0.51283008971379296</c:v>
                </c:pt>
                <c:pt idx="551">
                  <c:v>0.51387209741890805</c:v>
                </c:pt>
                <c:pt idx="552">
                  <c:v>0.51491410512402103</c:v>
                </c:pt>
                <c:pt idx="553">
                  <c:v>0.51595611282913401</c:v>
                </c:pt>
                <c:pt idx="554">
                  <c:v>0.51699812053424898</c:v>
                </c:pt>
                <c:pt idx="555">
                  <c:v>0.51804012823936196</c:v>
                </c:pt>
                <c:pt idx="556">
                  <c:v>0.51908213594447705</c:v>
                </c:pt>
                <c:pt idx="557">
                  <c:v>0.52012414364959203</c:v>
                </c:pt>
                <c:pt idx="558">
                  <c:v>0.52116615135470501</c:v>
                </c:pt>
                <c:pt idx="559">
                  <c:v>0.52220815905981799</c:v>
                </c:pt>
                <c:pt idx="560">
                  <c:v>0.52325016676493197</c:v>
                </c:pt>
                <c:pt idx="561">
                  <c:v>0.52429217447004695</c:v>
                </c:pt>
                <c:pt idx="562">
                  <c:v>0.52533418217516004</c:v>
                </c:pt>
                <c:pt idx="563">
                  <c:v>0.52637618988027601</c:v>
                </c:pt>
                <c:pt idx="564">
                  <c:v>0.52741819758538899</c:v>
                </c:pt>
                <c:pt idx="565">
                  <c:v>0.52846020529050197</c:v>
                </c:pt>
                <c:pt idx="566">
                  <c:v>0.52950221299561495</c:v>
                </c:pt>
                <c:pt idx="567">
                  <c:v>0.53054422070073004</c:v>
                </c:pt>
                <c:pt idx="568">
                  <c:v>0.53158622840584402</c:v>
                </c:pt>
                <c:pt idx="569">
                  <c:v>0.532628236110959</c:v>
                </c:pt>
                <c:pt idx="570">
                  <c:v>0.53367024381607198</c:v>
                </c:pt>
                <c:pt idx="571">
                  <c:v>0.53471225152118596</c:v>
                </c:pt>
                <c:pt idx="572">
                  <c:v>0.53575425922630104</c:v>
                </c:pt>
                <c:pt idx="573">
                  <c:v>0.53679626693141202</c:v>
                </c:pt>
                <c:pt idx="574">
                  <c:v>0.537838274636528</c:v>
                </c:pt>
                <c:pt idx="575">
                  <c:v>0.53888028234164198</c:v>
                </c:pt>
                <c:pt idx="576">
                  <c:v>0.53992229004675496</c:v>
                </c:pt>
                <c:pt idx="577">
                  <c:v>0.54096429775186905</c:v>
                </c:pt>
                <c:pt idx="578">
                  <c:v>0.54200630545698403</c:v>
                </c:pt>
                <c:pt idx="579">
                  <c:v>0.54304831316209601</c:v>
                </c:pt>
                <c:pt idx="580">
                  <c:v>0.54409032086721099</c:v>
                </c:pt>
                <c:pt idx="581">
                  <c:v>0.54513232857232397</c:v>
                </c:pt>
                <c:pt idx="582">
                  <c:v>0.54617433627743905</c:v>
                </c:pt>
                <c:pt idx="583">
                  <c:v>0.54721634398255303</c:v>
                </c:pt>
                <c:pt idx="584">
                  <c:v>0.54825835168766601</c:v>
                </c:pt>
                <c:pt idx="585">
                  <c:v>0.54930035939277899</c:v>
                </c:pt>
                <c:pt idx="586">
                  <c:v>0.55034236709789397</c:v>
                </c:pt>
                <c:pt idx="587">
                  <c:v>0.55138437480300795</c:v>
                </c:pt>
                <c:pt idx="588">
                  <c:v>0.55242638250812404</c:v>
                </c:pt>
                <c:pt idx="589">
                  <c:v>0.55346839021323702</c:v>
                </c:pt>
                <c:pt idx="590">
                  <c:v>0.55451039791835099</c:v>
                </c:pt>
                <c:pt idx="591">
                  <c:v>0.55555240562346297</c:v>
                </c:pt>
                <c:pt idx="592">
                  <c:v>0.55659441332857795</c:v>
                </c:pt>
                <c:pt idx="593">
                  <c:v>0.55763642103369204</c:v>
                </c:pt>
                <c:pt idx="594">
                  <c:v>0.55867842873880602</c:v>
                </c:pt>
                <c:pt idx="595">
                  <c:v>0.55972043644392</c:v>
                </c:pt>
                <c:pt idx="596">
                  <c:v>0.56076244414903298</c:v>
                </c:pt>
                <c:pt idx="597">
                  <c:v>0.56180445185414896</c:v>
                </c:pt>
                <c:pt idx="598">
                  <c:v>0.56284645955926205</c:v>
                </c:pt>
                <c:pt idx="599">
                  <c:v>0.56388846726437603</c:v>
                </c:pt>
                <c:pt idx="600">
                  <c:v>0.564930474969489</c:v>
                </c:pt>
                <c:pt idx="601">
                  <c:v>0.56597248267460398</c:v>
                </c:pt>
                <c:pt idx="602">
                  <c:v>0.56701449037971796</c:v>
                </c:pt>
                <c:pt idx="603">
                  <c:v>0.56805649808483205</c:v>
                </c:pt>
                <c:pt idx="604">
                  <c:v>0.56909850578994503</c:v>
                </c:pt>
                <c:pt idx="605">
                  <c:v>0.57014051349505901</c:v>
                </c:pt>
                <c:pt idx="606">
                  <c:v>0.57118252120017499</c:v>
                </c:pt>
                <c:pt idx="607">
                  <c:v>0.57222452890528597</c:v>
                </c:pt>
                <c:pt idx="608">
                  <c:v>0.57326653661040095</c:v>
                </c:pt>
                <c:pt idx="609">
                  <c:v>0.57430854431551404</c:v>
                </c:pt>
                <c:pt idx="610">
                  <c:v>0.57535055202062602</c:v>
                </c:pt>
                <c:pt idx="611">
                  <c:v>0.57639255972574199</c:v>
                </c:pt>
                <c:pt idx="612">
                  <c:v>0.57743456743085597</c:v>
                </c:pt>
                <c:pt idx="613">
                  <c:v>0.57847657513596995</c:v>
                </c:pt>
                <c:pt idx="614">
                  <c:v>0.57951858284108604</c:v>
                </c:pt>
                <c:pt idx="615">
                  <c:v>0.58056059054619802</c:v>
                </c:pt>
                <c:pt idx="616">
                  <c:v>0.581602598251312</c:v>
                </c:pt>
                <c:pt idx="617">
                  <c:v>0.58264460595642797</c:v>
                </c:pt>
                <c:pt idx="618">
                  <c:v>0.58368661366153995</c:v>
                </c:pt>
                <c:pt idx="619">
                  <c:v>0.58472862136665404</c:v>
                </c:pt>
                <c:pt idx="620">
                  <c:v>0.58577062907176702</c:v>
                </c:pt>
                <c:pt idx="621">
                  <c:v>0.586812636776884</c:v>
                </c:pt>
                <c:pt idx="622">
                  <c:v>0.58785464448199598</c:v>
                </c:pt>
                <c:pt idx="623">
                  <c:v>0.58889665218710896</c:v>
                </c:pt>
                <c:pt idx="624">
                  <c:v>0.58993865989222305</c:v>
                </c:pt>
                <c:pt idx="625">
                  <c:v>0.59098066759733703</c:v>
                </c:pt>
                <c:pt idx="626">
                  <c:v>0.59202267530245201</c:v>
                </c:pt>
                <c:pt idx="627">
                  <c:v>0.59306468300756598</c:v>
                </c:pt>
                <c:pt idx="628">
                  <c:v>0.59410669071267996</c:v>
                </c:pt>
                <c:pt idx="629">
                  <c:v>0.59514869841779305</c:v>
                </c:pt>
                <c:pt idx="630">
                  <c:v>0.59619070612290803</c:v>
                </c:pt>
                <c:pt idx="631">
                  <c:v>0.59723271382802001</c:v>
                </c:pt>
                <c:pt idx="632">
                  <c:v>0.59827472153313399</c:v>
                </c:pt>
                <c:pt idx="633">
                  <c:v>0.59931672923824897</c:v>
                </c:pt>
                <c:pt idx="634">
                  <c:v>0.60035873694336195</c:v>
                </c:pt>
                <c:pt idx="635">
                  <c:v>0.60140074464847704</c:v>
                </c:pt>
                <c:pt idx="636">
                  <c:v>0.60244275235359102</c:v>
                </c:pt>
                <c:pt idx="637">
                  <c:v>0.603484760058704</c:v>
                </c:pt>
                <c:pt idx="638">
                  <c:v>0.60452676776381897</c:v>
                </c:pt>
                <c:pt idx="639">
                  <c:v>0.60556877546893195</c:v>
                </c:pt>
                <c:pt idx="640">
                  <c:v>0.60661078317404604</c:v>
                </c:pt>
                <c:pt idx="641">
                  <c:v>0.60765279087916002</c:v>
                </c:pt>
                <c:pt idx="642">
                  <c:v>0.608694798584274</c:v>
                </c:pt>
                <c:pt idx="643">
                  <c:v>0.60973680628938798</c:v>
                </c:pt>
                <c:pt idx="644">
                  <c:v>0.61077881399450196</c:v>
                </c:pt>
                <c:pt idx="645">
                  <c:v>0.61182082169961705</c:v>
                </c:pt>
                <c:pt idx="646">
                  <c:v>0.61286282940472903</c:v>
                </c:pt>
                <c:pt idx="647">
                  <c:v>0.613904837109843</c:v>
                </c:pt>
                <c:pt idx="648">
                  <c:v>0.61494684481495798</c:v>
                </c:pt>
                <c:pt idx="649">
                  <c:v>0.61598885252007196</c:v>
                </c:pt>
                <c:pt idx="650">
                  <c:v>0.61703086022518605</c:v>
                </c:pt>
                <c:pt idx="651">
                  <c:v>0.61807286793030003</c:v>
                </c:pt>
                <c:pt idx="652">
                  <c:v>0.61911487563541401</c:v>
                </c:pt>
                <c:pt idx="653">
                  <c:v>0.62015688334052799</c:v>
                </c:pt>
                <c:pt idx="654">
                  <c:v>0.62119889104563997</c:v>
                </c:pt>
                <c:pt idx="655">
                  <c:v>0.62224089875075395</c:v>
                </c:pt>
                <c:pt idx="656">
                  <c:v>0.62328290645587103</c:v>
                </c:pt>
                <c:pt idx="657">
                  <c:v>0.62432491416098501</c:v>
                </c:pt>
                <c:pt idx="658">
                  <c:v>0.62536692186609499</c:v>
                </c:pt>
                <c:pt idx="659">
                  <c:v>0.62640892957120997</c:v>
                </c:pt>
                <c:pt idx="660">
                  <c:v>0.62745093727632495</c:v>
                </c:pt>
                <c:pt idx="661">
                  <c:v>0.62849294498143804</c:v>
                </c:pt>
                <c:pt idx="662">
                  <c:v>0.62953495268655202</c:v>
                </c:pt>
                <c:pt idx="663">
                  <c:v>0.630576960391665</c:v>
                </c:pt>
                <c:pt idx="664">
                  <c:v>0.63161896809678097</c:v>
                </c:pt>
                <c:pt idx="665">
                  <c:v>0.63266097580189495</c:v>
                </c:pt>
                <c:pt idx="666">
                  <c:v>0.63370298350701004</c:v>
                </c:pt>
                <c:pt idx="667">
                  <c:v>0.63474499121212302</c:v>
                </c:pt>
                <c:pt idx="668">
                  <c:v>0.635786998917236</c:v>
                </c:pt>
                <c:pt idx="669">
                  <c:v>0.63682900662234998</c:v>
                </c:pt>
                <c:pt idx="670">
                  <c:v>0.63787101432746496</c:v>
                </c:pt>
                <c:pt idx="671">
                  <c:v>0.63891302203257805</c:v>
                </c:pt>
                <c:pt idx="672">
                  <c:v>0.63995502973769003</c:v>
                </c:pt>
                <c:pt idx="673">
                  <c:v>0.64099703744280601</c:v>
                </c:pt>
                <c:pt idx="674">
                  <c:v>0.64203904514791998</c:v>
                </c:pt>
                <c:pt idx="675">
                  <c:v>0.64308105285303296</c:v>
                </c:pt>
                <c:pt idx="676">
                  <c:v>0.64412306055814805</c:v>
                </c:pt>
                <c:pt idx="677">
                  <c:v>0.64516506826326203</c:v>
                </c:pt>
                <c:pt idx="678">
                  <c:v>0.64620707596837501</c:v>
                </c:pt>
                <c:pt idx="679">
                  <c:v>0.64724908367349099</c:v>
                </c:pt>
                <c:pt idx="680">
                  <c:v>0.64829109137860397</c:v>
                </c:pt>
                <c:pt idx="681">
                  <c:v>0.64933309908371895</c:v>
                </c:pt>
                <c:pt idx="682">
                  <c:v>0.65037510678883204</c:v>
                </c:pt>
                <c:pt idx="683">
                  <c:v>0.65141711449394402</c:v>
                </c:pt>
                <c:pt idx="684">
                  <c:v>0.652459122199057</c:v>
                </c:pt>
                <c:pt idx="685">
                  <c:v>0.65350112990417297</c:v>
                </c:pt>
                <c:pt idx="686">
                  <c:v>0.65454313760928595</c:v>
                </c:pt>
                <c:pt idx="687">
                  <c:v>0.65558514531440204</c:v>
                </c:pt>
                <c:pt idx="688">
                  <c:v>0.65662715301951502</c:v>
                </c:pt>
                <c:pt idx="689">
                  <c:v>0.657669160724629</c:v>
                </c:pt>
                <c:pt idx="690">
                  <c:v>0.65871116842974298</c:v>
                </c:pt>
                <c:pt idx="691">
                  <c:v>0.65975317613485596</c:v>
                </c:pt>
                <c:pt idx="692">
                  <c:v>0.66079518383997005</c:v>
                </c:pt>
                <c:pt idx="693">
                  <c:v>0.66183719154508402</c:v>
                </c:pt>
                <c:pt idx="694">
                  <c:v>0.662879199250198</c:v>
                </c:pt>
                <c:pt idx="695">
                  <c:v>0.66392120695531098</c:v>
                </c:pt>
                <c:pt idx="696">
                  <c:v>0.66496321466042496</c:v>
                </c:pt>
                <c:pt idx="697">
                  <c:v>0.66600522236554005</c:v>
                </c:pt>
                <c:pt idx="698">
                  <c:v>0.66704723007065503</c:v>
                </c:pt>
                <c:pt idx="699">
                  <c:v>0.66808923777576701</c:v>
                </c:pt>
                <c:pt idx="700">
                  <c:v>0.66913124548088199</c:v>
                </c:pt>
                <c:pt idx="701">
                  <c:v>0.67017325318599597</c:v>
                </c:pt>
                <c:pt idx="702">
                  <c:v>0.67121526089111005</c:v>
                </c:pt>
                <c:pt idx="703">
                  <c:v>0.67225726859622204</c:v>
                </c:pt>
                <c:pt idx="704">
                  <c:v>0.67329927630133801</c:v>
                </c:pt>
                <c:pt idx="705">
                  <c:v>0.67434128400645099</c:v>
                </c:pt>
                <c:pt idx="706">
                  <c:v>0.67538329171156497</c:v>
                </c:pt>
                <c:pt idx="707">
                  <c:v>0.67642529941667995</c:v>
                </c:pt>
                <c:pt idx="708">
                  <c:v>0.67746730712179204</c:v>
                </c:pt>
                <c:pt idx="709">
                  <c:v>0.67850931482690702</c:v>
                </c:pt>
                <c:pt idx="710">
                  <c:v>0.679551322532022</c:v>
                </c:pt>
                <c:pt idx="711">
                  <c:v>0.68059333023713497</c:v>
                </c:pt>
                <c:pt idx="712">
                  <c:v>0.68163533794224895</c:v>
                </c:pt>
                <c:pt idx="713">
                  <c:v>0.68267734564736304</c:v>
                </c:pt>
                <c:pt idx="714">
                  <c:v>0.68371935335247602</c:v>
                </c:pt>
                <c:pt idx="715">
                  <c:v>0.68476136105759</c:v>
                </c:pt>
                <c:pt idx="716">
                  <c:v>0.68580336876270398</c:v>
                </c:pt>
                <c:pt idx="717">
                  <c:v>0.68684537646781896</c:v>
                </c:pt>
                <c:pt idx="718">
                  <c:v>0.68788738417293405</c:v>
                </c:pt>
                <c:pt idx="719">
                  <c:v>0.68892939187804603</c:v>
                </c:pt>
                <c:pt idx="720">
                  <c:v>0.68997139958316001</c:v>
                </c:pt>
                <c:pt idx="721">
                  <c:v>0.69101340728827298</c:v>
                </c:pt>
                <c:pt idx="722">
                  <c:v>0.69205541499338896</c:v>
                </c:pt>
                <c:pt idx="723">
                  <c:v>0.69309742269850305</c:v>
                </c:pt>
                <c:pt idx="724">
                  <c:v>0.69413943040361403</c:v>
                </c:pt>
                <c:pt idx="725">
                  <c:v>0.69518143810872901</c:v>
                </c:pt>
                <c:pt idx="726">
                  <c:v>0.69622344581384399</c:v>
                </c:pt>
                <c:pt idx="727">
                  <c:v>0.69726545351895697</c:v>
                </c:pt>
                <c:pt idx="728">
                  <c:v>0.69830746122407195</c:v>
                </c:pt>
                <c:pt idx="729">
                  <c:v>0.69934946892918703</c:v>
                </c:pt>
                <c:pt idx="730">
                  <c:v>0.70039147663430001</c:v>
                </c:pt>
                <c:pt idx="731">
                  <c:v>0.70143348433941299</c:v>
                </c:pt>
                <c:pt idx="732">
                  <c:v>0.70247549204452597</c:v>
                </c:pt>
                <c:pt idx="733">
                  <c:v>0.70351749974964195</c:v>
                </c:pt>
                <c:pt idx="734">
                  <c:v>0.70455950745475504</c:v>
                </c:pt>
                <c:pt idx="735">
                  <c:v>0.70560151515986902</c:v>
                </c:pt>
                <c:pt idx="736">
                  <c:v>0.706643522864983</c:v>
                </c:pt>
                <c:pt idx="737">
                  <c:v>0.70768553057009498</c:v>
                </c:pt>
                <c:pt idx="738">
                  <c:v>0.70872753827520996</c:v>
                </c:pt>
                <c:pt idx="739">
                  <c:v>0.70976954598032505</c:v>
                </c:pt>
                <c:pt idx="740">
                  <c:v>0.71081155368543802</c:v>
                </c:pt>
                <c:pt idx="741">
                  <c:v>0.711853561390551</c:v>
                </c:pt>
                <c:pt idx="742">
                  <c:v>0.71289556909566598</c:v>
                </c:pt>
                <c:pt idx="743">
                  <c:v>0.71393757680077896</c:v>
                </c:pt>
                <c:pt idx="744">
                  <c:v>0.71497958450589405</c:v>
                </c:pt>
                <c:pt idx="745">
                  <c:v>0.71602159221100803</c:v>
                </c:pt>
                <c:pt idx="746">
                  <c:v>0.71706359991612201</c:v>
                </c:pt>
                <c:pt idx="747">
                  <c:v>0.71810560762123699</c:v>
                </c:pt>
                <c:pt idx="748">
                  <c:v>0.71914761532635096</c:v>
                </c:pt>
                <c:pt idx="749">
                  <c:v>0.72018962303146405</c:v>
                </c:pt>
                <c:pt idx="750">
                  <c:v>0.72123163073657903</c:v>
                </c:pt>
                <c:pt idx="751">
                  <c:v>0.72227363844168901</c:v>
                </c:pt>
                <c:pt idx="752">
                  <c:v>0.72331564614680699</c:v>
                </c:pt>
                <c:pt idx="753">
                  <c:v>0.72435765385191897</c:v>
                </c:pt>
                <c:pt idx="754">
                  <c:v>0.72539966155703395</c:v>
                </c:pt>
                <c:pt idx="755">
                  <c:v>0.72644166926214804</c:v>
                </c:pt>
                <c:pt idx="756">
                  <c:v>0.72748367696726202</c:v>
                </c:pt>
                <c:pt idx="757">
                  <c:v>0.728525684672375</c:v>
                </c:pt>
                <c:pt idx="758">
                  <c:v>0.72956769237748798</c:v>
                </c:pt>
                <c:pt idx="759">
                  <c:v>0.73060970008260295</c:v>
                </c:pt>
                <c:pt idx="760">
                  <c:v>0.73165170778771804</c:v>
                </c:pt>
                <c:pt idx="761">
                  <c:v>0.73269371549283102</c:v>
                </c:pt>
                <c:pt idx="762">
                  <c:v>0.733735723197943</c:v>
                </c:pt>
                <c:pt idx="763">
                  <c:v>0.73477773090305798</c:v>
                </c:pt>
                <c:pt idx="764">
                  <c:v>0.73581973860817196</c:v>
                </c:pt>
                <c:pt idx="765">
                  <c:v>0.73686174631328705</c:v>
                </c:pt>
                <c:pt idx="766">
                  <c:v>0.73790375401840003</c:v>
                </c:pt>
                <c:pt idx="767">
                  <c:v>0.73894576172351401</c:v>
                </c:pt>
                <c:pt idx="768">
                  <c:v>0.73998776942862599</c:v>
                </c:pt>
                <c:pt idx="769">
                  <c:v>0.74102977713374196</c:v>
                </c:pt>
                <c:pt idx="770">
                  <c:v>0.74207178483885605</c:v>
                </c:pt>
                <c:pt idx="771">
                  <c:v>0.74311379254397103</c:v>
                </c:pt>
                <c:pt idx="772">
                  <c:v>0.74415580024908301</c:v>
                </c:pt>
                <c:pt idx="773">
                  <c:v>0.74519780795419799</c:v>
                </c:pt>
                <c:pt idx="774">
                  <c:v>0.74623981565931097</c:v>
                </c:pt>
                <c:pt idx="775">
                  <c:v>0.74728182336442595</c:v>
                </c:pt>
                <c:pt idx="776">
                  <c:v>0.74832383106953904</c:v>
                </c:pt>
                <c:pt idx="777">
                  <c:v>0.74936583877465301</c:v>
                </c:pt>
                <c:pt idx="778">
                  <c:v>0.75040784647976799</c:v>
                </c:pt>
                <c:pt idx="779">
                  <c:v>0.75144985418488197</c:v>
                </c:pt>
                <c:pt idx="780">
                  <c:v>0.75249186188999595</c:v>
                </c:pt>
                <c:pt idx="781">
                  <c:v>0.75353386959510804</c:v>
                </c:pt>
                <c:pt idx="782">
                  <c:v>0.75457587730022302</c:v>
                </c:pt>
                <c:pt idx="783">
                  <c:v>0.755617885005338</c:v>
                </c:pt>
                <c:pt idx="784">
                  <c:v>0.75665989271044998</c:v>
                </c:pt>
                <c:pt idx="785">
                  <c:v>0.75770190041556396</c:v>
                </c:pt>
                <c:pt idx="786">
                  <c:v>0.75874390812067805</c:v>
                </c:pt>
                <c:pt idx="787">
                  <c:v>0.75978591582579302</c:v>
                </c:pt>
                <c:pt idx="788">
                  <c:v>0.760827923530905</c:v>
                </c:pt>
                <c:pt idx="789">
                  <c:v>0.76186993123601998</c:v>
                </c:pt>
                <c:pt idx="790">
                  <c:v>0.76291193894113296</c:v>
                </c:pt>
                <c:pt idx="791">
                  <c:v>0.76395394664625005</c:v>
                </c:pt>
                <c:pt idx="792">
                  <c:v>0.76499595435136203</c:v>
                </c:pt>
                <c:pt idx="793">
                  <c:v>0.76603796205647801</c:v>
                </c:pt>
                <c:pt idx="794">
                  <c:v>0.76707996976159099</c:v>
                </c:pt>
                <c:pt idx="795">
                  <c:v>0.76812197746670297</c:v>
                </c:pt>
                <c:pt idx="796">
                  <c:v>0.76916398517181805</c:v>
                </c:pt>
                <c:pt idx="797">
                  <c:v>0.77020599287693303</c:v>
                </c:pt>
                <c:pt idx="798">
                  <c:v>0.77124800058204501</c:v>
                </c:pt>
                <c:pt idx="799">
                  <c:v>0.77229000828715999</c:v>
                </c:pt>
                <c:pt idx="800">
                  <c:v>0.77333201599227197</c:v>
                </c:pt>
                <c:pt idx="801">
                  <c:v>0.77437402369738695</c:v>
                </c:pt>
                <c:pt idx="802">
                  <c:v>0.77541603140250204</c:v>
                </c:pt>
                <c:pt idx="803">
                  <c:v>0.77645803910761602</c:v>
                </c:pt>
                <c:pt idx="804">
                  <c:v>0.777500046812729</c:v>
                </c:pt>
                <c:pt idx="805">
                  <c:v>0.77854205451784297</c:v>
                </c:pt>
                <c:pt idx="806">
                  <c:v>0.77958406222295795</c:v>
                </c:pt>
                <c:pt idx="807">
                  <c:v>0.78062606992807104</c:v>
                </c:pt>
                <c:pt idx="808">
                  <c:v>0.78166807763318502</c:v>
                </c:pt>
                <c:pt idx="809">
                  <c:v>0.782710085338298</c:v>
                </c:pt>
                <c:pt idx="810">
                  <c:v>0.78375209304341298</c:v>
                </c:pt>
                <c:pt idx="811">
                  <c:v>0.78479410074852796</c:v>
                </c:pt>
                <c:pt idx="812">
                  <c:v>0.78583610845364105</c:v>
                </c:pt>
                <c:pt idx="813">
                  <c:v>0.78687811615875403</c:v>
                </c:pt>
                <c:pt idx="814">
                  <c:v>0.787920123863869</c:v>
                </c:pt>
                <c:pt idx="815">
                  <c:v>0.78896213156898198</c:v>
                </c:pt>
                <c:pt idx="816">
                  <c:v>0.79000413927409596</c:v>
                </c:pt>
                <c:pt idx="817">
                  <c:v>0.79104614697921005</c:v>
                </c:pt>
                <c:pt idx="818">
                  <c:v>0.79208815468432703</c:v>
                </c:pt>
                <c:pt idx="819">
                  <c:v>0.79313016238943801</c:v>
                </c:pt>
                <c:pt idx="820">
                  <c:v>0.79417217009455299</c:v>
                </c:pt>
                <c:pt idx="821">
                  <c:v>0.79521417779966597</c:v>
                </c:pt>
                <c:pt idx="822">
                  <c:v>0.79625618550477995</c:v>
                </c:pt>
                <c:pt idx="823">
                  <c:v>0.79729819320989703</c:v>
                </c:pt>
                <c:pt idx="824">
                  <c:v>0.79834020091500801</c:v>
                </c:pt>
                <c:pt idx="825">
                  <c:v>0.79938220862012299</c:v>
                </c:pt>
                <c:pt idx="826">
                  <c:v>0.80042421632523597</c:v>
                </c:pt>
                <c:pt idx="827">
                  <c:v>0.80146622403034995</c:v>
                </c:pt>
                <c:pt idx="828">
                  <c:v>0.80250823173546404</c:v>
                </c:pt>
                <c:pt idx="829">
                  <c:v>0.80355023944057702</c:v>
                </c:pt>
                <c:pt idx="830">
                  <c:v>0.804592247145693</c:v>
                </c:pt>
                <c:pt idx="831">
                  <c:v>0.80563425485080797</c:v>
                </c:pt>
                <c:pt idx="832">
                  <c:v>0.80667626255591796</c:v>
                </c:pt>
                <c:pt idx="833">
                  <c:v>0.80771827026103504</c:v>
                </c:pt>
                <c:pt idx="834">
                  <c:v>0.80876027796615102</c:v>
                </c:pt>
                <c:pt idx="835">
                  <c:v>0.809802285671262</c:v>
                </c:pt>
                <c:pt idx="836">
                  <c:v>0.81084429337637598</c:v>
                </c:pt>
                <c:pt idx="837">
                  <c:v>0.81188630108148996</c:v>
                </c:pt>
                <c:pt idx="838">
                  <c:v>0.81292830878660205</c:v>
                </c:pt>
                <c:pt idx="839">
                  <c:v>0.81397031649171603</c:v>
                </c:pt>
                <c:pt idx="840">
                  <c:v>0.81501232419683001</c:v>
                </c:pt>
                <c:pt idx="841">
                  <c:v>0.81605433190194199</c:v>
                </c:pt>
                <c:pt idx="842">
                  <c:v>0.81709633960705896</c:v>
                </c:pt>
                <c:pt idx="843">
                  <c:v>0.81813834731217305</c:v>
                </c:pt>
                <c:pt idx="844">
                  <c:v>0.81918035501728703</c:v>
                </c:pt>
                <c:pt idx="845">
                  <c:v>0.82022236272240101</c:v>
                </c:pt>
                <c:pt idx="846">
                  <c:v>0.82126437042751599</c:v>
                </c:pt>
                <c:pt idx="847">
                  <c:v>0.82230637813262997</c:v>
                </c:pt>
                <c:pt idx="848">
                  <c:v>0.82334838583774195</c:v>
                </c:pt>
                <c:pt idx="849">
                  <c:v>0.82439039354285504</c:v>
                </c:pt>
                <c:pt idx="850">
                  <c:v>0.82543240124797201</c:v>
                </c:pt>
                <c:pt idx="851">
                  <c:v>0.82647440895308399</c:v>
                </c:pt>
                <c:pt idx="852">
                  <c:v>0.82751641665819697</c:v>
                </c:pt>
                <c:pt idx="853">
                  <c:v>0.82855842436331195</c:v>
                </c:pt>
                <c:pt idx="854">
                  <c:v>0.82960043206842804</c:v>
                </c:pt>
                <c:pt idx="855">
                  <c:v>0.83064243977354102</c:v>
                </c:pt>
                <c:pt idx="856">
                  <c:v>0.831684447478652</c:v>
                </c:pt>
                <c:pt idx="857">
                  <c:v>0.83272645518376598</c:v>
                </c:pt>
                <c:pt idx="858">
                  <c:v>0.83376846288887896</c:v>
                </c:pt>
                <c:pt idx="859">
                  <c:v>0.83481047059399704</c:v>
                </c:pt>
                <c:pt idx="860">
                  <c:v>0.83585247829910903</c:v>
                </c:pt>
                <c:pt idx="861">
                  <c:v>0.836894486004225</c:v>
                </c:pt>
                <c:pt idx="862">
                  <c:v>0.83793649370933598</c:v>
                </c:pt>
                <c:pt idx="863">
                  <c:v>0.83897850141445296</c:v>
                </c:pt>
                <c:pt idx="864">
                  <c:v>0.84002050911956505</c:v>
                </c:pt>
                <c:pt idx="865">
                  <c:v>0.84106251682467903</c:v>
                </c:pt>
                <c:pt idx="866">
                  <c:v>0.84210452452979301</c:v>
                </c:pt>
                <c:pt idx="867">
                  <c:v>0.84314653223490699</c:v>
                </c:pt>
              </c:numCache>
            </c:numRef>
          </c:xVal>
          <c:yVal>
            <c:numRef>
              <c:f>'ArcTan y_z'!$J$3:$J$870</c:f>
              <c:numCache>
                <c:formatCode>0.00E+00</c:formatCode>
                <c:ptCount val="868"/>
                <c:pt idx="0">
                  <c:v>-2.4257574055639437E-3</c:v>
                </c:pt>
                <c:pt idx="1">
                  <c:v>3.3581038331640246E-3</c:v>
                </c:pt>
                <c:pt idx="2">
                  <c:v>3.7353834790307725E-4</c:v>
                </c:pt>
                <c:pt idx="3">
                  <c:v>6.4260201940327579E-4</c:v>
                </c:pt>
                <c:pt idx="4">
                  <c:v>6.0620130167556409E-4</c:v>
                </c:pt>
                <c:pt idx="5">
                  <c:v>5.860210302648858E-4</c:v>
                </c:pt>
                <c:pt idx="6">
                  <c:v>5.7291008415130955E-4</c:v>
                </c:pt>
                <c:pt idx="7">
                  <c:v>5.6308028774818399E-4</c:v>
                </c:pt>
                <c:pt idx="8">
                  <c:v>5.5478859139351127E-4</c:v>
                </c:pt>
                <c:pt idx="9">
                  <c:v>5.4715703518278685E-4</c:v>
                </c:pt>
                <c:pt idx="10">
                  <c:v>5.3974434833756267E-4</c:v>
                </c:pt>
                <c:pt idx="11">
                  <c:v>5.3252262730893647E-4</c:v>
                </c:pt>
                <c:pt idx="12">
                  <c:v>5.2575067097081543E-4</c:v>
                </c:pt>
                <c:pt idx="13">
                  <c:v>5.1979697226032422E-4</c:v>
                </c:pt>
                <c:pt idx="14">
                  <c:v>5.1505796416647851E-4</c:v>
                </c:pt>
                <c:pt idx="15">
                  <c:v>5.1183903866749026E-4</c:v>
                </c:pt>
                <c:pt idx="16">
                  <c:v>5.1009105835135668E-4</c:v>
                </c:pt>
                <c:pt idx="17">
                  <c:v>5.0945794150634419E-4</c:v>
                </c:pt>
                <c:pt idx="18">
                  <c:v>5.0941844211907093E-4</c:v>
                </c:pt>
                <c:pt idx="19">
                  <c:v>5.0927368954419266E-4</c:v>
                </c:pt>
                <c:pt idx="20">
                  <c:v>5.0815840279283325E-4</c:v>
                </c:pt>
                <c:pt idx="21">
                  <c:v>5.0522963948255203E-4</c:v>
                </c:pt>
                <c:pt idx="22">
                  <c:v>4.9968222399254629E-4</c:v>
                </c:pt>
                <c:pt idx="23">
                  <c:v>4.9071139193816921E-4</c:v>
                </c:pt>
                <c:pt idx="24">
                  <c:v>4.7759474063433318E-4</c:v>
                </c:pt>
                <c:pt idx="25">
                  <c:v>4.5979794273535583E-4</c:v>
                </c:pt>
                <c:pt idx="26">
                  <c:v>4.3696397680825463E-4</c:v>
                </c:pt>
                <c:pt idx="27">
                  <c:v>4.0898047668314915E-4</c:v>
                </c:pt>
                <c:pt idx="28">
                  <c:v>3.7607667708144401E-4</c:v>
                </c:pt>
                <c:pt idx="29">
                  <c:v>3.3877452100355786E-4</c:v>
                </c:pt>
                <c:pt idx="30">
                  <c:v>2.9784753489358348E-4</c:v>
                </c:pt>
                <c:pt idx="31">
                  <c:v>2.541918199989468E-4</c:v>
                </c:pt>
                <c:pt idx="32">
                  <c:v>2.0858981738662734E-4</c:v>
                </c:pt>
                <c:pt idx="33">
                  <c:v>1.6157943847895542E-4</c:v>
                </c:pt>
                <c:pt idx="34">
                  <c:v>1.1343299627532094E-4</c:v>
                </c:pt>
                <c:pt idx="35">
                  <c:v>6.4171570445020816E-5</c:v>
                </c:pt>
                <c:pt idx="36">
                  <c:v>1.3669170142130915E-5</c:v>
                </c:pt>
                <c:pt idx="37">
                  <c:v>-3.8209702848922664E-5</c:v>
                </c:pt>
                <c:pt idx="38">
                  <c:v>-9.1561221712310742E-5</c:v>
                </c:pt>
                <c:pt idx="39">
                  <c:v>-1.4641647168576289E-4</c:v>
                </c:pt>
                <c:pt idx="40">
                  <c:v>-2.0276057108556443E-4</c:v>
                </c:pt>
                <c:pt idx="41">
                  <c:v>-2.6056956652539858E-4</c:v>
                </c:pt>
                <c:pt idx="42">
                  <c:v>-3.1984358366410267E-4</c:v>
                </c:pt>
                <c:pt idx="43">
                  <c:v>-3.80618192596914E-4</c:v>
                </c:pt>
                <c:pt idx="44">
                  <c:v>-4.4296425229736048E-4</c:v>
                </c:pt>
                <c:pt idx="45">
                  <c:v>-5.0697038661178797E-4</c:v>
                </c:pt>
                <c:pt idx="46">
                  <c:v>-5.7268573229845058E-4</c:v>
                </c:pt>
                <c:pt idx="47">
                  <c:v>-6.4001891161924744E-4</c:v>
                </c:pt>
                <c:pt idx="48">
                  <c:v>-7.0879339355417752E-4</c:v>
                </c:pt>
                <c:pt idx="49">
                  <c:v>-7.7886677575182651E-4</c:v>
                </c:pt>
                <c:pt idx="50">
                  <c:v>-8.5014639088249974E-4</c:v>
                </c:pt>
                <c:pt idx="51">
                  <c:v>-9.2256290870592304E-4</c:v>
                </c:pt>
                <c:pt idx="52">
                  <c:v>-9.9607948165293756E-4</c:v>
                </c:pt>
                <c:pt idx="53">
                  <c:v>-1.0706404288183312E-3</c:v>
                </c:pt>
                <c:pt idx="54">
                  <c:v>-1.1461124342365462E-3</c:v>
                </c:pt>
                <c:pt idx="55">
                  <c:v>-1.2223324631005343E-3</c:v>
                </c:pt>
                <c:pt idx="56">
                  <c:v>-1.2991933337016673E-3</c:v>
                </c:pt>
                <c:pt idx="57">
                  <c:v>-1.3767026964926349E-3</c:v>
                </c:pt>
                <c:pt idx="58">
                  <c:v>-1.4549906981547497E-3</c:v>
                </c:pt>
                <c:pt idx="59">
                  <c:v>-1.5342851898173496E-3</c:v>
                </c:pt>
                <c:pt idx="60">
                  <c:v>-1.6148603553943074E-3</c:v>
                </c:pt>
                <c:pt idx="61">
                  <c:v>-1.6969727411548863E-3</c:v>
                </c:pt>
                <c:pt idx="62">
                  <c:v>-1.7807694857451977E-3</c:v>
                </c:pt>
                <c:pt idx="63">
                  <c:v>-1.8661974857768708E-3</c:v>
                </c:pt>
                <c:pt idx="64">
                  <c:v>-1.9529851234249495E-3</c:v>
                </c:pt>
                <c:pt idx="65">
                  <c:v>-2.0407174920898078E-3</c:v>
                </c:pt>
                <c:pt idx="66">
                  <c:v>-2.1289763793315951E-3</c:v>
                </c:pt>
                <c:pt idx="67">
                  <c:v>-2.2174672004532845E-3</c:v>
                </c:pt>
                <c:pt idx="68">
                  <c:v>-2.3061126110060725E-3</c:v>
                </c:pt>
                <c:pt idx="69">
                  <c:v>-2.3950714802453946E-3</c:v>
                </c:pt>
                <c:pt idx="70">
                  <c:v>-2.4845983708482685E-3</c:v>
                </c:pt>
                <c:pt idx="71">
                  <c:v>-2.5748319915432113E-3</c:v>
                </c:pt>
                <c:pt idx="72">
                  <c:v>-2.6657379521210492E-3</c:v>
                </c:pt>
                <c:pt idx="73">
                  <c:v>-2.7571164792962823E-3</c:v>
                </c:pt>
                <c:pt idx="74">
                  <c:v>-2.848652072951467E-3</c:v>
                </c:pt>
                <c:pt idx="75">
                  <c:v>-2.9400308363813281E-3</c:v>
                </c:pt>
                <c:pt idx="76">
                  <c:v>-3.0310439960693583E-3</c:v>
                </c:pt>
                <c:pt idx="77">
                  <c:v>-3.121560371995769E-3</c:v>
                </c:pt>
                <c:pt idx="78">
                  <c:v>-3.2114676668385145E-3</c:v>
                </c:pt>
                <c:pt idx="79">
                  <c:v>-3.300622570856596E-3</c:v>
                </c:pt>
                <c:pt idx="80">
                  <c:v>-3.3888234775039786E-3</c:v>
                </c:pt>
                <c:pt idx="81">
                  <c:v>-3.4758356309497617E-3</c:v>
                </c:pt>
                <c:pt idx="82">
                  <c:v>-3.5614450165956427E-3</c:v>
                </c:pt>
                <c:pt idx="83">
                  <c:v>-3.6455060719616807E-3</c:v>
                </c:pt>
                <c:pt idx="84">
                  <c:v>-3.7279510942678637E-3</c:v>
                </c:pt>
                <c:pt idx="85">
                  <c:v>-3.8087476591928994E-3</c:v>
                </c:pt>
                <c:pt idx="86">
                  <c:v>-3.8878480383509359E-3</c:v>
                </c:pt>
                <c:pt idx="87">
                  <c:v>-3.9651601612227033E-3</c:v>
                </c:pt>
                <c:pt idx="88">
                  <c:v>-4.0405404344690445E-3</c:v>
                </c:pt>
                <c:pt idx="89">
                  <c:v>-4.1137950772254742E-3</c:v>
                </c:pt>
                <c:pt idx="90">
                  <c:v>-4.1847136365498376E-3</c:v>
                </c:pt>
                <c:pt idx="91">
                  <c:v>-4.2530935238475689E-3</c:v>
                </c:pt>
                <c:pt idx="92">
                  <c:v>-4.3187407839933812E-3</c:v>
                </c:pt>
                <c:pt idx="93">
                  <c:v>-4.3814635482957989E-3</c:v>
                </c:pt>
                <c:pt idx="94">
                  <c:v>-4.4410715902871521E-3</c:v>
                </c:pt>
                <c:pt idx="95">
                  <c:v>-4.4973775164724519E-3</c:v>
                </c:pt>
                <c:pt idx="96">
                  <c:v>-4.5501976107948528E-3</c:v>
                </c:pt>
                <c:pt idx="97">
                  <c:v>-4.5993508334653951E-3</c:v>
                </c:pt>
                <c:pt idx="98">
                  <c:v>-4.6446566867349307E-3</c:v>
                </c:pt>
                <c:pt idx="99">
                  <c:v>-4.6859372522346527E-3</c:v>
                </c:pt>
                <c:pt idx="100">
                  <c:v>-4.723014378362804E-3</c:v>
                </c:pt>
                <c:pt idx="101">
                  <c:v>-4.7556731442022597E-3</c:v>
                </c:pt>
                <c:pt idx="102">
                  <c:v>-4.783617471637744E-3</c:v>
                </c:pt>
                <c:pt idx="103">
                  <c:v>-4.8064811454413573E-3</c:v>
                </c:pt>
                <c:pt idx="104">
                  <c:v>-4.8238887086852573E-3</c:v>
                </c:pt>
                <c:pt idx="105">
                  <c:v>-4.835521050598997E-3</c:v>
                </c:pt>
                <c:pt idx="106">
                  <c:v>-4.8411635084517832E-3</c:v>
                </c:pt>
                <c:pt idx="107">
                  <c:v>-4.8407383224262027E-3</c:v>
                </c:pt>
                <c:pt idx="108">
                  <c:v>-4.8341989231600047E-3</c:v>
                </c:pt>
                <c:pt idx="109">
                  <c:v>-4.8213473314477348E-3</c:v>
                </c:pt>
                <c:pt idx="110">
                  <c:v>-4.8019232128505172E-3</c:v>
                </c:pt>
                <c:pt idx="111">
                  <c:v>-4.7757814731995106E-3</c:v>
                </c:pt>
                <c:pt idx="112">
                  <c:v>-4.7429415037770215E-3</c:v>
                </c:pt>
                <c:pt idx="113">
                  <c:v>-4.7037201256381273E-3</c:v>
                </c:pt>
                <c:pt idx="114">
                  <c:v>-4.6588249989426584E-3</c:v>
                </c:pt>
                <c:pt idx="115">
                  <c:v>-4.609099374061165E-3</c:v>
                </c:pt>
                <c:pt idx="116">
                  <c:v>-4.555299689809238E-3</c:v>
                </c:pt>
                <c:pt idx="117">
                  <c:v>-4.498050364363214E-3</c:v>
                </c:pt>
                <c:pt idx="118">
                  <c:v>-4.4378628347217829E-3</c:v>
                </c:pt>
                <c:pt idx="119">
                  <c:v>-4.3753337783370462E-3</c:v>
                </c:pt>
                <c:pt idx="120">
                  <c:v>-4.3112036017864301E-3</c:v>
                </c:pt>
                <c:pt idx="121">
                  <c:v>-4.2462010814807074E-3</c:v>
                </c:pt>
                <c:pt idx="122">
                  <c:v>-4.1810330934491328E-3</c:v>
                </c:pt>
                <c:pt idx="123">
                  <c:v>-4.1164075901248829E-3</c:v>
                </c:pt>
                <c:pt idx="124">
                  <c:v>-4.0528347721595524E-3</c:v>
                </c:pt>
                <c:pt idx="125">
                  <c:v>-3.9906233933307894E-3</c:v>
                </c:pt>
                <c:pt idx="126">
                  <c:v>-3.9300236493620107E-3</c:v>
                </c:pt>
                <c:pt idx="127">
                  <c:v>-3.8712027919660884E-3</c:v>
                </c:pt>
                <c:pt idx="128">
                  <c:v>-3.8141903370302204E-3</c:v>
                </c:pt>
                <c:pt idx="129">
                  <c:v>-3.7589243575764379E-3</c:v>
                </c:pt>
                <c:pt idx="130">
                  <c:v>-3.7052977757781281E-3</c:v>
                </c:pt>
                <c:pt idx="131">
                  <c:v>-3.653191567560186E-3</c:v>
                </c:pt>
                <c:pt idx="132">
                  <c:v>-3.6025184765913197E-3</c:v>
                </c:pt>
                <c:pt idx="133">
                  <c:v>-3.5532120996697803E-3</c:v>
                </c:pt>
                <c:pt idx="134">
                  <c:v>-3.5052109440248834E-3</c:v>
                </c:pt>
                <c:pt idx="135">
                  <c:v>-3.458457714418385E-3</c:v>
                </c:pt>
                <c:pt idx="136">
                  <c:v>-3.4129019884633974E-3</c:v>
                </c:pt>
                <c:pt idx="137">
                  <c:v>-3.3684985972491431E-3</c:v>
                </c:pt>
                <c:pt idx="138">
                  <c:v>-3.3252048816393041E-3</c:v>
                </c:pt>
                <c:pt idx="139">
                  <c:v>-3.2829802708168802E-3</c:v>
                </c:pt>
                <c:pt idx="140">
                  <c:v>-3.2417864098729298E-3</c:v>
                </c:pt>
                <c:pt idx="141">
                  <c:v>-3.2015885872736611E-3</c:v>
                </c:pt>
                <c:pt idx="142">
                  <c:v>-3.1623547959832932E-3</c:v>
                </c:pt>
                <c:pt idx="143">
                  <c:v>-3.1240547619041832E-3</c:v>
                </c:pt>
                <c:pt idx="144">
                  <c:v>-3.0866597326727409E-3</c:v>
                </c:pt>
                <c:pt idx="145">
                  <c:v>-3.0501422575129953E-3</c:v>
                </c:pt>
                <c:pt idx="146">
                  <c:v>-3.0144758741054178E-3</c:v>
                </c:pt>
                <c:pt idx="147">
                  <c:v>-2.9796349055376628E-3</c:v>
                </c:pt>
                <c:pt idx="148">
                  <c:v>-2.9455943809207049E-3</c:v>
                </c:pt>
                <c:pt idx="149">
                  <c:v>-2.912329881772641E-3</c:v>
                </c:pt>
                <c:pt idx="150">
                  <c:v>-2.8798174952795988E-3</c:v>
                </c:pt>
                <c:pt idx="151">
                  <c:v>-2.8480339821022145E-3</c:v>
                </c:pt>
                <c:pt idx="152">
                  <c:v>-2.8169567430901018E-3</c:v>
                </c:pt>
                <c:pt idx="153">
                  <c:v>-2.7865637663260947E-3</c:v>
                </c:pt>
                <c:pt idx="154">
                  <c:v>-2.7568337271195883E-3</c:v>
                </c:pt>
                <c:pt idx="155">
                  <c:v>-2.7277460125178601E-3</c:v>
                </c:pt>
                <c:pt idx="156">
                  <c:v>-2.699280666632743E-3</c:v>
                </c:pt>
                <c:pt idx="157">
                  <c:v>-2.6714184752389897E-3</c:v>
                </c:pt>
                <c:pt idx="158">
                  <c:v>-2.64414098416313E-3</c:v>
                </c:pt>
                <c:pt idx="159">
                  <c:v>-2.6174304468673903E-3</c:v>
                </c:pt>
                <c:pt idx="160">
                  <c:v>-2.5912698060768301E-3</c:v>
                </c:pt>
                <c:pt idx="161">
                  <c:v>-2.5656426647627452E-3</c:v>
                </c:pt>
                <c:pt idx="162">
                  <c:v>-2.5405332501238745E-3</c:v>
                </c:pt>
                <c:pt idx="163">
                  <c:v>-2.5159263449380342E-3</c:v>
                </c:pt>
                <c:pt idx="164">
                  <c:v>-2.4918072019969413E-3</c:v>
                </c:pt>
                <c:pt idx="165">
                  <c:v>-2.4681614922904918E-3</c:v>
                </c:pt>
                <c:pt idx="166">
                  <c:v>-2.444975283445621E-3</c:v>
                </c:pt>
                <c:pt idx="167">
                  <c:v>-2.4222350754759701E-3</c:v>
                </c:pt>
                <c:pt idx="168">
                  <c:v>-2.3999278801494464E-3</c:v>
                </c:pt>
                <c:pt idx="169">
                  <c:v>-2.3780411866372486E-3</c:v>
                </c:pt>
                <c:pt idx="170">
                  <c:v>-2.3565629302013348E-3</c:v>
                </c:pt>
                <c:pt idx="171">
                  <c:v>-2.335481464685193E-3</c:v>
                </c:pt>
                <c:pt idx="172">
                  <c:v>-2.314785491006215E-3</c:v>
                </c:pt>
                <c:pt idx="173">
                  <c:v>-2.2944639810894129E-3</c:v>
                </c:pt>
                <c:pt idx="174">
                  <c:v>-2.2745062495759831E-3</c:v>
                </c:pt>
                <c:pt idx="175">
                  <c:v>-2.254901992338648E-3</c:v>
                </c:pt>
                <c:pt idx="176">
                  <c:v>-2.2356412784437511E-3</c:v>
                </c:pt>
                <c:pt idx="177">
                  <c:v>-2.2167145385642044E-3</c:v>
                </c:pt>
                <c:pt idx="178">
                  <c:v>-2.1981125600266638E-3</c:v>
                </c:pt>
                <c:pt idx="179">
                  <c:v>-2.1798264664832662E-3</c:v>
                </c:pt>
                <c:pt idx="180">
                  <c:v>-2.1618477233857208E-3</c:v>
                </c:pt>
                <c:pt idx="181">
                  <c:v>-2.1441681523751014E-3</c:v>
                </c:pt>
                <c:pt idx="182">
                  <c:v>-2.1267799178591919E-3</c:v>
                </c:pt>
                <c:pt idx="183">
                  <c:v>-2.1096755057758822E-3</c:v>
                </c:pt>
                <c:pt idx="184">
                  <c:v>-2.0928477018042867E-3</c:v>
                </c:pt>
                <c:pt idx="185">
                  <c:v>-2.0762895465833717E-3</c:v>
                </c:pt>
                <c:pt idx="186">
                  <c:v>-2.0599942748822718E-3</c:v>
                </c:pt>
                <c:pt idx="187">
                  <c:v>-2.0439549929711859E-3</c:v>
                </c:pt>
                <c:pt idx="188">
                  <c:v>-2.0281648354457758E-3</c:v>
                </c:pt>
                <c:pt idx="189">
                  <c:v>-2.0126172251855555E-3</c:v>
                </c:pt>
                <c:pt idx="190">
                  <c:v>-1.9973058674955628E-3</c:v>
                </c:pt>
                <c:pt idx="191">
                  <c:v>-1.9822247609020756E-3</c:v>
                </c:pt>
                <c:pt idx="192">
                  <c:v>-1.9673684893689752E-3</c:v>
                </c:pt>
                <c:pt idx="193">
                  <c:v>-1.9527320562592804E-3</c:v>
                </c:pt>
                <c:pt idx="194">
                  <c:v>-1.9383106177681846E-3</c:v>
                </c:pt>
                <c:pt idx="195">
                  <c:v>-1.9240994713543176E-3</c:v>
                </c:pt>
                <c:pt idx="196">
                  <c:v>-1.9100940506273649E-3</c:v>
                </c:pt>
                <c:pt idx="197">
                  <c:v>-1.8962899204560369E-3</c:v>
                </c:pt>
                <c:pt idx="198">
                  <c:v>-1.882682772285475E-3</c:v>
                </c:pt>
                <c:pt idx="199">
                  <c:v>-1.8692684196537491E-3</c:v>
                </c:pt>
                <c:pt idx="200">
                  <c:v>-1.8560427938975237E-3</c:v>
                </c:pt>
                <c:pt idx="201">
                  <c:v>-1.8430019400377455E-3</c:v>
                </c:pt>
                <c:pt idx="202">
                  <c:v>-1.8301420128365624E-3</c:v>
                </c:pt>
                <c:pt idx="203">
                  <c:v>-1.817459273017231E-3</c:v>
                </c:pt>
                <c:pt idx="204">
                  <c:v>-1.8049500836392095E-3</c:v>
                </c:pt>
                <c:pt idx="205">
                  <c:v>-1.7926109066210086E-3</c:v>
                </c:pt>
                <c:pt idx="206">
                  <c:v>-1.7804382994039639E-3</c:v>
                </c:pt>
                <c:pt idx="207">
                  <c:v>-1.7684289117500492E-3</c:v>
                </c:pt>
                <c:pt idx="208">
                  <c:v>-1.7565794826678136E-3</c:v>
                </c:pt>
                <c:pt idx="209">
                  <c:v>-1.7448868374601823E-3</c:v>
                </c:pt>
                <c:pt idx="210">
                  <c:v>-1.7333478848888381E-3</c:v>
                </c:pt>
                <c:pt idx="211">
                  <c:v>-1.7219596144495307E-3</c:v>
                </c:pt>
                <c:pt idx="212">
                  <c:v>-1.7107190937535339E-3</c:v>
                </c:pt>
                <c:pt idx="213">
                  <c:v>-1.6996234660103461E-3</c:v>
                </c:pt>
                <c:pt idx="214">
                  <c:v>-1.6886699476070255E-3</c:v>
                </c:pt>
                <c:pt idx="215">
                  <c:v>-1.6778558257801576E-3</c:v>
                </c:pt>
                <c:pt idx="216">
                  <c:v>-1.6671784563758857E-3</c:v>
                </c:pt>
                <c:pt idx="217">
                  <c:v>-1.656635261694517E-3</c:v>
                </c:pt>
                <c:pt idx="218">
                  <c:v>-1.6462237284159116E-3</c:v>
                </c:pt>
                <c:pt idx="219">
                  <c:v>-1.6359414056020189E-3</c:v>
                </c:pt>
                <c:pt idx="220">
                  <c:v>-1.6257859027733951E-3</c:v>
                </c:pt>
                <c:pt idx="221">
                  <c:v>-1.6157548880563685E-3</c:v>
                </c:pt>
                <c:pt idx="222">
                  <c:v>-1.6058460863980521E-3</c:v>
                </c:pt>
                <c:pt idx="223">
                  <c:v>-1.5960572778460939E-3</c:v>
                </c:pt>
                <c:pt idx="224">
                  <c:v>-1.5863862958905969E-3</c:v>
                </c:pt>
                <c:pt idx="225">
                  <c:v>-1.5768310258655479E-3</c:v>
                </c:pt>
                <c:pt idx="226">
                  <c:v>-1.5673894034072616E-3</c:v>
                </c:pt>
                <c:pt idx="227">
                  <c:v>-1.55805941296755E-3</c:v>
                </c:pt>
                <c:pt idx="228">
                  <c:v>-1.5488390863793078E-3</c:v>
                </c:pt>
                <c:pt idx="229">
                  <c:v>-1.5397265014722866E-3</c:v>
                </c:pt>
                <c:pt idx="230">
                  <c:v>-1.530719780737311E-3</c:v>
                </c:pt>
                <c:pt idx="231">
                  <c:v>-1.5218170900365604E-3</c:v>
                </c:pt>
                <c:pt idx="232">
                  <c:v>-1.5130166373584491E-3</c:v>
                </c:pt>
                <c:pt idx="233">
                  <c:v>-1.5043166716150775E-3</c:v>
                </c:pt>
                <c:pt idx="234">
                  <c:v>-1.4957154814806317E-3</c:v>
                </c:pt>
                <c:pt idx="235">
                  <c:v>-1.4872113942692112E-3</c:v>
                </c:pt>
                <c:pt idx="236">
                  <c:v>-1.4788027748503458E-3</c:v>
                </c:pt>
                <c:pt idx="237">
                  <c:v>-1.4704880246008932E-3</c:v>
                </c:pt>
                <c:pt idx="238">
                  <c:v>-1.4622655803918285E-3</c:v>
                </c:pt>
                <c:pt idx="239">
                  <c:v>-1.4541339136085964E-3</c:v>
                </c:pt>
                <c:pt idx="240">
                  <c:v>-1.4460915292037024E-3</c:v>
                </c:pt>
                <c:pt idx="241">
                  <c:v>-1.43813696478038E-3</c:v>
                </c:pt>
                <c:pt idx="242">
                  <c:v>-1.4302687897061357E-3</c:v>
                </c:pt>
                <c:pt idx="243">
                  <c:v>-1.4224856042548929E-3</c:v>
                </c:pt>
                <c:pt idx="244">
                  <c:v>-1.4147860387769531E-3</c:v>
                </c:pt>
                <c:pt idx="245">
                  <c:v>-1.407168752895441E-3</c:v>
                </c:pt>
                <c:pt idx="246">
                  <c:v>-1.3996324347284649E-3</c:v>
                </c:pt>
                <c:pt idx="247">
                  <c:v>-1.3921758001358376E-3</c:v>
                </c:pt>
                <c:pt idx="248">
                  <c:v>-1.3847975919896829E-3</c:v>
                </c:pt>
                <c:pt idx="249">
                  <c:v>-1.3774965794678747E-3</c:v>
                </c:pt>
                <c:pt idx="250">
                  <c:v>-1.3702715573695754E-3</c:v>
                </c:pt>
                <c:pt idx="251">
                  <c:v>-1.3631213454519261E-3</c:v>
                </c:pt>
                <c:pt idx="252">
                  <c:v>-1.3560447877874159E-3</c:v>
                </c:pt>
                <c:pt idx="253">
                  <c:v>-1.3490407521408584E-3</c:v>
                </c:pt>
                <c:pt idx="254">
                  <c:v>-1.3421081293654941E-3</c:v>
                </c:pt>
                <c:pt idx="255">
                  <c:v>-1.3352458328174356E-3</c:v>
                </c:pt>
                <c:pt idx="256">
                  <c:v>-1.3284527977878895E-3</c:v>
                </c:pt>
                <c:pt idx="257">
                  <c:v>-1.3217279809524343E-3</c:v>
                </c:pt>
                <c:pt idx="258">
                  <c:v>-1.3150703598368569E-3</c:v>
                </c:pt>
                <c:pt idx="259">
                  <c:v>-1.3084789322988467E-3</c:v>
                </c:pt>
                <c:pt idx="260">
                  <c:v>-1.3019527160251713E-3</c:v>
                </c:pt>
                <c:pt idx="261">
                  <c:v>-1.2954907480436058E-3</c:v>
                </c:pt>
                <c:pt idx="262">
                  <c:v>-1.2890920842493088E-3</c:v>
                </c:pt>
                <c:pt idx="263">
                  <c:v>-1.2827557989449245E-3</c:v>
                </c:pt>
                <c:pt idx="264">
                  <c:v>-1.2764809843941933E-3</c:v>
                </c:pt>
                <c:pt idx="265">
                  <c:v>-1.2702667503884102E-3</c:v>
                </c:pt>
                <c:pt idx="266">
                  <c:v>-1.2641122238254237E-3</c:v>
                </c:pt>
                <c:pt idx="267">
                  <c:v>-1.2580165483006504E-3</c:v>
                </c:pt>
                <c:pt idx="268">
                  <c:v>-1.2519788837098669E-3</c:v>
                </c:pt>
                <c:pt idx="269">
                  <c:v>-1.2459984058632145E-3</c:v>
                </c:pt>
                <c:pt idx="270">
                  <c:v>-1.2400743061101106E-3</c:v>
                </c:pt>
                <c:pt idx="271">
                  <c:v>-1.2342057909747652E-3</c:v>
                </c:pt>
                <c:pt idx="272">
                  <c:v>-1.2283920818019092E-3</c:v>
                </c:pt>
                <c:pt idx="273">
                  <c:v>-1.2226324144123271E-3</c:v>
                </c:pt>
                <c:pt idx="274">
                  <c:v>-1.2169260387680269E-3</c:v>
                </c:pt>
                <c:pt idx="275">
                  <c:v>-1.2112722186467227E-3</c:v>
                </c:pt>
                <c:pt idx="276">
                  <c:v>-1.2056702313250347E-3</c:v>
                </c:pt>
                <c:pt idx="277">
                  <c:v>-1.2001193672706348E-3</c:v>
                </c:pt>
                <c:pt idx="278">
                  <c:v>-1.194618929842639E-3</c:v>
                </c:pt>
                <c:pt idx="279">
                  <c:v>-1.1891682350000942E-3</c:v>
                </c:pt>
                <c:pt idx="280">
                  <c:v>-1.1837666110184721E-3</c:v>
                </c:pt>
                <c:pt idx="281">
                  <c:v>-1.1784133982136714E-3</c:v>
                </c:pt>
                <c:pt idx="282">
                  <c:v>-1.1731079486734391E-3</c:v>
                </c:pt>
                <c:pt idx="283">
                  <c:v>-1.1678496259959772E-3</c:v>
                </c:pt>
                <c:pt idx="284">
                  <c:v>-1.1626378050354571E-3</c:v>
                </c:pt>
                <c:pt idx="285">
                  <c:v>-1.1574718716542336E-3</c:v>
                </c:pt>
                <c:pt idx="286">
                  <c:v>-1.1523512224816746E-3</c:v>
                </c:pt>
                <c:pt idx="287">
                  <c:v>-1.1472752646791283E-3</c:v>
                </c:pt>
                <c:pt idx="288">
                  <c:v>-1.1422434157112211E-3</c:v>
                </c:pt>
                <c:pt idx="289">
                  <c:v>-1.1372551031229247E-3</c:v>
                </c:pt>
                <c:pt idx="290">
                  <c:v>-1.1323097643225098E-3</c:v>
                </c:pt>
                <c:pt idx="291">
                  <c:v>-1.1274068463699824E-3</c:v>
                </c:pt>
                <c:pt idx="292">
                  <c:v>-1.1225458057710161E-3</c:v>
                </c:pt>
                <c:pt idx="293">
                  <c:v>-1.1177261082760922E-3</c:v>
                </c:pt>
                <c:pt idx="294">
                  <c:v>-1.1129472286847929E-3</c:v>
                </c:pt>
                <c:pt idx="295">
                  <c:v>-1.1082086506549874E-3</c:v>
                </c:pt>
                <c:pt idx="296">
                  <c:v>-1.1035098665168805E-3</c:v>
                </c:pt>
                <c:pt idx="297">
                  <c:v>-1.0988503770916886E-3</c:v>
                </c:pt>
                <c:pt idx="298">
                  <c:v>-1.0942296915148675E-3</c:v>
                </c:pt>
                <c:pt idx="299">
                  <c:v>-1.0896473270637082E-3</c:v>
                </c:pt>
                <c:pt idx="300">
                  <c:v>-1.0851028089892522E-3</c:v>
                </c:pt>
                <c:pt idx="301">
                  <c:v>-1.0805956703523248E-3</c:v>
                </c:pt>
                <c:pt idx="302">
                  <c:v>-1.0761254518635807E-3</c:v>
                </c:pt>
                <c:pt idx="303">
                  <c:v>-1.071691701727506E-3</c:v>
                </c:pt>
                <c:pt idx="304">
                  <c:v>-1.0672939754901849E-3</c:v>
                </c:pt>
                <c:pt idx="305">
                  <c:v>-1.0629318358907809E-3</c:v>
                </c:pt>
                <c:pt idx="306">
                  <c:v>-1.0586048527166411E-3</c:v>
                </c:pt>
                <c:pt idx="307">
                  <c:v>-1.0543126026617848E-3</c:v>
                </c:pt>
                <c:pt idx="308">
                  <c:v>-1.050054669188926E-3</c:v>
                </c:pt>
                <c:pt idx="309">
                  <c:v>-1.0458306423946854E-3</c:v>
                </c:pt>
                <c:pt idx="310">
                  <c:v>-1.0416401188780558E-3</c:v>
                </c:pt>
                <c:pt idx="311">
                  <c:v>-1.0374827016119798E-3</c:v>
                </c:pt>
                <c:pt idx="312">
                  <c:v>-1.0333579998179356E-3</c:v>
                </c:pt>
                <c:pt idx="313">
                  <c:v>-1.0292656288435318E-3</c:v>
                </c:pt>
                <c:pt idx="314">
                  <c:v>-1.0252052100428928E-3</c:v>
                </c:pt>
                <c:pt idx="315">
                  <c:v>-1.0211763706598764E-3</c:v>
                </c:pt>
                <c:pt idx="316">
                  <c:v>-1.0171787437140206E-3</c:v>
                </c:pt>
                <c:pt idx="317">
                  <c:v>-1.0132119678890948E-3</c:v>
                </c:pt>
                <c:pt idx="318">
                  <c:v>-1.0092756874242488E-3</c:v>
                </c:pt>
                <c:pt idx="319">
                  <c:v>-1.0053695520076209E-3</c:v>
                </c:pt>
                <c:pt idx="320">
                  <c:v>-1.0014932166724695E-3</c:v>
                </c:pt>
                <c:pt idx="321">
                  <c:v>-9.9764634169555036E-4</c:v>
                </c:pt>
                <c:pt idx="322">
                  <c:v>-9.9382859249792896E-4</c:v>
                </c:pt>
                <c:pt idx="323">
                  <c:v>-9.9003963954790125E-4</c:v>
                </c:pt>
                <c:pt idx="324">
                  <c:v>-9.8627915826626843E-4</c:v>
                </c:pt>
                <c:pt idx="325">
                  <c:v>-9.8254682893355997E-4</c:v>
                </c:pt>
                <c:pt idx="326">
                  <c:v>-9.7884233659947546E-4</c:v>
                </c:pt>
                <c:pt idx="327">
                  <c:v>-9.7516537099427323E-4</c:v>
                </c:pt>
                <c:pt idx="328">
                  <c:v>-9.715156264421314E-4</c:v>
                </c:pt>
                <c:pt idx="329">
                  <c:v>-9.6789280177646416E-4</c:v>
                </c:pt>
                <c:pt idx="330">
                  <c:v>-9.6429660025704677E-4</c:v>
                </c:pt>
                <c:pt idx="331">
                  <c:v>-9.6072672948903121E-4</c:v>
                </c:pt>
                <c:pt idx="332">
                  <c:v>-9.5718290134366236E-4</c:v>
                </c:pt>
                <c:pt idx="333">
                  <c:v>-9.5366483188077261E-4</c:v>
                </c:pt>
                <c:pt idx="334">
                  <c:v>-9.5017224127294953E-4</c:v>
                </c:pt>
                <c:pt idx="335">
                  <c:v>-9.4670485373130509E-4</c:v>
                </c:pt>
                <c:pt idx="336">
                  <c:v>-9.4326239743295584E-4</c:v>
                </c:pt>
                <c:pt idx="337">
                  <c:v>-9.3984460444989065E-4</c:v>
                </c:pt>
                <c:pt idx="338">
                  <c:v>-9.3645121067954698E-4</c:v>
                </c:pt>
                <c:pt idx="339">
                  <c:v>-9.3308195577671471E-4</c:v>
                </c:pt>
                <c:pt idx="340">
                  <c:v>-9.2973658308699364E-4</c:v>
                </c:pt>
                <c:pt idx="341">
                  <c:v>-9.2641483958160907E-4</c:v>
                </c:pt>
                <c:pt idx="342">
                  <c:v>-9.2311647579358712E-4</c:v>
                </c:pt>
                <c:pt idx="343">
                  <c:v>-9.1984124575537115E-4</c:v>
                </c:pt>
                <c:pt idx="344">
                  <c:v>-9.1658890693760062E-4</c:v>
                </c:pt>
                <c:pt idx="345">
                  <c:v>-9.1335922018927066E-4</c:v>
                </c:pt>
                <c:pt idx="346">
                  <c:v>-9.1015194967915096E-4</c:v>
                </c:pt>
                <c:pt idx="347">
                  <c:v>-9.0696686283832741E-4</c:v>
                </c:pt>
                <c:pt idx="348">
                  <c:v>-9.0380373030400868E-4</c:v>
                </c:pt>
                <c:pt idx="349">
                  <c:v>-9.006623258644539E-4</c:v>
                </c:pt>
                <c:pt idx="350">
                  <c:v>-8.97542426405078E-4</c:v>
                </c:pt>
                <c:pt idx="351">
                  <c:v>-8.9444381185560442E-4</c:v>
                </c:pt>
                <c:pt idx="352">
                  <c:v>-8.9136626513830702E-4</c:v>
                </c:pt>
                <c:pt idx="353">
                  <c:v>-8.8830957211733549E-4</c:v>
                </c:pt>
                <c:pt idx="354">
                  <c:v>-8.8527352154903606E-4</c:v>
                </c:pt>
                <c:pt idx="355">
                  <c:v>-8.8225790503330698E-4</c:v>
                </c:pt>
                <c:pt idx="356">
                  <c:v>-8.7926251696588656E-4</c:v>
                </c:pt>
                <c:pt idx="357">
                  <c:v>-8.7628715449163531E-4</c:v>
                </c:pt>
                <c:pt idx="358">
                  <c:v>-8.7333161745875858E-4</c:v>
                </c:pt>
                <c:pt idx="359">
                  <c:v>-8.703957083738774E-4</c:v>
                </c:pt>
                <c:pt idx="360">
                  <c:v>-8.6747923235809153E-4</c:v>
                </c:pt>
                <c:pt idx="361">
                  <c:v>-8.6458199710382638E-4</c:v>
                </c:pt>
                <c:pt idx="362">
                  <c:v>-8.6170381283257188E-4</c:v>
                </c:pt>
                <c:pt idx="363">
                  <c:v>-8.5884449225344232E-4</c:v>
                </c:pt>
                <c:pt idx="364">
                  <c:v>-8.5600385052255357E-4</c:v>
                </c:pt>
                <c:pt idx="365">
                  <c:v>-8.5318170520317846E-4</c:v>
                </c:pt>
                <c:pt idx="366">
                  <c:v>-8.5037787622670885E-4</c:v>
                </c:pt>
                <c:pt idx="367">
                  <c:v>-8.4759218585433766E-4</c:v>
                </c:pt>
                <c:pt idx="368">
                  <c:v>-8.4482445863949746E-4</c:v>
                </c:pt>
                <c:pt idx="369">
                  <c:v>-8.4207452139105517E-4</c:v>
                </c:pt>
                <c:pt idx="370">
                  <c:v>-8.3934220313715919E-4</c:v>
                </c:pt>
                <c:pt idx="371">
                  <c:v>-8.3662733508981305E-4</c:v>
                </c:pt>
                <c:pt idx="372">
                  <c:v>-8.3392975061011092E-4</c:v>
                </c:pt>
                <c:pt idx="373">
                  <c:v>-8.3124928517414791E-4</c:v>
                </c:pt>
                <c:pt idx="374">
                  <c:v>-8.2858577633958719E-4</c:v>
                </c:pt>
                <c:pt idx="375">
                  <c:v>-8.2593906371280872E-4</c:v>
                </c:pt>
                <c:pt idx="376">
                  <c:v>-8.2330898891674431E-4</c:v>
                </c:pt>
                <c:pt idx="377">
                  <c:v>-8.2069539555927411E-4</c:v>
                </c:pt>
                <c:pt idx="378">
                  <c:v>-8.1809812920221377E-4</c:v>
                </c:pt>
                <c:pt idx="379">
                  <c:v>-8.1551703733092446E-4</c:v>
                </c:pt>
                <c:pt idx="380">
                  <c:v>-8.1295196932442955E-4</c:v>
                </c:pt>
                <c:pt idx="381">
                  <c:v>-8.1040277642613204E-4</c:v>
                </c:pt>
                <c:pt idx="382">
                  <c:v>-8.0786931171504474E-4</c:v>
                </c:pt>
                <c:pt idx="383">
                  <c:v>-8.0535143007757809E-4</c:v>
                </c:pt>
                <c:pt idx="384">
                  <c:v>-8.0284898817981857E-4</c:v>
                </c:pt>
                <c:pt idx="385">
                  <c:v>-8.0036184444034391E-4</c:v>
                </c:pt>
                <c:pt idx="386">
                  <c:v>-7.978898590034983E-4</c:v>
                </c:pt>
                <c:pt idx="387">
                  <c:v>-7.954328937132205E-4</c:v>
                </c:pt>
                <c:pt idx="388">
                  <c:v>-7.9299081208724287E-4</c:v>
                </c:pt>
                <c:pt idx="389">
                  <c:v>-7.9056347929187375E-4</c:v>
                </c:pt>
                <c:pt idx="390">
                  <c:v>-7.8815076211715708E-4</c:v>
                </c:pt>
                <c:pt idx="391">
                  <c:v>-7.8575252895249955E-4</c:v>
                </c:pt>
                <c:pt idx="392">
                  <c:v>-7.8336864976275152E-4</c:v>
                </c:pt>
                <c:pt idx="393">
                  <c:v>-7.8099899606470541E-4</c:v>
                </c:pt>
                <c:pt idx="394">
                  <c:v>-7.7864344090399287E-4</c:v>
                </c:pt>
                <c:pt idx="395">
                  <c:v>-7.763018588324281E-4</c:v>
                </c:pt>
                <c:pt idx="396">
                  <c:v>-7.7397412588573865E-4</c:v>
                </c:pt>
                <c:pt idx="397">
                  <c:v>-7.7166011956168225E-4</c:v>
                </c:pt>
                <c:pt idx="398">
                  <c:v>-7.6935971879855318E-4</c:v>
                </c:pt>
                <c:pt idx="399">
                  <c:v>-7.6707280395407903E-4</c:v>
                </c:pt>
                <c:pt idx="400">
                  <c:v>-7.6479925678468426E-4</c:v>
                </c:pt>
                <c:pt idx="401">
                  <c:v>-7.6253896042507063E-4</c:v>
                </c:pt>
                <c:pt idx="402">
                  <c:v>-7.6029179936825222E-4</c:v>
                </c:pt>
                <c:pt idx="403">
                  <c:v>-7.5805765944583498E-4</c:v>
                </c:pt>
                <c:pt idx="404">
                  <c:v>-7.558364278087E-4</c:v>
                </c:pt>
                <c:pt idx="405">
                  <c:v>-7.5362799290799181E-4</c:v>
                </c:pt>
                <c:pt idx="406">
                  <c:v>-7.5143224447645732E-4</c:v>
                </c:pt>
                <c:pt idx="407">
                  <c:v>-7.4924907351008496E-4</c:v>
                </c:pt>
                <c:pt idx="408">
                  <c:v>-7.4707837225006333E-4</c:v>
                </c:pt>
                <c:pt idx="409">
                  <c:v>-7.4492003416506145E-4</c:v>
                </c:pt>
                <c:pt idx="410">
                  <c:v>-7.4277395393379617E-4</c:v>
                </c:pt>
                <c:pt idx="411">
                  <c:v>-7.4064002742788785E-4</c:v>
                </c:pt>
                <c:pt idx="412">
                  <c:v>-7.3851815169504614E-4</c:v>
                </c:pt>
                <c:pt idx="413">
                  <c:v>-7.3640822494248925E-4</c:v>
                </c:pt>
                <c:pt idx="414">
                  <c:v>-7.3431014652066773E-4</c:v>
                </c:pt>
                <c:pt idx="415">
                  <c:v>-7.3222381690727105E-4</c:v>
                </c:pt>
                <c:pt idx="416">
                  <c:v>-7.3014913769149062E-4</c:v>
                </c:pt>
                <c:pt idx="417">
                  <c:v>-7.2808601155853177E-4</c:v>
                </c:pt>
                <c:pt idx="418">
                  <c:v>-7.2603434227440779E-4</c:v>
                </c:pt>
                <c:pt idx="419">
                  <c:v>-7.239940346709748E-4</c:v>
                </c:pt>
                <c:pt idx="420">
                  <c:v>-7.2196499463122793E-4</c:v>
                </c:pt>
                <c:pt idx="421">
                  <c:v>-7.1994712907480669E-4</c:v>
                </c:pt>
                <c:pt idx="422">
                  <c:v>-7.1794034594377387E-4</c:v>
                </c:pt>
                <c:pt idx="423">
                  <c:v>-7.1594455418862711E-4</c:v>
                </c:pt>
                <c:pt idx="424">
                  <c:v>-7.1395966375449897E-4</c:v>
                </c:pt>
                <c:pt idx="425">
                  <c:v>-7.1198558556764368E-4</c:v>
                </c:pt>
                <c:pt idx="426">
                  <c:v>-7.10022231522097E-4</c:v>
                </c:pt>
                <c:pt idx="427">
                  <c:v>-7.0806951446655288E-4</c:v>
                </c:pt>
                <c:pt idx="428">
                  <c:v>-7.0612734819150446E-4</c:v>
                </c:pt>
                <c:pt idx="429">
                  <c:v>-7.0419564741652861E-4</c:v>
                </c:pt>
                <c:pt idx="430">
                  <c:v>-7.0227432777780578E-4</c:v>
                </c:pt>
                <c:pt idx="431">
                  <c:v>-7.0036330581585459E-4</c:v>
                </c:pt>
                <c:pt idx="432">
                  <c:v>-6.9846249896342695E-4</c:v>
                </c:pt>
                <c:pt idx="433">
                  <c:v>-6.9657182553362843E-4</c:v>
                </c:pt>
                <c:pt idx="434">
                  <c:v>-6.9469120470821652E-4</c:v>
                </c:pt>
                <c:pt idx="435">
                  <c:v>-6.9282055652607774E-4</c:v>
                </c:pt>
                <c:pt idx="436">
                  <c:v>-6.9095980187190795E-4</c:v>
                </c:pt>
                <c:pt idx="437">
                  <c:v>-6.8910886246503192E-4</c:v>
                </c:pt>
                <c:pt idx="438">
                  <c:v>-6.8726766084846284E-4</c:v>
                </c:pt>
                <c:pt idx="439">
                  <c:v>-6.8543612037806113E-4</c:v>
                </c:pt>
                <c:pt idx="440">
                  <c:v>-6.8361416521192935E-4</c:v>
                </c:pt>
                <c:pt idx="441">
                  <c:v>-6.8180172029991834E-4</c:v>
                </c:pt>
                <c:pt idx="442">
                  <c:v>-6.7999871137334404E-4</c:v>
                </c:pt>
                <c:pt idx="443">
                  <c:v>-6.7820506493481965E-4</c:v>
                </c:pt>
                <c:pt idx="444">
                  <c:v>-6.7642070824829807E-4</c:v>
                </c:pt>
                <c:pt idx="445">
                  <c:v>-6.7464556932921179E-4</c:v>
                </c:pt>
                <c:pt idx="446">
                  <c:v>-6.7287957693480368E-4</c:v>
                </c:pt>
                <c:pt idx="447">
                  <c:v>-6.7112266055459899E-4</c:v>
                </c:pt>
                <c:pt idx="448">
                  <c:v>-6.6937475040102683E-4</c:v>
                </c:pt>
                <c:pt idx="449">
                  <c:v>-6.6763577740014976E-4</c:v>
                </c:pt>
                <c:pt idx="450">
                  <c:v>-6.6590567318260206E-4</c:v>
                </c:pt>
                <c:pt idx="451">
                  <c:v>-6.641843700746085E-4</c:v>
                </c:pt>
                <c:pt idx="452">
                  <c:v>-6.624718010891684E-4</c:v>
                </c:pt>
                <c:pt idx="453">
                  <c:v>-6.6076789991736181E-4</c:v>
                </c:pt>
                <c:pt idx="454">
                  <c:v>-6.5907260091978715E-4</c:v>
                </c:pt>
                <c:pt idx="455">
                  <c:v>-6.5738583911814045E-4</c:v>
                </c:pt>
                <c:pt idx="456">
                  <c:v>-6.5570755018691204E-4</c:v>
                </c:pt>
                <c:pt idx="457">
                  <c:v>-6.5403767044520348E-4</c:v>
                </c:pt>
                <c:pt idx="458">
                  <c:v>-6.5237613684867993E-4</c:v>
                </c:pt>
                <c:pt idx="459">
                  <c:v>-6.5072288698162775E-4</c:v>
                </c:pt>
                <c:pt idx="460">
                  <c:v>-6.4907785904915524E-4</c:v>
                </c:pt>
                <c:pt idx="461">
                  <c:v>-6.4744099186947132E-4</c:v>
                </c:pt>
                <c:pt idx="462">
                  <c:v>-6.4581222486631963E-4</c:v>
                </c:pt>
                <c:pt idx="463">
                  <c:v>-6.4419149806148746E-4</c:v>
                </c:pt>
                <c:pt idx="464">
                  <c:v>-6.42578752067462E-4</c:v>
                </c:pt>
                <c:pt idx="465">
                  <c:v>-6.4097392808016131E-4</c:v>
                </c:pt>
                <c:pt idx="466">
                  <c:v>-6.3937696787180298E-4</c:v>
                </c:pt>
                <c:pt idx="467">
                  <c:v>-6.3778781378383948E-4</c:v>
                </c:pt>
                <c:pt idx="468">
                  <c:v>-6.3620640872004734E-4</c:v>
                </c:pt>
                <c:pt idx="469">
                  <c:v>-6.3463269613966001E-4</c:v>
                </c:pt>
                <c:pt idx="470">
                  <c:v>-6.3306662005064619E-4</c:v>
                </c:pt>
                <c:pt idx="471">
                  <c:v>-6.3150812500306988E-4</c:v>
                </c:pt>
                <c:pt idx="472">
                  <c:v>-6.299571560825321E-4</c:v>
                </c:pt>
                <c:pt idx="473">
                  <c:v>-6.2841365890374502E-4</c:v>
                </c:pt>
                <c:pt idx="474">
                  <c:v>-6.2687757960414015E-4</c:v>
                </c:pt>
                <c:pt idx="475">
                  <c:v>-6.2534886483764547E-4</c:v>
                </c:pt>
                <c:pt idx="476">
                  <c:v>-6.238274617684686E-4</c:v>
                </c:pt>
                <c:pt idx="477">
                  <c:v>-6.2231331806503816E-4</c:v>
                </c:pt>
                <c:pt idx="478">
                  <c:v>-6.2080638189399311E-4</c:v>
                </c:pt>
                <c:pt idx="479">
                  <c:v>-6.1930660191426325E-4</c:v>
                </c:pt>
                <c:pt idx="480">
                  <c:v>-6.1781392727124854E-4</c:v>
                </c:pt>
                <c:pt idx="481">
                  <c:v>-6.1632830759106934E-4</c:v>
                </c:pt>
                <c:pt idx="482">
                  <c:v>-6.1484969297488049E-4</c:v>
                </c:pt>
                <c:pt idx="483">
                  <c:v>-6.1337803399332197E-4</c:v>
                </c:pt>
                <c:pt idx="484">
                  <c:v>-6.1191328168097743E-4</c:v>
                </c:pt>
                <c:pt idx="485">
                  <c:v>-6.1045538753095338E-4</c:v>
                </c:pt>
                <c:pt idx="486">
                  <c:v>-6.0900430348953983E-4</c:v>
                </c:pt>
                <c:pt idx="487">
                  <c:v>-6.0755998195089487E-4</c:v>
                </c:pt>
                <c:pt idx="488">
                  <c:v>-6.0612237575188171E-4</c:v>
                </c:pt>
                <c:pt idx="489">
                  <c:v>-6.0469143816690844E-4</c:v>
                </c:pt>
                <c:pt idx="490">
                  <c:v>-6.0326712290286074E-4</c:v>
                </c:pt>
                <c:pt idx="491">
                  <c:v>-6.0184938409413476E-4</c:v>
                </c:pt>
                <c:pt idx="492">
                  <c:v>-6.0043817629769217E-4</c:v>
                </c:pt>
                <c:pt idx="493">
                  <c:v>-5.9903345448821487E-4</c:v>
                </c:pt>
                <c:pt idx="494">
                  <c:v>-5.9763517405330585E-4</c:v>
                </c:pt>
                <c:pt idx="495">
                  <c:v>-5.962432907887841E-4</c:v>
                </c:pt>
                <c:pt idx="496">
                  <c:v>-5.9485776089400846E-4</c:v>
                </c:pt>
                <c:pt idx="497">
                  <c:v>-5.9347854096729693E-4</c:v>
                </c:pt>
                <c:pt idx="498">
                  <c:v>-5.9210558800137686E-4</c:v>
                </c:pt>
                <c:pt idx="499">
                  <c:v>-5.9073885937894533E-4</c:v>
                </c:pt>
                <c:pt idx="500">
                  <c:v>-5.8937831286821776E-4</c:v>
                </c:pt>
                <c:pt idx="501">
                  <c:v>-5.8802390661862188E-4</c:v>
                </c:pt>
                <c:pt idx="502">
                  <c:v>-5.8667559915646678E-4</c:v>
                </c:pt>
                <c:pt idx="503">
                  <c:v>-5.8533334938074737E-4</c:v>
                </c:pt>
                <c:pt idx="504">
                  <c:v>-5.839971165589263E-4</c:v>
                </c:pt>
                <c:pt idx="505">
                  <c:v>-5.8266686032285248E-4</c:v>
                </c:pt>
                <c:pt idx="506">
                  <c:v>-5.8134254066467806E-4</c:v>
                </c:pt>
                <c:pt idx="507">
                  <c:v>-5.8002411793284291E-4</c:v>
                </c:pt>
                <c:pt idx="508">
                  <c:v>-5.7871155282811844E-4</c:v>
                </c:pt>
                <c:pt idx="509">
                  <c:v>-5.7740480639972066E-4</c:v>
                </c:pt>
                <c:pt idx="510">
                  <c:v>-5.7610384004143887E-4</c:v>
                </c:pt>
                <c:pt idx="511">
                  <c:v>-5.7480861548783236E-4</c:v>
                </c:pt>
                <c:pt idx="512">
                  <c:v>-5.7351909481049808E-4</c:v>
                </c:pt>
                <c:pt idx="513">
                  <c:v>-5.7223524041433561E-4</c:v>
                </c:pt>
                <c:pt idx="514">
                  <c:v>-5.7095701503393165E-4</c:v>
                </c:pt>
                <c:pt idx="515">
                  <c:v>-5.6968438172993097E-4</c:v>
                </c:pt>
                <c:pt idx="516">
                  <c:v>-5.6841730388547341E-4</c:v>
                </c:pt>
                <c:pt idx="517">
                  <c:v>-5.6715574520270593E-4</c:v>
                </c:pt>
                <c:pt idx="518">
                  <c:v>-5.6589966969928813E-4</c:v>
                </c:pt>
                <c:pt idx="519">
                  <c:v>-5.6464904170500216E-4</c:v>
                </c:pt>
                <c:pt idx="520">
                  <c:v>-5.6340382585834371E-4</c:v>
                </c:pt>
                <c:pt idx="521">
                  <c:v>-5.6216398710321087E-4</c:v>
                </c:pt>
                <c:pt idx="522">
                  <c:v>-5.6092949068560049E-4</c:v>
                </c:pt>
                <c:pt idx="523">
                  <c:v>-5.5970030215038219E-4</c:v>
                </c:pt>
                <c:pt idx="524">
                  <c:v>-5.5847638733806789E-4</c:v>
                </c:pt>
                <c:pt idx="525">
                  <c:v>-5.5725771238166887E-4</c:v>
                </c:pt>
                <c:pt idx="526">
                  <c:v>-5.5604424370354335E-4</c:v>
                </c:pt>
                <c:pt idx="527">
                  <c:v>-5.5483594801234619E-4</c:v>
                </c:pt>
                <c:pt idx="528">
                  <c:v>-5.5363279229997105E-4</c:v>
                </c:pt>
                <c:pt idx="529">
                  <c:v>-5.5243474383852688E-4</c:v>
                </c:pt>
                <c:pt idx="530">
                  <c:v>-5.5124177017739761E-4</c:v>
                </c:pt>
                <c:pt idx="531">
                  <c:v>-5.5005383914030054E-4</c:v>
                </c:pt>
                <c:pt idx="532">
                  <c:v>-5.4887091882238918E-4</c:v>
                </c:pt>
                <c:pt idx="533">
                  <c:v>-5.4769297758740145E-4</c:v>
                </c:pt>
                <c:pt idx="534">
                  <c:v>-5.465199840648425E-4</c:v>
                </c:pt>
                <c:pt idx="535">
                  <c:v>-5.4535190714719451E-4</c:v>
                </c:pt>
                <c:pt idx="536">
                  <c:v>-5.4418871598716563E-4</c:v>
                </c:pt>
                <c:pt idx="537">
                  <c:v>-5.4303037999498113E-4</c:v>
                </c:pt>
                <c:pt idx="538">
                  <c:v>-5.4187686883569908E-4</c:v>
                </c:pt>
                <c:pt idx="539">
                  <c:v>-5.4072815242656169E-4</c:v>
                </c:pt>
                <c:pt idx="540">
                  <c:v>-5.3958420093437544E-4</c:v>
                </c:pt>
                <c:pt idx="541">
                  <c:v>-5.3844498477293866E-4</c:v>
                </c:pt>
                <c:pt idx="542">
                  <c:v>-5.3731047460047658E-4</c:v>
                </c:pt>
                <c:pt idx="543">
                  <c:v>-5.3618064131713864E-4</c:v>
                </c:pt>
                <c:pt idx="544">
                  <c:v>-5.3505545606250047E-4</c:v>
                </c:pt>
                <c:pt idx="545">
                  <c:v>-5.339348902131055E-4</c:v>
                </c:pt>
                <c:pt idx="546">
                  <c:v>-5.3281891538004553E-4</c:v>
                </c:pt>
                <c:pt idx="547">
                  <c:v>-5.317075034065509E-4</c:v>
                </c:pt>
                <c:pt idx="548">
                  <c:v>-5.3060062636563741E-4</c:v>
                </c:pt>
                <c:pt idx="549">
                  <c:v>-5.2949825655775897E-4</c:v>
                </c:pt>
                <c:pt idx="550">
                  <c:v>-5.2840036650849364E-4</c:v>
                </c:pt>
                <c:pt idx="551">
                  <c:v>-5.2730692896626682E-4</c:v>
                </c:pt>
                <c:pt idx="552">
                  <c:v>-5.2621791690009366E-4</c:v>
                </c:pt>
                <c:pt idx="553">
                  <c:v>-5.2513330349735984E-4</c:v>
                </c:pt>
                <c:pt idx="554">
                  <c:v>-5.2405306216159815E-4</c:v>
                </c:pt>
                <c:pt idx="555">
                  <c:v>-5.2297716651035009E-4</c:v>
                </c:pt>
                <c:pt idx="556">
                  <c:v>-5.2190559037298436E-4</c:v>
                </c:pt>
                <c:pt idx="557">
                  <c:v>-5.2083830778859076E-4</c:v>
                </c:pt>
                <c:pt idx="558">
                  <c:v>-5.1977529300388915E-4</c:v>
                </c:pt>
                <c:pt idx="559">
                  <c:v>-5.1871652047113734E-4</c:v>
                </c:pt>
                <c:pt idx="560">
                  <c:v>-5.176619648461112E-4</c:v>
                </c:pt>
                <c:pt idx="561">
                  <c:v>-5.1661160098605882E-4</c:v>
                </c:pt>
                <c:pt idx="562">
                  <c:v>-5.1556540394771453E-4</c:v>
                </c:pt>
                <c:pt idx="563">
                  <c:v>-5.1452334898532471E-4</c:v>
                </c:pt>
                <c:pt idx="564">
                  <c:v>-5.1348541154869632E-4</c:v>
                </c:pt>
                <c:pt idx="565">
                  <c:v>-5.1245156728126193E-4</c:v>
                </c:pt>
                <c:pt idx="566">
                  <c:v>-5.1142179201817649E-4</c:v>
                </c:pt>
                <c:pt idx="567">
                  <c:v>-5.1039606178444289E-4</c:v>
                </c:pt>
                <c:pt idx="568">
                  <c:v>-5.0937435279304331E-4</c:v>
                </c:pt>
                <c:pt idx="569">
                  <c:v>-5.0835664144310334E-4</c:v>
                </c:pt>
                <c:pt idx="570">
                  <c:v>-5.0734290431807727E-4</c:v>
                </c:pt>
                <c:pt idx="571">
                  <c:v>-5.0633311818394319E-4</c:v>
                </c:pt>
                <c:pt idx="572">
                  <c:v>-5.0532725998743509E-4</c:v>
                </c:pt>
                <c:pt idx="573">
                  <c:v>-5.04325306854301E-4</c:v>
                </c:pt>
                <c:pt idx="574">
                  <c:v>-5.033272360875238E-4</c:v>
                </c:pt>
                <c:pt idx="575">
                  <c:v>-5.0233302516567379E-4</c:v>
                </c:pt>
                <c:pt idx="576">
                  <c:v>-5.0134265174115779E-4</c:v>
                </c:pt>
                <c:pt idx="577">
                  <c:v>-5.0035609363857452E-4</c:v>
                </c:pt>
                <c:pt idx="578">
                  <c:v>-4.9937332885304463E-4</c:v>
                </c:pt>
                <c:pt idx="579">
                  <c:v>-4.983943355485979E-4</c:v>
                </c:pt>
                <c:pt idx="580">
                  <c:v>-4.9741909205651782E-4</c:v>
                </c:pt>
                <c:pt idx="581">
                  <c:v>-4.9644757687378161E-4</c:v>
                </c:pt>
                <c:pt idx="582">
                  <c:v>-4.9547976866145345E-4</c:v>
                </c:pt>
                <c:pt idx="583">
                  <c:v>-4.9451564624313936E-4</c:v>
                </c:pt>
                <c:pt idx="584">
                  <c:v>-4.9355518860342716E-4</c:v>
                </c:pt>
                <c:pt idx="585">
                  <c:v>-4.9259837488637109E-4</c:v>
                </c:pt>
                <c:pt idx="586">
                  <c:v>-4.9164518439397792E-4</c:v>
                </c:pt>
                <c:pt idx="587">
                  <c:v>-4.9069559658471206E-4</c:v>
                </c:pt>
                <c:pt idx="588">
                  <c:v>-4.8974959107202795E-4</c:v>
                </c:pt>
                <c:pt idx="589">
                  <c:v>-4.8880714762290615E-4</c:v>
                </c:pt>
                <c:pt idx="590">
                  <c:v>-4.878682461564061E-4</c:v>
                </c:pt>
                <c:pt idx="591">
                  <c:v>-4.8693286674224501E-4</c:v>
                </c:pt>
                <c:pt idx="592">
                  <c:v>-4.8600098959938551E-4</c:v>
                </c:pt>
                <c:pt idx="593">
                  <c:v>-4.8507259509465061E-4</c:v>
                </c:pt>
                <c:pt idx="594">
                  <c:v>-4.841476637413274E-4</c:v>
                </c:pt>
                <c:pt idx="595">
                  <c:v>-4.832261761978192E-4</c:v>
                </c:pt>
                <c:pt idx="596">
                  <c:v>-4.8230811326629037E-4</c:v>
                </c:pt>
                <c:pt idx="597">
                  <c:v>-4.8139345589132994E-4</c:v>
                </c:pt>
                <c:pt idx="598">
                  <c:v>-4.8048218515864597E-4</c:v>
                </c:pt>
                <c:pt idx="599">
                  <c:v>-4.7957428229374629E-4</c:v>
                </c:pt>
                <c:pt idx="600">
                  <c:v>-4.7866972866065588E-4</c:v>
                </c:pt>
                <c:pt idx="601">
                  <c:v>-4.7776850576064273E-4</c:v>
                </c:pt>
                <c:pt idx="602">
                  <c:v>-4.7687059523096126E-4</c:v>
                </c:pt>
                <c:pt idx="603">
                  <c:v>-4.7597597884359072E-4</c:v>
                </c:pt>
                <c:pt idx="604">
                  <c:v>-4.750846385040185E-4</c:v>
                </c:pt>
                <c:pt idx="605">
                  <c:v>-4.7419655625000745E-4</c:v>
                </c:pt>
                <c:pt idx="606">
                  <c:v>-4.7331171425039556E-4</c:v>
                </c:pt>
                <c:pt idx="607">
                  <c:v>-4.7243009480390797E-4</c:v>
                </c:pt>
                <c:pt idx="608">
                  <c:v>-4.7155168033795645E-4</c:v>
                </c:pt>
                <c:pt idx="609">
                  <c:v>-4.7067645340749948E-4</c:v>
                </c:pt>
                <c:pt idx="610">
                  <c:v>-4.6980439669386254E-4</c:v>
                </c:pt>
                <c:pt idx="611">
                  <c:v>-4.6893549300360628E-4</c:v>
                </c:pt>
                <c:pt idx="612">
                  <c:v>-4.6806972526741296E-4</c:v>
                </c:pt>
                <c:pt idx="613">
                  <c:v>-4.6720707653893006E-4</c:v>
                </c:pt>
                <c:pt idx="614">
                  <c:v>-4.663475299936993E-4</c:v>
                </c:pt>
                <c:pt idx="615">
                  <c:v>-4.654910689280537E-4</c:v>
                </c:pt>
                <c:pt idx="616">
                  <c:v>-4.6463767675802424E-4</c:v>
                </c:pt>
                <c:pt idx="617">
                  <c:v>-4.6378733701827555E-4</c:v>
                </c:pt>
                <c:pt idx="618">
                  <c:v>-4.629400333610643E-4</c:v>
                </c:pt>
                <c:pt idx="619">
                  <c:v>-4.6209574955515952E-4</c:v>
                </c:pt>
                <c:pt idx="620">
                  <c:v>-4.612544694848339E-4</c:v>
                </c:pt>
                <c:pt idx="621">
                  <c:v>-4.6041617714881564E-4</c:v>
                </c:pt>
                <c:pt idx="622">
                  <c:v>-4.5958085665930221E-4</c:v>
                </c:pt>
                <c:pt idx="623">
                  <c:v>-4.5874849224092622E-4</c:v>
                </c:pt>
                <c:pt idx="624">
                  <c:v>-4.5791906822978103E-4</c:v>
                </c:pt>
                <c:pt idx="625">
                  <c:v>-4.5709256907243607E-4</c:v>
                </c:pt>
                <c:pt idx="626">
                  <c:v>-4.5626897932495508E-4</c:v>
                </c:pt>
                <c:pt idx="627">
                  <c:v>-4.5544828365194851E-4</c:v>
                </c:pt>
                <c:pt idx="628">
                  <c:v>-4.546304668256101E-4</c:v>
                </c:pt>
                <c:pt idx="629">
                  <c:v>-4.5381551372478059E-4</c:v>
                </c:pt>
                <c:pt idx="630">
                  <c:v>-4.5300340933401118E-4</c:v>
                </c:pt>
                <c:pt idx="631">
                  <c:v>-4.521941387426524E-4</c:v>
                </c:pt>
                <c:pt idx="632">
                  <c:v>-4.513876871439209E-4</c:v>
                </c:pt>
                <c:pt idx="633">
                  <c:v>-4.5058403983401843E-4</c:v>
                </c:pt>
                <c:pt idx="634">
                  <c:v>-4.4978318221123041E-4</c:v>
                </c:pt>
                <c:pt idx="635">
                  <c:v>-4.4898509977502976E-4</c:v>
                </c:pt>
                <c:pt idx="636">
                  <c:v>-4.4818977812522391E-4</c:v>
                </c:pt>
                <c:pt idx="637">
                  <c:v>-4.4739720296106613E-4</c:v>
                </c:pt>
                <c:pt idx="638">
                  <c:v>-4.4660736008041678E-4</c:v>
                </c:pt>
                <c:pt idx="639">
                  <c:v>-4.4582023537888569E-4</c:v>
                </c:pt>
                <c:pt idx="640">
                  <c:v>-4.4503581484899208E-4</c:v>
                </c:pt>
                <c:pt idx="641">
                  <c:v>-4.4425408457933398E-4</c:v>
                </c:pt>
                <c:pt idx="642">
                  <c:v>-4.4347503075377179E-4</c:v>
                </c:pt>
                <c:pt idx="643">
                  <c:v>-4.4269863965060808E-4</c:v>
                </c:pt>
                <c:pt idx="644">
                  <c:v>-4.4192489764178589E-4</c:v>
                </c:pt>
                <c:pt idx="645">
                  <c:v>-4.4115379119208186E-4</c:v>
                </c:pt>
                <c:pt idx="646">
                  <c:v>-4.4038530685833839E-4</c:v>
                </c:pt>
                <c:pt idx="647">
                  <c:v>-4.3961943128865679E-4</c:v>
                </c:pt>
                <c:pt idx="648">
                  <c:v>-4.3885615122163699E-4</c:v>
                </c:pt>
                <c:pt idx="649">
                  <c:v>-4.380954534856163E-4</c:v>
                </c:pt>
                <c:pt idx="650">
                  <c:v>-4.3733732499790282E-4</c:v>
                </c:pt>
                <c:pt idx="651">
                  <c:v>-4.3658175276402962E-4</c:v>
                </c:pt>
                <c:pt idx="652">
                  <c:v>-4.3582872387701153E-4</c:v>
                </c:pt>
                <c:pt idx="653">
                  <c:v>-4.3507822551661182E-4</c:v>
                </c:pt>
                <c:pt idx="654">
                  <c:v>-4.3433024494860981E-4</c:v>
                </c:pt>
                <c:pt idx="655">
                  <c:v>-4.3358476952408637E-4</c:v>
                </c:pt>
                <c:pt idx="656">
                  <c:v>-4.32841786678702E-4</c:v>
                </c:pt>
                <c:pt idx="657">
                  <c:v>-4.3210128393201413E-4</c:v>
                </c:pt>
                <c:pt idx="658">
                  <c:v>-4.3136324888674496E-4</c:v>
                </c:pt>
                <c:pt idx="659">
                  <c:v>-4.3062766922811059E-4</c:v>
                </c:pt>
                <c:pt idx="660">
                  <c:v>-4.2989453272313644E-4</c:v>
                </c:pt>
                <c:pt idx="661">
                  <c:v>-4.2916382721997105E-4</c:v>
                </c:pt>
                <c:pt idx="662">
                  <c:v>-4.2843554064721299E-4</c:v>
                </c:pt>
                <c:pt idx="663">
                  <c:v>-4.2770966101326368E-4</c:v>
                </c:pt>
                <c:pt idx="664">
                  <c:v>-4.2698617640564185E-4</c:v>
                </c:pt>
                <c:pt idx="665">
                  <c:v>-4.2626507499036098E-4</c:v>
                </c:pt>
                <c:pt idx="666">
                  <c:v>-4.255463450112572E-4</c:v>
                </c:pt>
                <c:pt idx="667">
                  <c:v>-4.248299747893728E-4</c:v>
                </c:pt>
                <c:pt idx="668">
                  <c:v>-4.2411595272230841E-4</c:v>
                </c:pt>
                <c:pt idx="669">
                  <c:v>-4.2340426728360269E-4</c:v>
                </c:pt>
                <c:pt idx="670">
                  <c:v>-4.2269490702211235E-4</c:v>
                </c:pt>
                <c:pt idx="671">
                  <c:v>-4.219878605613988E-4</c:v>
                </c:pt>
                <c:pt idx="672">
                  <c:v>-4.2128311659911589E-4</c:v>
                </c:pt>
                <c:pt idx="673">
                  <c:v>-4.2058066390640873E-4</c:v>
                </c:pt>
                <c:pt idx="674">
                  <c:v>-4.1988049132732282E-4</c:v>
                </c:pt>
                <c:pt idx="675">
                  <c:v>-4.1918258777820457E-4</c:v>
                </c:pt>
                <c:pt idx="676">
                  <c:v>-4.184869422471215E-4</c:v>
                </c:pt>
                <c:pt idx="677">
                  <c:v>-4.1779354379328977E-4</c:v>
                </c:pt>
                <c:pt idx="678">
                  <c:v>-4.1710238154648823E-4</c:v>
                </c:pt>
                <c:pt idx="679">
                  <c:v>-4.1641344470649014E-4</c:v>
                </c:pt>
                <c:pt idx="680">
                  <c:v>-4.1572672254251741E-4</c:v>
                </c:pt>
                <c:pt idx="681">
                  <c:v>-4.1504220439266324E-4</c:v>
                </c:pt>
                <c:pt idx="682">
                  <c:v>-4.1435987966335669E-4</c:v>
                </c:pt>
                <c:pt idx="683">
                  <c:v>-4.1367973782879965E-4</c:v>
                </c:pt>
                <c:pt idx="684">
                  <c:v>-4.1300176843044468E-4</c:v>
                </c:pt>
                <c:pt idx="685">
                  <c:v>-4.1232596107643827E-4</c:v>
                </c:pt>
                <c:pt idx="686">
                  <c:v>-4.1165230544111178E-4</c:v>
                </c:pt>
                <c:pt idx="687">
                  <c:v>-4.1098079126443508E-4</c:v>
                </c:pt>
                <c:pt idx="688">
                  <c:v>-4.1031140835151288E-4</c:v>
                </c:pt>
                <c:pt idx="689">
                  <c:v>-4.0964414657205579E-4</c:v>
                </c:pt>
                <c:pt idx="690">
                  <c:v>-4.0897899585987303E-4</c:v>
                </c:pt>
                <c:pt idx="691">
                  <c:v>-4.0831594621237215E-4</c:v>
                </c:pt>
                <c:pt idx="692">
                  <c:v>-4.0765498769005092E-4</c:v>
                </c:pt>
                <c:pt idx="693">
                  <c:v>-4.0699611041599895E-4</c:v>
                </c:pt>
                <c:pt idx="694">
                  <c:v>-4.0633930457541933E-4</c:v>
                </c:pt>
                <c:pt idx="695">
                  <c:v>-4.0568456041512155E-4</c:v>
                </c:pt>
                <c:pt idx="696">
                  <c:v>-4.0503186824305274E-4</c:v>
                </c:pt>
                <c:pt idx="697">
                  <c:v>-4.043812184278151E-4</c:v>
                </c:pt>
                <c:pt idx="698">
                  <c:v>-4.0373260139819488E-4</c:v>
                </c:pt>
                <c:pt idx="699">
                  <c:v>-4.0308600764268519E-4</c:v>
                </c:pt>
                <c:pt idx="700">
                  <c:v>-4.0244142770903189E-4</c:v>
                </c:pt>
                <c:pt idx="701">
                  <c:v>-4.017988522037631E-4</c:v>
                </c:pt>
                <c:pt idx="702">
                  <c:v>-4.0115827179173862E-4</c:v>
                </c:pt>
                <c:pt idx="703">
                  <c:v>-4.0051967719570463E-4</c:v>
                </c:pt>
                <c:pt idx="704">
                  <c:v>-3.9988305919581933E-4</c:v>
                </c:pt>
                <c:pt idx="705">
                  <c:v>-3.9924840862924611E-4</c:v>
                </c:pt>
                <c:pt idx="706">
                  <c:v>-3.9861571638968732E-4</c:v>
                </c:pt>
                <c:pt idx="707">
                  <c:v>-3.9798497342695335E-4</c:v>
                </c:pt>
                <c:pt idx="708">
                  <c:v>-3.9735617074654751E-4</c:v>
                </c:pt>
                <c:pt idx="709">
                  <c:v>-3.967292994092093E-4</c:v>
                </c:pt>
                <c:pt idx="710">
                  <c:v>-3.9610435053051844E-4</c:v>
                </c:pt>
                <c:pt idx="711">
                  <c:v>-3.9548131528046188E-4</c:v>
                </c:pt>
                <c:pt idx="712">
                  <c:v>-3.948601848830181E-4</c:v>
                </c:pt>
                <c:pt idx="713">
                  <c:v>-3.9424095061574359E-4</c:v>
                </c:pt>
                <c:pt idx="714">
                  <c:v>-3.936236038093781E-4</c:v>
                </c:pt>
                <c:pt idx="715">
                  <c:v>-3.9300813584741776E-4</c:v>
                </c:pt>
                <c:pt idx="716">
                  <c:v>-3.9239453816573356E-4</c:v>
                </c:pt>
                <c:pt idx="717">
                  <c:v>-3.9178280225216441E-4</c:v>
                </c:pt>
                <c:pt idx="718">
                  <c:v>-3.9117291964612847E-4</c:v>
                </c:pt>
                <c:pt idx="719">
                  <c:v>-3.9056488193822718E-4</c:v>
                </c:pt>
                <c:pt idx="720">
                  <c:v>-3.8995868076986207E-4</c:v>
                </c:pt>
                <c:pt idx="721">
                  <c:v>-3.8935430783285471E-4</c:v>
                </c:pt>
                <c:pt idx="722">
                  <c:v>-3.8875175486906022E-4</c:v>
                </c:pt>
                <c:pt idx="723">
                  <c:v>-3.8815101367000013E-4</c:v>
                </c:pt>
                <c:pt idx="724">
                  <c:v>-3.8755207607648413E-4</c:v>
                </c:pt>
                <c:pt idx="725">
                  <c:v>-3.8695493397823065E-4</c:v>
                </c:pt>
                <c:pt idx="726">
                  <c:v>-3.8635957931352745E-4</c:v>
                </c:pt>
                <c:pt idx="727">
                  <c:v>-3.8576600406884162E-4</c:v>
                </c:pt>
                <c:pt idx="728">
                  <c:v>-3.8517420027847361E-4</c:v>
                </c:pt>
                <c:pt idx="729">
                  <c:v>-3.8458416002420145E-4</c:v>
                </c:pt>
                <c:pt idx="730">
                  <c:v>-3.839958754349205E-4</c:v>
                </c:pt>
                <c:pt idx="731">
                  <c:v>-3.8340933868629936E-4</c:v>
                </c:pt>
                <c:pt idx="732">
                  <c:v>-3.8282454200042927E-4</c:v>
                </c:pt>
                <c:pt idx="733">
                  <c:v>-3.8224147764548644E-4</c:v>
                </c:pt>
                <c:pt idx="734">
                  <c:v>-3.8166013793538455E-4</c:v>
                </c:pt>
                <c:pt idx="735">
                  <c:v>-3.8108051522943562E-4</c:v>
                </c:pt>
                <c:pt idx="736">
                  <c:v>-3.8050260193202453E-4</c:v>
                </c:pt>
                <c:pt idx="737">
                  <c:v>-3.7992639049227084E-4</c:v>
                </c:pt>
                <c:pt idx="738">
                  <c:v>-3.7935187340369729E-4</c:v>
                </c:pt>
                <c:pt idx="739">
                  <c:v>-3.7877904320391287E-4</c:v>
                </c:pt>
                <c:pt idx="740">
                  <c:v>-3.7820789247427995E-4</c:v>
                </c:pt>
                <c:pt idx="741">
                  <c:v>-3.7763841383959987E-4</c:v>
                </c:pt>
                <c:pt idx="742">
                  <c:v>-3.7707059996779292E-4</c:v>
                </c:pt>
                <c:pt idx="743">
                  <c:v>-3.7650444356958926E-4</c:v>
                </c:pt>
                <c:pt idx="744">
                  <c:v>-3.7593993739820387E-4</c:v>
                </c:pt>
                <c:pt idx="745">
                  <c:v>-3.7537707424904396E-4</c:v>
                </c:pt>
                <c:pt idx="746">
                  <c:v>-3.7481584695939088E-4</c:v>
                </c:pt>
                <c:pt idx="747">
                  <c:v>-3.7425624840809965E-4</c:v>
                </c:pt>
                <c:pt idx="748">
                  <c:v>-3.7369827151530129E-4</c:v>
                </c:pt>
                <c:pt idx="749">
                  <c:v>-3.7314190924209401E-4</c:v>
                </c:pt>
                <c:pt idx="750">
                  <c:v>-3.7258715459026102E-4</c:v>
                </c:pt>
                <c:pt idx="751">
                  <c:v>-3.7203400060197131E-4</c:v>
                </c:pt>
                <c:pt idx="752">
                  <c:v>-3.7148244035947427E-4</c:v>
                </c:pt>
                <c:pt idx="753">
                  <c:v>-3.7093246698484308E-4</c:v>
                </c:pt>
                <c:pt idx="754">
                  <c:v>-3.7038407363965841E-4</c:v>
                </c:pt>
                <c:pt idx="755">
                  <c:v>-3.6983725352473813E-4</c:v>
                </c:pt>
                <c:pt idx="756">
                  <c:v>-3.6929199987986261E-4</c:v>
                </c:pt>
                <c:pt idx="757">
                  <c:v>-3.6874830598347956E-4</c:v>
                </c:pt>
                <c:pt idx="758">
                  <c:v>-3.6820616515244331E-4</c:v>
                </c:pt>
                <c:pt idx="759">
                  <c:v>-3.6766557074172714E-4</c:v>
                </c:pt>
                <c:pt idx="760">
                  <c:v>-3.6712651614417065E-4</c:v>
                </c:pt>
                <c:pt idx="761">
                  <c:v>-3.6658899479018864E-4</c:v>
                </c:pt>
                <c:pt idx="762">
                  <c:v>-3.6605300014752557E-4</c:v>
                </c:pt>
                <c:pt idx="763">
                  <c:v>-3.6551852572096335E-4</c:v>
                </c:pt>
                <c:pt idx="764">
                  <c:v>-3.6498556505209508E-4</c:v>
                </c:pt>
                <c:pt idx="765">
                  <c:v>-3.6445411171903171E-4</c:v>
                </c:pt>
                <c:pt idx="766">
                  <c:v>-3.6392415933616591E-4</c:v>
                </c:pt>
                <c:pt idx="767">
                  <c:v>-3.6339570155390408E-4</c:v>
                </c:pt>
                <c:pt idx="768">
                  <c:v>-3.628687320584202E-4</c:v>
                </c:pt>
                <c:pt idx="769">
                  <c:v>-3.6234324457139677E-4</c:v>
                </c:pt>
                <c:pt idx="770">
                  <c:v>-3.6181923284978572E-4</c:v>
                </c:pt>
                <c:pt idx="771">
                  <c:v>-3.6129669068555296E-4</c:v>
                </c:pt>
                <c:pt idx="772">
                  <c:v>-3.6077561190543569E-4</c:v>
                </c:pt>
                <c:pt idx="773">
                  <c:v>-3.6025599037069363E-4</c:v>
                </c:pt>
                <c:pt idx="774">
                  <c:v>-3.5973781997688555E-4</c:v>
                </c:pt>
                <c:pt idx="775">
                  <c:v>-3.5922109465360847E-4</c:v>
                </c:pt>
                <c:pt idx="776">
                  <c:v>-3.5870580836427581E-4</c:v>
                </c:pt>
                <c:pt idx="777">
                  <c:v>-3.5819195510587362E-4</c:v>
                </c:pt>
                <c:pt idx="778">
                  <c:v>-3.5767952890873334E-4</c:v>
                </c:pt>
                <c:pt idx="779">
                  <c:v>-3.5716852383629665E-4</c:v>
                </c:pt>
                <c:pt idx="780">
                  <c:v>-3.5665893398488464E-4</c:v>
                </c:pt>
                <c:pt idx="781">
                  <c:v>-3.5615075348348167E-4</c:v>
                </c:pt>
                <c:pt idx="782">
                  <c:v>-3.556439764934931E-4</c:v>
                </c:pt>
                <c:pt idx="783">
                  <c:v>-3.5513859720853665E-4</c:v>
                </c:pt>
                <c:pt idx="784">
                  <c:v>-3.5463460985421031E-4</c:v>
                </c:pt>
                <c:pt idx="785">
                  <c:v>-3.5413200868787643E-4</c:v>
                </c:pt>
                <c:pt idx="786">
                  <c:v>-3.5363078799844722E-4</c:v>
                </c:pt>
                <c:pt idx="787">
                  <c:v>-3.5313094210615785E-4</c:v>
                </c:pt>
                <c:pt idx="788">
                  <c:v>-3.5263246536237013E-4</c:v>
                </c:pt>
                <c:pt idx="789">
                  <c:v>-3.5213535214933509E-4</c:v>
                </c:pt>
                <c:pt idx="790">
                  <c:v>-3.5163959688000506E-4</c:v>
                </c:pt>
                <c:pt idx="791">
                  <c:v>-3.5114519399780862E-4</c:v>
                </c:pt>
                <c:pt idx="792">
                  <c:v>-3.5065213797645699E-4</c:v>
                </c:pt>
                <c:pt idx="793">
                  <c:v>-3.5016042331971784E-4</c:v>
                </c:pt>
                <c:pt idx="794">
                  <c:v>-3.4967004456123595E-4</c:v>
                </c:pt>
                <c:pt idx="795">
                  <c:v>-3.4918099626430726E-4</c:v>
                </c:pt>
                <c:pt idx="796">
                  <c:v>-3.4869327302169571E-4</c:v>
                </c:pt>
                <c:pt idx="797">
                  <c:v>-3.4820686945542621E-4</c:v>
                </c:pt>
                <c:pt idx="798">
                  <c:v>-3.4772178021658367E-4</c:v>
                </c:pt>
                <c:pt idx="799">
                  <c:v>-3.4723799998512619E-4</c:v>
                </c:pt>
                <c:pt idx="800">
                  <c:v>-3.4675552346968266E-4</c:v>
                </c:pt>
                <c:pt idx="801">
                  <c:v>-3.4627434540735852E-4</c:v>
                </c:pt>
                <c:pt idx="802">
                  <c:v>-3.4579446056355514E-4</c:v>
                </c:pt>
                <c:pt idx="803">
                  <c:v>-3.4531586373176976E-4</c:v>
                </c:pt>
                <c:pt idx="804">
                  <c:v>-3.4483854973341535E-4</c:v>
                </c:pt>
                <c:pt idx="805">
                  <c:v>-3.4436251341762029E-4</c:v>
                </c:pt>
                <c:pt idx="806">
                  <c:v>-3.4388774966105851E-4</c:v>
                </c:pt>
                <c:pt idx="807">
                  <c:v>-3.4341425336775999E-4</c:v>
                </c:pt>
                <c:pt idx="808">
                  <c:v>-3.4294201946892018E-4</c:v>
                </c:pt>
                <c:pt idx="809">
                  <c:v>-3.4247104292273748E-4</c:v>
                </c:pt>
                <c:pt idx="810">
                  <c:v>-3.4200131871421033E-4</c:v>
                </c:pt>
                <c:pt idx="811">
                  <c:v>-3.4153284185498445E-4</c:v>
                </c:pt>
                <c:pt idx="812">
                  <c:v>-3.4106560738315559E-4</c:v>
                </c:pt>
                <c:pt idx="813">
                  <c:v>-3.4059961036310204E-4</c:v>
                </c:pt>
                <c:pt idx="814">
                  <c:v>-3.4013484588531353E-4</c:v>
                </c:pt>
                <c:pt idx="815">
                  <c:v>-3.3967130906621771E-4</c:v>
                </c:pt>
                <c:pt idx="816">
                  <c:v>-3.3920899504800609E-4</c:v>
                </c:pt>
                <c:pt idx="817">
                  <c:v>-3.3874789899846381E-4</c:v>
                </c:pt>
                <c:pt idx="818">
                  <c:v>-3.3828801611080584E-4</c:v>
                </c:pt>
                <c:pt idx="819">
                  <c:v>-3.378293416035098E-4</c:v>
                </c:pt>
                <c:pt idx="820">
                  <c:v>-3.3737187072014534E-4</c:v>
                </c:pt>
                <c:pt idx="821">
                  <c:v>-3.3691559872921152E-4</c:v>
                </c:pt>
                <c:pt idx="822">
                  <c:v>-3.3646052092397704E-4</c:v>
                </c:pt>
                <c:pt idx="823">
                  <c:v>-3.3600663262231138E-4</c:v>
                </c:pt>
                <c:pt idx="824">
                  <c:v>-3.3555392916653738E-4</c:v>
                </c:pt>
                <c:pt idx="825">
                  <c:v>-3.3510240592325371E-4</c:v>
                </c:pt>
                <c:pt idx="826">
                  <c:v>-3.3465205828319349E-4</c:v>
                </c:pt>
                <c:pt idx="827">
                  <c:v>-3.3420288166105647E-4</c:v>
                </c:pt>
                <c:pt idx="828">
                  <c:v>-3.3375487149535881E-4</c:v>
                </c:pt>
                <c:pt idx="829">
                  <c:v>-3.3330802324827753E-4</c:v>
                </c:pt>
                <c:pt idx="830">
                  <c:v>-3.3286233240549588E-4</c:v>
                </c:pt>
                <c:pt idx="831">
                  <c:v>-3.3241779447605195E-4</c:v>
                </c:pt>
                <c:pt idx="832">
                  <c:v>-3.3197440499219209E-4</c:v>
                </c:pt>
                <c:pt idx="833">
                  <c:v>-3.3153215950921063E-4</c:v>
                </c:pt>
                <c:pt idx="834">
                  <c:v>-3.3109105360531289E-4</c:v>
                </c:pt>
                <c:pt idx="835">
                  <c:v>-3.3065108288146504E-4</c:v>
                </c:pt>
                <c:pt idx="836">
                  <c:v>-3.3021224296124073E-4</c:v>
                </c:pt>
                <c:pt idx="837">
                  <c:v>-3.2977452949068114E-4</c:v>
                </c:pt>
                <c:pt idx="838">
                  <c:v>-3.293379381381586E-4</c:v>
                </c:pt>
                <c:pt idx="839">
                  <c:v>-3.2890246459421542E-4</c:v>
                </c:pt>
                <c:pt idx="840">
                  <c:v>-3.2846810457143902E-4</c:v>
                </c:pt>
                <c:pt idx="841">
                  <c:v>-3.2803485380431815E-4</c:v>
                </c:pt>
                <c:pt idx="842">
                  <c:v>-3.2760270804909068E-4</c:v>
                </c:pt>
                <c:pt idx="843">
                  <c:v>-3.271716630836215E-4</c:v>
                </c:pt>
                <c:pt idx="844">
                  <c:v>-3.2674171470725602E-4</c:v>
                </c:pt>
                <c:pt idx="845">
                  <c:v>-3.2631285874068586E-4</c:v>
                </c:pt>
                <c:pt idx="846">
                  <c:v>-3.2588509102581236E-4</c:v>
                </c:pt>
                <c:pt idx="847">
                  <c:v>-3.254584074256145E-4</c:v>
                </c:pt>
                <c:pt idx="848">
                  <c:v>-3.2503280382401359E-4</c:v>
                </c:pt>
                <c:pt idx="849">
                  <c:v>-3.2460827612574113E-4</c:v>
                </c:pt>
                <c:pt idx="850">
                  <c:v>-3.2418482025620409E-4</c:v>
                </c:pt>
                <c:pt idx="851">
                  <c:v>-3.2376243216136649E-4</c:v>
                </c:pt>
                <c:pt idx="852">
                  <c:v>-3.2334110780760447E-4</c:v>
                </c:pt>
                <c:pt idx="853">
                  <c:v>-3.2292084318158855E-4</c:v>
                </c:pt>
                <c:pt idx="854">
                  <c:v>-3.2250163429014969E-4</c:v>
                </c:pt>
                <c:pt idx="855">
                  <c:v>-3.2208347716016237E-4</c:v>
                </c:pt>
                <c:pt idx="856">
                  <c:v>-3.2166636783840412E-4</c:v>
                </c:pt>
                <c:pt idx="857">
                  <c:v>-3.2125030239144546E-4</c:v>
                </c:pt>
                <c:pt idx="858">
                  <c:v>-3.2083527690551864E-4</c:v>
                </c:pt>
                <c:pt idx="859">
                  <c:v>-3.2042128748639411E-4</c:v>
                </c:pt>
                <c:pt idx="860">
                  <c:v>-3.2000833025926882E-4</c:v>
                </c:pt>
                <c:pt idx="861">
                  <c:v>-3.1959640136862584E-4</c:v>
                </c:pt>
                <c:pt idx="862">
                  <c:v>-3.1918549697813832E-4</c:v>
                </c:pt>
                <c:pt idx="863">
                  <c:v>-3.1877561327052457E-4</c:v>
                </c:pt>
                <c:pt idx="864">
                  <c:v>-3.1836674644746037E-4</c:v>
                </c:pt>
                <c:pt idx="865">
                  <c:v>-3.1795889272943082E-4</c:v>
                </c:pt>
                <c:pt idx="866">
                  <c:v>-3.1755204835563099E-4</c:v>
                </c:pt>
                <c:pt idx="867">
                  <c:v>-3.1714620958385394E-4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C5E-4627-9787-D97D824F5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  <c:extLst>
          <c:ext xmlns:c15="http://schemas.microsoft.com/office/drawing/2012/chart" uri="{02D57815-91ED-43cb-92C2-25804820EDAC}">
            <c15:filteredScatterSeries>
              <c15:ser>
                <c:idx val="9"/>
                <c:order val="5"/>
                <c:tx>
                  <c:strRef>
                    <c:extLst>
                      <c:ext uri="{02D57815-91ED-43cb-92C2-25804820EDAC}">
                        <c15:formulaRef>
                          <c15:sqref>'ArcTan y_z'!$L$1:$L$2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ArcTan(y/z)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'ArcTan y_z'!$A$3:$A$870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'ArcTan y_z'!$L$3:$L$870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DC5E-4627-9787-D97D824F5750}"/>
                  </c:ext>
                </c:extLst>
              </c15:ser>
            </c15:filteredScatterSeries>
            <c15:filteredScatterSeries>
              <c15:ser>
                <c:idx val="12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y_z'!$N$1:$N$2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ArcTan(y/z)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C5E-4627-9787-D97D824F5750}"/>
                  </c:ext>
                </c:extLst>
              </c15:ser>
            </c15:filteredScatterSeries>
            <c15:filteredScatterSeries>
              <c15:ser>
                <c:idx val="14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y_z'!$P$1:$P$2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ArcTan(y/z)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C5E-4627-9787-D97D824F5750}"/>
                  </c:ext>
                </c:extLst>
              </c15:ser>
            </c15:filteredScatterSeries>
          </c:ext>
        </c:extLst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  <c:max val="1.0000000000000002E-3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 </a:t>
                </a:r>
                <a:r>
                  <a:rPr lang="en-US" baseline="0"/>
                  <a:t>[mrad]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2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4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4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AD96-DD0C-48F0-BA0F-03AB288AF73A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1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ASY-R30-3: Hinged anode tilts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 Serrano</a:t>
            </a:r>
          </a:p>
          <a:p>
            <a:r>
              <a:rPr lang="en-US" smtClean="0"/>
              <a:t>02/22/2021</a:t>
            </a:r>
            <a:endParaRPr lang="en-US" dirty="0" smtClean="0"/>
          </a:p>
          <a:p>
            <a:r>
              <a:rPr lang="en-US" dirty="0" smtClean="0"/>
              <a:t>gabrielp@jlab.org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 effect on vertical trajectory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918101" y="5842318"/>
            <a:ext cx="955312" cy="2412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emittance: horizontal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9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emittance: vertical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73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red 2.5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05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size: horizontal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9462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762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size: vertical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6335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5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9723" y="1825625"/>
            <a:ext cx="645255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Cross 4"/>
          <p:cNvSpPr/>
          <p:nvPr/>
        </p:nvSpPr>
        <p:spPr>
          <a:xfrm>
            <a:off x="7480638" y="4196802"/>
            <a:ext cx="562706" cy="562706"/>
          </a:xfrm>
          <a:prstGeom prst="plus">
            <a:avLst>
              <a:gd name="adj" fmla="val 478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838592" y="2347546"/>
            <a:ext cx="1107831" cy="5978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Hinge location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7761991" y="2646485"/>
            <a:ext cx="2076601" cy="183167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ircular Arrow 13"/>
          <p:cNvSpPr/>
          <p:nvPr/>
        </p:nvSpPr>
        <p:spPr>
          <a:xfrm flipH="1">
            <a:off x="7370383" y="3021503"/>
            <a:ext cx="641840" cy="738554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0deg</a:t>
            </a:r>
            <a:r>
              <a:rPr lang="en-US" dirty="0" smtClean="0"/>
              <a:t>: x-y at z-positions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5" y="1825625"/>
            <a:ext cx="8862909" cy="4351338"/>
          </a:xfrm>
        </p:spPr>
      </p:pic>
    </p:spTree>
    <p:extLst>
      <p:ext uri="{BB962C8B-B14F-4D97-AF65-F5344CB8AC3E}">
        <p14:creationId xmlns:p14="http://schemas.microsoft.com/office/powerpoint/2010/main" val="35937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-2.5deg</a:t>
            </a:r>
            <a:r>
              <a:rPr lang="en-US" dirty="0" smtClean="0"/>
              <a:t>: x-y at z-positions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5" y="1825625"/>
            <a:ext cx="8862909" cy="4351338"/>
          </a:xfrm>
        </p:spPr>
      </p:pic>
    </p:spTree>
    <p:extLst>
      <p:ext uri="{BB962C8B-B14F-4D97-AF65-F5344CB8AC3E}">
        <p14:creationId xmlns:p14="http://schemas.microsoft.com/office/powerpoint/2010/main" val="22561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beam position: -2.5 </a:t>
            </a:r>
            <a:r>
              <a:rPr lang="en-US" dirty="0" err="1" smtClean="0"/>
              <a:t>deg</a:t>
            </a:r>
            <a:r>
              <a:rPr lang="en-US" dirty="0" smtClean="0"/>
              <a:t> hinge tilt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3737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133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</a:t>
            </a:r>
            <a:r>
              <a:rPr lang="en-US" dirty="0"/>
              <a:t>: -2.5 </a:t>
            </a:r>
            <a:r>
              <a:rPr lang="en-US" dirty="0" err="1"/>
              <a:t>deg</a:t>
            </a:r>
            <a:r>
              <a:rPr lang="en-US" dirty="0"/>
              <a:t> hinge tilt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3126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86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Angle: </a:t>
            </a:r>
            <a:r>
              <a:rPr lang="en-US" dirty="0"/>
              <a:t>-2.5 </a:t>
            </a:r>
            <a:r>
              <a:rPr lang="en-US" dirty="0" err="1"/>
              <a:t>deg</a:t>
            </a:r>
            <a:r>
              <a:rPr lang="en-US" dirty="0"/>
              <a:t> hinge tilt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2177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10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 effect on horizontal trajectory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890109" y="5795663"/>
            <a:ext cx="973974" cy="28789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27985</TotalTime>
  <Words>234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ASY-R30-3: Hinged anode tilts</vt:lpstr>
      <vt:lpstr>Model</vt:lpstr>
      <vt:lpstr>0deg: x-y at z-positions</vt:lpstr>
      <vt:lpstr>-2.5deg: x-y at z-positions</vt:lpstr>
      <vt:lpstr>Average beam position: -2.5 deg hinge tilt</vt:lpstr>
      <vt:lpstr>Normalized emittance: -2.5 deg hinge tilt</vt:lpstr>
      <vt:lpstr>Angle: -2.5 deg hinge tilt</vt:lpstr>
      <vt:lpstr>extras</vt:lpstr>
      <vt:lpstr>Tilt effect on horizontal trajectory</vt:lpstr>
      <vt:lpstr>Tilt effect on vertical trajectory</vt:lpstr>
      <vt:lpstr>Normalized emittance: horizontal</vt:lpstr>
      <vt:lpstr>Normalized emittance: vertical</vt:lpstr>
      <vt:lpstr>PowerPoint Presentation</vt:lpstr>
      <vt:lpstr>Consistent red 2.5</vt:lpstr>
      <vt:lpstr>Spot size: horizontal</vt:lpstr>
      <vt:lpstr>Spot size: vertical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18” CEBAF gun: Hinged anode tilts</dc:title>
  <dc:creator>Gabriel Palacios-Serrano</dc:creator>
  <cp:lastModifiedBy>Gabriel Palacios-Serrano</cp:lastModifiedBy>
  <cp:revision>59</cp:revision>
  <dcterms:created xsi:type="dcterms:W3CDTF">2022-01-07T16:09:19Z</dcterms:created>
  <dcterms:modified xsi:type="dcterms:W3CDTF">2022-02-22T22:14:18Z</dcterms:modified>
</cp:coreProperties>
</file>