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66" r:id="rId2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018A"/>
    <a:srgbClr val="A80891"/>
    <a:srgbClr val="8E227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5" autoAdjust="0"/>
    <p:restoredTop sz="86461" autoAdjust="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8018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9" tIns="45395" rIns="90789" bIns="453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5" y="4385944"/>
            <a:ext cx="5546731" cy="4153859"/>
          </a:xfrm>
          <a:prstGeom prst="rect">
            <a:avLst/>
          </a:prstGeom>
        </p:spPr>
        <p:txBody>
          <a:bodyPr vert="horz" lIns="90789" tIns="45395" rIns="90789" bIns="453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8018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5E9-F950-4FAD-B091-26841D161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88E1-A31F-4EE4-B836-53E750FD7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AEB7-3E4B-43E8-B24A-E536C6054C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F0A8-7477-47BE-9F52-3C63B0E87E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32D1-45B0-4BBA-A58D-8DC8B7D0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0C3E-48AC-4D82-A768-991C694962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5844-78D9-4A6E-AED9-FB292D08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AF75-2E98-4B2B-973E-C7319B520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614F-0BB8-4FC8-8875-EA7B5E61CE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490-95C6-46D7-A58D-4137D9365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3267-CC39-411A-B863-9DCF6A91A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4B8CF-D484-4C3E-B5B9-09BE265700E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451190"/>
              </p:ext>
            </p:extLst>
          </p:nvPr>
        </p:nvGraphicFramePr>
        <p:xfrm>
          <a:off x="182927" y="137196"/>
          <a:ext cx="8778147" cy="643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Charge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HAPPEx-I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3.3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38.8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68.8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H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(15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15,050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G0-Forward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73.7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H </a:t>
                      </a:r>
                      <a:endParaRPr lang="en-US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 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3,000-40,000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300±300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7±4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3±1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87.1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(20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1,580</a:t>
                      </a:r>
                      <a:endParaRPr lang="en-US" sz="120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400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3.484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89.4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23,800</a:t>
                      </a:r>
                      <a:endParaRPr lang="en-US" sz="120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200±10</a:t>
                      </a:r>
                      <a:endParaRPr lang="en-US" sz="1200" dirty="0" smtClean="0">
                        <a:sym typeface="Wingding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3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0.5±0.1</a:t>
                      </a:r>
                      <a:endParaRPr lang="en-US" sz="120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-3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 (Achieved)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1.056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89.2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Pb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(0.5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mm)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657±60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85±1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QWeak-I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1.155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281±46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8±15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5±1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0.1±0.02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1.162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234±5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&lt;100±10</a:t>
                      </a:r>
                      <a:endParaRPr lang="en-US" sz="1200" dirty="0" smtClean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&lt;2</a:t>
                      </a:r>
                      <a:r>
                        <a:rPr lang="en-US" sz="1200" dirty="0" smtClean="0">
                          <a:sym typeface="Wingdings"/>
                        </a:rPr>
                        <a:t>±1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&lt;30±3</a:t>
                      </a:r>
                      <a:endParaRPr lang="en-US" sz="1200" dirty="0" smtClean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&lt;10</a:t>
                      </a:r>
                      <a:r>
                        <a:rPr lang="en-US" sz="1200" baseline="30000" dirty="0" smtClean="0"/>
                        <a:t>-4</a:t>
                      </a:r>
                      <a:endParaRPr lang="en-US" sz="1200" baseline="30000" dirty="0" smtClean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&lt;10±10</a:t>
                      </a:r>
                      <a:endParaRPr lang="en-US" sz="1200" dirty="0" smtClean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193</Words>
  <Application>Microsoft Office PowerPoint</Application>
  <PresentationFormat>On-screen Show (4:3)</PresentationFormat>
  <Paragraphs>166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suleiman</cp:lastModifiedBy>
  <cp:revision>214</cp:revision>
  <dcterms:created xsi:type="dcterms:W3CDTF">2010-11-15T19:55:20Z</dcterms:created>
  <dcterms:modified xsi:type="dcterms:W3CDTF">2016-01-29T15:29:08Z</dcterms:modified>
</cp:coreProperties>
</file>