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93"/>
    <p:restoredTop sz="94640"/>
  </p:normalViewPr>
  <p:slideViewPr>
    <p:cSldViewPr snapToGrid="0" snapToObjects="1">
      <p:cViewPr varScale="1">
        <p:scale>
          <a:sx n="92" d="100"/>
          <a:sy n="92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F422-FE4D-494B-BB83-83FCFEC1E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AC8FA-3845-CC44-8F60-AE6FB65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F88D5-9BCE-6345-8674-CA3C9CBD2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F0A7D-EBEF-BB4A-8C87-E3E259CE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0CC02-8BF2-434E-89F3-8F3DFC6A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2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6D3C-430C-4541-A9C8-90F6CF2B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A1967-907A-2149-997B-0FE688BE7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096B6-BEB7-104C-B74E-B6A5CE91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1CD16-0FBD-EF4F-AECD-41E78C41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E65E2-720C-0746-9FDD-AEE8CF71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009E3-6D73-3D46-8F61-2364B0B59F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0EA2B-8584-2948-878E-A68AE90B8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D1E38-B98F-614A-85B2-3FD6A0930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86D0D-E343-F74C-AE60-F1875B3C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7D286-1C40-D241-AA05-740F41DF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7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E127-93D2-954D-AF0A-240AE616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88D18-5377-3A42-B121-EA828C818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B0A85-AADB-0448-82E8-7C6285B1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032E-71E1-E543-B146-385DC164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80023-04D0-ED46-A1C4-0BEAD1E6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4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10A50-6C29-804C-8FAC-4F70D0498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DD470-2A40-8245-BDA1-90D93D329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B404C-C683-184B-80ED-DCCECE86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7CF00-AFAE-EA49-BDFE-4C481A1A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DED8-7FA6-3540-A8DA-8781DB439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0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BCD8-CEF0-7448-8365-65DA50D8E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B7B48-368F-E844-8E08-BFC936B24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82617-3BDE-2D4C-9E16-7B59A086D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51654-DC08-2349-9BCF-3889FFFD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9A0C7-4A03-A042-B62C-C35329B4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17372-9986-AD4B-818B-1069E28F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DBB3-8BA6-C044-B946-C3BBD71B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9FBB1-B88F-1E48-902E-85D98CD8F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276D6-DFF7-1540-AB10-D901A643F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8E3C7-5849-C148-8F10-7D0CB67CC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7F988-E379-5749-A23A-83AD5B10F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F14E3A-D59F-7045-8959-455B517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A77C7-980D-1C4C-87E1-36C3D8FA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F081BE-365B-8D48-901B-961AA89F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0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A2828-0D9C-DD4D-B067-C019DD31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280C5-8436-AC42-83A7-8F9A7EDC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DBD8D-E17B-094C-A5F0-A5D1E33C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BA026-37C6-FF47-BF2C-F9166A69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5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27A2B-F9CC-4045-901B-289E534E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426ED-03DB-E44B-AE01-CD5F3D58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C5740-09A3-6046-BF1D-FDA9D075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8CD1E-3ED2-704C-BCBE-A0708E278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DCEE8-2480-0043-9712-19CAAF2BB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D6955-4B85-F548-B59A-F7D671E1D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FC6A1-8FE9-3047-A1AC-36813803A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BD900-3653-6D45-94EC-639F79D6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187EB-1237-5145-902B-FC89F987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DB6A-2B5B-B14B-8C3D-377004099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480C4-5444-0D4A-8249-5BE40F48A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889C9-B413-4345-8F71-93941429D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B853F-00CC-C149-83FF-EF30568D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6FCE1-C01D-F545-81BB-994E29A41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CA2DE-69FE-BD46-A4E3-79677709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549217-05C6-7940-9B1E-1371C1A0C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296E0-DE62-664F-AD2B-778583C8C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E2CBC-A27B-804B-8853-D1F71BD14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518F7-381B-BE48-9247-0ABAB8320370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72EAC-2008-6142-8B0D-BC7C4DAAA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76161-B1CE-5F46-94E9-4100F17E3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B96B-CE5D-4D42-8346-76EB599EE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383185-1C94-8749-A938-150338B6C743}"/>
              </a:ext>
            </a:extLst>
          </p:cNvPr>
          <p:cNvSpPr/>
          <p:nvPr/>
        </p:nvSpPr>
        <p:spPr>
          <a:xfrm>
            <a:off x="318655" y="199239"/>
            <a:ext cx="107788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Visit by Yoshinori </a:t>
            </a:r>
            <a:r>
              <a:rPr lang="en-US" b="1" u="sng" dirty="0" err="1"/>
              <a:t>Enomoto</a:t>
            </a:r>
            <a:r>
              <a:rPr lang="en-US" b="1" u="sng" dirty="0"/>
              <a:t> (KEK) on December 1</a:t>
            </a:r>
            <a:r>
              <a:rPr lang="en-US" b="1" u="sng" baseline="30000" dirty="0"/>
              <a:t>st</a:t>
            </a:r>
            <a:r>
              <a:rPr lang="en-US" b="1" u="sng" dirty="0"/>
              <a:t> </a:t>
            </a:r>
          </a:p>
          <a:p>
            <a:endParaRPr lang="en-US" dirty="0">
              <a:solidFill>
                <a:srgbClr val="242424"/>
              </a:solidFill>
              <a:latin typeface="Segoe UI"/>
            </a:endParaRPr>
          </a:p>
          <a:p>
            <a:r>
              <a:rPr lang="en-US" b="0" i="0" u="none" strike="noStrike" dirty="0">
                <a:solidFill>
                  <a:srgbClr val="242424"/>
                </a:solidFill>
                <a:effectLst/>
                <a:latin typeface="Segoe UI"/>
              </a:rPr>
              <a:t>Topics for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424"/>
                </a:solidFill>
                <a:latin typeface="Segoe UI"/>
              </a:rPr>
              <a:t>Fabricate custom insulator by US and Japan vendors; quality control HV tests at </a:t>
            </a:r>
            <a:r>
              <a:rPr lang="en-US" dirty="0" err="1">
                <a:solidFill>
                  <a:srgbClr val="242424"/>
                </a:solidFill>
                <a:latin typeface="Segoe UI"/>
              </a:rPr>
              <a:t>JLab</a:t>
            </a:r>
            <a:endParaRPr lang="en-US" dirty="0">
              <a:solidFill>
                <a:srgbClr val="242424"/>
              </a:solidFill>
              <a:latin typeface="Segoe U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2424"/>
                </a:solidFill>
                <a:effectLst/>
                <a:latin typeface="Segoe UI"/>
              </a:rPr>
              <a:t>Irradiation of W targets at MAMI; displaced atom fraction measured at PETRA (piggy back Eric’s P3)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424"/>
                </a:solidFill>
                <a:latin typeface="Segoe UI"/>
              </a:rPr>
              <a:t>Laser heating and thermal cycling of W targets at LERF Lab; SEM for microfractures in at </a:t>
            </a:r>
            <a:r>
              <a:rPr lang="en-US" dirty="0" err="1">
                <a:solidFill>
                  <a:srgbClr val="242424"/>
                </a:solidFill>
                <a:latin typeface="Segoe UI"/>
              </a:rPr>
              <a:t>JLab</a:t>
            </a:r>
            <a:endParaRPr lang="en-US" dirty="0">
              <a:solidFill>
                <a:srgbClr val="242424"/>
              </a:solidFill>
              <a:latin typeface="Segoe U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2424"/>
                </a:solidFill>
                <a:effectLst/>
                <a:latin typeface="Segoe UI"/>
              </a:rPr>
              <a:t>?</a:t>
            </a:r>
          </a:p>
          <a:p>
            <a:endParaRPr lang="en-US" dirty="0">
              <a:solidFill>
                <a:srgbClr val="242424"/>
              </a:solidFill>
              <a:latin typeface="Segoe UI"/>
            </a:endParaRPr>
          </a:p>
          <a:p>
            <a:r>
              <a:rPr lang="en-US" b="0" i="0" u="none" strike="noStrike" dirty="0">
                <a:solidFill>
                  <a:srgbClr val="242424"/>
                </a:solidFill>
                <a:effectLst/>
                <a:latin typeface="Segoe UI"/>
              </a:rPr>
              <a:t>Tour areas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424"/>
                </a:solidFill>
                <a:latin typeface="Segoe UI"/>
              </a:rPr>
              <a:t>Test Lab (1137, UITF)</a:t>
            </a:r>
            <a:endParaRPr lang="en-US" b="0" i="0" u="none" strike="noStrike" dirty="0">
              <a:solidFill>
                <a:srgbClr val="242424"/>
              </a:solidFill>
              <a:effectLst/>
              <a:latin typeface="Segoe U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424"/>
                </a:solidFill>
                <a:latin typeface="Segoe UI"/>
              </a:rPr>
              <a:t>LERF (laser lab, GTS, vault)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424"/>
                </a:solidFill>
                <a:latin typeface="Segoe UI"/>
              </a:rPr>
              <a:t>?</a:t>
            </a:r>
          </a:p>
          <a:p>
            <a:endParaRPr lang="en-US" sz="2000" b="0" i="0" u="none" strike="noStrike" dirty="0">
              <a:solidFill>
                <a:srgbClr val="242424"/>
              </a:solidFill>
              <a:effectLst/>
              <a:latin typeface="Segoe UI"/>
            </a:endParaRPr>
          </a:p>
          <a:p>
            <a:r>
              <a:rPr lang="en-US" b="1" i="0" u="sng" strike="noStrike" dirty="0">
                <a:solidFill>
                  <a:srgbClr val="242424"/>
                </a:solidFill>
                <a:effectLst/>
                <a:latin typeface="Segoe UI"/>
              </a:rPr>
              <a:t>KEK US-Japan Visit on December 5</a:t>
            </a:r>
            <a:r>
              <a:rPr lang="en-US" b="1" i="0" u="sng" strike="noStrike" baseline="30000" dirty="0">
                <a:solidFill>
                  <a:srgbClr val="242424"/>
                </a:solidFill>
                <a:effectLst/>
                <a:latin typeface="Segoe UI"/>
              </a:rPr>
              <a:t>th</a:t>
            </a:r>
            <a:r>
              <a:rPr lang="en-US" b="1" i="0" u="sng" strike="noStrike" dirty="0">
                <a:solidFill>
                  <a:srgbClr val="242424"/>
                </a:solidFill>
                <a:effectLst/>
                <a:latin typeface="Segoe UI"/>
              </a:rPr>
              <a:t> </a:t>
            </a:r>
          </a:p>
          <a:p>
            <a:endParaRPr lang="en-US" dirty="0">
              <a:solidFill>
                <a:srgbClr val="242424"/>
              </a:solidFill>
              <a:latin typeface="Segoe UI"/>
            </a:endParaRPr>
          </a:p>
          <a:p>
            <a:r>
              <a:rPr lang="en-US" dirty="0">
                <a:solidFill>
                  <a:srgbClr val="242424"/>
                </a:solidFill>
                <a:latin typeface="Segoe UI"/>
              </a:rPr>
              <a:t>Reporting on prior years (FY21-FY22)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2424"/>
                </a:solidFill>
                <a:effectLst/>
              </a:rPr>
              <a:t>electrostatic and mechanical design of a HV epoxy receptacle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2424"/>
                </a:solidFill>
                <a:effectLst/>
              </a:rPr>
              <a:t>Robust photocathode studies at the UITF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42424"/>
                </a:solidFill>
                <a:effectLst/>
              </a:rPr>
              <a:t>implement spin-tracking code to GPT</a:t>
            </a:r>
          </a:p>
          <a:p>
            <a:pPr lvl="1"/>
            <a:endParaRPr lang="en-US" dirty="0">
              <a:solidFill>
                <a:srgbClr val="242424"/>
              </a:solidFill>
            </a:endParaRPr>
          </a:p>
          <a:p>
            <a:r>
              <a:rPr lang="en-US" dirty="0">
                <a:solidFill>
                  <a:srgbClr val="242424"/>
                </a:solidFill>
              </a:rPr>
              <a:t>Likely topics for proposal are finalized</a:t>
            </a:r>
          </a:p>
          <a:p>
            <a:endParaRPr lang="en-US" dirty="0">
              <a:solidFill>
                <a:srgbClr val="242424"/>
              </a:solidFill>
            </a:endParaRPr>
          </a:p>
          <a:p>
            <a:r>
              <a:rPr lang="en-US" b="1" u="sng" dirty="0">
                <a:solidFill>
                  <a:srgbClr val="242424"/>
                </a:solidFill>
              </a:rPr>
              <a:t>Proposal is due December 15</a:t>
            </a:r>
            <a:r>
              <a:rPr lang="en-US" b="1" u="sng" baseline="30000" dirty="0">
                <a:solidFill>
                  <a:srgbClr val="242424"/>
                </a:solidFill>
              </a:rPr>
              <a:t>th</a:t>
            </a:r>
            <a:r>
              <a:rPr lang="en-US" b="1" u="sng" dirty="0">
                <a:solidFill>
                  <a:srgbClr val="242424"/>
                </a:solidFill>
              </a:rPr>
              <a:t>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8066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129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3</cp:revision>
  <dcterms:created xsi:type="dcterms:W3CDTF">2022-11-16T02:07:24Z</dcterms:created>
  <dcterms:modified xsi:type="dcterms:W3CDTF">2022-11-16T02:34:25Z</dcterms:modified>
</cp:coreProperties>
</file>