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57" r:id="rId5"/>
    <p:sldId id="256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7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3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3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C6EA-1EA7-4649-89EA-6BF29844F7F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94F3-C01E-4470-8051-A6431001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7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547" y="993913"/>
            <a:ext cx="99433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Test measurements with C</a:t>
            </a:r>
            <a:r>
              <a:rPr lang="en-US" sz="3200" b="1" u="sng" baseline="-25000" dirty="0" smtClean="0"/>
              <a:t>3</a:t>
            </a:r>
            <a:r>
              <a:rPr lang="en-US" sz="3200" b="1" u="sng" dirty="0" smtClean="0"/>
              <a:t>F</a:t>
            </a:r>
            <a:r>
              <a:rPr lang="en-US" sz="3200" b="1" u="sng" baseline="-25000" dirty="0" smtClean="0"/>
              <a:t>8</a:t>
            </a:r>
            <a:r>
              <a:rPr lang="en-US" sz="3200" b="1" u="sng" dirty="0" smtClean="0"/>
              <a:t> Dec 2017 – Jan 2018</a:t>
            </a:r>
          </a:p>
          <a:p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Sensitivity to superheat </a:t>
            </a:r>
          </a:p>
          <a:p>
            <a:r>
              <a:rPr lang="en-US" sz="3200" b="1" dirty="0" smtClean="0"/>
              <a:t>	</a:t>
            </a:r>
            <a:r>
              <a:rPr lang="en-US" sz="2800" dirty="0" smtClean="0"/>
              <a:t>(tested 3 temperatures with similar superheats, 2 pressures)</a:t>
            </a:r>
          </a:p>
          <a:p>
            <a:r>
              <a:rPr lang="en-US" sz="3200" b="1" dirty="0" smtClean="0"/>
              <a:t>2. Distribution of bubbles in the vessel</a:t>
            </a:r>
          </a:p>
          <a:p>
            <a:r>
              <a:rPr lang="en-US" sz="3200" b="1" dirty="0" smtClean="0"/>
              <a:t>3. Background and 1/r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distribution</a:t>
            </a:r>
          </a:p>
          <a:p>
            <a:r>
              <a:rPr lang="en-US" sz="3200" b="1" dirty="0"/>
              <a:t>	</a:t>
            </a:r>
            <a:r>
              <a:rPr lang="en-US" sz="2800" dirty="0" smtClean="0"/>
              <a:t>(2-3 distances)</a:t>
            </a:r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92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2" y="754109"/>
            <a:ext cx="8695351" cy="6103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853" y="224589"/>
            <a:ext cx="784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Critical curves for liquids used in the ANL bubble chamber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736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74" y="377054"/>
            <a:ext cx="8390251" cy="61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09700"/>
            <a:ext cx="792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09700"/>
            <a:ext cx="792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49" y="300914"/>
            <a:ext cx="8644501" cy="6256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420" y="0"/>
            <a:ext cx="770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Pu-</a:t>
            </a:r>
            <a:r>
              <a:rPr lang="en-US" sz="3200" b="1" baseline="30000" dirty="0" smtClean="0"/>
              <a:t>13</a:t>
            </a:r>
            <a:r>
              <a:rPr lang="en-US" sz="3200" b="1" dirty="0" smtClean="0"/>
              <a:t>C </a:t>
            </a:r>
            <a:r>
              <a:rPr lang="en-US" sz="3200" b="1" smtClean="0"/>
              <a:t>neutron source,  </a:t>
            </a:r>
            <a:r>
              <a:rPr lang="en-US" sz="3200" b="1"/>
              <a:t>8</a:t>
            </a:r>
            <a:r>
              <a:rPr lang="en-US" sz="3200" b="1" baseline="30000"/>
              <a:t>o</a:t>
            </a:r>
            <a:r>
              <a:rPr lang="en-US" sz="3200" b="1"/>
              <a:t> of superheat </a:t>
            </a:r>
            <a:r>
              <a:rPr lang="en-US" sz="3200" b="1" smtClean="0"/>
              <a:t>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14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74" y="326294"/>
            <a:ext cx="8593651" cy="6205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368" y="160421"/>
            <a:ext cx="712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“1/r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“ distribution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1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Administratr</dc:creator>
  <cp:lastModifiedBy>Riad Suleiman</cp:lastModifiedBy>
  <cp:revision>11</cp:revision>
  <dcterms:created xsi:type="dcterms:W3CDTF">2018-01-06T22:45:45Z</dcterms:created>
  <dcterms:modified xsi:type="dcterms:W3CDTF">2018-01-11T13:11:22Z</dcterms:modified>
</cp:coreProperties>
</file>