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F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66" autoAdjust="0"/>
  </p:normalViewPr>
  <p:slideViewPr>
    <p:cSldViewPr snapToGrid="0" snapToObjects="1">
      <p:cViewPr varScale="1">
        <p:scale>
          <a:sx n="129" d="100"/>
          <a:sy n="129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4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6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9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6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6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7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2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8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3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1363-5261-244F-ADEB-085DAB13F8F3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1DF0-DD80-2449-9D35-1CC71620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1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iki.jlab.org/ciswiki/index.php/January_11,_2017_-_Mott_Group_Meet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b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19" y="-1"/>
            <a:ext cx="886691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9473" y="1596888"/>
            <a:ext cx="4764571" cy="923330"/>
          </a:xfrm>
          <a:prstGeom prst="rect">
            <a:avLst/>
          </a:prstGeom>
          <a:solidFill>
            <a:schemeClr val="bg1"/>
          </a:solidFill>
          <a:ln>
            <a:solidFill>
              <a:srgbClr val="2DF22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2DF226"/>
                </a:solidFill>
              </a:rPr>
              <a:t>MottAnalysis</a:t>
            </a:r>
            <a:r>
              <a:rPr lang="en-US" dirty="0" smtClean="0">
                <a:solidFill>
                  <a:srgbClr val="2DF226"/>
                </a:solidFill>
              </a:rPr>
              <a:t> Asymmetry and Raw Rate [Hz] Cuts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>
                <a:solidFill>
                  <a:srgbClr val="2DF226"/>
                </a:solidFill>
              </a:rPr>
              <a:t>TOF_cut</a:t>
            </a:r>
            <a:r>
              <a:rPr lang="en-US" dirty="0">
                <a:solidFill>
                  <a:srgbClr val="2DF226"/>
                </a:solidFill>
              </a:rPr>
              <a:t>=</a:t>
            </a:r>
            <a:r>
              <a:rPr lang="en-US" dirty="0" smtClean="0">
                <a:solidFill>
                  <a:srgbClr val="2DF226"/>
                </a:solidFill>
              </a:rPr>
              <a:t> [-2σ:+2</a:t>
            </a:r>
            <a:r>
              <a:rPr lang="en-US" dirty="0" smtClean="0">
                <a:solidFill>
                  <a:srgbClr val="2DF226"/>
                </a:solidFill>
              </a:rPr>
              <a:t>σ]</a:t>
            </a:r>
            <a:endParaRPr lang="en-US" dirty="0" smtClean="0">
              <a:solidFill>
                <a:srgbClr val="2DF226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err="1" smtClean="0">
                <a:solidFill>
                  <a:srgbClr val="2DF226"/>
                </a:solidFill>
              </a:rPr>
              <a:t>G_fit</a:t>
            </a:r>
            <a:r>
              <a:rPr lang="en-US" dirty="0" smtClean="0">
                <a:solidFill>
                  <a:srgbClr val="2DF226"/>
                </a:solidFill>
              </a:rPr>
              <a:t>=[8000:9000] =&gt; </a:t>
            </a:r>
            <a:r>
              <a:rPr lang="en-US" dirty="0" err="1" smtClean="0">
                <a:solidFill>
                  <a:srgbClr val="2DF226"/>
                </a:solidFill>
              </a:rPr>
              <a:t>E_cut</a:t>
            </a:r>
            <a:r>
              <a:rPr lang="en-US" dirty="0" smtClean="0">
                <a:solidFill>
                  <a:srgbClr val="2DF226"/>
                </a:solidFill>
              </a:rPr>
              <a:t>=[-0.5</a:t>
            </a:r>
            <a:r>
              <a:rPr lang="en-US" dirty="0" smtClean="0">
                <a:solidFill>
                  <a:srgbClr val="2DF226"/>
                </a:solidFill>
              </a:rPr>
              <a:t>σ</a:t>
            </a:r>
            <a:r>
              <a:rPr lang="en-US" dirty="0" smtClean="0">
                <a:solidFill>
                  <a:srgbClr val="2DF226"/>
                </a:solidFill>
              </a:rPr>
              <a:t>:2</a:t>
            </a:r>
            <a:r>
              <a:rPr lang="en-US" dirty="0" smtClean="0">
                <a:solidFill>
                  <a:srgbClr val="2DF226"/>
                </a:solidFill>
              </a:rPr>
              <a:t>σ]</a:t>
            </a:r>
            <a:endParaRPr lang="en-US" dirty="0">
              <a:solidFill>
                <a:srgbClr val="2DF22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6149" y="5495691"/>
            <a:ext cx="4390946" cy="6155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BCM Rate Normalizations [Hz/</a:t>
            </a:r>
            <a:r>
              <a:rPr lang="en-US" dirty="0" err="1" smtClean="0">
                <a:solidFill>
                  <a:srgbClr val="FF0000"/>
                </a:solidFill>
              </a:rPr>
              <a:t>uA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This systematic uncertainty is typically 1%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219473" y="2520218"/>
            <a:ext cx="1998637" cy="630057"/>
          </a:xfrm>
          <a:prstGeom prst="straightConnector1">
            <a:avLst/>
          </a:prstGeom>
          <a:ln>
            <a:solidFill>
              <a:srgbClr val="2DF2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18110" y="2520218"/>
            <a:ext cx="1762343" cy="1880322"/>
          </a:xfrm>
          <a:prstGeom prst="straightConnector1">
            <a:avLst/>
          </a:prstGeom>
          <a:ln>
            <a:solidFill>
              <a:srgbClr val="2DF2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066664" y="4218225"/>
            <a:ext cx="2436966" cy="1277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503630" y="5257023"/>
            <a:ext cx="1319295" cy="2386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0"/>
            <a:ext cx="352305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RAW and BCM NORMALIZED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3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869" y="1329022"/>
            <a:ext cx="794775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MOTT RUN I/II EXTRAPOLATION RESULTS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JANUARY 11, 2017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PLEASE SEE EITHER VERSION OF FILE FOR VALUES:</a:t>
            </a:r>
            <a:endParaRPr lang="en-US" dirty="0"/>
          </a:p>
          <a:p>
            <a:pPr algn="ctr"/>
            <a:r>
              <a:rPr lang="en-US" dirty="0" smtClean="0"/>
              <a:t>1.11.17_Run1Run2_ARC.ODS</a:t>
            </a:r>
          </a:p>
          <a:p>
            <a:pPr algn="ctr"/>
            <a:r>
              <a:rPr lang="en-US" dirty="0" smtClean="0"/>
              <a:t>1.11.17_Run1Run2_ARC.XLS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hlinkClick r:id="rId2"/>
              </a:rPr>
              <a:t>https://wiki.jlab.org/ciswiki/index.php/January_11,_2017_-_Mott_Group_Meeting</a:t>
            </a:r>
            <a:endParaRPr lang="en-US" dirty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503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b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74" y="-1"/>
            <a:ext cx="8860942" cy="6853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92252" y="5435707"/>
            <a:ext cx="2084224" cy="58477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Rate before steering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162.653 ± 0.112 Hz/</a:t>
            </a:r>
            <a:r>
              <a:rPr lang="en-US" sz="1600" dirty="0" err="1" smtClean="0">
                <a:solidFill>
                  <a:srgbClr val="FF0000"/>
                </a:solidFill>
              </a:rPr>
              <a:t>uA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3688844" y="5614413"/>
            <a:ext cx="403409" cy="809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48810" y="2818559"/>
            <a:ext cx="2084224" cy="58477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Rate after steering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168.702 ± 0.069 Hz/</a:t>
            </a:r>
            <a:r>
              <a:rPr lang="en-US" sz="1600" dirty="0" err="1" smtClean="0">
                <a:solidFill>
                  <a:srgbClr val="FF0000"/>
                </a:solidFill>
              </a:rPr>
              <a:t>uA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602085" y="3403336"/>
            <a:ext cx="410039" cy="918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9150" y="3110947"/>
            <a:ext cx="1731163" cy="584776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Rate Correction</a:t>
            </a:r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1.03719 </a:t>
            </a:r>
            <a:r>
              <a:rPr lang="en-US" sz="1600" dirty="0" smtClean="0">
                <a:solidFill>
                  <a:srgbClr val="0000FF"/>
                </a:solidFill>
              </a:rPr>
              <a:t>± 0.00083</a:t>
            </a:r>
            <a:endParaRPr lang="en-US" sz="1600" dirty="0" smtClean="0">
              <a:solidFill>
                <a:srgbClr val="0000FF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472465" y="3695724"/>
            <a:ext cx="569792" cy="71466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87016" y="976999"/>
            <a:ext cx="514756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 II Rate Correction applied to stability runs: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1um (#15) stability runs 8495-8547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1um (#15) extrapolation runs 8485-8490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0.625um (#2) extrapolation runs 8491-8494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0.050um (#13) extrapolation runs 8497-8498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422175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RATES CORRECTIONS FOR RUN II STEERING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7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b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67" y="0"/>
            <a:ext cx="8900324" cy="688384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782034" y="1860632"/>
            <a:ext cx="2914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82034" y="2731688"/>
            <a:ext cx="2914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0"/>
            <a:ext cx="642063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UNCERTAINTY IN RATE DUE TO DRIFTING RATE DURING RUN I OR II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56342" y="1860632"/>
            <a:ext cx="9846" cy="87105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77003" y="2126436"/>
            <a:ext cx="53955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DRIFT UNCERTAINTY = (MAX-MIN)/(MAX+MIN) = 1.32%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31428" y="3962264"/>
            <a:ext cx="2914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1428" y="4872700"/>
            <a:ext cx="2914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20612" y="3962264"/>
            <a:ext cx="9846" cy="87105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6922" y="4228068"/>
            <a:ext cx="53955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DRIFT UNCERTAINTY = (MAX-MIN)/(MAX+MIN) = 1.47%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5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45" y="412408"/>
            <a:ext cx="86356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Normalized rate</a:t>
            </a:r>
            <a:r>
              <a:rPr lang="en-US" dirty="0" smtClean="0"/>
              <a:t> and </a:t>
            </a:r>
            <a:r>
              <a:rPr lang="en-US" b="1" dirty="0" smtClean="0"/>
              <a:t>Normalized rate uncertainty </a:t>
            </a:r>
            <a:r>
              <a:rPr lang="en-US" dirty="0" smtClean="0"/>
              <a:t>is statistically calculated for each foil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Beam current uncertainty </a:t>
            </a:r>
            <a:r>
              <a:rPr lang="en-US" dirty="0" smtClean="0"/>
              <a:t>systematic is arithmetically averaged for each foil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Rate drift uncertainty </a:t>
            </a:r>
            <a:r>
              <a:rPr lang="en-US" dirty="0" smtClean="0"/>
              <a:t>is constant defined for each Run (I or II)</a:t>
            </a:r>
            <a:endParaRPr lang="en-US" dirty="0"/>
          </a:p>
        </p:txBody>
      </p:sp>
      <p:pic>
        <p:nvPicPr>
          <p:cNvPr id="3" name="Picture 2" descr="Screen Shot 2017-01-11 at 11.45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938"/>
            <a:ext cx="9144000" cy="2715313"/>
          </a:xfrm>
          <a:prstGeom prst="rect">
            <a:avLst/>
          </a:prstGeom>
        </p:spPr>
      </p:pic>
      <p:pic>
        <p:nvPicPr>
          <p:cNvPr id="4" name="Picture 3" descr="Screen Shot 2017-01-11 at 11.44.2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3726"/>
            <a:ext cx="9144000" cy="27385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45" y="1244118"/>
            <a:ext cx="66289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Run 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45" y="4105251"/>
            <a:ext cx="72105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Run II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673453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FINAL RATE AND UNCERTAINTIES FOR RUN I AND II IN .ODS/.XLS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b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65" y="88605"/>
            <a:ext cx="8742797" cy="67620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619915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RUN I/II ASYMMETRY VS. FOIL THICKNESS (NOTHING NEW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2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b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72" y="167358"/>
            <a:ext cx="8650527" cy="66906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907182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RUN I/II ASYMMETRY VS. FOIL NORMALIZED/CORRECTED RATE W/ STAT + SYST TOTAL SHOWN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7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305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7</cp:revision>
  <dcterms:created xsi:type="dcterms:W3CDTF">2017-01-11T16:13:11Z</dcterms:created>
  <dcterms:modified xsi:type="dcterms:W3CDTF">2017-01-11T17:05:09Z</dcterms:modified>
</cp:coreProperties>
</file>