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6"/>
  </p:notesMasterIdLst>
  <p:handoutMasterIdLst>
    <p:handoutMasterId r:id="rId7"/>
  </p:handoutMasterIdLst>
  <p:sldIdLst>
    <p:sldId id="258" r:id="rId2"/>
    <p:sldId id="444" r:id="rId3"/>
    <p:sldId id="415" r:id="rId4"/>
    <p:sldId id="445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333CC"/>
    <a:srgbClr val="3366FF"/>
    <a:srgbClr val="0000FF"/>
    <a:srgbClr val="BFFEA0"/>
    <a:srgbClr val="D0EBB3"/>
    <a:srgbClr val="99FF99"/>
    <a:srgbClr val="FFFFCC"/>
    <a:srgbClr val="800000"/>
    <a:srgbClr val="FF7C8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6" autoAdjust="0"/>
    <p:restoredTop sz="86482" autoAdjust="0"/>
  </p:normalViewPr>
  <p:slideViewPr>
    <p:cSldViewPr snapToGrid="0">
      <p:cViewPr varScale="1">
        <p:scale>
          <a:sx n="81" d="100"/>
          <a:sy n="81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3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967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967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7E05F9-F29D-4F1C-8D0D-49BEF7252C3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3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67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1" rIns="93163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D3DE7-FC57-4980-9591-3F478B9FE9D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22960"/>
            <a:ext cx="9144000" cy="55206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812"/>
            <a:ext cx="9144000" cy="55497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7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66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66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969" y="1260231"/>
            <a:ext cx="7772400" cy="1470025"/>
          </a:xfrm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Injector Commissioning &amp; Optimization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538045" y="3677626"/>
            <a:ext cx="4050324" cy="646331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Arial" charset="0"/>
              </a:rPr>
              <a:t>QWeak Collaboration Meeting</a:t>
            </a:r>
            <a:endParaRPr lang="en-US" sz="1800" b="1" dirty="0">
              <a:latin typeface="Arial" charset="0"/>
            </a:endParaRPr>
          </a:p>
          <a:p>
            <a:pPr algn="ctr"/>
            <a:r>
              <a:rPr lang="en-US" sz="1800" b="1" dirty="0" smtClean="0">
                <a:latin typeface="Arial" charset="0"/>
              </a:rPr>
              <a:t>November 08, 2009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Coordinator: Suleiman</a:t>
            </a:r>
          </a:p>
          <a:p>
            <a:r>
              <a:rPr lang="en-US" dirty="0" smtClean="0"/>
              <a:t>Members: Poelker, Grames, Hansknecht, King, Carlini, Paschke, Ramsay</a:t>
            </a:r>
          </a:p>
          <a:p>
            <a:r>
              <a:rPr lang="en-US" dirty="0" smtClean="0"/>
              <a:t>Plan:</a:t>
            </a:r>
          </a:p>
          <a:p>
            <a:pPr marL="857250" lvl="1" indent="-400050"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Higher Voltage:</a:t>
            </a:r>
          </a:p>
          <a:p>
            <a:pPr marL="1314450" lvl="2" indent="-400050">
              <a:buFont typeface="+mj-lt"/>
              <a:buAutoNum type="romanUcPeriod"/>
            </a:pPr>
            <a:r>
              <a:rPr lang="en-US" sz="1800" dirty="0" smtClean="0">
                <a:solidFill>
                  <a:schemeClr val="tx1"/>
                </a:solidFill>
              </a:rPr>
              <a:t>Gun: Dec 2009, Test Cave</a:t>
            </a:r>
          </a:p>
          <a:p>
            <a:pPr marL="1314450" lvl="2" indent="-400050">
              <a:buFont typeface="+mj-lt"/>
              <a:buAutoNum type="romanUcPeriod"/>
            </a:pPr>
            <a:r>
              <a:rPr lang="en-US" sz="1800" dirty="0" smtClean="0">
                <a:solidFill>
                  <a:schemeClr val="tx1"/>
                </a:solidFill>
              </a:rPr>
              <a:t>CEBAF Beamline: May 2010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Electron Polarization Reversal: Commission at 100 kV during PREx, &gt;100 kV in May 2010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New Helicity Board: Commission during PREx</a:t>
            </a:r>
          </a:p>
          <a:p>
            <a:pPr marL="1314450" lvl="2" indent="-400050">
              <a:buFont typeface="+mj-lt"/>
              <a:buAutoNum type="romanUcPeriod"/>
            </a:pPr>
            <a:r>
              <a:rPr lang="en-US" sz="1800" dirty="0" smtClean="0">
                <a:solidFill>
                  <a:schemeClr val="tx1"/>
                </a:solidFill>
              </a:rPr>
              <a:t>QWeak Pattern: May 2010</a:t>
            </a:r>
          </a:p>
          <a:p>
            <a:pPr marL="1314450" lvl="2" indent="-400050">
              <a:buFont typeface="+mj-lt"/>
              <a:buAutoNum type="romanUcPeriod"/>
            </a:pPr>
            <a:r>
              <a:rPr lang="en-US" sz="1800" dirty="0" smtClean="0">
                <a:solidFill>
                  <a:schemeClr val="tx1"/>
                </a:solidFill>
              </a:rPr>
              <a:t>QWeak Reversal Rate: May 2010 (need </a:t>
            </a:r>
            <a:r>
              <a:rPr lang="en-US" sz="1800" dirty="0" smtClean="0">
                <a:solidFill>
                  <a:schemeClr val="tx1"/>
                </a:solidFill>
              </a:rPr>
              <a:t>target &amp; </a:t>
            </a:r>
            <a:r>
              <a:rPr lang="en-US" sz="1800" dirty="0" err="1" smtClean="0">
                <a:solidFill>
                  <a:schemeClr val="tx1"/>
                </a:solidFill>
              </a:rPr>
              <a:t>Lumi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New IA (Charge Feedback): May 2010 (need analysis support)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Parity Setup (May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Laser Alignment </a:t>
            </a:r>
            <a:r>
              <a:rPr lang="en-US" dirty="0" smtClean="0">
                <a:solidFill>
                  <a:schemeClr val="tx1"/>
                </a:solidFill>
              </a:rPr>
              <a:t>of Pockels Cell: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+HV &amp; -HV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Pitch, Yaw, &amp; Roll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x &amp; y Stages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IHWP IN/OUT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Pockels Cell OFF</a:t>
            </a:r>
          </a:p>
          <a:p>
            <a:pPr marL="971550" lvl="1" indent="-514350">
              <a:buFont typeface="Courier New" pitchFamily="49" charset="0"/>
              <a:buChar char="o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Electron beam optimization (PQB):</a:t>
            </a:r>
          </a:p>
          <a:p>
            <a:pPr marL="102870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RHW Angle</a:t>
            </a:r>
          </a:p>
          <a:p>
            <a:pPr marL="102870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Photocathode Angle</a:t>
            </a:r>
          </a:p>
          <a:p>
            <a:pPr marL="1028700" lvl="1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Injector Matching &amp; Adiabatic Damping (Yves Roblin)</a:t>
            </a:r>
          </a:p>
          <a:p>
            <a:pPr marL="1428750" lvl="2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Hall B is taking physics beam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Need a student and a </a:t>
            </a:r>
            <a:r>
              <a:rPr lang="en-US" dirty="0" smtClean="0"/>
              <a:t>postdoc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Hall A and Hall B beams crosstalk with Hall C. Charge feedback on Halls A and </a:t>
            </a:r>
            <a:r>
              <a:rPr lang="en-US" smtClean="0"/>
              <a:t>B beams.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32 MHz beam for background studies?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SA">
  <a:themeElements>
    <a:clrScheme name="JLab_PowerPoint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8894</TotalTime>
  <Words>193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JSA</vt:lpstr>
      <vt:lpstr>Injector Commissioning &amp; Optimization </vt:lpstr>
      <vt:lpstr>Team</vt:lpstr>
      <vt:lpstr>Standard Parity Setup (May 2010)</vt:lpstr>
      <vt:lpstr>Issues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sthomas</dc:creator>
  <cp:lastModifiedBy>Riad Suleiman</cp:lastModifiedBy>
  <cp:revision>462</cp:revision>
  <dcterms:created xsi:type="dcterms:W3CDTF">2007-01-08T14:19:28Z</dcterms:created>
  <dcterms:modified xsi:type="dcterms:W3CDTF">2009-11-09T13:50:06Z</dcterms:modified>
</cp:coreProperties>
</file>