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4645"/>
  </p:normalViewPr>
  <p:slideViewPr>
    <p:cSldViewPr snapToGrid="0" snapToObjects="1">
      <p:cViewPr varScale="1">
        <p:scale>
          <a:sx n="128" d="100"/>
          <a:sy n="128" d="100"/>
        </p:scale>
        <p:origin x="19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F93A-B021-E040-B408-22A204226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C0892-FB49-4C41-9BAE-258FCABC7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4EE89-5CC1-9949-9AB6-10439CBC6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D7E46-7932-7E40-9D2C-36ABB32B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ED5D1-5D64-8A42-A348-443F8CE9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2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0A290-7376-AB48-9D63-F53BFF46B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772C7-E3CC-1041-8E67-5D24BC1F6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8CA85-8ABC-654E-B502-CDA211E6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2D57E-EAE2-054C-B3CD-CC03A72B2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D6BD-03C8-4942-ADDD-01BE1AA6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2EE569-52E3-E54B-A2DE-018C84137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D403A-1748-0744-B6CB-71258B41A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F3C1E-F931-C846-8B80-C6369B26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E6F-4568-0948-AE7D-AD8F7B6E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B0C94-8941-D54B-9D5D-619B4BDC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4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589C-6529-5D43-BFDD-5378FFC43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B057D-3F29-924B-B68A-F0956F375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05FE4-6E9E-B04D-8BA5-B5DFF6B6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358F3-1B92-FF47-B5A1-FFC3C1A8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1E13-B311-A84E-A76B-51CDB6A0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9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E771-E4E4-9047-8747-6FF34BE2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9891F-EE80-DE4A-8A10-F348A47D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09C96-C5DA-734D-B4FF-DC7C9C7E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C59B8-96DD-4F4D-9224-9187125DF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F4B13-3F02-D744-96EA-AC9DFE86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9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32F02-0F86-0F43-91CF-E8992904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305B-EB31-3F4A-979B-A83C1901E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56C31-CCF8-D44B-AE12-260C400A2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D5E70-72A8-1541-A4BC-15510CEE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30F6-614B-0C4C-A5F7-B4D7F8D8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D054F-A4AD-624D-82C0-60488CF1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2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315E-0A43-1649-A3C7-E5893862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222A1-C1FC-6F40-8C40-574671F24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A1308-A2AA-2540-9B9F-0D1058A97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C3DC3-5D20-DB4A-8028-A746A4927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9EF637-2EF0-4A43-9EBB-1D95CFD25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9A91F-47B0-B64A-B726-644E3A97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A4F3F-79B6-9242-983E-1538B96E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184154-AB65-E647-87ED-93B43568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4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9662F-1EEF-FB42-BCDE-63DDFAB9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A9652-72D5-954C-B402-37F85A71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5CC06-6401-0F44-B1DA-0F283A9B8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23206-CC25-BB48-BA2B-319148D9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8E6652-8417-3C46-8600-5B7C4A070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D2019-76F9-144D-A4E0-B6513262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62C08-B8B9-CC43-ADD7-30547FBF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3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114B7-C21D-3D4E-A2E4-5A35C16B7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FB64F-F8E8-514E-8388-043495E4B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248BF-6B6C-C045-9CE9-F06D8791D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B0C34-8DB9-884C-90AE-F387CCFA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26099-414D-9C4C-8A65-120CF904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3A5C0-9DE4-D440-85CD-373BEE00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6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A2697-7F77-BF48-8601-92F937D94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3AEF7-083E-7F41-BC12-2005E6E47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A526F-DC2F-1E4F-87D7-BE3D8BC02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623A5-EE7F-4D49-8248-2B515F6D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74D78-5FC7-704F-93D8-81EFAB07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08293-4CEC-1049-B152-78A0FCF6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37907B-2390-1F4B-B148-C95C56E26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F2358-6FF3-6E4F-9A1A-90B271A28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B9D90-1C11-EB47-BB27-4E88F7354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BCC0-DC12-C64C-9038-E0C093A1B8BE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49180-102C-D748-9852-C7C7E7C26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A3572-8E7E-194F-93E3-6FD6E3A35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0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265F-6375-364F-8D75-CE5C7330F5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Gun2 with Tee electrode High Voltage push to 200 kV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0617C7-94F2-274E-9231-8D38BECCFC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C. Hernandez-Garcia</a:t>
            </a:r>
          </a:p>
          <a:p>
            <a:r>
              <a:rPr lang="en-US" dirty="0"/>
              <a:t>August 17 2020</a:t>
            </a:r>
          </a:p>
        </p:txBody>
      </p:sp>
    </p:spTree>
    <p:extLst>
      <p:ext uri="{BB962C8B-B14F-4D97-AF65-F5344CB8AC3E}">
        <p14:creationId xmlns:p14="http://schemas.microsoft.com/office/powerpoint/2010/main" val="293136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4608B-0847-7442-8D54-7791B37C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11877261" cy="1292087"/>
          </a:xfrm>
        </p:spPr>
        <p:txBody>
          <a:bodyPr>
            <a:normAutofit/>
          </a:bodyPr>
          <a:lstStyle/>
          <a:p>
            <a:r>
              <a:rPr lang="en-US" dirty="0"/>
              <a:t>Present configuration.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293A691-3CAB-9440-AB27-32B872627B7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1203" y="1080190"/>
            <a:ext cx="3055194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8A6C6-0592-6144-8E8C-CDCF6F513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17843" y="1298851"/>
            <a:ext cx="5181600" cy="2080452"/>
          </a:xfrm>
        </p:spPr>
        <p:txBody>
          <a:bodyPr/>
          <a:lstStyle/>
          <a:p>
            <a:r>
              <a:rPr lang="en-US" dirty="0"/>
              <a:t>No conditioning resistor</a:t>
            </a:r>
          </a:p>
          <a:p>
            <a:r>
              <a:rPr lang="en-US" dirty="0"/>
              <a:t>HVPS filled to 60 </a:t>
            </a:r>
            <a:r>
              <a:rPr lang="en-US" dirty="0" err="1"/>
              <a:t>psig</a:t>
            </a:r>
            <a:r>
              <a:rPr lang="en-US" dirty="0"/>
              <a:t> SF6</a:t>
            </a:r>
          </a:p>
          <a:p>
            <a:r>
              <a:rPr lang="en-US" dirty="0"/>
              <a:t>Electrode operating at 130kV, no field emission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08C4173-1E50-2E47-BD67-C9B2B7063A82}"/>
              </a:ext>
            </a:extLst>
          </p:cNvPr>
          <p:cNvSpPr txBox="1">
            <a:spLocks/>
          </p:cNvSpPr>
          <p:nvPr/>
        </p:nvSpPr>
        <p:spPr>
          <a:xfrm>
            <a:off x="4615070" y="2124351"/>
            <a:ext cx="7043530" cy="4564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Goal: Evaluate for field emission to 200kV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2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CDA7-1CE0-D743-9220-7CA385C7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First: Insert conditioning resistor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CADCA41-7573-7444-85A0-122A3734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32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R30 resistor tank (Pig) ready ~2 hours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Ask Neil to crane the resistor tank &amp; HV cables down to the injector tunnel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Bubba or Carlos to remove R350-R28 cable from HVPS to gun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Plug R350-R30 from HVPS to resistor tank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Plug R30-R28 from resistor tank to gun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R30 resistor tank NOT ready (~10 hours)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Ask Neil to crane DILO cart down to the injector tunnel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Transfer SF6 from HVPS tank to storage bottles (5 hours)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Vent HVPS and replace short with conditioning resistor (1 hour)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Evacuate HVPS tank (1 hour)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Backfill HVPS to 60 </a:t>
            </a:r>
            <a:r>
              <a:rPr lang="en-US" dirty="0" err="1"/>
              <a:t>psig</a:t>
            </a:r>
            <a:r>
              <a:rPr lang="en-US" dirty="0"/>
              <a:t> of SF6 (2 hours)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6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DD25-0B49-7C4D-A4EE-68AFD47F1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High voltage evaluation: ~ 8hr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6F076-0CBB-AC4E-8F9F-7EA3656B6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vacuum conditions.</a:t>
            </a:r>
          </a:p>
          <a:p>
            <a:r>
              <a:rPr lang="en-US" dirty="0"/>
              <a:t>Monitor </a:t>
            </a:r>
            <a:r>
              <a:rPr lang="en-US" dirty="0" err="1"/>
              <a:t>DecaRad</a:t>
            </a:r>
            <a:r>
              <a:rPr lang="en-US" dirty="0"/>
              <a:t> signals and Gun2 vacuum as a function of HVPS voltage</a:t>
            </a:r>
          </a:p>
          <a:p>
            <a:r>
              <a:rPr lang="en-US" dirty="0"/>
              <a:t>Increase voltage in steps of 5 kV. Record field emission onset voltage.</a:t>
            </a:r>
          </a:p>
          <a:p>
            <a:r>
              <a:rPr lang="en-US" dirty="0"/>
              <a:t>Continue increasing voltage up to 200kV. Record field emission and vacuum levels. </a:t>
            </a:r>
          </a:p>
          <a:p>
            <a:r>
              <a:rPr lang="en-US" dirty="0"/>
              <a:t>Joe: what do you want to do then?</a:t>
            </a:r>
          </a:p>
        </p:txBody>
      </p:sp>
    </p:spTree>
    <p:extLst>
      <p:ext uri="{BB962C8B-B14F-4D97-AF65-F5344CB8AC3E}">
        <p14:creationId xmlns:p14="http://schemas.microsoft.com/office/powerpoint/2010/main" val="315637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224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Gun2 with Tee electrode High Voltage push to 200 kV</vt:lpstr>
      <vt:lpstr>Present configuration. </vt:lpstr>
      <vt:lpstr>First: Insert conditioning resistor</vt:lpstr>
      <vt:lpstr>High voltage evaluation: ~ 8hr shift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Gun2 with Tee electrode High Voltage push to 200 kV</dc:title>
  <dc:creator>Carlos H.G.</dc:creator>
  <cp:lastModifiedBy>Carlos H.G.</cp:lastModifiedBy>
  <cp:revision>3</cp:revision>
  <dcterms:created xsi:type="dcterms:W3CDTF">2020-08-17T19:50:51Z</dcterms:created>
  <dcterms:modified xsi:type="dcterms:W3CDTF">2020-08-17T20:17:21Z</dcterms:modified>
</cp:coreProperties>
</file>