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</p:sldMasterIdLst>
  <p:sldIdLst>
    <p:sldId id="256" r:id="rId3"/>
    <p:sldId id="264" r:id="rId4"/>
    <p:sldId id="260" r:id="rId5"/>
    <p:sldId id="261" r:id="rId6"/>
    <p:sldId id="266" r:id="rId7"/>
    <p:sldId id="258" r:id="rId8"/>
    <p:sldId id="259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Monday, December 10, 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Monday, December 10,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933700" y="6571222"/>
            <a:ext cx="28448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6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5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6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6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Monday, December 10,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1"/>
            <a:ext cx="105156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Test of Booster at UITF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3" y="1720793"/>
            <a:ext cx="3233467" cy="3246671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Test of the New Injector </a:t>
            </a:r>
            <a:r>
              <a:rPr lang="en-US" sz="2000" dirty="0" smtClean="0">
                <a:solidFill>
                  <a:srgbClr val="C00000"/>
                </a:solidFill>
              </a:rPr>
              <a:t>Booster at UITF: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RF tests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Basic Beam Tests and Setup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Exploring the limits and Capabilities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Reza </a:t>
            </a:r>
            <a:r>
              <a:rPr lang="en-US" dirty="0" smtClean="0">
                <a:solidFill>
                  <a:srgbClr val="FF0000"/>
                </a:solidFill>
              </a:rPr>
              <a:t>Kazimi 	(12/12/18)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4" y="1377949"/>
            <a:ext cx="6941026" cy="38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39396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>
                <a:solidFill>
                  <a:prstClr val="black"/>
                </a:solidFill>
                <a:latin typeface="Minion Pro"/>
              </a:rPr>
              <a:t>Injector Upgrade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8155" y="851787"/>
            <a:ext cx="8778143" cy="1645903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4724416" y="1325904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Circular Arrow 8"/>
          <p:cNvSpPr/>
          <p:nvPr/>
        </p:nvSpPr>
        <p:spPr bwMode="auto">
          <a:xfrm flipH="1">
            <a:off x="5196855" y="868745"/>
            <a:ext cx="702737" cy="1188707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1" y="2982965"/>
            <a:ext cx="49655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Increase gun voltage, modify Wien filters for 200kV operation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Improve baked beam line vacuum so gun does not pump on beam 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Locate H-Wien (energy filter) upstream of pre-buncher cavity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New SRF booster eliminates warm capture, RF deflection and x/y coupling</a:t>
            </a:r>
          </a:p>
        </p:txBody>
      </p:sp>
      <p:sp>
        <p:nvSpPr>
          <p:cNvPr id="8" name="Multiply 7"/>
          <p:cNvSpPr/>
          <p:nvPr/>
        </p:nvSpPr>
        <p:spPr bwMode="auto">
          <a:xfrm>
            <a:off x="7833342" y="1325904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C:\Users\jhenry\Desktop\print_screen\ScreenShot72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71" y="2873660"/>
            <a:ext cx="3967685" cy="1938252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6489571" y="4895442"/>
            <a:ext cx="412757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Our new “1/4 cryomodule”, or QCM: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2 cell capture section + 7 cell cavity,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should provide 10 MeV beam and introduce no x/y coupling, allow better matching, more adiabatic damping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070338" y="2153075"/>
            <a:ext cx="410353" cy="829891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 rot="16200000">
            <a:off x="2278662" y="1080057"/>
            <a:ext cx="1385297" cy="945721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accent2">
                  <a:lumMod val="97000"/>
                  <a:lumOff val="3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200 kV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56363"/>
            <a:ext cx="2133600" cy="365125"/>
          </a:xfrm>
          <a:prstGeom prst="rect">
            <a:avLst/>
          </a:prstGeom>
        </p:spPr>
        <p:txBody>
          <a:bodyPr/>
          <a:lstStyle/>
          <a:p>
            <a:fld id="{E2C9A48C-97D7-4B40-96F2-F0841CEA16C0}" type="slidenum">
              <a:rPr lang="en-US">
                <a:solidFill>
                  <a:prstClr val="black"/>
                </a:solidFill>
                <a:latin typeface="Garamond" panose="02020404030301010803"/>
              </a:rPr>
              <a:pPr/>
              <a:t>2</a:t>
            </a:fld>
            <a:endParaRPr lang="en-US" dirty="0">
              <a:solidFill>
                <a:prstClr val="black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42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276600"/>
            <a:ext cx="5013325" cy="3581400"/>
          </a:xfrm>
        </p:spPr>
        <p:txBody>
          <a:bodyPr/>
          <a:lstStyle/>
          <a:p>
            <a:r>
              <a:rPr lang="en-US" sz="2300" dirty="0"/>
              <a:t>Particle distribution at cathode Gaussian distributions for t, x, y, </a:t>
            </a:r>
            <a:r>
              <a:rPr lang="en-US" sz="2300" dirty="0" err="1"/>
              <a:t>p</a:t>
            </a:r>
            <a:r>
              <a:rPr lang="en-US" sz="2300" baseline="-25000" dirty="0" err="1"/>
              <a:t>x</a:t>
            </a:r>
            <a:r>
              <a:rPr lang="en-US" sz="2300" dirty="0"/>
              <a:t>, and </a:t>
            </a:r>
            <a:r>
              <a:rPr lang="en-US" sz="2300" dirty="0" err="1"/>
              <a:t>p</a:t>
            </a:r>
            <a:r>
              <a:rPr lang="en-US" sz="2300" baseline="-25000" dirty="0" err="1"/>
              <a:t>y</a:t>
            </a:r>
            <a:r>
              <a:rPr lang="en-US" sz="2300" dirty="0"/>
              <a:t>:</a:t>
            </a:r>
          </a:p>
          <a:p>
            <a:pPr lvl="1"/>
            <a:r>
              <a:rPr lang="en-US" sz="2300" dirty="0"/>
              <a:t>100 </a:t>
            </a:r>
            <a:r>
              <a:rPr lang="en-US" sz="2300" dirty="0" err="1"/>
              <a:t>uA</a:t>
            </a:r>
            <a:r>
              <a:rPr lang="en-US" sz="2300" dirty="0"/>
              <a:t> 1000 </a:t>
            </a:r>
            <a:r>
              <a:rPr lang="en-US" sz="2300" dirty="0" err="1"/>
              <a:t>macroparticles</a:t>
            </a:r>
            <a:endParaRPr lang="en-US" sz="2300" dirty="0"/>
          </a:p>
          <a:p>
            <a:pPr lvl="1"/>
            <a:r>
              <a:rPr lang="en-US" sz="2300" dirty="0"/>
              <a:t>Beam size 0.213 mm</a:t>
            </a:r>
          </a:p>
          <a:p>
            <a:pPr lvl="1"/>
            <a:r>
              <a:rPr lang="en-US" sz="2300" dirty="0"/>
              <a:t>Laser pulse length 21.3 </a:t>
            </a:r>
            <a:r>
              <a:rPr lang="en-US" sz="2300" dirty="0" err="1"/>
              <a:t>ps</a:t>
            </a:r>
            <a:endParaRPr lang="en-US" sz="2300" dirty="0"/>
          </a:p>
          <a:p>
            <a:pPr lvl="1"/>
            <a:r>
              <a:rPr lang="en-US" sz="2300" dirty="0"/>
              <a:t>Transverse </a:t>
            </a:r>
            <a:r>
              <a:rPr lang="en-US" sz="2300" dirty="0" err="1"/>
              <a:t>emittance</a:t>
            </a:r>
            <a:r>
              <a:rPr lang="en-US" sz="2300" dirty="0"/>
              <a:t> 0.061 mm </a:t>
            </a:r>
            <a:r>
              <a:rPr lang="en-US" sz="2300" dirty="0" err="1"/>
              <a:t>mrad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-328613"/>
            <a:ext cx="10515600" cy="1325563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000000"/>
                </a:solidFill>
              </a:rPr>
              <a:t>200 kV gun and new (2-7) quarter injector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458301" y="762000"/>
            <a:ext cx="7275398" cy="2599360"/>
            <a:chOff x="1259002" y="914400"/>
            <a:chExt cx="7275398" cy="2599360"/>
          </a:xfrm>
        </p:grpSpPr>
        <p:grpSp>
          <p:nvGrpSpPr>
            <p:cNvPr id="65" name="Group 64"/>
            <p:cNvGrpSpPr/>
            <p:nvPr/>
          </p:nvGrpSpPr>
          <p:grpSpPr>
            <a:xfrm>
              <a:off x="1259002" y="914400"/>
              <a:ext cx="4227398" cy="2599360"/>
              <a:chOff x="-112598" y="914400"/>
              <a:chExt cx="4227398" cy="25993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12598" y="1253647"/>
                <a:ext cx="4227398" cy="2260113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"/>
                  <a:cs typeface="Calibri"/>
                </a:endParaRP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r="55026" b="27655"/>
              <a:stretch/>
            </p:blipFill>
            <p:spPr bwMode="auto">
              <a:xfrm>
                <a:off x="114002" y="1521569"/>
                <a:ext cx="3916132" cy="1390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36398" y="2681695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DC Gun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1429" y="2611056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Solenoids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60059" y="914400"/>
                <a:ext cx="1465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latin typeface="Calibri"/>
                    <a:cs typeface="Calibri"/>
                  </a:rPr>
                  <a:t>Prebuncher</a:t>
                </a:r>
                <a:r>
                  <a:rPr lang="en-US" sz="1400" dirty="0">
                    <a:latin typeface="Calibri"/>
                    <a:cs typeface="Calibri"/>
                  </a:rPr>
                  <a:t> Cavity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19905" y="2579725"/>
                <a:ext cx="884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Buncher</a:t>
                </a:r>
              </a:p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Cavity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48196" y="1066800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Choppers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6631" y="2611056"/>
                <a:ext cx="9728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Apertures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521234" y="1548387"/>
                <a:ext cx="218902" cy="458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206885" y="2587719"/>
                <a:ext cx="299901" cy="126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551740" y="1423302"/>
                <a:ext cx="281984" cy="17988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2873871" y="1421256"/>
                <a:ext cx="289817" cy="19050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858613" y="2439644"/>
                <a:ext cx="316253" cy="8401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1005764" y="2459341"/>
                <a:ext cx="306462" cy="9369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1106784" y="2452252"/>
                <a:ext cx="394568" cy="4967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V="1">
                <a:off x="1798479" y="2473203"/>
                <a:ext cx="251958" cy="5246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2038272" y="2503243"/>
                <a:ext cx="276436" cy="1686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0"/>
              </p:cNvCxnSpPr>
              <p:nvPr/>
            </p:nvCxnSpPr>
            <p:spPr>
              <a:xfrm flipH="1" flipV="1">
                <a:off x="3652139" y="2326461"/>
                <a:ext cx="9992" cy="253264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50663" y="3070366"/>
                <a:ext cx="245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INJECTOR LAYOUT</a:t>
                </a:r>
              </a:p>
            </p:txBody>
          </p:sp>
        </p:grp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3946" t="50264"/>
            <a:stretch/>
          </p:blipFill>
          <p:spPr bwMode="auto">
            <a:xfrm>
              <a:off x="5394924" y="1524000"/>
              <a:ext cx="3139476" cy="95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5983402" y="1066800"/>
              <a:ext cx="134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SC Booster Cavity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76299" y="244696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NA-PAC2011 WEP288</a:t>
            </a:r>
          </a:p>
          <a:p>
            <a:r>
              <a:rPr lang="en-US" dirty="0">
                <a:latin typeface="Calibri"/>
                <a:cs typeface="Calibri"/>
              </a:rPr>
              <a:t>IPAC2012 TUPPR055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24600" y="3276600"/>
          <a:ext cx="4191000" cy="220940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369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distance from </a:t>
                      </a:r>
                      <a:r>
                        <a:rPr lang="en-US" dirty="0" smtClean="0"/>
                        <a:t>cathode (m)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Buncher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8.875078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2-cell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12.2337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7-cell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0L03-1</a:t>
                      </a:r>
                      <a:r>
                        <a:rPr lang="en-US" baseline="0" dirty="0" smtClean="0"/>
                        <a:t> (omitted)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~29.25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Content Placeholder 1"/>
          <p:cNvSpPr txBox="1">
            <a:spLocks/>
          </p:cNvSpPr>
          <p:nvPr/>
        </p:nvSpPr>
        <p:spPr bwMode="auto">
          <a:xfrm>
            <a:off x="6560820" y="5644270"/>
            <a:ext cx="4107180" cy="8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300" dirty="0"/>
              <a:t>1D profiles for DC gun, RF elements, and solenoids</a:t>
            </a:r>
          </a:p>
        </p:txBody>
      </p:sp>
    </p:spTree>
    <p:extLst>
      <p:ext uri="{BB962C8B-B14F-4D97-AF65-F5344CB8AC3E}">
        <p14:creationId xmlns:p14="http://schemas.microsoft.com/office/powerpoint/2010/main" val="2264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7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Mesh Space Charge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07" y="1937274"/>
            <a:ext cx="4417040" cy="309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4" y="1937274"/>
            <a:ext cx="4417040" cy="30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4118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78461"/>
            <a:ext cx="9144000" cy="3080446"/>
          </a:xfrm>
          <a:prstGeom prst="rect">
            <a:avLst/>
          </a:prstGeom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524001" y="3372529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45977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7584729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847668" y="4371521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4591009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08976" y="4155034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90930" y="1835378"/>
            <a:ext cx="1759297" cy="723953"/>
            <a:chOff x="7146578" y="2058855"/>
            <a:chExt cx="1759297" cy="723953"/>
          </a:xfrm>
        </p:grpSpPr>
        <p:sp>
          <p:nvSpPr>
            <p:cNvPr id="22" name="Rectangle 68"/>
            <p:cNvSpPr>
              <a:spLocks noChangeArrowheads="1"/>
            </p:cNvSpPr>
            <p:nvPr/>
          </p:nvSpPr>
          <p:spPr bwMode="auto">
            <a:xfrm>
              <a:off x="7146578" y="2058855"/>
              <a:ext cx="175929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  <a:latin typeface="Helvetica" pitchFamily="34" charset="0"/>
                </a:rPr>
                <a:t>TEST HDIce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8330142" y="2335854"/>
              <a:ext cx="182032" cy="44695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0"/>
          <p:cNvSpPr txBox="1">
            <a:spLocks/>
          </p:cNvSpPr>
          <p:nvPr/>
        </p:nvSpPr>
        <p:spPr>
          <a:xfrm>
            <a:off x="6848246" y="645630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9A48C-97D7-4B40-96F2-F0841CEA16C0}" type="slidenum">
              <a:rPr lang="en-US">
                <a:solidFill>
                  <a:prstClr val="black"/>
                </a:solidFill>
                <a:latin typeface="Garamond" panose="02020404030301010803"/>
              </a:rPr>
              <a:pPr/>
              <a:t>5</a:t>
            </a:fld>
            <a:endParaRPr lang="en-US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9144000" cy="1268413"/>
          </a:xfrm>
        </p:spPr>
        <p:txBody>
          <a:bodyPr>
            <a:normAutofit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</p:spTree>
    <p:extLst>
      <p:ext uri="{BB962C8B-B14F-4D97-AF65-F5344CB8AC3E}">
        <p14:creationId xmlns:p14="http://schemas.microsoft.com/office/powerpoint/2010/main" val="286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sz="3200" dirty="0"/>
              <a:t>UITF 1 </a:t>
            </a:r>
            <a:r>
              <a:rPr lang="en-US" sz="3200" dirty="0" err="1"/>
              <a:t>nA</a:t>
            </a:r>
            <a:r>
              <a:rPr lang="en-US" sz="3200" dirty="0"/>
              <a:t> front end </a:t>
            </a:r>
            <a:r>
              <a:rPr lang="en-US" sz="3200" dirty="0" smtClean="0"/>
              <a:t>optimization</a:t>
            </a:r>
            <a:endParaRPr lang="en-US" sz="320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173288" y="881063"/>
            <a:ext cx="7845425" cy="5491162"/>
            <a:chOff x="2173288" y="881063"/>
            <a:chExt cx="7845425" cy="5491162"/>
          </a:xfrm>
        </p:grpSpPr>
        <p:grpSp>
          <p:nvGrpSpPr>
            <p:cNvPr id="111" name="Group 111"/>
            <p:cNvGrpSpPr>
              <a:grpSpLocks noChangeAspect="1"/>
            </p:cNvGrpSpPr>
            <p:nvPr/>
          </p:nvGrpSpPr>
          <p:grpSpPr bwMode="auto">
            <a:xfrm>
              <a:off x="2173288" y="881063"/>
              <a:ext cx="7845425" cy="5491162"/>
              <a:chOff x="1369" y="801"/>
              <a:chExt cx="4942" cy="3459"/>
            </a:xfrm>
          </p:grpSpPr>
          <p:sp>
            <p:nvSpPr>
              <p:cNvPr id="112" name="AutoShape 110"/>
              <p:cNvSpPr>
                <a:spLocks noChangeAspect="1" noChangeArrowheads="1" noTextEdit="1"/>
              </p:cNvSpPr>
              <p:nvPr/>
            </p:nvSpPr>
            <p:spPr bwMode="auto">
              <a:xfrm>
                <a:off x="1369" y="801"/>
                <a:ext cx="4942" cy="3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2771" y="357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2672" y="357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2060" y="349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2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2556" y="344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Line 116"/>
              <p:cNvSpPr>
                <a:spLocks noChangeShapeType="1"/>
              </p:cNvSpPr>
              <p:nvPr/>
            </p:nvSpPr>
            <p:spPr bwMode="auto">
              <a:xfrm>
                <a:off x="2672" y="364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2771" y="292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2672" y="292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2060" y="285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3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2556" y="279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Line 121"/>
              <p:cNvSpPr>
                <a:spLocks noChangeShapeType="1"/>
              </p:cNvSpPr>
              <p:nvPr/>
            </p:nvSpPr>
            <p:spPr bwMode="auto">
              <a:xfrm>
                <a:off x="2672" y="299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2771" y="246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 noEditPoints="1"/>
              </p:cNvSpPr>
              <p:nvPr/>
            </p:nvSpPr>
            <p:spPr bwMode="auto">
              <a:xfrm>
                <a:off x="2672" y="246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4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2556" y="23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Line 126"/>
              <p:cNvSpPr>
                <a:spLocks noChangeShapeType="1"/>
              </p:cNvSpPr>
              <p:nvPr/>
            </p:nvSpPr>
            <p:spPr bwMode="auto">
              <a:xfrm>
                <a:off x="2672" y="253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 noEditPoints="1"/>
              </p:cNvSpPr>
              <p:nvPr/>
            </p:nvSpPr>
            <p:spPr bwMode="auto">
              <a:xfrm>
                <a:off x="2771" y="2107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2672" y="210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2060" y="203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5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2556" y="197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Line 131"/>
              <p:cNvSpPr>
                <a:spLocks noChangeShapeType="1"/>
              </p:cNvSpPr>
              <p:nvPr/>
            </p:nvSpPr>
            <p:spPr bwMode="auto">
              <a:xfrm>
                <a:off x="2672" y="218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2771" y="181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3"/>
              <p:cNvSpPr>
                <a:spLocks noEditPoints="1"/>
              </p:cNvSpPr>
              <p:nvPr/>
            </p:nvSpPr>
            <p:spPr bwMode="auto">
              <a:xfrm>
                <a:off x="2672" y="181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2060" y="173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6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2556" y="168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Line 136"/>
              <p:cNvSpPr>
                <a:spLocks noChangeShapeType="1"/>
              </p:cNvSpPr>
              <p:nvPr/>
            </p:nvSpPr>
            <p:spPr bwMode="auto">
              <a:xfrm>
                <a:off x="2672" y="18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 noEditPoints="1"/>
              </p:cNvSpPr>
              <p:nvPr/>
            </p:nvSpPr>
            <p:spPr bwMode="auto">
              <a:xfrm>
                <a:off x="2771" y="1569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 noEditPoints="1"/>
              </p:cNvSpPr>
              <p:nvPr/>
            </p:nvSpPr>
            <p:spPr bwMode="auto">
              <a:xfrm>
                <a:off x="2672" y="1569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060" y="1494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7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2556" y="1441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Line 141"/>
              <p:cNvSpPr>
                <a:spLocks noChangeShapeType="1"/>
              </p:cNvSpPr>
              <p:nvPr/>
            </p:nvSpPr>
            <p:spPr bwMode="auto">
              <a:xfrm>
                <a:off x="2672" y="1641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2771" y="1356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2672" y="135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2060" y="127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8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2556" y="1226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Line 146"/>
              <p:cNvSpPr>
                <a:spLocks noChangeShapeType="1"/>
              </p:cNvSpPr>
              <p:nvPr/>
            </p:nvSpPr>
            <p:spPr bwMode="auto">
              <a:xfrm>
                <a:off x="2672" y="14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2771" y="1167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2672" y="116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2060" y="109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9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2556" y="10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Line 151"/>
              <p:cNvSpPr>
                <a:spLocks noChangeShapeType="1"/>
              </p:cNvSpPr>
              <p:nvPr/>
            </p:nvSpPr>
            <p:spPr bwMode="auto">
              <a:xfrm>
                <a:off x="2672" y="123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2771" y="998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2672" y="998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2060" y="92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2556" y="86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Line 156"/>
              <p:cNvSpPr>
                <a:spLocks noChangeShapeType="1"/>
              </p:cNvSpPr>
              <p:nvPr/>
            </p:nvSpPr>
            <p:spPr bwMode="auto">
              <a:xfrm>
                <a:off x="2672" y="107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7"/>
              <p:cNvSpPr>
                <a:spLocks noEditPoints="1"/>
              </p:cNvSpPr>
              <p:nvPr/>
            </p:nvSpPr>
            <p:spPr bwMode="auto">
              <a:xfrm>
                <a:off x="2771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8"/>
              <p:cNvSpPr>
                <a:spLocks noEditPoints="1"/>
              </p:cNvSpPr>
              <p:nvPr/>
            </p:nvSpPr>
            <p:spPr bwMode="auto">
              <a:xfrm>
                <a:off x="2771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2703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Line 160"/>
              <p:cNvSpPr>
                <a:spLocks noChangeShapeType="1"/>
              </p:cNvSpPr>
              <p:nvPr/>
            </p:nvSpPr>
            <p:spPr bwMode="auto">
              <a:xfrm>
                <a:off x="284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61"/>
              <p:cNvSpPr>
                <a:spLocks noEditPoints="1"/>
              </p:cNvSpPr>
              <p:nvPr/>
            </p:nvSpPr>
            <p:spPr bwMode="auto">
              <a:xfrm>
                <a:off x="321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62"/>
              <p:cNvSpPr>
                <a:spLocks noEditPoints="1"/>
              </p:cNvSpPr>
              <p:nvPr/>
            </p:nvSpPr>
            <p:spPr bwMode="auto">
              <a:xfrm>
                <a:off x="321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307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Line 164"/>
              <p:cNvSpPr>
                <a:spLocks noChangeShapeType="1"/>
              </p:cNvSpPr>
              <p:nvPr/>
            </p:nvSpPr>
            <p:spPr bwMode="auto">
              <a:xfrm>
                <a:off x="335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65"/>
              <p:cNvSpPr>
                <a:spLocks noEditPoints="1"/>
              </p:cNvSpPr>
              <p:nvPr/>
            </p:nvSpPr>
            <p:spPr bwMode="auto">
              <a:xfrm>
                <a:off x="365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66"/>
              <p:cNvSpPr>
                <a:spLocks noEditPoints="1"/>
              </p:cNvSpPr>
              <p:nvPr/>
            </p:nvSpPr>
            <p:spPr bwMode="auto">
              <a:xfrm>
                <a:off x="36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351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68"/>
              <p:cNvSpPr>
                <a:spLocks noChangeShapeType="1"/>
              </p:cNvSpPr>
              <p:nvPr/>
            </p:nvSpPr>
            <p:spPr bwMode="auto">
              <a:xfrm>
                <a:off x="379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409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0"/>
              <p:cNvSpPr>
                <a:spLocks noEditPoints="1"/>
              </p:cNvSpPr>
              <p:nvPr/>
            </p:nvSpPr>
            <p:spPr bwMode="auto">
              <a:xfrm>
                <a:off x="409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395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Line 172"/>
              <p:cNvSpPr>
                <a:spLocks noChangeShapeType="1"/>
              </p:cNvSpPr>
              <p:nvPr/>
            </p:nvSpPr>
            <p:spPr bwMode="auto">
              <a:xfrm>
                <a:off x="423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73"/>
              <p:cNvSpPr>
                <a:spLocks noEditPoints="1"/>
              </p:cNvSpPr>
              <p:nvPr/>
            </p:nvSpPr>
            <p:spPr bwMode="auto">
              <a:xfrm>
                <a:off x="453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/>
              <p:cNvSpPr>
                <a:spLocks noEditPoints="1"/>
              </p:cNvSpPr>
              <p:nvPr/>
            </p:nvSpPr>
            <p:spPr bwMode="auto">
              <a:xfrm>
                <a:off x="453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39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Line 176"/>
              <p:cNvSpPr>
                <a:spLocks noChangeShapeType="1"/>
              </p:cNvSpPr>
              <p:nvPr/>
            </p:nvSpPr>
            <p:spPr bwMode="auto">
              <a:xfrm>
                <a:off x="467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497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497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905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Line 180"/>
              <p:cNvSpPr>
                <a:spLocks noChangeShapeType="1"/>
              </p:cNvSpPr>
              <p:nvPr/>
            </p:nvSpPr>
            <p:spPr bwMode="auto">
              <a:xfrm>
                <a:off x="5042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541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541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5277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Line 184"/>
              <p:cNvSpPr>
                <a:spLocks noChangeShapeType="1"/>
              </p:cNvSpPr>
              <p:nvPr/>
            </p:nvSpPr>
            <p:spPr bwMode="auto">
              <a:xfrm>
                <a:off x="555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585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58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571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89"/>
              <p:cNvSpPr>
                <a:spLocks noChangeShapeType="1"/>
              </p:cNvSpPr>
              <p:nvPr/>
            </p:nvSpPr>
            <p:spPr bwMode="auto">
              <a:xfrm>
                <a:off x="1698" y="22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 rot="16200000">
                <a:off x="1575" y="2297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 rot="16200000">
                <a:off x="1668" y="2251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 rot="16200000">
                <a:off x="1739" y="2202"/>
                <a:ext cx="10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 rot="16200000">
                <a:off x="1624" y="2104"/>
                <a:ext cx="12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 rot="16200000">
                <a:off x="1591" y="2025"/>
                <a:ext cx="18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 rot="16200000">
                <a:off x="1680" y="1967"/>
                <a:ext cx="1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Line 196"/>
              <p:cNvSpPr>
                <a:spLocks noChangeShapeType="1"/>
              </p:cNvSpPr>
              <p:nvPr/>
            </p:nvSpPr>
            <p:spPr bwMode="auto">
              <a:xfrm>
                <a:off x="4422" y="3989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190" y="3862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289" y="3959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4326" y="3879"/>
                <a:ext cx="41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(ps)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Line 200"/>
              <p:cNvSpPr>
                <a:spLocks noChangeShapeType="1"/>
              </p:cNvSpPr>
              <p:nvPr/>
            </p:nvSpPr>
            <p:spPr bwMode="auto">
              <a:xfrm>
                <a:off x="4657" y="40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01"/>
              <p:cNvSpPr>
                <a:spLocks noEditPoints="1"/>
              </p:cNvSpPr>
              <p:nvPr/>
            </p:nvSpPr>
            <p:spPr bwMode="auto">
              <a:xfrm>
                <a:off x="3149" y="952"/>
                <a:ext cx="1561" cy="2256"/>
              </a:xfrm>
              <a:custGeom>
                <a:avLst/>
                <a:gdLst>
                  <a:gd name="T0" fmla="*/ 1254 w 1513"/>
                  <a:gd name="T1" fmla="*/ 2122 h 2185"/>
                  <a:gd name="T2" fmla="*/ 1450 w 1513"/>
                  <a:gd name="T3" fmla="*/ 2019 h 2185"/>
                  <a:gd name="T4" fmla="*/ 1513 w 1513"/>
                  <a:gd name="T5" fmla="*/ 1956 h 2185"/>
                  <a:gd name="T6" fmla="*/ 1111 w 1513"/>
                  <a:gd name="T7" fmla="*/ 632 h 2185"/>
                  <a:gd name="T8" fmla="*/ 282 w 1513"/>
                  <a:gd name="T9" fmla="*/ 1015 h 2185"/>
                  <a:gd name="T10" fmla="*/ 345 w 1513"/>
                  <a:gd name="T11" fmla="*/ 952 h 2185"/>
                  <a:gd name="T12" fmla="*/ 377 w 1513"/>
                  <a:gd name="T13" fmla="*/ 1031 h 2185"/>
                  <a:gd name="T14" fmla="*/ 194 w 1513"/>
                  <a:gd name="T15" fmla="*/ 918 h 2185"/>
                  <a:gd name="T16" fmla="*/ 257 w 1513"/>
                  <a:gd name="T17" fmla="*/ 855 h 2185"/>
                  <a:gd name="T18" fmla="*/ 305 w 1513"/>
                  <a:gd name="T19" fmla="*/ 302 h 2185"/>
                  <a:gd name="T20" fmla="*/ 678 w 1513"/>
                  <a:gd name="T21" fmla="*/ 1853 h 2185"/>
                  <a:gd name="T22" fmla="*/ 741 w 1513"/>
                  <a:gd name="T23" fmla="*/ 1790 h 2185"/>
                  <a:gd name="T24" fmla="*/ 232 w 1513"/>
                  <a:gd name="T25" fmla="*/ 908 h 2185"/>
                  <a:gd name="T26" fmla="*/ 166 w 1513"/>
                  <a:gd name="T27" fmla="*/ 336 h 2185"/>
                  <a:gd name="T28" fmla="*/ 229 w 1513"/>
                  <a:gd name="T29" fmla="*/ 273 h 2185"/>
                  <a:gd name="T30" fmla="*/ 570 w 1513"/>
                  <a:gd name="T31" fmla="*/ 1545 h 2185"/>
                  <a:gd name="T32" fmla="*/ 170 w 1513"/>
                  <a:gd name="T33" fmla="*/ 266 h 2185"/>
                  <a:gd name="T34" fmla="*/ 233 w 1513"/>
                  <a:gd name="T35" fmla="*/ 203 h 2185"/>
                  <a:gd name="T36" fmla="*/ 471 w 1513"/>
                  <a:gd name="T37" fmla="*/ 1485 h 2185"/>
                  <a:gd name="T38" fmla="*/ 992 w 1513"/>
                  <a:gd name="T39" fmla="*/ 2100 h 2185"/>
                  <a:gd name="T40" fmla="*/ 1055 w 1513"/>
                  <a:gd name="T41" fmla="*/ 2037 h 2185"/>
                  <a:gd name="T42" fmla="*/ 735 w 1513"/>
                  <a:gd name="T43" fmla="*/ 2021 h 2185"/>
                  <a:gd name="T44" fmla="*/ 1033 w 1513"/>
                  <a:gd name="T45" fmla="*/ 2122 h 2185"/>
                  <a:gd name="T46" fmla="*/ 1096 w 1513"/>
                  <a:gd name="T47" fmla="*/ 2059 h 2185"/>
                  <a:gd name="T48" fmla="*/ 761 w 1513"/>
                  <a:gd name="T49" fmla="*/ 1941 h 2185"/>
                  <a:gd name="T50" fmla="*/ 344 w 1513"/>
                  <a:gd name="T51" fmla="*/ 806 h 2185"/>
                  <a:gd name="T52" fmla="*/ 407 w 1513"/>
                  <a:gd name="T53" fmla="*/ 743 h 2185"/>
                  <a:gd name="T54" fmla="*/ 157 w 1513"/>
                  <a:gd name="T55" fmla="*/ 520 h 2185"/>
                  <a:gd name="T56" fmla="*/ 1117 w 1513"/>
                  <a:gd name="T57" fmla="*/ 1493 h 2185"/>
                  <a:gd name="T58" fmla="*/ 1180 w 1513"/>
                  <a:gd name="T59" fmla="*/ 1430 h 2185"/>
                  <a:gd name="T60" fmla="*/ 216 w 1513"/>
                  <a:gd name="T61" fmla="*/ 987 h 2185"/>
                  <a:gd name="T62" fmla="*/ 152 w 1513"/>
                  <a:gd name="T63" fmla="*/ 179 h 2185"/>
                  <a:gd name="T64" fmla="*/ 215 w 1513"/>
                  <a:gd name="T65" fmla="*/ 116 h 2185"/>
                  <a:gd name="T66" fmla="*/ 0 w 1513"/>
                  <a:gd name="T67" fmla="*/ 63 h 2185"/>
                  <a:gd name="T68" fmla="*/ 212 w 1513"/>
                  <a:gd name="T69" fmla="*/ 677 h 2185"/>
                  <a:gd name="T70" fmla="*/ 275 w 1513"/>
                  <a:gd name="T71" fmla="*/ 614 h 2185"/>
                  <a:gd name="T72" fmla="*/ 323 w 1513"/>
                  <a:gd name="T73" fmla="*/ 1175 h 2185"/>
                  <a:gd name="T74" fmla="*/ 192 w 1513"/>
                  <a:gd name="T75" fmla="*/ 231 h 2185"/>
                  <a:gd name="T76" fmla="*/ 255 w 1513"/>
                  <a:gd name="T77" fmla="*/ 168 h 2185"/>
                  <a:gd name="T78" fmla="*/ 782 w 1513"/>
                  <a:gd name="T79" fmla="*/ 115 h 2185"/>
                  <a:gd name="T80" fmla="*/ 1015 w 1513"/>
                  <a:gd name="T81" fmla="*/ 1946 h 2185"/>
                  <a:gd name="T82" fmla="*/ 1078 w 1513"/>
                  <a:gd name="T83" fmla="*/ 1883 h 2185"/>
                  <a:gd name="T84" fmla="*/ 275 w 1513"/>
                  <a:gd name="T85" fmla="*/ 1083 h 2185"/>
                  <a:gd name="T86" fmla="*/ 665 w 1513"/>
                  <a:gd name="T87" fmla="*/ 1452 h 2185"/>
                  <a:gd name="T88" fmla="*/ 728 w 1513"/>
                  <a:gd name="T89" fmla="*/ 1389 h 2185"/>
                  <a:gd name="T90" fmla="*/ 469 w 1513"/>
                  <a:gd name="T91" fmla="*/ 1492 h 2185"/>
                  <a:gd name="T92" fmla="*/ 306 w 1513"/>
                  <a:gd name="T93" fmla="*/ 1145 h 2185"/>
                  <a:gd name="T94" fmla="*/ 369 w 1513"/>
                  <a:gd name="T95" fmla="*/ 1082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13" h="2185">
                    <a:moveTo>
                      <a:pt x="1317" y="2185"/>
                    </a:moveTo>
                    <a:lnTo>
                      <a:pt x="1317" y="2185"/>
                    </a:lnTo>
                    <a:lnTo>
                      <a:pt x="1317" y="2059"/>
                    </a:lnTo>
                    <a:moveTo>
                      <a:pt x="1254" y="2122"/>
                    </a:moveTo>
                    <a:lnTo>
                      <a:pt x="1254" y="2122"/>
                    </a:lnTo>
                    <a:lnTo>
                      <a:pt x="1380" y="2122"/>
                    </a:lnTo>
                    <a:moveTo>
                      <a:pt x="1450" y="2019"/>
                    </a:moveTo>
                    <a:lnTo>
                      <a:pt x="1450" y="2019"/>
                    </a:lnTo>
                    <a:lnTo>
                      <a:pt x="1450" y="1893"/>
                    </a:lnTo>
                    <a:moveTo>
                      <a:pt x="1387" y="1956"/>
                    </a:moveTo>
                    <a:lnTo>
                      <a:pt x="1387" y="1956"/>
                    </a:lnTo>
                    <a:lnTo>
                      <a:pt x="1513" y="1956"/>
                    </a:lnTo>
                    <a:moveTo>
                      <a:pt x="1174" y="695"/>
                    </a:moveTo>
                    <a:lnTo>
                      <a:pt x="1174" y="695"/>
                    </a:lnTo>
                    <a:lnTo>
                      <a:pt x="1174" y="569"/>
                    </a:lnTo>
                    <a:moveTo>
                      <a:pt x="1111" y="632"/>
                    </a:moveTo>
                    <a:lnTo>
                      <a:pt x="1111" y="632"/>
                    </a:lnTo>
                    <a:lnTo>
                      <a:pt x="1237" y="632"/>
                    </a:lnTo>
                    <a:moveTo>
                      <a:pt x="282" y="1015"/>
                    </a:moveTo>
                    <a:lnTo>
                      <a:pt x="282" y="1015"/>
                    </a:lnTo>
                    <a:lnTo>
                      <a:pt x="282" y="889"/>
                    </a:lnTo>
                    <a:moveTo>
                      <a:pt x="219" y="952"/>
                    </a:moveTo>
                    <a:lnTo>
                      <a:pt x="219" y="952"/>
                    </a:lnTo>
                    <a:lnTo>
                      <a:pt x="345" y="952"/>
                    </a:lnTo>
                    <a:moveTo>
                      <a:pt x="440" y="1094"/>
                    </a:moveTo>
                    <a:lnTo>
                      <a:pt x="440" y="1094"/>
                    </a:lnTo>
                    <a:lnTo>
                      <a:pt x="440" y="968"/>
                    </a:lnTo>
                    <a:moveTo>
                      <a:pt x="377" y="1031"/>
                    </a:moveTo>
                    <a:lnTo>
                      <a:pt x="377" y="1031"/>
                    </a:lnTo>
                    <a:lnTo>
                      <a:pt x="503" y="1031"/>
                    </a:lnTo>
                    <a:moveTo>
                      <a:pt x="194" y="918"/>
                    </a:moveTo>
                    <a:lnTo>
                      <a:pt x="194" y="918"/>
                    </a:lnTo>
                    <a:lnTo>
                      <a:pt x="194" y="792"/>
                    </a:lnTo>
                    <a:moveTo>
                      <a:pt x="131" y="855"/>
                    </a:moveTo>
                    <a:lnTo>
                      <a:pt x="131" y="855"/>
                    </a:lnTo>
                    <a:lnTo>
                      <a:pt x="257" y="855"/>
                    </a:lnTo>
                    <a:moveTo>
                      <a:pt x="368" y="365"/>
                    </a:moveTo>
                    <a:lnTo>
                      <a:pt x="368" y="365"/>
                    </a:lnTo>
                    <a:lnTo>
                      <a:pt x="368" y="239"/>
                    </a:lnTo>
                    <a:moveTo>
                      <a:pt x="305" y="302"/>
                    </a:moveTo>
                    <a:lnTo>
                      <a:pt x="305" y="302"/>
                    </a:lnTo>
                    <a:lnTo>
                      <a:pt x="431" y="302"/>
                    </a:lnTo>
                    <a:moveTo>
                      <a:pt x="678" y="1853"/>
                    </a:moveTo>
                    <a:lnTo>
                      <a:pt x="678" y="1853"/>
                    </a:lnTo>
                    <a:lnTo>
                      <a:pt x="678" y="1727"/>
                    </a:lnTo>
                    <a:moveTo>
                      <a:pt x="615" y="1790"/>
                    </a:moveTo>
                    <a:lnTo>
                      <a:pt x="615" y="1790"/>
                    </a:lnTo>
                    <a:lnTo>
                      <a:pt x="741" y="1790"/>
                    </a:lnTo>
                    <a:moveTo>
                      <a:pt x="295" y="971"/>
                    </a:moveTo>
                    <a:lnTo>
                      <a:pt x="295" y="971"/>
                    </a:lnTo>
                    <a:lnTo>
                      <a:pt x="295" y="845"/>
                    </a:lnTo>
                    <a:moveTo>
                      <a:pt x="232" y="908"/>
                    </a:moveTo>
                    <a:lnTo>
                      <a:pt x="232" y="908"/>
                    </a:lnTo>
                    <a:lnTo>
                      <a:pt x="358" y="908"/>
                    </a:lnTo>
                    <a:moveTo>
                      <a:pt x="166" y="336"/>
                    </a:moveTo>
                    <a:lnTo>
                      <a:pt x="166" y="336"/>
                    </a:lnTo>
                    <a:lnTo>
                      <a:pt x="166" y="210"/>
                    </a:lnTo>
                    <a:moveTo>
                      <a:pt x="103" y="273"/>
                    </a:moveTo>
                    <a:lnTo>
                      <a:pt x="103" y="273"/>
                    </a:lnTo>
                    <a:lnTo>
                      <a:pt x="229" y="273"/>
                    </a:lnTo>
                    <a:moveTo>
                      <a:pt x="633" y="1608"/>
                    </a:moveTo>
                    <a:lnTo>
                      <a:pt x="633" y="1608"/>
                    </a:lnTo>
                    <a:lnTo>
                      <a:pt x="633" y="1482"/>
                    </a:lnTo>
                    <a:moveTo>
                      <a:pt x="570" y="1545"/>
                    </a:moveTo>
                    <a:lnTo>
                      <a:pt x="570" y="1545"/>
                    </a:lnTo>
                    <a:lnTo>
                      <a:pt x="696" y="1545"/>
                    </a:lnTo>
                    <a:moveTo>
                      <a:pt x="170" y="266"/>
                    </a:moveTo>
                    <a:lnTo>
                      <a:pt x="170" y="266"/>
                    </a:lnTo>
                    <a:lnTo>
                      <a:pt x="170" y="140"/>
                    </a:lnTo>
                    <a:moveTo>
                      <a:pt x="107" y="203"/>
                    </a:moveTo>
                    <a:lnTo>
                      <a:pt x="107" y="203"/>
                    </a:lnTo>
                    <a:lnTo>
                      <a:pt x="233" y="203"/>
                    </a:lnTo>
                    <a:moveTo>
                      <a:pt x="534" y="1548"/>
                    </a:moveTo>
                    <a:lnTo>
                      <a:pt x="534" y="1548"/>
                    </a:lnTo>
                    <a:lnTo>
                      <a:pt x="534" y="1422"/>
                    </a:lnTo>
                    <a:moveTo>
                      <a:pt x="471" y="1485"/>
                    </a:moveTo>
                    <a:lnTo>
                      <a:pt x="471" y="1485"/>
                    </a:lnTo>
                    <a:lnTo>
                      <a:pt x="597" y="1485"/>
                    </a:lnTo>
                    <a:moveTo>
                      <a:pt x="992" y="2100"/>
                    </a:moveTo>
                    <a:lnTo>
                      <a:pt x="992" y="2100"/>
                    </a:lnTo>
                    <a:lnTo>
                      <a:pt x="992" y="1974"/>
                    </a:lnTo>
                    <a:moveTo>
                      <a:pt x="929" y="2037"/>
                    </a:moveTo>
                    <a:lnTo>
                      <a:pt x="929" y="2037"/>
                    </a:lnTo>
                    <a:lnTo>
                      <a:pt x="1055" y="2037"/>
                    </a:lnTo>
                    <a:moveTo>
                      <a:pt x="798" y="2084"/>
                    </a:moveTo>
                    <a:lnTo>
                      <a:pt x="798" y="2084"/>
                    </a:lnTo>
                    <a:lnTo>
                      <a:pt x="798" y="1958"/>
                    </a:lnTo>
                    <a:moveTo>
                      <a:pt x="735" y="2021"/>
                    </a:moveTo>
                    <a:lnTo>
                      <a:pt x="735" y="2021"/>
                    </a:lnTo>
                    <a:lnTo>
                      <a:pt x="861" y="2021"/>
                    </a:lnTo>
                    <a:moveTo>
                      <a:pt x="1033" y="2122"/>
                    </a:moveTo>
                    <a:lnTo>
                      <a:pt x="1033" y="2122"/>
                    </a:lnTo>
                    <a:lnTo>
                      <a:pt x="1033" y="1996"/>
                    </a:lnTo>
                    <a:moveTo>
                      <a:pt x="970" y="2059"/>
                    </a:moveTo>
                    <a:lnTo>
                      <a:pt x="970" y="2059"/>
                    </a:lnTo>
                    <a:lnTo>
                      <a:pt x="1096" y="2059"/>
                    </a:lnTo>
                    <a:moveTo>
                      <a:pt x="824" y="2004"/>
                    </a:moveTo>
                    <a:lnTo>
                      <a:pt x="824" y="2004"/>
                    </a:lnTo>
                    <a:lnTo>
                      <a:pt x="824" y="1878"/>
                    </a:lnTo>
                    <a:moveTo>
                      <a:pt x="761" y="1941"/>
                    </a:moveTo>
                    <a:lnTo>
                      <a:pt x="761" y="1941"/>
                    </a:lnTo>
                    <a:lnTo>
                      <a:pt x="887" y="1941"/>
                    </a:lnTo>
                    <a:moveTo>
                      <a:pt x="344" y="806"/>
                    </a:moveTo>
                    <a:lnTo>
                      <a:pt x="344" y="806"/>
                    </a:lnTo>
                    <a:lnTo>
                      <a:pt x="344" y="680"/>
                    </a:lnTo>
                    <a:moveTo>
                      <a:pt x="281" y="743"/>
                    </a:moveTo>
                    <a:lnTo>
                      <a:pt x="281" y="743"/>
                    </a:lnTo>
                    <a:lnTo>
                      <a:pt x="407" y="743"/>
                    </a:lnTo>
                    <a:moveTo>
                      <a:pt x="220" y="583"/>
                    </a:moveTo>
                    <a:lnTo>
                      <a:pt x="220" y="583"/>
                    </a:lnTo>
                    <a:lnTo>
                      <a:pt x="220" y="457"/>
                    </a:lnTo>
                    <a:moveTo>
                      <a:pt x="157" y="520"/>
                    </a:moveTo>
                    <a:lnTo>
                      <a:pt x="157" y="520"/>
                    </a:lnTo>
                    <a:lnTo>
                      <a:pt x="283" y="520"/>
                    </a:lnTo>
                    <a:moveTo>
                      <a:pt x="1117" y="1493"/>
                    </a:moveTo>
                    <a:lnTo>
                      <a:pt x="1117" y="1493"/>
                    </a:lnTo>
                    <a:lnTo>
                      <a:pt x="1117" y="1367"/>
                    </a:lnTo>
                    <a:moveTo>
                      <a:pt x="1054" y="1430"/>
                    </a:moveTo>
                    <a:lnTo>
                      <a:pt x="1054" y="1430"/>
                    </a:lnTo>
                    <a:lnTo>
                      <a:pt x="1180" y="1430"/>
                    </a:lnTo>
                    <a:moveTo>
                      <a:pt x="279" y="1050"/>
                    </a:moveTo>
                    <a:lnTo>
                      <a:pt x="279" y="1050"/>
                    </a:lnTo>
                    <a:lnTo>
                      <a:pt x="279" y="924"/>
                    </a:lnTo>
                    <a:moveTo>
                      <a:pt x="216" y="987"/>
                    </a:moveTo>
                    <a:lnTo>
                      <a:pt x="216" y="987"/>
                    </a:lnTo>
                    <a:lnTo>
                      <a:pt x="342" y="987"/>
                    </a:lnTo>
                    <a:moveTo>
                      <a:pt x="152" y="179"/>
                    </a:moveTo>
                    <a:lnTo>
                      <a:pt x="152" y="179"/>
                    </a:lnTo>
                    <a:lnTo>
                      <a:pt x="152" y="53"/>
                    </a:lnTo>
                    <a:moveTo>
                      <a:pt x="89" y="116"/>
                    </a:moveTo>
                    <a:lnTo>
                      <a:pt x="89" y="116"/>
                    </a:lnTo>
                    <a:lnTo>
                      <a:pt x="215" y="11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212" y="677"/>
                    </a:moveTo>
                    <a:lnTo>
                      <a:pt x="212" y="677"/>
                    </a:lnTo>
                    <a:lnTo>
                      <a:pt x="212" y="551"/>
                    </a:lnTo>
                    <a:moveTo>
                      <a:pt x="149" y="614"/>
                    </a:moveTo>
                    <a:lnTo>
                      <a:pt x="149" y="614"/>
                    </a:lnTo>
                    <a:lnTo>
                      <a:pt x="275" y="614"/>
                    </a:lnTo>
                    <a:moveTo>
                      <a:pt x="386" y="1238"/>
                    </a:moveTo>
                    <a:lnTo>
                      <a:pt x="386" y="1238"/>
                    </a:lnTo>
                    <a:lnTo>
                      <a:pt x="386" y="1112"/>
                    </a:lnTo>
                    <a:moveTo>
                      <a:pt x="323" y="1175"/>
                    </a:moveTo>
                    <a:lnTo>
                      <a:pt x="323" y="1175"/>
                    </a:lnTo>
                    <a:lnTo>
                      <a:pt x="449" y="1175"/>
                    </a:lnTo>
                    <a:moveTo>
                      <a:pt x="192" y="231"/>
                    </a:moveTo>
                    <a:lnTo>
                      <a:pt x="192" y="231"/>
                    </a:lnTo>
                    <a:lnTo>
                      <a:pt x="192" y="105"/>
                    </a:lnTo>
                    <a:moveTo>
                      <a:pt x="129" y="168"/>
                    </a:moveTo>
                    <a:lnTo>
                      <a:pt x="129" y="168"/>
                    </a:lnTo>
                    <a:lnTo>
                      <a:pt x="255" y="168"/>
                    </a:lnTo>
                    <a:moveTo>
                      <a:pt x="845" y="178"/>
                    </a:moveTo>
                    <a:lnTo>
                      <a:pt x="845" y="178"/>
                    </a:lnTo>
                    <a:lnTo>
                      <a:pt x="845" y="52"/>
                    </a:lnTo>
                    <a:moveTo>
                      <a:pt x="782" y="115"/>
                    </a:moveTo>
                    <a:lnTo>
                      <a:pt x="782" y="115"/>
                    </a:lnTo>
                    <a:lnTo>
                      <a:pt x="908" y="115"/>
                    </a:lnTo>
                    <a:moveTo>
                      <a:pt x="1015" y="1946"/>
                    </a:moveTo>
                    <a:lnTo>
                      <a:pt x="1015" y="1946"/>
                    </a:lnTo>
                    <a:lnTo>
                      <a:pt x="1015" y="1820"/>
                    </a:lnTo>
                    <a:moveTo>
                      <a:pt x="952" y="1883"/>
                    </a:moveTo>
                    <a:lnTo>
                      <a:pt x="952" y="1883"/>
                    </a:lnTo>
                    <a:lnTo>
                      <a:pt x="1078" y="1883"/>
                    </a:lnTo>
                    <a:moveTo>
                      <a:pt x="338" y="1146"/>
                    </a:moveTo>
                    <a:lnTo>
                      <a:pt x="338" y="1146"/>
                    </a:lnTo>
                    <a:lnTo>
                      <a:pt x="338" y="1020"/>
                    </a:lnTo>
                    <a:moveTo>
                      <a:pt x="275" y="1083"/>
                    </a:moveTo>
                    <a:lnTo>
                      <a:pt x="275" y="1083"/>
                    </a:lnTo>
                    <a:lnTo>
                      <a:pt x="401" y="1083"/>
                    </a:lnTo>
                    <a:moveTo>
                      <a:pt x="665" y="1452"/>
                    </a:moveTo>
                    <a:lnTo>
                      <a:pt x="665" y="1452"/>
                    </a:lnTo>
                    <a:lnTo>
                      <a:pt x="665" y="1326"/>
                    </a:lnTo>
                    <a:moveTo>
                      <a:pt x="602" y="1389"/>
                    </a:moveTo>
                    <a:lnTo>
                      <a:pt x="602" y="1389"/>
                    </a:lnTo>
                    <a:lnTo>
                      <a:pt x="728" y="1389"/>
                    </a:lnTo>
                    <a:moveTo>
                      <a:pt x="532" y="1555"/>
                    </a:moveTo>
                    <a:lnTo>
                      <a:pt x="532" y="1555"/>
                    </a:lnTo>
                    <a:lnTo>
                      <a:pt x="532" y="1429"/>
                    </a:lnTo>
                    <a:moveTo>
                      <a:pt x="469" y="1492"/>
                    </a:moveTo>
                    <a:lnTo>
                      <a:pt x="469" y="1492"/>
                    </a:lnTo>
                    <a:lnTo>
                      <a:pt x="595" y="1492"/>
                    </a:lnTo>
                    <a:moveTo>
                      <a:pt x="306" y="1145"/>
                    </a:moveTo>
                    <a:lnTo>
                      <a:pt x="306" y="1145"/>
                    </a:lnTo>
                    <a:lnTo>
                      <a:pt x="306" y="1019"/>
                    </a:lnTo>
                    <a:moveTo>
                      <a:pt x="243" y="1082"/>
                    </a:moveTo>
                    <a:lnTo>
                      <a:pt x="243" y="1082"/>
                    </a:lnTo>
                    <a:lnTo>
                      <a:pt x="369" y="1082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02"/>
              <p:cNvSpPr>
                <a:spLocks noEditPoints="1"/>
              </p:cNvSpPr>
              <p:nvPr/>
            </p:nvSpPr>
            <p:spPr bwMode="auto">
              <a:xfrm>
                <a:off x="3146" y="952"/>
                <a:ext cx="2327" cy="2519"/>
              </a:xfrm>
              <a:custGeom>
                <a:avLst/>
                <a:gdLst>
                  <a:gd name="T0" fmla="*/ 1131 w 2255"/>
                  <a:gd name="T1" fmla="*/ 2354 h 2439"/>
                  <a:gd name="T2" fmla="*/ 1068 w 2255"/>
                  <a:gd name="T3" fmla="*/ 2291 h 2439"/>
                  <a:gd name="T4" fmla="*/ 1194 w 2255"/>
                  <a:gd name="T5" fmla="*/ 2291 h 2439"/>
                  <a:gd name="T6" fmla="*/ 367 w 2255"/>
                  <a:gd name="T7" fmla="*/ 1021 h 2439"/>
                  <a:gd name="T8" fmla="*/ 304 w 2255"/>
                  <a:gd name="T9" fmla="*/ 958 h 2439"/>
                  <a:gd name="T10" fmla="*/ 430 w 2255"/>
                  <a:gd name="T11" fmla="*/ 958 h 2439"/>
                  <a:gd name="T12" fmla="*/ 516 w 2255"/>
                  <a:gd name="T13" fmla="*/ 1173 h 2439"/>
                  <a:gd name="T14" fmla="*/ 453 w 2255"/>
                  <a:gd name="T15" fmla="*/ 1110 h 2439"/>
                  <a:gd name="T16" fmla="*/ 579 w 2255"/>
                  <a:gd name="T17" fmla="*/ 1110 h 2439"/>
                  <a:gd name="T18" fmla="*/ 179 w 2255"/>
                  <a:gd name="T19" fmla="*/ 152 h 2439"/>
                  <a:gd name="T20" fmla="*/ 116 w 2255"/>
                  <a:gd name="T21" fmla="*/ 89 h 2439"/>
                  <a:gd name="T22" fmla="*/ 242 w 2255"/>
                  <a:gd name="T23" fmla="*/ 89 h 2439"/>
                  <a:gd name="T24" fmla="*/ 323 w 2255"/>
                  <a:gd name="T25" fmla="*/ 904 h 2439"/>
                  <a:gd name="T26" fmla="*/ 260 w 2255"/>
                  <a:gd name="T27" fmla="*/ 841 h 2439"/>
                  <a:gd name="T28" fmla="*/ 386 w 2255"/>
                  <a:gd name="T29" fmla="*/ 841 h 2439"/>
                  <a:gd name="T30" fmla="*/ 2192 w 2255"/>
                  <a:gd name="T31" fmla="*/ 2395 h 2439"/>
                  <a:gd name="T32" fmla="*/ 2129 w 2255"/>
                  <a:gd name="T33" fmla="*/ 2332 h 2439"/>
                  <a:gd name="T34" fmla="*/ 2255 w 2255"/>
                  <a:gd name="T35" fmla="*/ 2332 h 2439"/>
                  <a:gd name="T36" fmla="*/ 438 w 2255"/>
                  <a:gd name="T37" fmla="*/ 1553 h 2439"/>
                  <a:gd name="T38" fmla="*/ 375 w 2255"/>
                  <a:gd name="T39" fmla="*/ 1490 h 2439"/>
                  <a:gd name="T40" fmla="*/ 501 w 2255"/>
                  <a:gd name="T41" fmla="*/ 1490 h 2439"/>
                  <a:gd name="T42" fmla="*/ 1803 w 2255"/>
                  <a:gd name="T43" fmla="*/ 2297 h 2439"/>
                  <a:gd name="T44" fmla="*/ 1740 w 2255"/>
                  <a:gd name="T45" fmla="*/ 2234 h 2439"/>
                  <a:gd name="T46" fmla="*/ 1866 w 2255"/>
                  <a:gd name="T47" fmla="*/ 2234 h 2439"/>
                  <a:gd name="T48" fmla="*/ 1023 w 2255"/>
                  <a:gd name="T49" fmla="*/ 2251 h 2439"/>
                  <a:gd name="T50" fmla="*/ 960 w 2255"/>
                  <a:gd name="T51" fmla="*/ 2188 h 2439"/>
                  <a:gd name="T52" fmla="*/ 1086 w 2255"/>
                  <a:gd name="T53" fmla="*/ 2188 h 2439"/>
                  <a:gd name="T54" fmla="*/ 395 w 2255"/>
                  <a:gd name="T55" fmla="*/ 1355 h 2439"/>
                  <a:gd name="T56" fmla="*/ 332 w 2255"/>
                  <a:gd name="T57" fmla="*/ 1292 h 2439"/>
                  <a:gd name="T58" fmla="*/ 458 w 2255"/>
                  <a:gd name="T59" fmla="*/ 1292 h 2439"/>
                  <a:gd name="T60" fmla="*/ 2083 w 2255"/>
                  <a:gd name="T61" fmla="*/ 2439 h 2439"/>
                  <a:gd name="T62" fmla="*/ 2020 w 2255"/>
                  <a:gd name="T63" fmla="*/ 2376 h 2439"/>
                  <a:gd name="T64" fmla="*/ 2146 w 2255"/>
                  <a:gd name="T65" fmla="*/ 2376 h 2439"/>
                  <a:gd name="T66" fmla="*/ 63 w 2255"/>
                  <a:gd name="T67" fmla="*/ 126 h 2439"/>
                  <a:gd name="T68" fmla="*/ 0 w 2255"/>
                  <a:gd name="T69" fmla="*/ 63 h 2439"/>
                  <a:gd name="T70" fmla="*/ 126 w 2255"/>
                  <a:gd name="T71" fmla="*/ 63 h 2439"/>
                  <a:gd name="T72" fmla="*/ 808 w 2255"/>
                  <a:gd name="T73" fmla="*/ 2089 h 2439"/>
                  <a:gd name="T74" fmla="*/ 745 w 2255"/>
                  <a:gd name="T75" fmla="*/ 2026 h 2439"/>
                  <a:gd name="T76" fmla="*/ 871 w 2255"/>
                  <a:gd name="T77" fmla="*/ 2026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55" h="2439">
                    <a:moveTo>
                      <a:pt x="1131" y="2354"/>
                    </a:moveTo>
                    <a:lnTo>
                      <a:pt x="1131" y="2354"/>
                    </a:lnTo>
                    <a:lnTo>
                      <a:pt x="1131" y="2228"/>
                    </a:lnTo>
                    <a:moveTo>
                      <a:pt x="1068" y="2291"/>
                    </a:moveTo>
                    <a:lnTo>
                      <a:pt x="1068" y="2291"/>
                    </a:lnTo>
                    <a:lnTo>
                      <a:pt x="1194" y="2291"/>
                    </a:lnTo>
                    <a:moveTo>
                      <a:pt x="367" y="1021"/>
                    </a:moveTo>
                    <a:lnTo>
                      <a:pt x="367" y="1021"/>
                    </a:lnTo>
                    <a:lnTo>
                      <a:pt x="367" y="895"/>
                    </a:lnTo>
                    <a:moveTo>
                      <a:pt x="304" y="958"/>
                    </a:moveTo>
                    <a:lnTo>
                      <a:pt x="304" y="958"/>
                    </a:lnTo>
                    <a:lnTo>
                      <a:pt x="430" y="958"/>
                    </a:lnTo>
                    <a:moveTo>
                      <a:pt x="516" y="1173"/>
                    </a:moveTo>
                    <a:lnTo>
                      <a:pt x="516" y="1173"/>
                    </a:lnTo>
                    <a:lnTo>
                      <a:pt x="516" y="1047"/>
                    </a:lnTo>
                    <a:moveTo>
                      <a:pt x="453" y="1110"/>
                    </a:moveTo>
                    <a:lnTo>
                      <a:pt x="453" y="1110"/>
                    </a:lnTo>
                    <a:lnTo>
                      <a:pt x="579" y="1110"/>
                    </a:lnTo>
                    <a:moveTo>
                      <a:pt x="179" y="152"/>
                    </a:moveTo>
                    <a:lnTo>
                      <a:pt x="179" y="152"/>
                    </a:lnTo>
                    <a:lnTo>
                      <a:pt x="179" y="26"/>
                    </a:lnTo>
                    <a:moveTo>
                      <a:pt x="116" y="89"/>
                    </a:moveTo>
                    <a:lnTo>
                      <a:pt x="116" y="89"/>
                    </a:lnTo>
                    <a:lnTo>
                      <a:pt x="242" y="89"/>
                    </a:lnTo>
                    <a:moveTo>
                      <a:pt x="323" y="904"/>
                    </a:moveTo>
                    <a:lnTo>
                      <a:pt x="323" y="904"/>
                    </a:lnTo>
                    <a:lnTo>
                      <a:pt x="323" y="778"/>
                    </a:lnTo>
                    <a:moveTo>
                      <a:pt x="260" y="841"/>
                    </a:moveTo>
                    <a:lnTo>
                      <a:pt x="260" y="841"/>
                    </a:lnTo>
                    <a:lnTo>
                      <a:pt x="386" y="841"/>
                    </a:lnTo>
                    <a:moveTo>
                      <a:pt x="2192" y="2395"/>
                    </a:moveTo>
                    <a:lnTo>
                      <a:pt x="2192" y="2395"/>
                    </a:lnTo>
                    <a:lnTo>
                      <a:pt x="2192" y="2269"/>
                    </a:lnTo>
                    <a:moveTo>
                      <a:pt x="2129" y="2332"/>
                    </a:moveTo>
                    <a:lnTo>
                      <a:pt x="2129" y="2332"/>
                    </a:lnTo>
                    <a:lnTo>
                      <a:pt x="2255" y="2332"/>
                    </a:lnTo>
                    <a:moveTo>
                      <a:pt x="438" y="1553"/>
                    </a:moveTo>
                    <a:lnTo>
                      <a:pt x="438" y="1553"/>
                    </a:lnTo>
                    <a:lnTo>
                      <a:pt x="438" y="1427"/>
                    </a:lnTo>
                    <a:moveTo>
                      <a:pt x="375" y="1490"/>
                    </a:moveTo>
                    <a:lnTo>
                      <a:pt x="375" y="1490"/>
                    </a:lnTo>
                    <a:lnTo>
                      <a:pt x="501" y="1490"/>
                    </a:lnTo>
                    <a:moveTo>
                      <a:pt x="1803" y="2297"/>
                    </a:moveTo>
                    <a:lnTo>
                      <a:pt x="1803" y="2297"/>
                    </a:lnTo>
                    <a:lnTo>
                      <a:pt x="1803" y="2171"/>
                    </a:lnTo>
                    <a:moveTo>
                      <a:pt x="1740" y="2234"/>
                    </a:moveTo>
                    <a:lnTo>
                      <a:pt x="1740" y="2234"/>
                    </a:lnTo>
                    <a:lnTo>
                      <a:pt x="1866" y="2234"/>
                    </a:lnTo>
                    <a:moveTo>
                      <a:pt x="1023" y="2251"/>
                    </a:moveTo>
                    <a:lnTo>
                      <a:pt x="1023" y="2251"/>
                    </a:lnTo>
                    <a:lnTo>
                      <a:pt x="1023" y="2125"/>
                    </a:lnTo>
                    <a:moveTo>
                      <a:pt x="960" y="2188"/>
                    </a:moveTo>
                    <a:lnTo>
                      <a:pt x="960" y="2188"/>
                    </a:lnTo>
                    <a:lnTo>
                      <a:pt x="1086" y="2188"/>
                    </a:lnTo>
                    <a:moveTo>
                      <a:pt x="395" y="1355"/>
                    </a:moveTo>
                    <a:lnTo>
                      <a:pt x="395" y="1355"/>
                    </a:lnTo>
                    <a:lnTo>
                      <a:pt x="395" y="1229"/>
                    </a:lnTo>
                    <a:moveTo>
                      <a:pt x="332" y="1292"/>
                    </a:moveTo>
                    <a:lnTo>
                      <a:pt x="332" y="1292"/>
                    </a:lnTo>
                    <a:lnTo>
                      <a:pt x="458" y="1292"/>
                    </a:lnTo>
                    <a:moveTo>
                      <a:pt x="2083" y="2439"/>
                    </a:moveTo>
                    <a:lnTo>
                      <a:pt x="2083" y="2439"/>
                    </a:lnTo>
                    <a:lnTo>
                      <a:pt x="2083" y="2313"/>
                    </a:lnTo>
                    <a:moveTo>
                      <a:pt x="2020" y="2376"/>
                    </a:moveTo>
                    <a:lnTo>
                      <a:pt x="2020" y="2376"/>
                    </a:lnTo>
                    <a:lnTo>
                      <a:pt x="2146" y="237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808" y="2089"/>
                    </a:moveTo>
                    <a:lnTo>
                      <a:pt x="808" y="2089"/>
                    </a:lnTo>
                    <a:lnTo>
                      <a:pt x="808" y="1963"/>
                    </a:lnTo>
                    <a:moveTo>
                      <a:pt x="745" y="2026"/>
                    </a:moveTo>
                    <a:lnTo>
                      <a:pt x="745" y="2026"/>
                    </a:lnTo>
                    <a:lnTo>
                      <a:pt x="871" y="2026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03"/>
              <p:cNvSpPr>
                <a:spLocks noChangeShapeType="1"/>
              </p:cNvSpPr>
              <p:nvPr/>
            </p:nvSpPr>
            <p:spPr bwMode="auto">
              <a:xfrm>
                <a:off x="5337" y="112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2980" y="975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Line 205"/>
              <p:cNvSpPr>
                <a:spLocks noChangeShapeType="1"/>
              </p:cNvSpPr>
              <p:nvPr/>
            </p:nvSpPr>
            <p:spPr bwMode="auto">
              <a:xfrm>
                <a:off x="5337" y="117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06"/>
              <p:cNvSpPr>
                <a:spLocks noEditPoints="1"/>
              </p:cNvSpPr>
              <p:nvPr/>
            </p:nvSpPr>
            <p:spPr bwMode="auto">
              <a:xfrm>
                <a:off x="3168" y="973"/>
                <a:ext cx="2531" cy="195"/>
              </a:xfrm>
              <a:custGeom>
                <a:avLst/>
                <a:gdLst>
                  <a:gd name="T0" fmla="*/ 0 w 2453"/>
                  <a:gd name="T1" fmla="*/ 0 h 188"/>
                  <a:gd name="T2" fmla="*/ 0 w 2453"/>
                  <a:gd name="T3" fmla="*/ 0 h 188"/>
                  <a:gd name="T4" fmla="*/ 84 w 2453"/>
                  <a:gd name="T5" fmla="*/ 84 h 188"/>
                  <a:gd name="T6" fmla="*/ 0 w 2453"/>
                  <a:gd name="T7" fmla="*/ 84 h 188"/>
                  <a:gd name="T8" fmla="*/ 0 w 2453"/>
                  <a:gd name="T9" fmla="*/ 84 h 188"/>
                  <a:gd name="T10" fmla="*/ 84 w 2453"/>
                  <a:gd name="T11" fmla="*/ 0 h 188"/>
                  <a:gd name="T12" fmla="*/ 2369 w 2453"/>
                  <a:gd name="T13" fmla="*/ 104 h 188"/>
                  <a:gd name="T14" fmla="*/ 2369 w 2453"/>
                  <a:gd name="T15" fmla="*/ 104 h 188"/>
                  <a:gd name="T16" fmla="*/ 2453 w 2453"/>
                  <a:gd name="T17" fmla="*/ 188 h 188"/>
                  <a:gd name="T18" fmla="*/ 2369 w 2453"/>
                  <a:gd name="T19" fmla="*/ 188 h 188"/>
                  <a:gd name="T20" fmla="*/ 2369 w 2453"/>
                  <a:gd name="T21" fmla="*/ 188 h 188"/>
                  <a:gd name="T22" fmla="*/ 2453 w 2453"/>
                  <a:gd name="T23" fmla="*/ 10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3" h="188">
                    <a:moveTo>
                      <a:pt x="0" y="0"/>
                    </a:moveTo>
                    <a:lnTo>
                      <a:pt x="0" y="0"/>
                    </a:lnTo>
                    <a:lnTo>
                      <a:pt x="84" y="84"/>
                    </a:lnTo>
                    <a:moveTo>
                      <a:pt x="0" y="84"/>
                    </a:moveTo>
                    <a:lnTo>
                      <a:pt x="0" y="84"/>
                    </a:lnTo>
                    <a:lnTo>
                      <a:pt x="84" y="0"/>
                    </a:lnTo>
                    <a:moveTo>
                      <a:pt x="2369" y="104"/>
                    </a:moveTo>
                    <a:lnTo>
                      <a:pt x="2369" y="104"/>
                    </a:lnTo>
                    <a:lnTo>
                      <a:pt x="2453" y="188"/>
                    </a:lnTo>
                    <a:moveTo>
                      <a:pt x="2369" y="188"/>
                    </a:moveTo>
                    <a:lnTo>
                      <a:pt x="2369" y="188"/>
                    </a:lnTo>
                    <a:lnTo>
                      <a:pt x="2453" y="104"/>
                    </a:lnTo>
                  </a:path>
                </a:pathLst>
              </a:custGeom>
              <a:noFill/>
              <a:ln w="26988" cap="flat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07"/>
              <p:cNvSpPr>
                <a:spLocks noChangeShapeType="1"/>
              </p:cNvSpPr>
              <p:nvPr/>
            </p:nvSpPr>
            <p:spPr bwMode="auto">
              <a:xfrm>
                <a:off x="5337" y="1290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3363" y="2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CC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Line 209"/>
              <p:cNvSpPr>
                <a:spLocks noChangeShapeType="1"/>
              </p:cNvSpPr>
              <p:nvPr/>
            </p:nvSpPr>
            <p:spPr bwMode="auto">
              <a:xfrm>
                <a:off x="5337" y="134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3554" y="1246"/>
                <a:ext cx="2145" cy="1288"/>
              </a:xfrm>
              <a:custGeom>
                <a:avLst/>
                <a:gdLst>
                  <a:gd name="T0" fmla="*/ 0 w 2078"/>
                  <a:gd name="T1" fmla="*/ 1163 h 1247"/>
                  <a:gd name="T2" fmla="*/ 0 w 2078"/>
                  <a:gd name="T3" fmla="*/ 1163 h 1247"/>
                  <a:gd name="T4" fmla="*/ 84 w 2078"/>
                  <a:gd name="T5" fmla="*/ 1247 h 1247"/>
                  <a:gd name="T6" fmla="*/ 0 w 2078"/>
                  <a:gd name="T7" fmla="*/ 1247 h 1247"/>
                  <a:gd name="T8" fmla="*/ 0 w 2078"/>
                  <a:gd name="T9" fmla="*/ 1247 h 1247"/>
                  <a:gd name="T10" fmla="*/ 84 w 2078"/>
                  <a:gd name="T11" fmla="*/ 1163 h 1247"/>
                  <a:gd name="T12" fmla="*/ 1994 w 2078"/>
                  <a:gd name="T13" fmla="*/ 0 h 1247"/>
                  <a:gd name="T14" fmla="*/ 1994 w 2078"/>
                  <a:gd name="T15" fmla="*/ 0 h 1247"/>
                  <a:gd name="T16" fmla="*/ 2078 w 2078"/>
                  <a:gd name="T17" fmla="*/ 84 h 1247"/>
                  <a:gd name="T18" fmla="*/ 1994 w 2078"/>
                  <a:gd name="T19" fmla="*/ 84 h 1247"/>
                  <a:gd name="T20" fmla="*/ 1994 w 2078"/>
                  <a:gd name="T21" fmla="*/ 84 h 1247"/>
                  <a:gd name="T22" fmla="*/ 2078 w 2078"/>
                  <a:gd name="T23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8" h="1247">
                    <a:moveTo>
                      <a:pt x="0" y="1163"/>
                    </a:moveTo>
                    <a:lnTo>
                      <a:pt x="0" y="1163"/>
                    </a:lnTo>
                    <a:lnTo>
                      <a:pt x="84" y="1247"/>
                    </a:lnTo>
                    <a:moveTo>
                      <a:pt x="0" y="1247"/>
                    </a:moveTo>
                    <a:lnTo>
                      <a:pt x="0" y="1247"/>
                    </a:lnTo>
                    <a:lnTo>
                      <a:pt x="84" y="1163"/>
                    </a:lnTo>
                    <a:moveTo>
                      <a:pt x="1994" y="0"/>
                    </a:moveTo>
                    <a:lnTo>
                      <a:pt x="1994" y="0"/>
                    </a:lnTo>
                    <a:lnTo>
                      <a:pt x="2078" y="84"/>
                    </a:lnTo>
                    <a:moveTo>
                      <a:pt x="1994" y="84"/>
                    </a:moveTo>
                    <a:lnTo>
                      <a:pt x="1994" y="84"/>
                    </a:lnTo>
                    <a:lnTo>
                      <a:pt x="2078" y="0"/>
                    </a:lnTo>
                  </a:path>
                </a:pathLst>
              </a:custGeom>
              <a:noFill/>
              <a:ln w="26988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11"/>
              <p:cNvSpPr>
                <a:spLocks noChangeShapeType="1"/>
              </p:cNvSpPr>
              <p:nvPr/>
            </p:nvSpPr>
            <p:spPr bwMode="auto">
              <a:xfrm>
                <a:off x="5337" y="1455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5475" y="3130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Line 213"/>
              <p:cNvSpPr>
                <a:spLocks noChangeShapeType="1"/>
              </p:cNvSpPr>
              <p:nvPr/>
            </p:nvSpPr>
            <p:spPr bwMode="auto">
              <a:xfrm>
                <a:off x="5337" y="150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14"/>
              <p:cNvSpPr>
                <a:spLocks noEditPoints="1"/>
              </p:cNvSpPr>
              <p:nvPr/>
            </p:nvSpPr>
            <p:spPr bwMode="auto">
              <a:xfrm>
                <a:off x="5364" y="1411"/>
                <a:ext cx="335" cy="1993"/>
              </a:xfrm>
              <a:custGeom>
                <a:avLst/>
                <a:gdLst>
                  <a:gd name="T0" fmla="*/ 0 w 324"/>
                  <a:gd name="T1" fmla="*/ 1845 h 1929"/>
                  <a:gd name="T2" fmla="*/ 0 w 324"/>
                  <a:gd name="T3" fmla="*/ 1845 h 1929"/>
                  <a:gd name="T4" fmla="*/ 84 w 324"/>
                  <a:gd name="T5" fmla="*/ 1929 h 1929"/>
                  <a:gd name="T6" fmla="*/ 0 w 324"/>
                  <a:gd name="T7" fmla="*/ 1929 h 1929"/>
                  <a:gd name="T8" fmla="*/ 0 w 324"/>
                  <a:gd name="T9" fmla="*/ 1929 h 1929"/>
                  <a:gd name="T10" fmla="*/ 84 w 324"/>
                  <a:gd name="T11" fmla="*/ 1845 h 1929"/>
                  <a:gd name="T12" fmla="*/ 240 w 324"/>
                  <a:gd name="T13" fmla="*/ 0 h 1929"/>
                  <a:gd name="T14" fmla="*/ 240 w 324"/>
                  <a:gd name="T15" fmla="*/ 0 h 1929"/>
                  <a:gd name="T16" fmla="*/ 324 w 324"/>
                  <a:gd name="T17" fmla="*/ 84 h 1929"/>
                  <a:gd name="T18" fmla="*/ 240 w 324"/>
                  <a:gd name="T19" fmla="*/ 84 h 1929"/>
                  <a:gd name="T20" fmla="*/ 240 w 324"/>
                  <a:gd name="T21" fmla="*/ 84 h 1929"/>
                  <a:gd name="T22" fmla="*/ 324 w 324"/>
                  <a:gd name="T23" fmla="*/ 0 h 1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1929">
                    <a:moveTo>
                      <a:pt x="0" y="1845"/>
                    </a:moveTo>
                    <a:lnTo>
                      <a:pt x="0" y="1845"/>
                    </a:lnTo>
                    <a:lnTo>
                      <a:pt x="84" y="1929"/>
                    </a:lnTo>
                    <a:moveTo>
                      <a:pt x="0" y="1929"/>
                    </a:moveTo>
                    <a:lnTo>
                      <a:pt x="0" y="1929"/>
                    </a:lnTo>
                    <a:lnTo>
                      <a:pt x="84" y="1845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324" y="84"/>
                    </a:lnTo>
                    <a:moveTo>
                      <a:pt x="240" y="84"/>
                    </a:moveTo>
                    <a:lnTo>
                      <a:pt x="240" y="84"/>
                    </a:lnTo>
                    <a:lnTo>
                      <a:pt x="324" y="0"/>
                    </a:lnTo>
                  </a:path>
                </a:pathLst>
              </a:custGeom>
              <a:noFill/>
              <a:ln w="26988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8802688" y="1277938"/>
              <a:ext cx="349333" cy="733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7788"/>
            <a:ext cx="9051925" cy="788987"/>
          </a:xfrm>
        </p:spPr>
        <p:txBody>
          <a:bodyPr>
            <a:noAutofit/>
          </a:bodyPr>
          <a:lstStyle/>
          <a:p>
            <a:r>
              <a:rPr lang="en-US" sz="3200" dirty="0"/>
              <a:t>Phases relative to crest for 1 </a:t>
            </a:r>
            <a:r>
              <a:rPr lang="en-US" sz="3200" dirty="0" err="1"/>
              <a:t>nA</a:t>
            </a:r>
            <a:r>
              <a:rPr lang="en-US" sz="3200" dirty="0"/>
              <a:t> optimization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5276" y="1274763"/>
            <a:ext cx="9720263" cy="5527675"/>
            <a:chOff x="186" y="803"/>
            <a:chExt cx="6123" cy="34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1" y="803"/>
              <a:ext cx="49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376" y="3741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77" y="3741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48" y="3647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77" y="379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376" y="3398"/>
              <a:ext cx="3695" cy="0"/>
            </a:xfrm>
            <a:custGeom>
              <a:avLst/>
              <a:gdLst>
                <a:gd name="T0" fmla="*/ 27 w 3584"/>
                <a:gd name="T1" fmla="*/ 80 w 3584"/>
                <a:gd name="T2" fmla="*/ 1400 w 3584"/>
                <a:gd name="T3" fmla="*/ 1440 w 3584"/>
                <a:gd name="T4" fmla="*/ 1493 w 3584"/>
                <a:gd name="T5" fmla="*/ 1533 w 3584"/>
                <a:gd name="T6" fmla="*/ 1573 w 3584"/>
                <a:gd name="T7" fmla="*/ 1626 w 3584"/>
                <a:gd name="T8" fmla="*/ 1666 w 3584"/>
                <a:gd name="T9" fmla="*/ 1706 w 3584"/>
                <a:gd name="T10" fmla="*/ 1760 w 3584"/>
                <a:gd name="T11" fmla="*/ 1800 w 3584"/>
                <a:gd name="T12" fmla="*/ 1840 w 3584"/>
                <a:gd name="T13" fmla="*/ 1893 w 3584"/>
                <a:gd name="T14" fmla="*/ 1933 w 3584"/>
                <a:gd name="T15" fmla="*/ 1973 w 3584"/>
                <a:gd name="T16" fmla="*/ 2026 w 3584"/>
                <a:gd name="T17" fmla="*/ 2066 w 3584"/>
                <a:gd name="T18" fmla="*/ 2106 w 3584"/>
                <a:gd name="T19" fmla="*/ 2160 w 3584"/>
                <a:gd name="T20" fmla="*/ 2200 w 3584"/>
                <a:gd name="T21" fmla="*/ 2240 w 3584"/>
                <a:gd name="T22" fmla="*/ 2293 w 3584"/>
                <a:gd name="T23" fmla="*/ 2333 w 3584"/>
                <a:gd name="T24" fmla="*/ 2373 w 3584"/>
                <a:gd name="T25" fmla="*/ 2426 w 3584"/>
                <a:gd name="T26" fmla="*/ 2466 w 3584"/>
                <a:gd name="T27" fmla="*/ 2506 w 3584"/>
                <a:gd name="T28" fmla="*/ 2560 w 3584"/>
                <a:gd name="T29" fmla="*/ 2600 w 3584"/>
                <a:gd name="T30" fmla="*/ 2640 w 3584"/>
                <a:gd name="T31" fmla="*/ 2693 w 3584"/>
                <a:gd name="T32" fmla="*/ 2733 w 3584"/>
                <a:gd name="T33" fmla="*/ 2773 w 3584"/>
                <a:gd name="T34" fmla="*/ 2826 w 3584"/>
                <a:gd name="T35" fmla="*/ 2866 w 3584"/>
                <a:gd name="T36" fmla="*/ 2906 w 3584"/>
                <a:gd name="T37" fmla="*/ 2960 w 3584"/>
                <a:gd name="T38" fmla="*/ 3000 w 3584"/>
                <a:gd name="T39" fmla="*/ 3040 w 3584"/>
                <a:gd name="T40" fmla="*/ 3093 w 3584"/>
                <a:gd name="T41" fmla="*/ 3133 w 3584"/>
                <a:gd name="T42" fmla="*/ 3173 w 3584"/>
                <a:gd name="T43" fmla="*/ 3226 w 3584"/>
                <a:gd name="T44" fmla="*/ 3266 w 3584"/>
                <a:gd name="T45" fmla="*/ 3306 w 3584"/>
                <a:gd name="T46" fmla="*/ 3360 w 3584"/>
                <a:gd name="T47" fmla="*/ 3400 w 3584"/>
                <a:gd name="T48" fmla="*/ 3440 w 3584"/>
                <a:gd name="T49" fmla="*/ 3493 w 3584"/>
                <a:gd name="T50" fmla="*/ 3533 w 3584"/>
                <a:gd name="T51" fmla="*/ 3573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386" y="0"/>
                  </a:moveTo>
                  <a:lnTo>
                    <a:pt x="1386" y="0"/>
                  </a:lnTo>
                  <a:lnTo>
                    <a:pt x="1400" y="0"/>
                  </a:lnTo>
                  <a:moveTo>
                    <a:pt x="1413" y="0"/>
                  </a:moveTo>
                  <a:lnTo>
                    <a:pt x="1413" y="0"/>
                  </a:lnTo>
                  <a:lnTo>
                    <a:pt x="1426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3" y="0"/>
                  </a:lnTo>
                  <a:moveTo>
                    <a:pt x="1466" y="0"/>
                  </a:moveTo>
                  <a:lnTo>
                    <a:pt x="1466" y="0"/>
                  </a:lnTo>
                  <a:lnTo>
                    <a:pt x="1480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06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3" y="0"/>
                  </a:lnTo>
                  <a:moveTo>
                    <a:pt x="1546" y="0"/>
                  </a:moveTo>
                  <a:lnTo>
                    <a:pt x="1546" y="0"/>
                  </a:lnTo>
                  <a:lnTo>
                    <a:pt x="1560" y="0"/>
                  </a:lnTo>
                  <a:moveTo>
                    <a:pt x="1573" y="0"/>
                  </a:moveTo>
                  <a:lnTo>
                    <a:pt x="1573" y="0"/>
                  </a:lnTo>
                  <a:lnTo>
                    <a:pt x="1586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3" y="0"/>
                  </a:lnTo>
                  <a:moveTo>
                    <a:pt x="1626" y="0"/>
                  </a:moveTo>
                  <a:lnTo>
                    <a:pt x="1626" y="0"/>
                  </a:lnTo>
                  <a:lnTo>
                    <a:pt x="1640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66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3" y="0"/>
                  </a:lnTo>
                  <a:moveTo>
                    <a:pt x="1706" y="0"/>
                  </a:moveTo>
                  <a:lnTo>
                    <a:pt x="1706" y="0"/>
                  </a:lnTo>
                  <a:lnTo>
                    <a:pt x="1720" y="0"/>
                  </a:lnTo>
                  <a:moveTo>
                    <a:pt x="1733" y="0"/>
                  </a:moveTo>
                  <a:lnTo>
                    <a:pt x="1733" y="0"/>
                  </a:lnTo>
                  <a:lnTo>
                    <a:pt x="1746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3" y="0"/>
                  </a:lnTo>
                  <a:moveTo>
                    <a:pt x="1786" y="0"/>
                  </a:moveTo>
                  <a:lnTo>
                    <a:pt x="1786" y="0"/>
                  </a:lnTo>
                  <a:lnTo>
                    <a:pt x="1800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26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3" y="0"/>
                  </a:lnTo>
                  <a:moveTo>
                    <a:pt x="1866" y="0"/>
                  </a:moveTo>
                  <a:lnTo>
                    <a:pt x="1866" y="0"/>
                  </a:lnTo>
                  <a:lnTo>
                    <a:pt x="1880" y="0"/>
                  </a:lnTo>
                  <a:moveTo>
                    <a:pt x="1893" y="0"/>
                  </a:moveTo>
                  <a:lnTo>
                    <a:pt x="1893" y="0"/>
                  </a:lnTo>
                  <a:lnTo>
                    <a:pt x="1906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3" y="0"/>
                  </a:lnTo>
                  <a:moveTo>
                    <a:pt x="1946" y="0"/>
                  </a:moveTo>
                  <a:lnTo>
                    <a:pt x="1946" y="0"/>
                  </a:lnTo>
                  <a:lnTo>
                    <a:pt x="1960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1986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3" y="0"/>
                  </a:lnTo>
                  <a:moveTo>
                    <a:pt x="2026" y="0"/>
                  </a:moveTo>
                  <a:lnTo>
                    <a:pt x="2026" y="0"/>
                  </a:lnTo>
                  <a:lnTo>
                    <a:pt x="2040" y="0"/>
                  </a:lnTo>
                  <a:moveTo>
                    <a:pt x="2053" y="0"/>
                  </a:moveTo>
                  <a:lnTo>
                    <a:pt x="2053" y="0"/>
                  </a:lnTo>
                  <a:lnTo>
                    <a:pt x="2066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3" y="0"/>
                  </a:lnTo>
                  <a:moveTo>
                    <a:pt x="2106" y="0"/>
                  </a:moveTo>
                  <a:lnTo>
                    <a:pt x="2106" y="0"/>
                  </a:lnTo>
                  <a:lnTo>
                    <a:pt x="2120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46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3" y="0"/>
                  </a:lnTo>
                  <a:moveTo>
                    <a:pt x="2186" y="0"/>
                  </a:moveTo>
                  <a:lnTo>
                    <a:pt x="2186" y="0"/>
                  </a:lnTo>
                  <a:lnTo>
                    <a:pt x="2200" y="0"/>
                  </a:lnTo>
                  <a:moveTo>
                    <a:pt x="2213" y="0"/>
                  </a:moveTo>
                  <a:lnTo>
                    <a:pt x="2213" y="0"/>
                  </a:lnTo>
                  <a:lnTo>
                    <a:pt x="2226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3" y="0"/>
                  </a:lnTo>
                  <a:moveTo>
                    <a:pt x="2266" y="0"/>
                  </a:moveTo>
                  <a:lnTo>
                    <a:pt x="2266" y="0"/>
                  </a:lnTo>
                  <a:lnTo>
                    <a:pt x="2280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06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3" y="0"/>
                  </a:lnTo>
                  <a:moveTo>
                    <a:pt x="2346" y="0"/>
                  </a:moveTo>
                  <a:lnTo>
                    <a:pt x="2346" y="0"/>
                  </a:lnTo>
                  <a:lnTo>
                    <a:pt x="2360" y="0"/>
                  </a:lnTo>
                  <a:moveTo>
                    <a:pt x="2373" y="0"/>
                  </a:moveTo>
                  <a:lnTo>
                    <a:pt x="2373" y="0"/>
                  </a:lnTo>
                  <a:lnTo>
                    <a:pt x="2386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3" y="0"/>
                  </a:lnTo>
                  <a:moveTo>
                    <a:pt x="2426" y="0"/>
                  </a:moveTo>
                  <a:lnTo>
                    <a:pt x="2426" y="0"/>
                  </a:lnTo>
                  <a:lnTo>
                    <a:pt x="2440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66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3" y="0"/>
                  </a:lnTo>
                  <a:moveTo>
                    <a:pt x="2506" y="0"/>
                  </a:moveTo>
                  <a:lnTo>
                    <a:pt x="2506" y="0"/>
                  </a:lnTo>
                  <a:lnTo>
                    <a:pt x="2520" y="0"/>
                  </a:lnTo>
                  <a:moveTo>
                    <a:pt x="2533" y="0"/>
                  </a:moveTo>
                  <a:lnTo>
                    <a:pt x="2533" y="0"/>
                  </a:lnTo>
                  <a:lnTo>
                    <a:pt x="2546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3" y="0"/>
                  </a:lnTo>
                  <a:moveTo>
                    <a:pt x="2586" y="0"/>
                  </a:moveTo>
                  <a:lnTo>
                    <a:pt x="2586" y="0"/>
                  </a:lnTo>
                  <a:lnTo>
                    <a:pt x="2600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26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3" y="0"/>
                  </a:lnTo>
                  <a:moveTo>
                    <a:pt x="2666" y="0"/>
                  </a:moveTo>
                  <a:lnTo>
                    <a:pt x="2666" y="0"/>
                  </a:lnTo>
                  <a:lnTo>
                    <a:pt x="2680" y="0"/>
                  </a:lnTo>
                  <a:moveTo>
                    <a:pt x="2693" y="0"/>
                  </a:moveTo>
                  <a:lnTo>
                    <a:pt x="2693" y="0"/>
                  </a:lnTo>
                  <a:lnTo>
                    <a:pt x="2706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3" y="0"/>
                  </a:lnTo>
                  <a:moveTo>
                    <a:pt x="2746" y="0"/>
                  </a:moveTo>
                  <a:lnTo>
                    <a:pt x="2746" y="0"/>
                  </a:lnTo>
                  <a:lnTo>
                    <a:pt x="2760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786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3" y="0"/>
                  </a:lnTo>
                  <a:moveTo>
                    <a:pt x="2826" y="0"/>
                  </a:moveTo>
                  <a:lnTo>
                    <a:pt x="2826" y="0"/>
                  </a:lnTo>
                  <a:lnTo>
                    <a:pt x="2840" y="0"/>
                  </a:lnTo>
                  <a:moveTo>
                    <a:pt x="2853" y="0"/>
                  </a:moveTo>
                  <a:lnTo>
                    <a:pt x="2853" y="0"/>
                  </a:lnTo>
                  <a:lnTo>
                    <a:pt x="2866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3" y="0"/>
                  </a:lnTo>
                  <a:moveTo>
                    <a:pt x="2906" y="0"/>
                  </a:moveTo>
                  <a:lnTo>
                    <a:pt x="2906" y="0"/>
                  </a:lnTo>
                  <a:lnTo>
                    <a:pt x="2920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46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3" y="0"/>
                  </a:lnTo>
                  <a:moveTo>
                    <a:pt x="2986" y="0"/>
                  </a:moveTo>
                  <a:lnTo>
                    <a:pt x="2986" y="0"/>
                  </a:lnTo>
                  <a:lnTo>
                    <a:pt x="3000" y="0"/>
                  </a:lnTo>
                  <a:moveTo>
                    <a:pt x="3013" y="0"/>
                  </a:moveTo>
                  <a:lnTo>
                    <a:pt x="3013" y="0"/>
                  </a:lnTo>
                  <a:lnTo>
                    <a:pt x="3026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3" y="0"/>
                  </a:lnTo>
                  <a:moveTo>
                    <a:pt x="3066" y="0"/>
                  </a:moveTo>
                  <a:lnTo>
                    <a:pt x="3066" y="0"/>
                  </a:lnTo>
                  <a:lnTo>
                    <a:pt x="3080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06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3" y="0"/>
                  </a:lnTo>
                  <a:moveTo>
                    <a:pt x="3146" y="0"/>
                  </a:moveTo>
                  <a:lnTo>
                    <a:pt x="3146" y="0"/>
                  </a:lnTo>
                  <a:lnTo>
                    <a:pt x="3160" y="0"/>
                  </a:lnTo>
                  <a:moveTo>
                    <a:pt x="3173" y="0"/>
                  </a:moveTo>
                  <a:lnTo>
                    <a:pt x="3173" y="0"/>
                  </a:lnTo>
                  <a:lnTo>
                    <a:pt x="3186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3" y="0"/>
                  </a:lnTo>
                  <a:moveTo>
                    <a:pt x="3226" y="0"/>
                  </a:moveTo>
                  <a:lnTo>
                    <a:pt x="3226" y="0"/>
                  </a:lnTo>
                  <a:lnTo>
                    <a:pt x="3240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66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3" y="0"/>
                  </a:lnTo>
                  <a:moveTo>
                    <a:pt x="3306" y="0"/>
                  </a:moveTo>
                  <a:lnTo>
                    <a:pt x="3306" y="0"/>
                  </a:lnTo>
                  <a:lnTo>
                    <a:pt x="3320" y="0"/>
                  </a:lnTo>
                  <a:moveTo>
                    <a:pt x="3333" y="0"/>
                  </a:moveTo>
                  <a:lnTo>
                    <a:pt x="3333" y="0"/>
                  </a:lnTo>
                  <a:lnTo>
                    <a:pt x="3346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3" y="0"/>
                  </a:lnTo>
                  <a:moveTo>
                    <a:pt x="3386" y="0"/>
                  </a:moveTo>
                  <a:lnTo>
                    <a:pt x="3386" y="0"/>
                  </a:lnTo>
                  <a:lnTo>
                    <a:pt x="3400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26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3" y="0"/>
                  </a:lnTo>
                  <a:moveTo>
                    <a:pt x="3466" y="0"/>
                  </a:moveTo>
                  <a:lnTo>
                    <a:pt x="3466" y="0"/>
                  </a:lnTo>
                  <a:lnTo>
                    <a:pt x="3480" y="0"/>
                  </a:lnTo>
                  <a:moveTo>
                    <a:pt x="3493" y="0"/>
                  </a:moveTo>
                  <a:lnTo>
                    <a:pt x="3493" y="0"/>
                  </a:lnTo>
                  <a:lnTo>
                    <a:pt x="3506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3" y="0"/>
                  </a:lnTo>
                  <a:moveTo>
                    <a:pt x="3546" y="0"/>
                  </a:moveTo>
                  <a:lnTo>
                    <a:pt x="3546" y="0"/>
                  </a:lnTo>
                  <a:lnTo>
                    <a:pt x="3560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277" y="339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48" y="3305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77" y="345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376" y="3056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277" y="3056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48" y="2962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77" y="311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376" y="271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277" y="271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40" y="2620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277" y="2768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376" y="237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77" y="237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40" y="2277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277" y="242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376" y="2028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77" y="202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040" y="1935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277" y="208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376" y="1685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277" y="1685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40" y="1592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277" y="174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376" y="134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277" y="134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141" y="1249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277" y="1397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376" y="100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277" y="100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049" y="907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277" y="105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376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76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308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4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787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787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719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2856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319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319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08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312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60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60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49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372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019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019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90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13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43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43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31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45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84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84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2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495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525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525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13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536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566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566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4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5777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07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607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95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332 h 2656"/>
                <a:gd name="T2" fmla="*/ 0 w 3584"/>
                <a:gd name="T3" fmla="*/ 332 h 2656"/>
                <a:gd name="T4" fmla="*/ 3584 w 3584"/>
                <a:gd name="T5" fmla="*/ 332 h 2656"/>
                <a:gd name="T6" fmla="*/ 0 w 3584"/>
                <a:gd name="T7" fmla="*/ 2656 h 2656"/>
                <a:gd name="T8" fmla="*/ 0 w 3584"/>
                <a:gd name="T9" fmla="*/ 2656 h 2656"/>
                <a:gd name="T10" fmla="*/ 0 w 3584"/>
                <a:gd name="T11" fmla="*/ 0 h 2656"/>
                <a:gd name="T12" fmla="*/ 0 w 3584"/>
                <a:gd name="T13" fmla="*/ 2656 h 2656"/>
                <a:gd name="T14" fmla="*/ 0 w 3584"/>
                <a:gd name="T15" fmla="*/ 2656 h 2656"/>
                <a:gd name="T16" fmla="*/ 3584 w 3584"/>
                <a:gd name="T17" fmla="*/ 2656 h 2656"/>
                <a:gd name="T18" fmla="*/ 3584 w 3584"/>
                <a:gd name="T19" fmla="*/ 0 h 2656"/>
                <a:gd name="T20" fmla="*/ 0 w 3584"/>
                <a:gd name="T21" fmla="*/ 0 h 2656"/>
                <a:gd name="T22" fmla="*/ 0 w 3584"/>
                <a:gd name="T23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4" h="2656">
                  <a:moveTo>
                    <a:pt x="0" y="332"/>
                  </a:moveTo>
                  <a:lnTo>
                    <a:pt x="0" y="332"/>
                  </a:lnTo>
                  <a:lnTo>
                    <a:pt x="3584" y="332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700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 rot="16200000">
              <a:off x="1633" y="358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 rot="16200000">
              <a:off x="1633" y="3490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 rot="16200000">
              <a:off x="1633" y="339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 rot="16200000">
              <a:off x="1638" y="3311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rot="16200000">
              <a:off x="1633" y="3224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 rot="16200000">
              <a:off x="1656" y="3155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 rot="16200000">
              <a:off x="1633" y="3087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rot="16200000">
              <a:off x="1656" y="3018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 rot="16200000">
              <a:off x="1656" y="297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 rot="16200000">
              <a:off x="1638" y="2908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16200000">
              <a:off x="1633" y="2819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16200000">
              <a:off x="1656" y="275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16200000">
              <a:off x="1656" y="270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 rot="16200000">
              <a:off x="1652" y="2655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 rot="16200000">
              <a:off x="1633" y="258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 rot="16200000">
              <a:off x="1661" y="2517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 rot="16200000">
              <a:off x="1633" y="245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 rot="16200000">
              <a:off x="1656" y="2383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 rot="16200000">
              <a:off x="1661" y="2343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 rot="16200000">
              <a:off x="1637" y="2282"/>
              <a:ext cx="1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 rot="16200000">
              <a:off x="1633" y="219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 rot="16200000">
              <a:off x="1656" y="2127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 rot="16200000">
              <a:off x="1656" y="2082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 rot="16200000">
              <a:off x="1633" y="201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 rot="16200000">
              <a:off x="1656" y="194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 rot="16200000">
              <a:off x="1638" y="188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 rot="16200000">
              <a:off x="1652" y="1812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 rot="16200000">
              <a:off x="1633" y="173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 rot="16200000">
              <a:off x="1638" y="165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 rot="16200000">
              <a:off x="1656" y="1586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 rot="16200000">
              <a:off x="1656" y="1539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 rot="16200000">
              <a:off x="1652" y="149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rot="16200000">
              <a:off x="1633" y="141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 rot="16200000">
              <a:off x="1633" y="132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 rot="16200000">
              <a:off x="1633" y="123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 rot="16200000">
              <a:off x="1652" y="116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 rot="16200000">
              <a:off x="1633" y="108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 rot="16200000">
              <a:off x="1633" y="99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 rot="16200000">
              <a:off x="1638" y="906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 rot="16200000">
              <a:off x="1652" y="838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4224" y="4154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624" y="4060"/>
              <a:ext cx="129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simulation run 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5415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5497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5908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76" y="2884"/>
              <a:ext cx="3695" cy="0"/>
            </a:xfrm>
            <a:custGeom>
              <a:avLst/>
              <a:gdLst>
                <a:gd name="T0" fmla="*/ 0 w 3584"/>
                <a:gd name="T1" fmla="*/ 0 w 3584"/>
                <a:gd name="T2" fmla="*/ 358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358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5415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5497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08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3168" y="328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95" y="1408"/>
              <a:ext cx="63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dirty="0" smtClean="0">
                  <a:solidFill>
                    <a:srgbClr val="000000"/>
                  </a:solidFill>
                  <a:latin typeface="Helvetica" pitchFamily="34" charset="0"/>
                </a:rPr>
                <a:t>B</a:t>
              </a: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uncher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>
              <a:off x="3168" y="3339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2333" y="2368"/>
              <a:ext cx="2632" cy="1164"/>
            </a:xfrm>
            <a:custGeom>
              <a:avLst/>
              <a:gdLst>
                <a:gd name="T0" fmla="*/ 0 w 2553"/>
                <a:gd name="T1" fmla="*/ 763 h 1128"/>
                <a:gd name="T2" fmla="*/ 122 w 2553"/>
                <a:gd name="T3" fmla="*/ 243 h 1128"/>
                <a:gd name="T4" fmla="*/ 164 w 2553"/>
                <a:gd name="T5" fmla="*/ 201 h 1128"/>
                <a:gd name="T6" fmla="*/ 160 w 2553"/>
                <a:gd name="T7" fmla="*/ 629 h 1128"/>
                <a:gd name="T8" fmla="*/ 281 w 2553"/>
                <a:gd name="T9" fmla="*/ 738 h 1128"/>
                <a:gd name="T10" fmla="*/ 323 w 2553"/>
                <a:gd name="T11" fmla="*/ 696 h 1128"/>
                <a:gd name="T12" fmla="*/ 319 w 2553"/>
                <a:gd name="T13" fmla="*/ 251 h 1128"/>
                <a:gd name="T14" fmla="*/ 440 w 2553"/>
                <a:gd name="T15" fmla="*/ 891 h 1128"/>
                <a:gd name="T16" fmla="*/ 482 w 2553"/>
                <a:gd name="T17" fmla="*/ 849 h 1128"/>
                <a:gd name="T18" fmla="*/ 478 w 2553"/>
                <a:gd name="T19" fmla="*/ 864 h 1128"/>
                <a:gd name="T20" fmla="*/ 600 w 2553"/>
                <a:gd name="T21" fmla="*/ 932 h 1128"/>
                <a:gd name="T22" fmla="*/ 642 w 2553"/>
                <a:gd name="T23" fmla="*/ 890 h 1128"/>
                <a:gd name="T24" fmla="*/ 638 w 2553"/>
                <a:gd name="T25" fmla="*/ 229 h 1128"/>
                <a:gd name="T26" fmla="*/ 759 w 2553"/>
                <a:gd name="T27" fmla="*/ 120 h 1128"/>
                <a:gd name="T28" fmla="*/ 801 w 2553"/>
                <a:gd name="T29" fmla="*/ 78 h 1128"/>
                <a:gd name="T30" fmla="*/ 797 w 2553"/>
                <a:gd name="T31" fmla="*/ 449 h 1128"/>
                <a:gd name="T32" fmla="*/ 918 w 2553"/>
                <a:gd name="T33" fmla="*/ 985 h 1128"/>
                <a:gd name="T34" fmla="*/ 960 w 2553"/>
                <a:gd name="T35" fmla="*/ 943 h 1128"/>
                <a:gd name="T36" fmla="*/ 956 w 2553"/>
                <a:gd name="T37" fmla="*/ 853 h 1128"/>
                <a:gd name="T38" fmla="*/ 1078 w 2553"/>
                <a:gd name="T39" fmla="*/ 408 h 1128"/>
                <a:gd name="T40" fmla="*/ 1120 w 2553"/>
                <a:gd name="T41" fmla="*/ 366 h 1128"/>
                <a:gd name="T42" fmla="*/ 1116 w 2553"/>
                <a:gd name="T43" fmla="*/ 522 h 1128"/>
                <a:gd name="T44" fmla="*/ 1237 w 2553"/>
                <a:gd name="T45" fmla="*/ 344 h 1128"/>
                <a:gd name="T46" fmla="*/ 1279 w 2553"/>
                <a:gd name="T47" fmla="*/ 302 h 1128"/>
                <a:gd name="T48" fmla="*/ 1274 w 2553"/>
                <a:gd name="T49" fmla="*/ 424 h 1128"/>
                <a:gd name="T50" fmla="*/ 1396 w 2553"/>
                <a:gd name="T51" fmla="*/ 84 h 1128"/>
                <a:gd name="T52" fmla="*/ 1438 w 2553"/>
                <a:gd name="T53" fmla="*/ 42 h 1128"/>
                <a:gd name="T54" fmla="*/ 1434 w 2553"/>
                <a:gd name="T55" fmla="*/ 406 h 1128"/>
                <a:gd name="T56" fmla="*/ 1556 w 2553"/>
                <a:gd name="T57" fmla="*/ 472 h 1128"/>
                <a:gd name="T58" fmla="*/ 1598 w 2553"/>
                <a:gd name="T59" fmla="*/ 430 h 1128"/>
                <a:gd name="T60" fmla="*/ 1593 w 2553"/>
                <a:gd name="T61" fmla="*/ 564 h 1128"/>
                <a:gd name="T62" fmla="*/ 1715 w 2553"/>
                <a:gd name="T63" fmla="*/ 986 h 1128"/>
                <a:gd name="T64" fmla="*/ 1757 w 2553"/>
                <a:gd name="T65" fmla="*/ 944 h 1128"/>
                <a:gd name="T66" fmla="*/ 1752 w 2553"/>
                <a:gd name="T67" fmla="*/ 1086 h 1128"/>
                <a:gd name="T68" fmla="*/ 1874 w 2553"/>
                <a:gd name="T69" fmla="*/ 448 h 1128"/>
                <a:gd name="T70" fmla="*/ 1916 w 2553"/>
                <a:gd name="T71" fmla="*/ 406 h 1128"/>
                <a:gd name="T72" fmla="*/ 1912 w 2553"/>
                <a:gd name="T73" fmla="*/ 975 h 1128"/>
                <a:gd name="T74" fmla="*/ 2034 w 2553"/>
                <a:gd name="T75" fmla="*/ 756 h 1128"/>
                <a:gd name="T76" fmla="*/ 2076 w 2553"/>
                <a:gd name="T77" fmla="*/ 714 h 1128"/>
                <a:gd name="T78" fmla="*/ 2071 w 2553"/>
                <a:gd name="T79" fmla="*/ 430 h 1128"/>
                <a:gd name="T80" fmla="*/ 2193 w 2553"/>
                <a:gd name="T81" fmla="*/ 989 h 1128"/>
                <a:gd name="T82" fmla="*/ 2235 w 2553"/>
                <a:gd name="T83" fmla="*/ 947 h 1128"/>
                <a:gd name="T84" fmla="*/ 2230 w 2553"/>
                <a:gd name="T85" fmla="*/ 639 h 1128"/>
                <a:gd name="T86" fmla="*/ 2352 w 2553"/>
                <a:gd name="T87" fmla="*/ 1009 h 1128"/>
                <a:gd name="T88" fmla="*/ 2394 w 2553"/>
                <a:gd name="T89" fmla="*/ 967 h 1128"/>
                <a:gd name="T90" fmla="*/ 2390 w 2553"/>
                <a:gd name="T91" fmla="*/ 966 h 1128"/>
                <a:gd name="T92" fmla="*/ 2511 w 2553"/>
                <a:gd name="T93" fmla="*/ 892 h 1128"/>
                <a:gd name="T94" fmla="*/ 2553 w 2553"/>
                <a:gd name="T95" fmla="*/ 85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1128">
                  <a:moveTo>
                    <a:pt x="42" y="805"/>
                  </a:moveTo>
                  <a:lnTo>
                    <a:pt x="42" y="805"/>
                  </a:lnTo>
                  <a:lnTo>
                    <a:pt x="42" y="721"/>
                  </a:lnTo>
                  <a:moveTo>
                    <a:pt x="0" y="763"/>
                  </a:moveTo>
                  <a:lnTo>
                    <a:pt x="0" y="763"/>
                  </a:lnTo>
                  <a:lnTo>
                    <a:pt x="84" y="763"/>
                  </a:lnTo>
                  <a:moveTo>
                    <a:pt x="122" y="243"/>
                  </a:moveTo>
                  <a:lnTo>
                    <a:pt x="122" y="243"/>
                  </a:lnTo>
                  <a:lnTo>
                    <a:pt x="122" y="159"/>
                  </a:lnTo>
                  <a:moveTo>
                    <a:pt x="80" y="201"/>
                  </a:moveTo>
                  <a:lnTo>
                    <a:pt x="80" y="201"/>
                  </a:lnTo>
                  <a:lnTo>
                    <a:pt x="164" y="201"/>
                  </a:lnTo>
                  <a:moveTo>
                    <a:pt x="202" y="671"/>
                  </a:moveTo>
                  <a:lnTo>
                    <a:pt x="202" y="671"/>
                  </a:lnTo>
                  <a:lnTo>
                    <a:pt x="202" y="587"/>
                  </a:lnTo>
                  <a:moveTo>
                    <a:pt x="160" y="629"/>
                  </a:moveTo>
                  <a:lnTo>
                    <a:pt x="160" y="629"/>
                  </a:lnTo>
                  <a:lnTo>
                    <a:pt x="244" y="629"/>
                  </a:lnTo>
                  <a:moveTo>
                    <a:pt x="281" y="738"/>
                  </a:moveTo>
                  <a:lnTo>
                    <a:pt x="281" y="738"/>
                  </a:lnTo>
                  <a:lnTo>
                    <a:pt x="281" y="654"/>
                  </a:lnTo>
                  <a:moveTo>
                    <a:pt x="239" y="696"/>
                  </a:moveTo>
                  <a:lnTo>
                    <a:pt x="239" y="696"/>
                  </a:lnTo>
                  <a:lnTo>
                    <a:pt x="323" y="696"/>
                  </a:lnTo>
                  <a:moveTo>
                    <a:pt x="361" y="293"/>
                  </a:moveTo>
                  <a:lnTo>
                    <a:pt x="361" y="293"/>
                  </a:lnTo>
                  <a:lnTo>
                    <a:pt x="361" y="209"/>
                  </a:lnTo>
                  <a:moveTo>
                    <a:pt x="319" y="251"/>
                  </a:moveTo>
                  <a:lnTo>
                    <a:pt x="319" y="251"/>
                  </a:lnTo>
                  <a:lnTo>
                    <a:pt x="403" y="251"/>
                  </a:lnTo>
                  <a:moveTo>
                    <a:pt x="440" y="891"/>
                  </a:moveTo>
                  <a:lnTo>
                    <a:pt x="440" y="891"/>
                  </a:lnTo>
                  <a:lnTo>
                    <a:pt x="440" y="807"/>
                  </a:lnTo>
                  <a:moveTo>
                    <a:pt x="398" y="849"/>
                  </a:moveTo>
                  <a:lnTo>
                    <a:pt x="398" y="849"/>
                  </a:lnTo>
                  <a:lnTo>
                    <a:pt x="482" y="849"/>
                  </a:lnTo>
                  <a:moveTo>
                    <a:pt x="520" y="906"/>
                  </a:moveTo>
                  <a:lnTo>
                    <a:pt x="520" y="906"/>
                  </a:lnTo>
                  <a:lnTo>
                    <a:pt x="520" y="822"/>
                  </a:lnTo>
                  <a:moveTo>
                    <a:pt x="478" y="864"/>
                  </a:moveTo>
                  <a:lnTo>
                    <a:pt x="478" y="864"/>
                  </a:lnTo>
                  <a:lnTo>
                    <a:pt x="562" y="864"/>
                  </a:lnTo>
                  <a:moveTo>
                    <a:pt x="600" y="932"/>
                  </a:moveTo>
                  <a:lnTo>
                    <a:pt x="600" y="932"/>
                  </a:lnTo>
                  <a:lnTo>
                    <a:pt x="600" y="848"/>
                  </a:lnTo>
                  <a:moveTo>
                    <a:pt x="558" y="890"/>
                  </a:moveTo>
                  <a:lnTo>
                    <a:pt x="558" y="890"/>
                  </a:lnTo>
                  <a:lnTo>
                    <a:pt x="642" y="890"/>
                  </a:lnTo>
                  <a:moveTo>
                    <a:pt x="680" y="271"/>
                  </a:moveTo>
                  <a:lnTo>
                    <a:pt x="680" y="271"/>
                  </a:lnTo>
                  <a:lnTo>
                    <a:pt x="680" y="187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229"/>
                  </a:lnTo>
                  <a:moveTo>
                    <a:pt x="759" y="120"/>
                  </a:moveTo>
                  <a:lnTo>
                    <a:pt x="759" y="120"/>
                  </a:lnTo>
                  <a:lnTo>
                    <a:pt x="759" y="36"/>
                  </a:lnTo>
                  <a:moveTo>
                    <a:pt x="717" y="78"/>
                  </a:moveTo>
                  <a:lnTo>
                    <a:pt x="717" y="78"/>
                  </a:lnTo>
                  <a:lnTo>
                    <a:pt x="801" y="78"/>
                  </a:lnTo>
                  <a:moveTo>
                    <a:pt x="839" y="491"/>
                  </a:moveTo>
                  <a:lnTo>
                    <a:pt x="839" y="491"/>
                  </a:lnTo>
                  <a:lnTo>
                    <a:pt x="839" y="407"/>
                  </a:lnTo>
                  <a:moveTo>
                    <a:pt x="797" y="449"/>
                  </a:moveTo>
                  <a:lnTo>
                    <a:pt x="797" y="449"/>
                  </a:lnTo>
                  <a:lnTo>
                    <a:pt x="881" y="449"/>
                  </a:lnTo>
                  <a:moveTo>
                    <a:pt x="918" y="985"/>
                  </a:moveTo>
                  <a:lnTo>
                    <a:pt x="918" y="985"/>
                  </a:lnTo>
                  <a:lnTo>
                    <a:pt x="918" y="901"/>
                  </a:lnTo>
                  <a:moveTo>
                    <a:pt x="876" y="943"/>
                  </a:moveTo>
                  <a:lnTo>
                    <a:pt x="876" y="943"/>
                  </a:lnTo>
                  <a:lnTo>
                    <a:pt x="960" y="943"/>
                  </a:lnTo>
                  <a:moveTo>
                    <a:pt x="998" y="895"/>
                  </a:moveTo>
                  <a:lnTo>
                    <a:pt x="998" y="895"/>
                  </a:lnTo>
                  <a:lnTo>
                    <a:pt x="998" y="811"/>
                  </a:lnTo>
                  <a:moveTo>
                    <a:pt x="956" y="853"/>
                  </a:moveTo>
                  <a:lnTo>
                    <a:pt x="956" y="853"/>
                  </a:lnTo>
                  <a:lnTo>
                    <a:pt x="1040" y="853"/>
                  </a:lnTo>
                  <a:moveTo>
                    <a:pt x="1078" y="408"/>
                  </a:moveTo>
                  <a:lnTo>
                    <a:pt x="1078" y="408"/>
                  </a:lnTo>
                  <a:lnTo>
                    <a:pt x="1078" y="324"/>
                  </a:lnTo>
                  <a:moveTo>
                    <a:pt x="1036" y="366"/>
                  </a:moveTo>
                  <a:lnTo>
                    <a:pt x="1036" y="366"/>
                  </a:lnTo>
                  <a:lnTo>
                    <a:pt x="1120" y="366"/>
                  </a:lnTo>
                  <a:moveTo>
                    <a:pt x="1158" y="564"/>
                  </a:moveTo>
                  <a:lnTo>
                    <a:pt x="1158" y="564"/>
                  </a:lnTo>
                  <a:lnTo>
                    <a:pt x="1158" y="480"/>
                  </a:lnTo>
                  <a:moveTo>
                    <a:pt x="1116" y="522"/>
                  </a:moveTo>
                  <a:lnTo>
                    <a:pt x="1116" y="522"/>
                  </a:lnTo>
                  <a:lnTo>
                    <a:pt x="1200" y="522"/>
                  </a:lnTo>
                  <a:moveTo>
                    <a:pt x="1237" y="344"/>
                  </a:moveTo>
                  <a:lnTo>
                    <a:pt x="1237" y="344"/>
                  </a:lnTo>
                  <a:lnTo>
                    <a:pt x="1237" y="260"/>
                  </a:lnTo>
                  <a:moveTo>
                    <a:pt x="1195" y="302"/>
                  </a:moveTo>
                  <a:lnTo>
                    <a:pt x="1195" y="302"/>
                  </a:lnTo>
                  <a:lnTo>
                    <a:pt x="1279" y="302"/>
                  </a:lnTo>
                  <a:moveTo>
                    <a:pt x="1316" y="466"/>
                  </a:moveTo>
                  <a:lnTo>
                    <a:pt x="1316" y="466"/>
                  </a:lnTo>
                  <a:lnTo>
                    <a:pt x="1316" y="382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424"/>
                  </a:lnTo>
                  <a:moveTo>
                    <a:pt x="1396" y="84"/>
                  </a:moveTo>
                  <a:lnTo>
                    <a:pt x="1396" y="84"/>
                  </a:lnTo>
                  <a:lnTo>
                    <a:pt x="1396" y="0"/>
                  </a:lnTo>
                  <a:moveTo>
                    <a:pt x="1354" y="42"/>
                  </a:moveTo>
                  <a:lnTo>
                    <a:pt x="1354" y="42"/>
                  </a:lnTo>
                  <a:lnTo>
                    <a:pt x="1438" y="42"/>
                  </a:lnTo>
                  <a:moveTo>
                    <a:pt x="1476" y="448"/>
                  </a:moveTo>
                  <a:lnTo>
                    <a:pt x="1476" y="448"/>
                  </a:lnTo>
                  <a:lnTo>
                    <a:pt x="1476" y="364"/>
                  </a:lnTo>
                  <a:moveTo>
                    <a:pt x="1434" y="406"/>
                  </a:moveTo>
                  <a:lnTo>
                    <a:pt x="1434" y="406"/>
                  </a:lnTo>
                  <a:lnTo>
                    <a:pt x="1518" y="406"/>
                  </a:lnTo>
                  <a:moveTo>
                    <a:pt x="1556" y="472"/>
                  </a:moveTo>
                  <a:lnTo>
                    <a:pt x="1556" y="472"/>
                  </a:lnTo>
                  <a:lnTo>
                    <a:pt x="1556" y="388"/>
                  </a:lnTo>
                  <a:moveTo>
                    <a:pt x="1514" y="430"/>
                  </a:moveTo>
                  <a:lnTo>
                    <a:pt x="1514" y="430"/>
                  </a:lnTo>
                  <a:lnTo>
                    <a:pt x="1598" y="430"/>
                  </a:lnTo>
                  <a:moveTo>
                    <a:pt x="1635" y="606"/>
                  </a:moveTo>
                  <a:lnTo>
                    <a:pt x="1635" y="606"/>
                  </a:lnTo>
                  <a:lnTo>
                    <a:pt x="1635" y="522"/>
                  </a:lnTo>
                  <a:moveTo>
                    <a:pt x="1593" y="564"/>
                  </a:moveTo>
                  <a:lnTo>
                    <a:pt x="1593" y="564"/>
                  </a:lnTo>
                  <a:lnTo>
                    <a:pt x="1677" y="564"/>
                  </a:lnTo>
                  <a:moveTo>
                    <a:pt x="1715" y="986"/>
                  </a:moveTo>
                  <a:lnTo>
                    <a:pt x="1715" y="986"/>
                  </a:lnTo>
                  <a:lnTo>
                    <a:pt x="1715" y="902"/>
                  </a:lnTo>
                  <a:moveTo>
                    <a:pt x="1673" y="944"/>
                  </a:moveTo>
                  <a:lnTo>
                    <a:pt x="1673" y="944"/>
                  </a:lnTo>
                  <a:lnTo>
                    <a:pt x="1757" y="944"/>
                  </a:lnTo>
                  <a:moveTo>
                    <a:pt x="1794" y="1128"/>
                  </a:moveTo>
                  <a:lnTo>
                    <a:pt x="1794" y="1128"/>
                  </a:lnTo>
                  <a:lnTo>
                    <a:pt x="1794" y="1044"/>
                  </a:lnTo>
                  <a:moveTo>
                    <a:pt x="1752" y="1086"/>
                  </a:moveTo>
                  <a:lnTo>
                    <a:pt x="1752" y="1086"/>
                  </a:lnTo>
                  <a:lnTo>
                    <a:pt x="1836" y="1086"/>
                  </a:lnTo>
                  <a:moveTo>
                    <a:pt x="1874" y="448"/>
                  </a:moveTo>
                  <a:lnTo>
                    <a:pt x="1874" y="448"/>
                  </a:lnTo>
                  <a:lnTo>
                    <a:pt x="1874" y="364"/>
                  </a:lnTo>
                  <a:moveTo>
                    <a:pt x="1832" y="406"/>
                  </a:moveTo>
                  <a:lnTo>
                    <a:pt x="1832" y="406"/>
                  </a:lnTo>
                  <a:lnTo>
                    <a:pt x="1916" y="406"/>
                  </a:lnTo>
                  <a:moveTo>
                    <a:pt x="1954" y="1017"/>
                  </a:moveTo>
                  <a:lnTo>
                    <a:pt x="1954" y="1017"/>
                  </a:lnTo>
                  <a:lnTo>
                    <a:pt x="1954" y="933"/>
                  </a:lnTo>
                  <a:moveTo>
                    <a:pt x="1912" y="975"/>
                  </a:moveTo>
                  <a:lnTo>
                    <a:pt x="1912" y="975"/>
                  </a:lnTo>
                  <a:lnTo>
                    <a:pt x="1996" y="975"/>
                  </a:lnTo>
                  <a:moveTo>
                    <a:pt x="2034" y="756"/>
                  </a:moveTo>
                  <a:lnTo>
                    <a:pt x="2034" y="756"/>
                  </a:lnTo>
                  <a:lnTo>
                    <a:pt x="2034" y="672"/>
                  </a:lnTo>
                  <a:moveTo>
                    <a:pt x="1992" y="714"/>
                  </a:moveTo>
                  <a:lnTo>
                    <a:pt x="1992" y="714"/>
                  </a:lnTo>
                  <a:lnTo>
                    <a:pt x="2076" y="714"/>
                  </a:lnTo>
                  <a:moveTo>
                    <a:pt x="2113" y="472"/>
                  </a:moveTo>
                  <a:lnTo>
                    <a:pt x="2113" y="472"/>
                  </a:lnTo>
                  <a:lnTo>
                    <a:pt x="2113" y="388"/>
                  </a:lnTo>
                  <a:moveTo>
                    <a:pt x="2071" y="430"/>
                  </a:moveTo>
                  <a:lnTo>
                    <a:pt x="2071" y="430"/>
                  </a:lnTo>
                  <a:lnTo>
                    <a:pt x="2155" y="430"/>
                  </a:lnTo>
                  <a:moveTo>
                    <a:pt x="2193" y="989"/>
                  </a:moveTo>
                  <a:lnTo>
                    <a:pt x="2193" y="989"/>
                  </a:lnTo>
                  <a:lnTo>
                    <a:pt x="2193" y="905"/>
                  </a:lnTo>
                  <a:moveTo>
                    <a:pt x="2151" y="947"/>
                  </a:moveTo>
                  <a:lnTo>
                    <a:pt x="2151" y="947"/>
                  </a:lnTo>
                  <a:lnTo>
                    <a:pt x="2235" y="947"/>
                  </a:lnTo>
                  <a:moveTo>
                    <a:pt x="2272" y="681"/>
                  </a:moveTo>
                  <a:lnTo>
                    <a:pt x="2272" y="681"/>
                  </a:lnTo>
                  <a:lnTo>
                    <a:pt x="2272" y="597"/>
                  </a:lnTo>
                  <a:moveTo>
                    <a:pt x="2230" y="639"/>
                  </a:moveTo>
                  <a:lnTo>
                    <a:pt x="2230" y="639"/>
                  </a:lnTo>
                  <a:lnTo>
                    <a:pt x="2314" y="639"/>
                  </a:lnTo>
                  <a:moveTo>
                    <a:pt x="2352" y="1009"/>
                  </a:moveTo>
                  <a:lnTo>
                    <a:pt x="2352" y="1009"/>
                  </a:lnTo>
                  <a:lnTo>
                    <a:pt x="2352" y="925"/>
                  </a:lnTo>
                  <a:moveTo>
                    <a:pt x="2310" y="967"/>
                  </a:moveTo>
                  <a:lnTo>
                    <a:pt x="2310" y="967"/>
                  </a:lnTo>
                  <a:lnTo>
                    <a:pt x="2394" y="967"/>
                  </a:lnTo>
                  <a:moveTo>
                    <a:pt x="2432" y="1008"/>
                  </a:moveTo>
                  <a:lnTo>
                    <a:pt x="2432" y="1008"/>
                  </a:lnTo>
                  <a:lnTo>
                    <a:pt x="2432" y="924"/>
                  </a:lnTo>
                  <a:moveTo>
                    <a:pt x="2390" y="966"/>
                  </a:moveTo>
                  <a:lnTo>
                    <a:pt x="2390" y="966"/>
                  </a:lnTo>
                  <a:lnTo>
                    <a:pt x="2474" y="966"/>
                  </a:lnTo>
                  <a:moveTo>
                    <a:pt x="2511" y="892"/>
                  </a:moveTo>
                  <a:lnTo>
                    <a:pt x="2511" y="892"/>
                  </a:lnTo>
                  <a:lnTo>
                    <a:pt x="2511" y="808"/>
                  </a:lnTo>
                  <a:moveTo>
                    <a:pt x="2469" y="850"/>
                  </a:moveTo>
                  <a:lnTo>
                    <a:pt x="2469" y="850"/>
                  </a:lnTo>
                  <a:lnTo>
                    <a:pt x="2553" y="85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3443" y="2605"/>
              <a:ext cx="2590" cy="946"/>
            </a:xfrm>
            <a:custGeom>
              <a:avLst/>
              <a:gdLst>
                <a:gd name="T0" fmla="*/ 1514 w 2512"/>
                <a:gd name="T1" fmla="*/ 214 h 917"/>
                <a:gd name="T2" fmla="*/ 1472 w 2512"/>
                <a:gd name="T3" fmla="*/ 172 h 917"/>
                <a:gd name="T4" fmla="*/ 1556 w 2512"/>
                <a:gd name="T5" fmla="*/ 172 h 917"/>
                <a:gd name="T6" fmla="*/ 1593 w 2512"/>
                <a:gd name="T7" fmla="*/ 117 h 917"/>
                <a:gd name="T8" fmla="*/ 1551 w 2512"/>
                <a:gd name="T9" fmla="*/ 75 h 917"/>
                <a:gd name="T10" fmla="*/ 1635 w 2512"/>
                <a:gd name="T11" fmla="*/ 75 h 917"/>
                <a:gd name="T12" fmla="*/ 1673 w 2512"/>
                <a:gd name="T13" fmla="*/ 372 h 917"/>
                <a:gd name="T14" fmla="*/ 1631 w 2512"/>
                <a:gd name="T15" fmla="*/ 330 h 917"/>
                <a:gd name="T16" fmla="*/ 1715 w 2512"/>
                <a:gd name="T17" fmla="*/ 330 h 917"/>
                <a:gd name="T18" fmla="*/ 1753 w 2512"/>
                <a:gd name="T19" fmla="*/ 533 h 917"/>
                <a:gd name="T20" fmla="*/ 1711 w 2512"/>
                <a:gd name="T21" fmla="*/ 491 h 917"/>
                <a:gd name="T22" fmla="*/ 1795 w 2512"/>
                <a:gd name="T23" fmla="*/ 491 h 917"/>
                <a:gd name="T24" fmla="*/ 1833 w 2512"/>
                <a:gd name="T25" fmla="*/ 84 h 917"/>
                <a:gd name="T26" fmla="*/ 1791 w 2512"/>
                <a:gd name="T27" fmla="*/ 42 h 917"/>
                <a:gd name="T28" fmla="*/ 1875 w 2512"/>
                <a:gd name="T29" fmla="*/ 42 h 917"/>
                <a:gd name="T30" fmla="*/ 1912 w 2512"/>
                <a:gd name="T31" fmla="*/ 917 h 917"/>
                <a:gd name="T32" fmla="*/ 1870 w 2512"/>
                <a:gd name="T33" fmla="*/ 875 h 917"/>
                <a:gd name="T34" fmla="*/ 1954 w 2512"/>
                <a:gd name="T35" fmla="*/ 875 h 917"/>
                <a:gd name="T36" fmla="*/ 1992 w 2512"/>
                <a:gd name="T37" fmla="*/ 675 h 917"/>
                <a:gd name="T38" fmla="*/ 1950 w 2512"/>
                <a:gd name="T39" fmla="*/ 633 h 917"/>
                <a:gd name="T40" fmla="*/ 2034 w 2512"/>
                <a:gd name="T41" fmla="*/ 633 h 917"/>
                <a:gd name="T42" fmla="*/ 2071 w 2512"/>
                <a:gd name="T43" fmla="*/ 175 h 917"/>
                <a:gd name="T44" fmla="*/ 2029 w 2512"/>
                <a:gd name="T45" fmla="*/ 133 h 917"/>
                <a:gd name="T46" fmla="*/ 2113 w 2512"/>
                <a:gd name="T47" fmla="*/ 133 h 917"/>
                <a:gd name="T48" fmla="*/ 2151 w 2512"/>
                <a:gd name="T49" fmla="*/ 317 h 917"/>
                <a:gd name="T50" fmla="*/ 2109 w 2512"/>
                <a:gd name="T51" fmla="*/ 275 h 917"/>
                <a:gd name="T52" fmla="*/ 2193 w 2512"/>
                <a:gd name="T53" fmla="*/ 275 h 917"/>
                <a:gd name="T54" fmla="*/ 2231 w 2512"/>
                <a:gd name="T55" fmla="*/ 397 h 917"/>
                <a:gd name="T56" fmla="*/ 2189 w 2512"/>
                <a:gd name="T57" fmla="*/ 355 h 917"/>
                <a:gd name="T58" fmla="*/ 2273 w 2512"/>
                <a:gd name="T59" fmla="*/ 355 h 917"/>
                <a:gd name="T60" fmla="*/ 2311 w 2512"/>
                <a:gd name="T61" fmla="*/ 509 h 917"/>
                <a:gd name="T62" fmla="*/ 2269 w 2512"/>
                <a:gd name="T63" fmla="*/ 467 h 917"/>
                <a:gd name="T64" fmla="*/ 2353 w 2512"/>
                <a:gd name="T65" fmla="*/ 467 h 917"/>
                <a:gd name="T66" fmla="*/ 2390 w 2512"/>
                <a:gd name="T67" fmla="*/ 899 h 917"/>
                <a:gd name="T68" fmla="*/ 2348 w 2512"/>
                <a:gd name="T69" fmla="*/ 857 h 917"/>
                <a:gd name="T70" fmla="*/ 2432 w 2512"/>
                <a:gd name="T71" fmla="*/ 857 h 917"/>
                <a:gd name="T72" fmla="*/ 2470 w 2512"/>
                <a:gd name="T73" fmla="*/ 713 h 917"/>
                <a:gd name="T74" fmla="*/ 2428 w 2512"/>
                <a:gd name="T75" fmla="*/ 671 h 917"/>
                <a:gd name="T76" fmla="*/ 2512 w 2512"/>
                <a:gd name="T77" fmla="*/ 671 h 917"/>
                <a:gd name="T78" fmla="*/ 42 w 2512"/>
                <a:gd name="T79" fmla="*/ 701 h 917"/>
                <a:gd name="T80" fmla="*/ 0 w 2512"/>
                <a:gd name="T81" fmla="*/ 659 h 917"/>
                <a:gd name="T82" fmla="*/ 84 w 2512"/>
                <a:gd name="T83" fmla="*/ 65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917">
                  <a:moveTo>
                    <a:pt x="1514" y="214"/>
                  </a:moveTo>
                  <a:lnTo>
                    <a:pt x="1514" y="214"/>
                  </a:lnTo>
                  <a:lnTo>
                    <a:pt x="1514" y="130"/>
                  </a:lnTo>
                  <a:moveTo>
                    <a:pt x="1472" y="172"/>
                  </a:moveTo>
                  <a:lnTo>
                    <a:pt x="1472" y="172"/>
                  </a:lnTo>
                  <a:lnTo>
                    <a:pt x="1556" y="172"/>
                  </a:lnTo>
                  <a:moveTo>
                    <a:pt x="1593" y="117"/>
                  </a:moveTo>
                  <a:lnTo>
                    <a:pt x="1593" y="117"/>
                  </a:lnTo>
                  <a:lnTo>
                    <a:pt x="1593" y="33"/>
                  </a:lnTo>
                  <a:moveTo>
                    <a:pt x="1551" y="75"/>
                  </a:moveTo>
                  <a:lnTo>
                    <a:pt x="1551" y="75"/>
                  </a:lnTo>
                  <a:lnTo>
                    <a:pt x="1635" y="75"/>
                  </a:lnTo>
                  <a:moveTo>
                    <a:pt x="1673" y="372"/>
                  </a:moveTo>
                  <a:lnTo>
                    <a:pt x="1673" y="372"/>
                  </a:lnTo>
                  <a:lnTo>
                    <a:pt x="1673" y="288"/>
                  </a:lnTo>
                  <a:moveTo>
                    <a:pt x="1631" y="330"/>
                  </a:moveTo>
                  <a:lnTo>
                    <a:pt x="1631" y="330"/>
                  </a:lnTo>
                  <a:lnTo>
                    <a:pt x="1715" y="330"/>
                  </a:lnTo>
                  <a:moveTo>
                    <a:pt x="1753" y="533"/>
                  </a:moveTo>
                  <a:lnTo>
                    <a:pt x="1753" y="533"/>
                  </a:lnTo>
                  <a:lnTo>
                    <a:pt x="1753" y="449"/>
                  </a:lnTo>
                  <a:moveTo>
                    <a:pt x="1711" y="491"/>
                  </a:moveTo>
                  <a:lnTo>
                    <a:pt x="1711" y="491"/>
                  </a:lnTo>
                  <a:lnTo>
                    <a:pt x="1795" y="491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912" y="917"/>
                  </a:moveTo>
                  <a:lnTo>
                    <a:pt x="1912" y="917"/>
                  </a:lnTo>
                  <a:lnTo>
                    <a:pt x="1912" y="833"/>
                  </a:lnTo>
                  <a:moveTo>
                    <a:pt x="1870" y="875"/>
                  </a:moveTo>
                  <a:lnTo>
                    <a:pt x="1870" y="875"/>
                  </a:lnTo>
                  <a:lnTo>
                    <a:pt x="1954" y="875"/>
                  </a:lnTo>
                  <a:moveTo>
                    <a:pt x="1992" y="675"/>
                  </a:moveTo>
                  <a:lnTo>
                    <a:pt x="1992" y="675"/>
                  </a:lnTo>
                  <a:lnTo>
                    <a:pt x="1992" y="591"/>
                  </a:lnTo>
                  <a:moveTo>
                    <a:pt x="1950" y="633"/>
                  </a:moveTo>
                  <a:lnTo>
                    <a:pt x="1950" y="633"/>
                  </a:lnTo>
                  <a:lnTo>
                    <a:pt x="2034" y="633"/>
                  </a:lnTo>
                  <a:moveTo>
                    <a:pt x="2071" y="175"/>
                  </a:moveTo>
                  <a:lnTo>
                    <a:pt x="2071" y="175"/>
                  </a:lnTo>
                  <a:lnTo>
                    <a:pt x="2071" y="91"/>
                  </a:lnTo>
                  <a:moveTo>
                    <a:pt x="2029" y="133"/>
                  </a:moveTo>
                  <a:lnTo>
                    <a:pt x="2029" y="133"/>
                  </a:lnTo>
                  <a:lnTo>
                    <a:pt x="2113" y="133"/>
                  </a:lnTo>
                  <a:moveTo>
                    <a:pt x="2151" y="317"/>
                  </a:moveTo>
                  <a:lnTo>
                    <a:pt x="2151" y="317"/>
                  </a:lnTo>
                  <a:lnTo>
                    <a:pt x="2151" y="233"/>
                  </a:lnTo>
                  <a:moveTo>
                    <a:pt x="2109" y="275"/>
                  </a:moveTo>
                  <a:lnTo>
                    <a:pt x="2109" y="275"/>
                  </a:lnTo>
                  <a:lnTo>
                    <a:pt x="2193" y="275"/>
                  </a:lnTo>
                  <a:moveTo>
                    <a:pt x="2231" y="397"/>
                  </a:moveTo>
                  <a:lnTo>
                    <a:pt x="2231" y="397"/>
                  </a:lnTo>
                  <a:lnTo>
                    <a:pt x="2231" y="313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355"/>
                  </a:lnTo>
                  <a:moveTo>
                    <a:pt x="2311" y="509"/>
                  </a:moveTo>
                  <a:lnTo>
                    <a:pt x="2311" y="509"/>
                  </a:lnTo>
                  <a:lnTo>
                    <a:pt x="2311" y="425"/>
                  </a:lnTo>
                  <a:moveTo>
                    <a:pt x="2269" y="467"/>
                  </a:moveTo>
                  <a:lnTo>
                    <a:pt x="2269" y="467"/>
                  </a:lnTo>
                  <a:lnTo>
                    <a:pt x="2353" y="467"/>
                  </a:lnTo>
                  <a:moveTo>
                    <a:pt x="2390" y="899"/>
                  </a:moveTo>
                  <a:lnTo>
                    <a:pt x="2390" y="899"/>
                  </a:lnTo>
                  <a:lnTo>
                    <a:pt x="2390" y="815"/>
                  </a:lnTo>
                  <a:moveTo>
                    <a:pt x="2348" y="857"/>
                  </a:moveTo>
                  <a:lnTo>
                    <a:pt x="2348" y="857"/>
                  </a:lnTo>
                  <a:lnTo>
                    <a:pt x="2432" y="857"/>
                  </a:lnTo>
                  <a:moveTo>
                    <a:pt x="2470" y="713"/>
                  </a:moveTo>
                  <a:lnTo>
                    <a:pt x="2470" y="713"/>
                  </a:lnTo>
                  <a:lnTo>
                    <a:pt x="2470" y="629"/>
                  </a:lnTo>
                  <a:moveTo>
                    <a:pt x="2428" y="671"/>
                  </a:moveTo>
                  <a:lnTo>
                    <a:pt x="2428" y="671"/>
                  </a:lnTo>
                  <a:lnTo>
                    <a:pt x="2512" y="671"/>
                  </a:lnTo>
                  <a:moveTo>
                    <a:pt x="42" y="701"/>
                  </a:moveTo>
                  <a:lnTo>
                    <a:pt x="42" y="701"/>
                  </a:lnTo>
                  <a:lnTo>
                    <a:pt x="42" y="617"/>
                  </a:lnTo>
                  <a:moveTo>
                    <a:pt x="0" y="659"/>
                  </a:moveTo>
                  <a:lnTo>
                    <a:pt x="0" y="659"/>
                  </a:lnTo>
                  <a:lnTo>
                    <a:pt x="84" y="65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9"/>
            <p:cNvSpPr>
              <a:spLocks noChangeShapeType="1"/>
            </p:cNvSpPr>
            <p:nvPr/>
          </p:nvSpPr>
          <p:spPr bwMode="auto">
            <a:xfrm>
              <a:off x="3168" y="345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96" y="164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2-cell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>
              <a:off x="3168" y="3504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2333" y="1228"/>
              <a:ext cx="2632" cy="524"/>
            </a:xfrm>
            <a:custGeom>
              <a:avLst/>
              <a:gdLst>
                <a:gd name="T0" fmla="*/ 0 w 2553"/>
                <a:gd name="T1" fmla="*/ 206 h 508"/>
                <a:gd name="T2" fmla="*/ 80 w 2553"/>
                <a:gd name="T3" fmla="*/ 179 h 508"/>
                <a:gd name="T4" fmla="*/ 164 w 2553"/>
                <a:gd name="T5" fmla="*/ 179 h 508"/>
                <a:gd name="T6" fmla="*/ 160 w 2553"/>
                <a:gd name="T7" fmla="*/ 364 h 508"/>
                <a:gd name="T8" fmla="*/ 239 w 2553"/>
                <a:gd name="T9" fmla="*/ 195 h 508"/>
                <a:gd name="T10" fmla="*/ 323 w 2553"/>
                <a:gd name="T11" fmla="*/ 195 h 508"/>
                <a:gd name="T12" fmla="*/ 319 w 2553"/>
                <a:gd name="T13" fmla="*/ 363 h 508"/>
                <a:gd name="T14" fmla="*/ 398 w 2553"/>
                <a:gd name="T15" fmla="*/ 271 h 508"/>
                <a:gd name="T16" fmla="*/ 482 w 2553"/>
                <a:gd name="T17" fmla="*/ 271 h 508"/>
                <a:gd name="T18" fmla="*/ 478 w 2553"/>
                <a:gd name="T19" fmla="*/ 403 h 508"/>
                <a:gd name="T20" fmla="*/ 558 w 2553"/>
                <a:gd name="T21" fmla="*/ 141 h 508"/>
                <a:gd name="T22" fmla="*/ 642 w 2553"/>
                <a:gd name="T23" fmla="*/ 141 h 508"/>
                <a:gd name="T24" fmla="*/ 638 w 2553"/>
                <a:gd name="T25" fmla="*/ 313 h 508"/>
                <a:gd name="T26" fmla="*/ 717 w 2553"/>
                <a:gd name="T27" fmla="*/ 289 h 508"/>
                <a:gd name="T28" fmla="*/ 801 w 2553"/>
                <a:gd name="T29" fmla="*/ 289 h 508"/>
                <a:gd name="T30" fmla="*/ 797 w 2553"/>
                <a:gd name="T31" fmla="*/ 227 h 508"/>
                <a:gd name="T32" fmla="*/ 876 w 2553"/>
                <a:gd name="T33" fmla="*/ 299 h 508"/>
                <a:gd name="T34" fmla="*/ 960 w 2553"/>
                <a:gd name="T35" fmla="*/ 299 h 508"/>
                <a:gd name="T36" fmla="*/ 956 w 2553"/>
                <a:gd name="T37" fmla="*/ 316 h 508"/>
                <a:gd name="T38" fmla="*/ 1036 w 2553"/>
                <a:gd name="T39" fmla="*/ 308 h 508"/>
                <a:gd name="T40" fmla="*/ 1120 w 2553"/>
                <a:gd name="T41" fmla="*/ 308 h 508"/>
                <a:gd name="T42" fmla="*/ 1116 w 2553"/>
                <a:gd name="T43" fmla="*/ 499 h 508"/>
                <a:gd name="T44" fmla="*/ 1195 w 2553"/>
                <a:gd name="T45" fmla="*/ 0 h 508"/>
                <a:gd name="T46" fmla="*/ 1279 w 2553"/>
                <a:gd name="T47" fmla="*/ 0 h 508"/>
                <a:gd name="T48" fmla="*/ 1274 w 2553"/>
                <a:gd name="T49" fmla="*/ 508 h 508"/>
                <a:gd name="T50" fmla="*/ 1354 w 2553"/>
                <a:gd name="T51" fmla="*/ 343 h 508"/>
                <a:gd name="T52" fmla="*/ 1438 w 2553"/>
                <a:gd name="T53" fmla="*/ 343 h 508"/>
                <a:gd name="T54" fmla="*/ 1434 w 2553"/>
                <a:gd name="T55" fmla="*/ 441 h 508"/>
                <a:gd name="T56" fmla="*/ 1514 w 2553"/>
                <a:gd name="T57" fmla="*/ 120 h 508"/>
                <a:gd name="T58" fmla="*/ 1598 w 2553"/>
                <a:gd name="T59" fmla="*/ 120 h 508"/>
                <a:gd name="T60" fmla="*/ 1593 w 2553"/>
                <a:gd name="T61" fmla="*/ 390 h 508"/>
                <a:gd name="T62" fmla="*/ 1673 w 2553"/>
                <a:gd name="T63" fmla="*/ 360 h 508"/>
                <a:gd name="T64" fmla="*/ 1757 w 2553"/>
                <a:gd name="T65" fmla="*/ 360 h 508"/>
                <a:gd name="T66" fmla="*/ 1752 w 2553"/>
                <a:gd name="T67" fmla="*/ 411 h 508"/>
                <a:gd name="T68" fmla="*/ 1832 w 2553"/>
                <a:gd name="T69" fmla="*/ 357 h 508"/>
                <a:gd name="T70" fmla="*/ 1916 w 2553"/>
                <a:gd name="T71" fmla="*/ 357 h 508"/>
                <a:gd name="T72" fmla="*/ 1912 w 2553"/>
                <a:gd name="T73" fmla="*/ 393 h 508"/>
                <a:gd name="T74" fmla="*/ 1992 w 2553"/>
                <a:gd name="T75" fmla="*/ 373 h 508"/>
                <a:gd name="T76" fmla="*/ 2076 w 2553"/>
                <a:gd name="T77" fmla="*/ 373 h 508"/>
                <a:gd name="T78" fmla="*/ 2071 w 2553"/>
                <a:gd name="T79" fmla="*/ 439 h 508"/>
                <a:gd name="T80" fmla="*/ 2151 w 2553"/>
                <a:gd name="T81" fmla="*/ 171 h 508"/>
                <a:gd name="T82" fmla="*/ 2235 w 2553"/>
                <a:gd name="T83" fmla="*/ 171 h 508"/>
                <a:gd name="T84" fmla="*/ 2230 w 2553"/>
                <a:gd name="T85" fmla="*/ 370 h 508"/>
                <a:gd name="T86" fmla="*/ 2310 w 2553"/>
                <a:gd name="T87" fmla="*/ 242 h 508"/>
                <a:gd name="T88" fmla="*/ 2394 w 2553"/>
                <a:gd name="T89" fmla="*/ 242 h 508"/>
                <a:gd name="T90" fmla="*/ 2390 w 2553"/>
                <a:gd name="T91" fmla="*/ 276 h 508"/>
                <a:gd name="T92" fmla="*/ 2469 w 2553"/>
                <a:gd name="T93" fmla="*/ 240 h 508"/>
                <a:gd name="T94" fmla="*/ 2553 w 2553"/>
                <a:gd name="T95" fmla="*/ 24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508">
                  <a:moveTo>
                    <a:pt x="0" y="122"/>
                  </a:moveTo>
                  <a:lnTo>
                    <a:pt x="0" y="122"/>
                  </a:lnTo>
                  <a:lnTo>
                    <a:pt x="84" y="206"/>
                  </a:lnTo>
                  <a:moveTo>
                    <a:pt x="0" y="206"/>
                  </a:moveTo>
                  <a:lnTo>
                    <a:pt x="0" y="206"/>
                  </a:lnTo>
                  <a:lnTo>
                    <a:pt x="84" y="122"/>
                  </a:lnTo>
                  <a:moveTo>
                    <a:pt x="80" y="179"/>
                  </a:moveTo>
                  <a:lnTo>
                    <a:pt x="80" y="179"/>
                  </a:lnTo>
                  <a:lnTo>
                    <a:pt x="164" y="263"/>
                  </a:lnTo>
                  <a:moveTo>
                    <a:pt x="80" y="263"/>
                  </a:moveTo>
                  <a:lnTo>
                    <a:pt x="80" y="263"/>
                  </a:lnTo>
                  <a:lnTo>
                    <a:pt x="164" y="179"/>
                  </a:lnTo>
                  <a:moveTo>
                    <a:pt x="160" y="280"/>
                  </a:moveTo>
                  <a:lnTo>
                    <a:pt x="160" y="280"/>
                  </a:lnTo>
                  <a:lnTo>
                    <a:pt x="244" y="364"/>
                  </a:lnTo>
                  <a:moveTo>
                    <a:pt x="160" y="364"/>
                  </a:moveTo>
                  <a:lnTo>
                    <a:pt x="160" y="364"/>
                  </a:lnTo>
                  <a:lnTo>
                    <a:pt x="244" y="280"/>
                  </a:lnTo>
                  <a:moveTo>
                    <a:pt x="239" y="195"/>
                  </a:moveTo>
                  <a:lnTo>
                    <a:pt x="239" y="195"/>
                  </a:lnTo>
                  <a:lnTo>
                    <a:pt x="323" y="279"/>
                  </a:lnTo>
                  <a:moveTo>
                    <a:pt x="239" y="279"/>
                  </a:moveTo>
                  <a:lnTo>
                    <a:pt x="239" y="279"/>
                  </a:lnTo>
                  <a:lnTo>
                    <a:pt x="323" y="195"/>
                  </a:lnTo>
                  <a:moveTo>
                    <a:pt x="319" y="279"/>
                  </a:moveTo>
                  <a:lnTo>
                    <a:pt x="319" y="279"/>
                  </a:lnTo>
                  <a:lnTo>
                    <a:pt x="403" y="363"/>
                  </a:lnTo>
                  <a:moveTo>
                    <a:pt x="319" y="363"/>
                  </a:moveTo>
                  <a:lnTo>
                    <a:pt x="319" y="363"/>
                  </a:lnTo>
                  <a:lnTo>
                    <a:pt x="403" y="279"/>
                  </a:lnTo>
                  <a:moveTo>
                    <a:pt x="398" y="271"/>
                  </a:moveTo>
                  <a:lnTo>
                    <a:pt x="398" y="271"/>
                  </a:lnTo>
                  <a:lnTo>
                    <a:pt x="482" y="355"/>
                  </a:lnTo>
                  <a:moveTo>
                    <a:pt x="398" y="355"/>
                  </a:moveTo>
                  <a:lnTo>
                    <a:pt x="398" y="355"/>
                  </a:lnTo>
                  <a:lnTo>
                    <a:pt x="482" y="271"/>
                  </a:lnTo>
                  <a:moveTo>
                    <a:pt x="478" y="319"/>
                  </a:moveTo>
                  <a:lnTo>
                    <a:pt x="478" y="319"/>
                  </a:lnTo>
                  <a:lnTo>
                    <a:pt x="562" y="403"/>
                  </a:lnTo>
                  <a:moveTo>
                    <a:pt x="478" y="403"/>
                  </a:moveTo>
                  <a:lnTo>
                    <a:pt x="478" y="403"/>
                  </a:lnTo>
                  <a:lnTo>
                    <a:pt x="562" y="319"/>
                  </a:lnTo>
                  <a:moveTo>
                    <a:pt x="558" y="141"/>
                  </a:moveTo>
                  <a:lnTo>
                    <a:pt x="558" y="141"/>
                  </a:lnTo>
                  <a:lnTo>
                    <a:pt x="642" y="225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141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313"/>
                  </a:lnTo>
                  <a:moveTo>
                    <a:pt x="638" y="313"/>
                  </a:moveTo>
                  <a:lnTo>
                    <a:pt x="638" y="313"/>
                  </a:lnTo>
                  <a:lnTo>
                    <a:pt x="722" y="229"/>
                  </a:lnTo>
                  <a:moveTo>
                    <a:pt x="717" y="289"/>
                  </a:moveTo>
                  <a:lnTo>
                    <a:pt x="717" y="289"/>
                  </a:lnTo>
                  <a:lnTo>
                    <a:pt x="801" y="373"/>
                  </a:lnTo>
                  <a:moveTo>
                    <a:pt x="717" y="373"/>
                  </a:moveTo>
                  <a:lnTo>
                    <a:pt x="717" y="373"/>
                  </a:lnTo>
                  <a:lnTo>
                    <a:pt x="801" y="289"/>
                  </a:lnTo>
                  <a:moveTo>
                    <a:pt x="797" y="143"/>
                  </a:moveTo>
                  <a:lnTo>
                    <a:pt x="797" y="143"/>
                  </a:lnTo>
                  <a:lnTo>
                    <a:pt x="881" y="227"/>
                  </a:lnTo>
                  <a:moveTo>
                    <a:pt x="797" y="227"/>
                  </a:moveTo>
                  <a:lnTo>
                    <a:pt x="797" y="227"/>
                  </a:lnTo>
                  <a:lnTo>
                    <a:pt x="881" y="143"/>
                  </a:lnTo>
                  <a:moveTo>
                    <a:pt x="876" y="299"/>
                  </a:moveTo>
                  <a:lnTo>
                    <a:pt x="876" y="299"/>
                  </a:lnTo>
                  <a:lnTo>
                    <a:pt x="960" y="383"/>
                  </a:lnTo>
                  <a:moveTo>
                    <a:pt x="876" y="383"/>
                  </a:moveTo>
                  <a:lnTo>
                    <a:pt x="876" y="383"/>
                  </a:lnTo>
                  <a:lnTo>
                    <a:pt x="960" y="299"/>
                  </a:lnTo>
                  <a:moveTo>
                    <a:pt x="956" y="232"/>
                  </a:moveTo>
                  <a:lnTo>
                    <a:pt x="956" y="232"/>
                  </a:lnTo>
                  <a:lnTo>
                    <a:pt x="1040" y="316"/>
                  </a:lnTo>
                  <a:moveTo>
                    <a:pt x="956" y="316"/>
                  </a:moveTo>
                  <a:lnTo>
                    <a:pt x="956" y="316"/>
                  </a:lnTo>
                  <a:lnTo>
                    <a:pt x="1040" y="232"/>
                  </a:lnTo>
                  <a:moveTo>
                    <a:pt x="1036" y="308"/>
                  </a:moveTo>
                  <a:lnTo>
                    <a:pt x="1036" y="308"/>
                  </a:lnTo>
                  <a:lnTo>
                    <a:pt x="1120" y="392"/>
                  </a:lnTo>
                  <a:moveTo>
                    <a:pt x="1036" y="392"/>
                  </a:moveTo>
                  <a:lnTo>
                    <a:pt x="1036" y="392"/>
                  </a:lnTo>
                  <a:lnTo>
                    <a:pt x="1120" y="308"/>
                  </a:lnTo>
                  <a:moveTo>
                    <a:pt x="1116" y="415"/>
                  </a:moveTo>
                  <a:lnTo>
                    <a:pt x="1116" y="415"/>
                  </a:lnTo>
                  <a:lnTo>
                    <a:pt x="1200" y="499"/>
                  </a:lnTo>
                  <a:moveTo>
                    <a:pt x="1116" y="499"/>
                  </a:moveTo>
                  <a:lnTo>
                    <a:pt x="1116" y="499"/>
                  </a:lnTo>
                  <a:lnTo>
                    <a:pt x="1200" y="415"/>
                  </a:lnTo>
                  <a:moveTo>
                    <a:pt x="1195" y="0"/>
                  </a:moveTo>
                  <a:lnTo>
                    <a:pt x="1195" y="0"/>
                  </a:lnTo>
                  <a:lnTo>
                    <a:pt x="1279" y="84"/>
                  </a:lnTo>
                  <a:moveTo>
                    <a:pt x="1195" y="84"/>
                  </a:moveTo>
                  <a:lnTo>
                    <a:pt x="1195" y="84"/>
                  </a:lnTo>
                  <a:lnTo>
                    <a:pt x="1279" y="0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508"/>
                  </a:lnTo>
                  <a:moveTo>
                    <a:pt x="1274" y="508"/>
                  </a:moveTo>
                  <a:lnTo>
                    <a:pt x="1274" y="508"/>
                  </a:lnTo>
                  <a:lnTo>
                    <a:pt x="1358" y="424"/>
                  </a:lnTo>
                  <a:moveTo>
                    <a:pt x="1354" y="343"/>
                  </a:moveTo>
                  <a:lnTo>
                    <a:pt x="1354" y="343"/>
                  </a:lnTo>
                  <a:lnTo>
                    <a:pt x="1438" y="427"/>
                  </a:lnTo>
                  <a:moveTo>
                    <a:pt x="1354" y="427"/>
                  </a:moveTo>
                  <a:lnTo>
                    <a:pt x="1354" y="427"/>
                  </a:lnTo>
                  <a:lnTo>
                    <a:pt x="1438" y="343"/>
                  </a:lnTo>
                  <a:moveTo>
                    <a:pt x="1434" y="357"/>
                  </a:moveTo>
                  <a:lnTo>
                    <a:pt x="1434" y="357"/>
                  </a:lnTo>
                  <a:lnTo>
                    <a:pt x="1518" y="441"/>
                  </a:lnTo>
                  <a:moveTo>
                    <a:pt x="1434" y="441"/>
                  </a:moveTo>
                  <a:lnTo>
                    <a:pt x="1434" y="441"/>
                  </a:lnTo>
                  <a:lnTo>
                    <a:pt x="1518" y="357"/>
                  </a:lnTo>
                  <a:moveTo>
                    <a:pt x="1514" y="120"/>
                  </a:moveTo>
                  <a:lnTo>
                    <a:pt x="1514" y="120"/>
                  </a:lnTo>
                  <a:lnTo>
                    <a:pt x="1598" y="204"/>
                  </a:lnTo>
                  <a:moveTo>
                    <a:pt x="1514" y="204"/>
                  </a:moveTo>
                  <a:lnTo>
                    <a:pt x="1514" y="204"/>
                  </a:lnTo>
                  <a:lnTo>
                    <a:pt x="1598" y="120"/>
                  </a:lnTo>
                  <a:moveTo>
                    <a:pt x="1593" y="306"/>
                  </a:moveTo>
                  <a:lnTo>
                    <a:pt x="1593" y="306"/>
                  </a:lnTo>
                  <a:lnTo>
                    <a:pt x="1677" y="390"/>
                  </a:lnTo>
                  <a:moveTo>
                    <a:pt x="1593" y="390"/>
                  </a:moveTo>
                  <a:lnTo>
                    <a:pt x="1593" y="390"/>
                  </a:lnTo>
                  <a:lnTo>
                    <a:pt x="1677" y="306"/>
                  </a:lnTo>
                  <a:moveTo>
                    <a:pt x="1673" y="360"/>
                  </a:moveTo>
                  <a:lnTo>
                    <a:pt x="1673" y="360"/>
                  </a:lnTo>
                  <a:lnTo>
                    <a:pt x="1757" y="444"/>
                  </a:lnTo>
                  <a:moveTo>
                    <a:pt x="1673" y="444"/>
                  </a:moveTo>
                  <a:lnTo>
                    <a:pt x="1673" y="444"/>
                  </a:lnTo>
                  <a:lnTo>
                    <a:pt x="1757" y="360"/>
                  </a:lnTo>
                  <a:moveTo>
                    <a:pt x="1752" y="327"/>
                  </a:moveTo>
                  <a:lnTo>
                    <a:pt x="1752" y="327"/>
                  </a:lnTo>
                  <a:lnTo>
                    <a:pt x="1836" y="411"/>
                  </a:lnTo>
                  <a:moveTo>
                    <a:pt x="1752" y="411"/>
                  </a:moveTo>
                  <a:lnTo>
                    <a:pt x="1752" y="411"/>
                  </a:lnTo>
                  <a:lnTo>
                    <a:pt x="1836" y="327"/>
                  </a:lnTo>
                  <a:moveTo>
                    <a:pt x="1832" y="357"/>
                  </a:moveTo>
                  <a:lnTo>
                    <a:pt x="1832" y="357"/>
                  </a:lnTo>
                  <a:lnTo>
                    <a:pt x="1916" y="441"/>
                  </a:lnTo>
                  <a:moveTo>
                    <a:pt x="1832" y="441"/>
                  </a:moveTo>
                  <a:lnTo>
                    <a:pt x="1832" y="441"/>
                  </a:lnTo>
                  <a:lnTo>
                    <a:pt x="1916" y="357"/>
                  </a:lnTo>
                  <a:moveTo>
                    <a:pt x="1912" y="309"/>
                  </a:moveTo>
                  <a:lnTo>
                    <a:pt x="1912" y="309"/>
                  </a:lnTo>
                  <a:lnTo>
                    <a:pt x="1996" y="393"/>
                  </a:lnTo>
                  <a:moveTo>
                    <a:pt x="1912" y="393"/>
                  </a:moveTo>
                  <a:lnTo>
                    <a:pt x="1912" y="393"/>
                  </a:lnTo>
                  <a:lnTo>
                    <a:pt x="1996" y="309"/>
                  </a:lnTo>
                  <a:moveTo>
                    <a:pt x="1992" y="373"/>
                  </a:moveTo>
                  <a:lnTo>
                    <a:pt x="1992" y="373"/>
                  </a:lnTo>
                  <a:lnTo>
                    <a:pt x="2076" y="457"/>
                  </a:lnTo>
                  <a:moveTo>
                    <a:pt x="1992" y="457"/>
                  </a:moveTo>
                  <a:lnTo>
                    <a:pt x="1992" y="457"/>
                  </a:lnTo>
                  <a:lnTo>
                    <a:pt x="2076" y="373"/>
                  </a:lnTo>
                  <a:moveTo>
                    <a:pt x="2071" y="355"/>
                  </a:moveTo>
                  <a:lnTo>
                    <a:pt x="2071" y="355"/>
                  </a:lnTo>
                  <a:lnTo>
                    <a:pt x="2155" y="439"/>
                  </a:lnTo>
                  <a:moveTo>
                    <a:pt x="2071" y="439"/>
                  </a:moveTo>
                  <a:lnTo>
                    <a:pt x="2071" y="439"/>
                  </a:lnTo>
                  <a:lnTo>
                    <a:pt x="2155" y="355"/>
                  </a:lnTo>
                  <a:moveTo>
                    <a:pt x="2151" y="171"/>
                  </a:moveTo>
                  <a:lnTo>
                    <a:pt x="2151" y="171"/>
                  </a:lnTo>
                  <a:lnTo>
                    <a:pt x="2235" y="255"/>
                  </a:lnTo>
                  <a:moveTo>
                    <a:pt x="2151" y="255"/>
                  </a:moveTo>
                  <a:lnTo>
                    <a:pt x="2151" y="255"/>
                  </a:lnTo>
                  <a:lnTo>
                    <a:pt x="2235" y="171"/>
                  </a:lnTo>
                  <a:moveTo>
                    <a:pt x="2230" y="286"/>
                  </a:moveTo>
                  <a:lnTo>
                    <a:pt x="2230" y="286"/>
                  </a:lnTo>
                  <a:lnTo>
                    <a:pt x="2314" y="370"/>
                  </a:lnTo>
                  <a:moveTo>
                    <a:pt x="2230" y="370"/>
                  </a:moveTo>
                  <a:lnTo>
                    <a:pt x="2230" y="370"/>
                  </a:lnTo>
                  <a:lnTo>
                    <a:pt x="2314" y="286"/>
                  </a:lnTo>
                  <a:moveTo>
                    <a:pt x="2310" y="242"/>
                  </a:moveTo>
                  <a:lnTo>
                    <a:pt x="2310" y="242"/>
                  </a:lnTo>
                  <a:lnTo>
                    <a:pt x="2394" y="326"/>
                  </a:lnTo>
                  <a:moveTo>
                    <a:pt x="2310" y="326"/>
                  </a:moveTo>
                  <a:lnTo>
                    <a:pt x="2310" y="326"/>
                  </a:lnTo>
                  <a:lnTo>
                    <a:pt x="2394" y="242"/>
                  </a:lnTo>
                  <a:moveTo>
                    <a:pt x="2390" y="192"/>
                  </a:moveTo>
                  <a:lnTo>
                    <a:pt x="2390" y="192"/>
                  </a:lnTo>
                  <a:lnTo>
                    <a:pt x="2474" y="276"/>
                  </a:lnTo>
                  <a:moveTo>
                    <a:pt x="2390" y="276"/>
                  </a:moveTo>
                  <a:lnTo>
                    <a:pt x="2390" y="276"/>
                  </a:lnTo>
                  <a:lnTo>
                    <a:pt x="2474" y="192"/>
                  </a:lnTo>
                  <a:moveTo>
                    <a:pt x="2469" y="240"/>
                  </a:moveTo>
                  <a:lnTo>
                    <a:pt x="2469" y="240"/>
                  </a:lnTo>
                  <a:lnTo>
                    <a:pt x="2553" y="324"/>
                  </a:lnTo>
                  <a:moveTo>
                    <a:pt x="2469" y="324"/>
                  </a:moveTo>
                  <a:lnTo>
                    <a:pt x="2469" y="324"/>
                  </a:lnTo>
                  <a:lnTo>
                    <a:pt x="2553" y="240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3443" y="1111"/>
              <a:ext cx="2590" cy="2382"/>
            </a:xfrm>
            <a:custGeom>
              <a:avLst/>
              <a:gdLst>
                <a:gd name="T0" fmla="*/ 1472 w 2512"/>
                <a:gd name="T1" fmla="*/ 157 h 2309"/>
                <a:gd name="T2" fmla="*/ 1472 w 2512"/>
                <a:gd name="T3" fmla="*/ 241 h 2309"/>
                <a:gd name="T4" fmla="*/ 1556 w 2512"/>
                <a:gd name="T5" fmla="*/ 157 h 2309"/>
                <a:gd name="T6" fmla="*/ 1551 w 2512"/>
                <a:gd name="T7" fmla="*/ 414 h 2309"/>
                <a:gd name="T8" fmla="*/ 1551 w 2512"/>
                <a:gd name="T9" fmla="*/ 498 h 2309"/>
                <a:gd name="T10" fmla="*/ 1635 w 2512"/>
                <a:gd name="T11" fmla="*/ 414 h 2309"/>
                <a:gd name="T12" fmla="*/ 1631 w 2512"/>
                <a:gd name="T13" fmla="*/ 345 h 2309"/>
                <a:gd name="T14" fmla="*/ 1631 w 2512"/>
                <a:gd name="T15" fmla="*/ 429 h 2309"/>
                <a:gd name="T16" fmla="*/ 1715 w 2512"/>
                <a:gd name="T17" fmla="*/ 345 h 2309"/>
                <a:gd name="T18" fmla="*/ 1711 w 2512"/>
                <a:gd name="T19" fmla="*/ 476 h 2309"/>
                <a:gd name="T20" fmla="*/ 1711 w 2512"/>
                <a:gd name="T21" fmla="*/ 560 h 2309"/>
                <a:gd name="T22" fmla="*/ 1795 w 2512"/>
                <a:gd name="T23" fmla="*/ 476 h 2309"/>
                <a:gd name="T24" fmla="*/ 1791 w 2512"/>
                <a:gd name="T25" fmla="*/ 440 h 2309"/>
                <a:gd name="T26" fmla="*/ 1791 w 2512"/>
                <a:gd name="T27" fmla="*/ 524 h 2309"/>
                <a:gd name="T28" fmla="*/ 1875 w 2512"/>
                <a:gd name="T29" fmla="*/ 440 h 2309"/>
                <a:gd name="T30" fmla="*/ 1870 w 2512"/>
                <a:gd name="T31" fmla="*/ 238 h 2309"/>
                <a:gd name="T32" fmla="*/ 1870 w 2512"/>
                <a:gd name="T33" fmla="*/ 322 h 2309"/>
                <a:gd name="T34" fmla="*/ 1954 w 2512"/>
                <a:gd name="T35" fmla="*/ 238 h 2309"/>
                <a:gd name="T36" fmla="*/ 1950 w 2512"/>
                <a:gd name="T37" fmla="*/ 371 h 2309"/>
                <a:gd name="T38" fmla="*/ 1950 w 2512"/>
                <a:gd name="T39" fmla="*/ 455 h 2309"/>
                <a:gd name="T40" fmla="*/ 2034 w 2512"/>
                <a:gd name="T41" fmla="*/ 371 h 2309"/>
                <a:gd name="T42" fmla="*/ 2029 w 2512"/>
                <a:gd name="T43" fmla="*/ 145 h 2309"/>
                <a:gd name="T44" fmla="*/ 2029 w 2512"/>
                <a:gd name="T45" fmla="*/ 229 h 2309"/>
                <a:gd name="T46" fmla="*/ 2113 w 2512"/>
                <a:gd name="T47" fmla="*/ 145 h 2309"/>
                <a:gd name="T48" fmla="*/ 2109 w 2512"/>
                <a:gd name="T49" fmla="*/ 222 h 2309"/>
                <a:gd name="T50" fmla="*/ 2109 w 2512"/>
                <a:gd name="T51" fmla="*/ 306 h 2309"/>
                <a:gd name="T52" fmla="*/ 2193 w 2512"/>
                <a:gd name="T53" fmla="*/ 222 h 2309"/>
                <a:gd name="T54" fmla="*/ 2189 w 2512"/>
                <a:gd name="T55" fmla="*/ 355 h 2309"/>
                <a:gd name="T56" fmla="*/ 2189 w 2512"/>
                <a:gd name="T57" fmla="*/ 439 h 2309"/>
                <a:gd name="T58" fmla="*/ 2273 w 2512"/>
                <a:gd name="T59" fmla="*/ 355 h 2309"/>
                <a:gd name="T60" fmla="*/ 2269 w 2512"/>
                <a:gd name="T61" fmla="*/ 0 h 2309"/>
                <a:gd name="T62" fmla="*/ 2269 w 2512"/>
                <a:gd name="T63" fmla="*/ 84 h 2309"/>
                <a:gd name="T64" fmla="*/ 2353 w 2512"/>
                <a:gd name="T65" fmla="*/ 0 h 2309"/>
                <a:gd name="T66" fmla="*/ 2348 w 2512"/>
                <a:gd name="T67" fmla="*/ 441 h 2309"/>
                <a:gd name="T68" fmla="*/ 2348 w 2512"/>
                <a:gd name="T69" fmla="*/ 525 h 2309"/>
                <a:gd name="T70" fmla="*/ 2432 w 2512"/>
                <a:gd name="T71" fmla="*/ 441 h 2309"/>
                <a:gd name="T72" fmla="*/ 2428 w 2512"/>
                <a:gd name="T73" fmla="*/ 342 h 2309"/>
                <a:gd name="T74" fmla="*/ 2428 w 2512"/>
                <a:gd name="T75" fmla="*/ 426 h 2309"/>
                <a:gd name="T76" fmla="*/ 2512 w 2512"/>
                <a:gd name="T77" fmla="*/ 342 h 2309"/>
                <a:gd name="T78" fmla="*/ 0 w 2512"/>
                <a:gd name="T79" fmla="*/ 2225 h 2309"/>
                <a:gd name="T80" fmla="*/ 0 w 2512"/>
                <a:gd name="T81" fmla="*/ 2309 h 2309"/>
                <a:gd name="T82" fmla="*/ 84 w 2512"/>
                <a:gd name="T83" fmla="*/ 2225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2309">
                  <a:moveTo>
                    <a:pt x="1472" y="157"/>
                  </a:moveTo>
                  <a:lnTo>
                    <a:pt x="1472" y="157"/>
                  </a:lnTo>
                  <a:lnTo>
                    <a:pt x="1556" y="241"/>
                  </a:lnTo>
                  <a:moveTo>
                    <a:pt x="1472" y="241"/>
                  </a:moveTo>
                  <a:lnTo>
                    <a:pt x="1472" y="241"/>
                  </a:lnTo>
                  <a:lnTo>
                    <a:pt x="1556" y="157"/>
                  </a:lnTo>
                  <a:moveTo>
                    <a:pt x="1551" y="414"/>
                  </a:moveTo>
                  <a:lnTo>
                    <a:pt x="1551" y="414"/>
                  </a:lnTo>
                  <a:lnTo>
                    <a:pt x="1635" y="498"/>
                  </a:lnTo>
                  <a:moveTo>
                    <a:pt x="1551" y="498"/>
                  </a:moveTo>
                  <a:lnTo>
                    <a:pt x="1551" y="498"/>
                  </a:lnTo>
                  <a:lnTo>
                    <a:pt x="1635" y="414"/>
                  </a:lnTo>
                  <a:moveTo>
                    <a:pt x="1631" y="345"/>
                  </a:moveTo>
                  <a:lnTo>
                    <a:pt x="1631" y="345"/>
                  </a:lnTo>
                  <a:lnTo>
                    <a:pt x="1715" y="429"/>
                  </a:lnTo>
                  <a:moveTo>
                    <a:pt x="1631" y="429"/>
                  </a:moveTo>
                  <a:lnTo>
                    <a:pt x="1631" y="429"/>
                  </a:lnTo>
                  <a:lnTo>
                    <a:pt x="1715" y="345"/>
                  </a:lnTo>
                  <a:moveTo>
                    <a:pt x="1711" y="476"/>
                  </a:moveTo>
                  <a:lnTo>
                    <a:pt x="1711" y="476"/>
                  </a:lnTo>
                  <a:lnTo>
                    <a:pt x="1795" y="560"/>
                  </a:lnTo>
                  <a:moveTo>
                    <a:pt x="1711" y="560"/>
                  </a:moveTo>
                  <a:lnTo>
                    <a:pt x="1711" y="560"/>
                  </a:lnTo>
                  <a:lnTo>
                    <a:pt x="1795" y="476"/>
                  </a:lnTo>
                  <a:moveTo>
                    <a:pt x="1791" y="440"/>
                  </a:moveTo>
                  <a:lnTo>
                    <a:pt x="1791" y="440"/>
                  </a:lnTo>
                  <a:lnTo>
                    <a:pt x="1875" y="524"/>
                  </a:lnTo>
                  <a:moveTo>
                    <a:pt x="1791" y="524"/>
                  </a:moveTo>
                  <a:lnTo>
                    <a:pt x="1791" y="524"/>
                  </a:lnTo>
                  <a:lnTo>
                    <a:pt x="1875" y="440"/>
                  </a:lnTo>
                  <a:moveTo>
                    <a:pt x="1870" y="238"/>
                  </a:moveTo>
                  <a:lnTo>
                    <a:pt x="1870" y="238"/>
                  </a:lnTo>
                  <a:lnTo>
                    <a:pt x="1954" y="322"/>
                  </a:lnTo>
                  <a:moveTo>
                    <a:pt x="1870" y="322"/>
                  </a:moveTo>
                  <a:lnTo>
                    <a:pt x="1870" y="322"/>
                  </a:lnTo>
                  <a:lnTo>
                    <a:pt x="1954" y="238"/>
                  </a:lnTo>
                  <a:moveTo>
                    <a:pt x="1950" y="371"/>
                  </a:moveTo>
                  <a:lnTo>
                    <a:pt x="1950" y="371"/>
                  </a:lnTo>
                  <a:lnTo>
                    <a:pt x="2034" y="455"/>
                  </a:lnTo>
                  <a:moveTo>
                    <a:pt x="1950" y="455"/>
                  </a:moveTo>
                  <a:lnTo>
                    <a:pt x="1950" y="455"/>
                  </a:lnTo>
                  <a:lnTo>
                    <a:pt x="2034" y="371"/>
                  </a:lnTo>
                  <a:moveTo>
                    <a:pt x="2029" y="145"/>
                  </a:moveTo>
                  <a:lnTo>
                    <a:pt x="2029" y="145"/>
                  </a:lnTo>
                  <a:lnTo>
                    <a:pt x="2113" y="229"/>
                  </a:lnTo>
                  <a:moveTo>
                    <a:pt x="2029" y="229"/>
                  </a:moveTo>
                  <a:lnTo>
                    <a:pt x="2029" y="229"/>
                  </a:lnTo>
                  <a:lnTo>
                    <a:pt x="2113" y="145"/>
                  </a:lnTo>
                  <a:moveTo>
                    <a:pt x="2109" y="222"/>
                  </a:moveTo>
                  <a:lnTo>
                    <a:pt x="2109" y="222"/>
                  </a:lnTo>
                  <a:lnTo>
                    <a:pt x="2193" y="306"/>
                  </a:lnTo>
                  <a:moveTo>
                    <a:pt x="2109" y="306"/>
                  </a:moveTo>
                  <a:lnTo>
                    <a:pt x="2109" y="306"/>
                  </a:lnTo>
                  <a:lnTo>
                    <a:pt x="2193" y="222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439"/>
                  </a:lnTo>
                  <a:moveTo>
                    <a:pt x="2189" y="439"/>
                  </a:moveTo>
                  <a:lnTo>
                    <a:pt x="2189" y="439"/>
                  </a:lnTo>
                  <a:lnTo>
                    <a:pt x="2273" y="355"/>
                  </a:lnTo>
                  <a:moveTo>
                    <a:pt x="2269" y="0"/>
                  </a:moveTo>
                  <a:lnTo>
                    <a:pt x="2269" y="0"/>
                  </a:lnTo>
                  <a:lnTo>
                    <a:pt x="2353" y="84"/>
                  </a:lnTo>
                  <a:moveTo>
                    <a:pt x="2269" y="84"/>
                  </a:moveTo>
                  <a:lnTo>
                    <a:pt x="2269" y="84"/>
                  </a:lnTo>
                  <a:lnTo>
                    <a:pt x="2353" y="0"/>
                  </a:lnTo>
                  <a:moveTo>
                    <a:pt x="2348" y="441"/>
                  </a:moveTo>
                  <a:lnTo>
                    <a:pt x="2348" y="441"/>
                  </a:lnTo>
                  <a:lnTo>
                    <a:pt x="2432" y="525"/>
                  </a:lnTo>
                  <a:moveTo>
                    <a:pt x="2348" y="525"/>
                  </a:moveTo>
                  <a:lnTo>
                    <a:pt x="2348" y="525"/>
                  </a:lnTo>
                  <a:lnTo>
                    <a:pt x="2432" y="441"/>
                  </a:lnTo>
                  <a:moveTo>
                    <a:pt x="2428" y="342"/>
                  </a:moveTo>
                  <a:lnTo>
                    <a:pt x="2428" y="342"/>
                  </a:lnTo>
                  <a:lnTo>
                    <a:pt x="2512" y="426"/>
                  </a:lnTo>
                  <a:moveTo>
                    <a:pt x="2428" y="426"/>
                  </a:moveTo>
                  <a:lnTo>
                    <a:pt x="2428" y="426"/>
                  </a:lnTo>
                  <a:lnTo>
                    <a:pt x="2512" y="342"/>
                  </a:lnTo>
                  <a:moveTo>
                    <a:pt x="0" y="2225"/>
                  </a:moveTo>
                  <a:lnTo>
                    <a:pt x="0" y="2225"/>
                  </a:lnTo>
                  <a:lnTo>
                    <a:pt x="84" y="2309"/>
                  </a:lnTo>
                  <a:moveTo>
                    <a:pt x="0" y="2309"/>
                  </a:moveTo>
                  <a:lnTo>
                    <a:pt x="0" y="2309"/>
                  </a:lnTo>
                  <a:lnTo>
                    <a:pt x="84" y="2225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4"/>
            <p:cNvSpPr>
              <a:spLocks noChangeShapeType="1"/>
            </p:cNvSpPr>
            <p:nvPr/>
          </p:nvSpPr>
          <p:spPr bwMode="auto">
            <a:xfrm>
              <a:off x="3168" y="361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86" y="186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7-cell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3168" y="367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2333" y="1060"/>
              <a:ext cx="1319" cy="695"/>
            </a:xfrm>
            <a:custGeom>
              <a:avLst/>
              <a:gdLst>
                <a:gd name="T0" fmla="*/ 0 w 1279"/>
                <a:gd name="T1" fmla="*/ 230 h 674"/>
                <a:gd name="T2" fmla="*/ 0 w 1279"/>
                <a:gd name="T3" fmla="*/ 188 h 674"/>
                <a:gd name="T4" fmla="*/ 84 w 1279"/>
                <a:gd name="T5" fmla="*/ 188 h 674"/>
                <a:gd name="T6" fmla="*/ 80 w 1279"/>
                <a:gd name="T7" fmla="*/ 208 h 674"/>
                <a:gd name="T8" fmla="*/ 80 w 1279"/>
                <a:gd name="T9" fmla="*/ 166 h 674"/>
                <a:gd name="T10" fmla="*/ 164 w 1279"/>
                <a:gd name="T11" fmla="*/ 166 h 674"/>
                <a:gd name="T12" fmla="*/ 160 w 1279"/>
                <a:gd name="T13" fmla="*/ 169 h 674"/>
                <a:gd name="T14" fmla="*/ 160 w 1279"/>
                <a:gd name="T15" fmla="*/ 127 h 674"/>
                <a:gd name="T16" fmla="*/ 244 w 1279"/>
                <a:gd name="T17" fmla="*/ 127 h 674"/>
                <a:gd name="T18" fmla="*/ 239 w 1279"/>
                <a:gd name="T19" fmla="*/ 420 h 674"/>
                <a:gd name="T20" fmla="*/ 239 w 1279"/>
                <a:gd name="T21" fmla="*/ 378 h 674"/>
                <a:gd name="T22" fmla="*/ 323 w 1279"/>
                <a:gd name="T23" fmla="*/ 378 h 674"/>
                <a:gd name="T24" fmla="*/ 319 w 1279"/>
                <a:gd name="T25" fmla="*/ 158 h 674"/>
                <a:gd name="T26" fmla="*/ 319 w 1279"/>
                <a:gd name="T27" fmla="*/ 116 h 674"/>
                <a:gd name="T28" fmla="*/ 403 w 1279"/>
                <a:gd name="T29" fmla="*/ 116 h 674"/>
                <a:gd name="T30" fmla="*/ 398 w 1279"/>
                <a:gd name="T31" fmla="*/ 328 h 674"/>
                <a:gd name="T32" fmla="*/ 398 w 1279"/>
                <a:gd name="T33" fmla="*/ 286 h 674"/>
                <a:gd name="T34" fmla="*/ 482 w 1279"/>
                <a:gd name="T35" fmla="*/ 286 h 674"/>
                <a:gd name="T36" fmla="*/ 478 w 1279"/>
                <a:gd name="T37" fmla="*/ 42 h 674"/>
                <a:gd name="T38" fmla="*/ 478 w 1279"/>
                <a:gd name="T39" fmla="*/ 0 h 674"/>
                <a:gd name="T40" fmla="*/ 562 w 1279"/>
                <a:gd name="T41" fmla="*/ 0 h 674"/>
                <a:gd name="T42" fmla="*/ 558 w 1279"/>
                <a:gd name="T43" fmla="*/ 225 h 674"/>
                <a:gd name="T44" fmla="*/ 558 w 1279"/>
                <a:gd name="T45" fmla="*/ 183 h 674"/>
                <a:gd name="T46" fmla="*/ 642 w 1279"/>
                <a:gd name="T47" fmla="*/ 183 h 674"/>
                <a:gd name="T48" fmla="*/ 638 w 1279"/>
                <a:gd name="T49" fmla="*/ 438 h 674"/>
                <a:gd name="T50" fmla="*/ 638 w 1279"/>
                <a:gd name="T51" fmla="*/ 396 h 674"/>
                <a:gd name="T52" fmla="*/ 722 w 1279"/>
                <a:gd name="T53" fmla="*/ 396 h 674"/>
                <a:gd name="T54" fmla="*/ 717 w 1279"/>
                <a:gd name="T55" fmla="*/ 632 h 674"/>
                <a:gd name="T56" fmla="*/ 717 w 1279"/>
                <a:gd name="T57" fmla="*/ 590 h 674"/>
                <a:gd name="T58" fmla="*/ 801 w 1279"/>
                <a:gd name="T59" fmla="*/ 590 h 674"/>
                <a:gd name="T60" fmla="*/ 797 w 1279"/>
                <a:gd name="T61" fmla="*/ 321 h 674"/>
                <a:gd name="T62" fmla="*/ 797 w 1279"/>
                <a:gd name="T63" fmla="*/ 279 h 674"/>
                <a:gd name="T64" fmla="*/ 881 w 1279"/>
                <a:gd name="T65" fmla="*/ 279 h 674"/>
                <a:gd name="T66" fmla="*/ 876 w 1279"/>
                <a:gd name="T67" fmla="*/ 248 h 674"/>
                <a:gd name="T68" fmla="*/ 876 w 1279"/>
                <a:gd name="T69" fmla="*/ 206 h 674"/>
                <a:gd name="T70" fmla="*/ 960 w 1279"/>
                <a:gd name="T71" fmla="*/ 206 h 674"/>
                <a:gd name="T72" fmla="*/ 956 w 1279"/>
                <a:gd name="T73" fmla="*/ 244 h 674"/>
                <a:gd name="T74" fmla="*/ 956 w 1279"/>
                <a:gd name="T75" fmla="*/ 202 h 674"/>
                <a:gd name="T76" fmla="*/ 1040 w 1279"/>
                <a:gd name="T77" fmla="*/ 202 h 674"/>
                <a:gd name="T78" fmla="*/ 1036 w 1279"/>
                <a:gd name="T79" fmla="*/ 330 h 674"/>
                <a:gd name="T80" fmla="*/ 1036 w 1279"/>
                <a:gd name="T81" fmla="*/ 288 h 674"/>
                <a:gd name="T82" fmla="*/ 1120 w 1279"/>
                <a:gd name="T83" fmla="*/ 288 h 674"/>
                <a:gd name="T84" fmla="*/ 1116 w 1279"/>
                <a:gd name="T85" fmla="*/ 328 h 674"/>
                <a:gd name="T86" fmla="*/ 1116 w 1279"/>
                <a:gd name="T87" fmla="*/ 286 h 674"/>
                <a:gd name="T88" fmla="*/ 1200 w 1279"/>
                <a:gd name="T89" fmla="*/ 286 h 674"/>
                <a:gd name="T90" fmla="*/ 1195 w 1279"/>
                <a:gd name="T91" fmla="*/ 288 h 674"/>
                <a:gd name="T92" fmla="*/ 1195 w 1279"/>
                <a:gd name="T93" fmla="*/ 246 h 674"/>
                <a:gd name="T94" fmla="*/ 1279 w 1279"/>
                <a:gd name="T95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674">
                  <a:moveTo>
                    <a:pt x="42" y="272"/>
                  </a:moveTo>
                  <a:lnTo>
                    <a:pt x="42" y="272"/>
                  </a:lnTo>
                  <a:lnTo>
                    <a:pt x="42" y="188"/>
                  </a:lnTo>
                  <a:moveTo>
                    <a:pt x="0" y="230"/>
                  </a:moveTo>
                  <a:lnTo>
                    <a:pt x="0" y="230"/>
                  </a:lnTo>
                  <a:lnTo>
                    <a:pt x="84" y="230"/>
                  </a:lnTo>
                  <a:moveTo>
                    <a:pt x="0" y="188"/>
                  </a:moveTo>
                  <a:lnTo>
                    <a:pt x="0" y="188"/>
                  </a:lnTo>
                  <a:lnTo>
                    <a:pt x="84" y="272"/>
                  </a:lnTo>
                  <a:moveTo>
                    <a:pt x="0" y="272"/>
                  </a:moveTo>
                  <a:lnTo>
                    <a:pt x="0" y="272"/>
                  </a:lnTo>
                  <a:lnTo>
                    <a:pt x="84" y="188"/>
                  </a:lnTo>
                  <a:moveTo>
                    <a:pt x="122" y="250"/>
                  </a:moveTo>
                  <a:lnTo>
                    <a:pt x="122" y="250"/>
                  </a:lnTo>
                  <a:lnTo>
                    <a:pt x="122" y="166"/>
                  </a:lnTo>
                  <a:moveTo>
                    <a:pt x="80" y="208"/>
                  </a:moveTo>
                  <a:lnTo>
                    <a:pt x="80" y="208"/>
                  </a:lnTo>
                  <a:lnTo>
                    <a:pt x="164" y="208"/>
                  </a:lnTo>
                  <a:moveTo>
                    <a:pt x="80" y="166"/>
                  </a:moveTo>
                  <a:lnTo>
                    <a:pt x="80" y="166"/>
                  </a:lnTo>
                  <a:lnTo>
                    <a:pt x="164" y="250"/>
                  </a:lnTo>
                  <a:moveTo>
                    <a:pt x="80" y="250"/>
                  </a:moveTo>
                  <a:lnTo>
                    <a:pt x="80" y="250"/>
                  </a:lnTo>
                  <a:lnTo>
                    <a:pt x="164" y="166"/>
                  </a:lnTo>
                  <a:moveTo>
                    <a:pt x="202" y="211"/>
                  </a:moveTo>
                  <a:lnTo>
                    <a:pt x="202" y="211"/>
                  </a:lnTo>
                  <a:lnTo>
                    <a:pt x="202" y="127"/>
                  </a:lnTo>
                  <a:moveTo>
                    <a:pt x="160" y="169"/>
                  </a:moveTo>
                  <a:lnTo>
                    <a:pt x="160" y="169"/>
                  </a:lnTo>
                  <a:lnTo>
                    <a:pt x="244" y="169"/>
                  </a:lnTo>
                  <a:moveTo>
                    <a:pt x="160" y="127"/>
                  </a:moveTo>
                  <a:lnTo>
                    <a:pt x="160" y="127"/>
                  </a:lnTo>
                  <a:lnTo>
                    <a:pt x="244" y="211"/>
                  </a:lnTo>
                  <a:moveTo>
                    <a:pt x="160" y="211"/>
                  </a:moveTo>
                  <a:lnTo>
                    <a:pt x="160" y="211"/>
                  </a:lnTo>
                  <a:lnTo>
                    <a:pt x="244" y="127"/>
                  </a:lnTo>
                  <a:moveTo>
                    <a:pt x="281" y="462"/>
                  </a:moveTo>
                  <a:lnTo>
                    <a:pt x="281" y="462"/>
                  </a:lnTo>
                  <a:lnTo>
                    <a:pt x="281" y="378"/>
                  </a:lnTo>
                  <a:moveTo>
                    <a:pt x="239" y="420"/>
                  </a:moveTo>
                  <a:lnTo>
                    <a:pt x="239" y="420"/>
                  </a:lnTo>
                  <a:lnTo>
                    <a:pt x="323" y="420"/>
                  </a:lnTo>
                  <a:moveTo>
                    <a:pt x="239" y="378"/>
                  </a:moveTo>
                  <a:lnTo>
                    <a:pt x="239" y="378"/>
                  </a:lnTo>
                  <a:lnTo>
                    <a:pt x="323" y="462"/>
                  </a:lnTo>
                  <a:moveTo>
                    <a:pt x="239" y="462"/>
                  </a:moveTo>
                  <a:lnTo>
                    <a:pt x="239" y="462"/>
                  </a:lnTo>
                  <a:lnTo>
                    <a:pt x="323" y="378"/>
                  </a:lnTo>
                  <a:moveTo>
                    <a:pt x="361" y="200"/>
                  </a:moveTo>
                  <a:lnTo>
                    <a:pt x="361" y="200"/>
                  </a:lnTo>
                  <a:lnTo>
                    <a:pt x="361" y="116"/>
                  </a:lnTo>
                  <a:moveTo>
                    <a:pt x="319" y="158"/>
                  </a:moveTo>
                  <a:lnTo>
                    <a:pt x="319" y="158"/>
                  </a:lnTo>
                  <a:lnTo>
                    <a:pt x="403" y="158"/>
                  </a:lnTo>
                  <a:moveTo>
                    <a:pt x="319" y="116"/>
                  </a:moveTo>
                  <a:lnTo>
                    <a:pt x="319" y="116"/>
                  </a:lnTo>
                  <a:lnTo>
                    <a:pt x="403" y="200"/>
                  </a:lnTo>
                  <a:moveTo>
                    <a:pt x="319" y="200"/>
                  </a:moveTo>
                  <a:lnTo>
                    <a:pt x="319" y="200"/>
                  </a:lnTo>
                  <a:lnTo>
                    <a:pt x="403" y="116"/>
                  </a:lnTo>
                  <a:moveTo>
                    <a:pt x="440" y="370"/>
                  </a:moveTo>
                  <a:lnTo>
                    <a:pt x="440" y="370"/>
                  </a:lnTo>
                  <a:lnTo>
                    <a:pt x="440" y="286"/>
                  </a:lnTo>
                  <a:moveTo>
                    <a:pt x="398" y="328"/>
                  </a:moveTo>
                  <a:lnTo>
                    <a:pt x="398" y="328"/>
                  </a:lnTo>
                  <a:lnTo>
                    <a:pt x="482" y="328"/>
                  </a:lnTo>
                  <a:moveTo>
                    <a:pt x="398" y="286"/>
                  </a:moveTo>
                  <a:lnTo>
                    <a:pt x="398" y="286"/>
                  </a:lnTo>
                  <a:lnTo>
                    <a:pt x="482" y="370"/>
                  </a:lnTo>
                  <a:moveTo>
                    <a:pt x="398" y="370"/>
                  </a:moveTo>
                  <a:lnTo>
                    <a:pt x="398" y="370"/>
                  </a:lnTo>
                  <a:lnTo>
                    <a:pt x="482" y="286"/>
                  </a:lnTo>
                  <a:moveTo>
                    <a:pt x="520" y="84"/>
                  </a:moveTo>
                  <a:lnTo>
                    <a:pt x="520" y="84"/>
                  </a:lnTo>
                  <a:lnTo>
                    <a:pt x="520" y="0"/>
                  </a:lnTo>
                  <a:moveTo>
                    <a:pt x="478" y="42"/>
                  </a:moveTo>
                  <a:lnTo>
                    <a:pt x="478" y="42"/>
                  </a:lnTo>
                  <a:lnTo>
                    <a:pt x="562" y="42"/>
                  </a:lnTo>
                  <a:moveTo>
                    <a:pt x="478" y="0"/>
                  </a:moveTo>
                  <a:lnTo>
                    <a:pt x="478" y="0"/>
                  </a:lnTo>
                  <a:lnTo>
                    <a:pt x="562" y="84"/>
                  </a:lnTo>
                  <a:moveTo>
                    <a:pt x="478" y="84"/>
                  </a:moveTo>
                  <a:lnTo>
                    <a:pt x="478" y="84"/>
                  </a:lnTo>
                  <a:lnTo>
                    <a:pt x="562" y="0"/>
                  </a:lnTo>
                  <a:moveTo>
                    <a:pt x="600" y="267"/>
                  </a:moveTo>
                  <a:lnTo>
                    <a:pt x="600" y="267"/>
                  </a:lnTo>
                  <a:lnTo>
                    <a:pt x="600" y="183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225"/>
                  </a:lnTo>
                  <a:moveTo>
                    <a:pt x="558" y="183"/>
                  </a:moveTo>
                  <a:lnTo>
                    <a:pt x="558" y="183"/>
                  </a:lnTo>
                  <a:lnTo>
                    <a:pt x="642" y="267"/>
                  </a:lnTo>
                  <a:moveTo>
                    <a:pt x="558" y="267"/>
                  </a:moveTo>
                  <a:lnTo>
                    <a:pt x="558" y="267"/>
                  </a:lnTo>
                  <a:lnTo>
                    <a:pt x="642" y="183"/>
                  </a:lnTo>
                  <a:moveTo>
                    <a:pt x="680" y="480"/>
                  </a:moveTo>
                  <a:lnTo>
                    <a:pt x="680" y="480"/>
                  </a:lnTo>
                  <a:lnTo>
                    <a:pt x="680" y="396"/>
                  </a:lnTo>
                  <a:moveTo>
                    <a:pt x="638" y="438"/>
                  </a:moveTo>
                  <a:lnTo>
                    <a:pt x="638" y="438"/>
                  </a:lnTo>
                  <a:lnTo>
                    <a:pt x="722" y="438"/>
                  </a:lnTo>
                  <a:moveTo>
                    <a:pt x="638" y="396"/>
                  </a:moveTo>
                  <a:lnTo>
                    <a:pt x="638" y="396"/>
                  </a:lnTo>
                  <a:lnTo>
                    <a:pt x="722" y="480"/>
                  </a:lnTo>
                  <a:moveTo>
                    <a:pt x="638" y="480"/>
                  </a:moveTo>
                  <a:lnTo>
                    <a:pt x="638" y="480"/>
                  </a:lnTo>
                  <a:lnTo>
                    <a:pt x="722" y="396"/>
                  </a:lnTo>
                  <a:moveTo>
                    <a:pt x="759" y="674"/>
                  </a:moveTo>
                  <a:lnTo>
                    <a:pt x="759" y="674"/>
                  </a:lnTo>
                  <a:lnTo>
                    <a:pt x="759" y="590"/>
                  </a:lnTo>
                  <a:moveTo>
                    <a:pt x="717" y="632"/>
                  </a:moveTo>
                  <a:lnTo>
                    <a:pt x="717" y="632"/>
                  </a:lnTo>
                  <a:lnTo>
                    <a:pt x="801" y="632"/>
                  </a:lnTo>
                  <a:moveTo>
                    <a:pt x="717" y="590"/>
                  </a:moveTo>
                  <a:lnTo>
                    <a:pt x="717" y="590"/>
                  </a:lnTo>
                  <a:lnTo>
                    <a:pt x="801" y="674"/>
                  </a:lnTo>
                  <a:moveTo>
                    <a:pt x="717" y="674"/>
                  </a:moveTo>
                  <a:lnTo>
                    <a:pt x="717" y="674"/>
                  </a:lnTo>
                  <a:lnTo>
                    <a:pt x="801" y="590"/>
                  </a:lnTo>
                  <a:moveTo>
                    <a:pt x="839" y="363"/>
                  </a:moveTo>
                  <a:lnTo>
                    <a:pt x="839" y="363"/>
                  </a:lnTo>
                  <a:lnTo>
                    <a:pt x="839" y="279"/>
                  </a:lnTo>
                  <a:moveTo>
                    <a:pt x="797" y="321"/>
                  </a:moveTo>
                  <a:lnTo>
                    <a:pt x="797" y="321"/>
                  </a:lnTo>
                  <a:lnTo>
                    <a:pt x="881" y="321"/>
                  </a:lnTo>
                  <a:moveTo>
                    <a:pt x="797" y="279"/>
                  </a:moveTo>
                  <a:lnTo>
                    <a:pt x="797" y="279"/>
                  </a:lnTo>
                  <a:lnTo>
                    <a:pt x="881" y="363"/>
                  </a:lnTo>
                  <a:moveTo>
                    <a:pt x="797" y="363"/>
                  </a:moveTo>
                  <a:lnTo>
                    <a:pt x="797" y="363"/>
                  </a:lnTo>
                  <a:lnTo>
                    <a:pt x="881" y="279"/>
                  </a:lnTo>
                  <a:moveTo>
                    <a:pt x="918" y="290"/>
                  </a:moveTo>
                  <a:lnTo>
                    <a:pt x="918" y="290"/>
                  </a:lnTo>
                  <a:lnTo>
                    <a:pt x="918" y="206"/>
                  </a:lnTo>
                  <a:moveTo>
                    <a:pt x="876" y="248"/>
                  </a:moveTo>
                  <a:lnTo>
                    <a:pt x="876" y="248"/>
                  </a:lnTo>
                  <a:lnTo>
                    <a:pt x="960" y="248"/>
                  </a:lnTo>
                  <a:moveTo>
                    <a:pt x="876" y="206"/>
                  </a:moveTo>
                  <a:lnTo>
                    <a:pt x="876" y="206"/>
                  </a:lnTo>
                  <a:lnTo>
                    <a:pt x="960" y="290"/>
                  </a:lnTo>
                  <a:moveTo>
                    <a:pt x="876" y="290"/>
                  </a:moveTo>
                  <a:lnTo>
                    <a:pt x="876" y="290"/>
                  </a:lnTo>
                  <a:lnTo>
                    <a:pt x="960" y="206"/>
                  </a:lnTo>
                  <a:moveTo>
                    <a:pt x="998" y="286"/>
                  </a:moveTo>
                  <a:lnTo>
                    <a:pt x="998" y="286"/>
                  </a:lnTo>
                  <a:lnTo>
                    <a:pt x="998" y="202"/>
                  </a:lnTo>
                  <a:moveTo>
                    <a:pt x="956" y="244"/>
                  </a:moveTo>
                  <a:lnTo>
                    <a:pt x="956" y="244"/>
                  </a:lnTo>
                  <a:lnTo>
                    <a:pt x="1040" y="244"/>
                  </a:lnTo>
                  <a:moveTo>
                    <a:pt x="956" y="202"/>
                  </a:moveTo>
                  <a:lnTo>
                    <a:pt x="956" y="202"/>
                  </a:lnTo>
                  <a:lnTo>
                    <a:pt x="1040" y="286"/>
                  </a:lnTo>
                  <a:moveTo>
                    <a:pt x="956" y="286"/>
                  </a:moveTo>
                  <a:lnTo>
                    <a:pt x="956" y="286"/>
                  </a:lnTo>
                  <a:lnTo>
                    <a:pt x="1040" y="202"/>
                  </a:lnTo>
                  <a:moveTo>
                    <a:pt x="1078" y="372"/>
                  </a:moveTo>
                  <a:lnTo>
                    <a:pt x="1078" y="372"/>
                  </a:lnTo>
                  <a:lnTo>
                    <a:pt x="1078" y="288"/>
                  </a:lnTo>
                  <a:moveTo>
                    <a:pt x="1036" y="330"/>
                  </a:moveTo>
                  <a:lnTo>
                    <a:pt x="1036" y="330"/>
                  </a:lnTo>
                  <a:lnTo>
                    <a:pt x="1120" y="330"/>
                  </a:lnTo>
                  <a:moveTo>
                    <a:pt x="1036" y="288"/>
                  </a:moveTo>
                  <a:lnTo>
                    <a:pt x="1036" y="288"/>
                  </a:lnTo>
                  <a:lnTo>
                    <a:pt x="1120" y="372"/>
                  </a:lnTo>
                  <a:moveTo>
                    <a:pt x="1036" y="372"/>
                  </a:moveTo>
                  <a:lnTo>
                    <a:pt x="1036" y="372"/>
                  </a:lnTo>
                  <a:lnTo>
                    <a:pt x="1120" y="288"/>
                  </a:lnTo>
                  <a:moveTo>
                    <a:pt x="1158" y="370"/>
                  </a:moveTo>
                  <a:lnTo>
                    <a:pt x="1158" y="370"/>
                  </a:lnTo>
                  <a:lnTo>
                    <a:pt x="1158" y="286"/>
                  </a:lnTo>
                  <a:moveTo>
                    <a:pt x="1116" y="328"/>
                  </a:moveTo>
                  <a:lnTo>
                    <a:pt x="1116" y="328"/>
                  </a:lnTo>
                  <a:lnTo>
                    <a:pt x="1200" y="328"/>
                  </a:lnTo>
                  <a:moveTo>
                    <a:pt x="1116" y="286"/>
                  </a:moveTo>
                  <a:lnTo>
                    <a:pt x="1116" y="286"/>
                  </a:lnTo>
                  <a:lnTo>
                    <a:pt x="1200" y="370"/>
                  </a:lnTo>
                  <a:moveTo>
                    <a:pt x="1116" y="370"/>
                  </a:moveTo>
                  <a:lnTo>
                    <a:pt x="1116" y="370"/>
                  </a:lnTo>
                  <a:lnTo>
                    <a:pt x="1200" y="286"/>
                  </a:lnTo>
                  <a:moveTo>
                    <a:pt x="1237" y="330"/>
                  </a:moveTo>
                  <a:lnTo>
                    <a:pt x="1237" y="330"/>
                  </a:lnTo>
                  <a:lnTo>
                    <a:pt x="1237" y="246"/>
                  </a:lnTo>
                  <a:moveTo>
                    <a:pt x="1195" y="288"/>
                  </a:moveTo>
                  <a:lnTo>
                    <a:pt x="1195" y="288"/>
                  </a:lnTo>
                  <a:lnTo>
                    <a:pt x="1279" y="288"/>
                  </a:lnTo>
                  <a:moveTo>
                    <a:pt x="1195" y="246"/>
                  </a:moveTo>
                  <a:lnTo>
                    <a:pt x="1195" y="246"/>
                  </a:lnTo>
                  <a:lnTo>
                    <a:pt x="1279" y="330"/>
                  </a:lnTo>
                  <a:moveTo>
                    <a:pt x="1195" y="330"/>
                  </a:moveTo>
                  <a:lnTo>
                    <a:pt x="1195" y="330"/>
                  </a:lnTo>
                  <a:lnTo>
                    <a:pt x="1279" y="24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3646" y="986"/>
              <a:ext cx="1319" cy="493"/>
            </a:xfrm>
            <a:custGeom>
              <a:avLst/>
              <a:gdLst>
                <a:gd name="T0" fmla="*/ 0 w 1279"/>
                <a:gd name="T1" fmla="*/ 409 h 478"/>
                <a:gd name="T2" fmla="*/ 0 w 1279"/>
                <a:gd name="T3" fmla="*/ 367 h 478"/>
                <a:gd name="T4" fmla="*/ 84 w 1279"/>
                <a:gd name="T5" fmla="*/ 367 h 478"/>
                <a:gd name="T6" fmla="*/ 80 w 1279"/>
                <a:gd name="T7" fmla="*/ 210 h 478"/>
                <a:gd name="T8" fmla="*/ 80 w 1279"/>
                <a:gd name="T9" fmla="*/ 168 h 478"/>
                <a:gd name="T10" fmla="*/ 164 w 1279"/>
                <a:gd name="T11" fmla="*/ 168 h 478"/>
                <a:gd name="T12" fmla="*/ 160 w 1279"/>
                <a:gd name="T13" fmla="*/ 160 h 478"/>
                <a:gd name="T14" fmla="*/ 160 w 1279"/>
                <a:gd name="T15" fmla="*/ 118 h 478"/>
                <a:gd name="T16" fmla="*/ 244 w 1279"/>
                <a:gd name="T17" fmla="*/ 118 h 478"/>
                <a:gd name="T18" fmla="*/ 240 w 1279"/>
                <a:gd name="T19" fmla="*/ 314 h 478"/>
                <a:gd name="T20" fmla="*/ 240 w 1279"/>
                <a:gd name="T21" fmla="*/ 272 h 478"/>
                <a:gd name="T22" fmla="*/ 324 w 1279"/>
                <a:gd name="T23" fmla="*/ 272 h 478"/>
                <a:gd name="T24" fmla="*/ 319 w 1279"/>
                <a:gd name="T25" fmla="*/ 224 h 478"/>
                <a:gd name="T26" fmla="*/ 319 w 1279"/>
                <a:gd name="T27" fmla="*/ 182 h 478"/>
                <a:gd name="T28" fmla="*/ 403 w 1279"/>
                <a:gd name="T29" fmla="*/ 182 h 478"/>
                <a:gd name="T30" fmla="*/ 399 w 1279"/>
                <a:gd name="T31" fmla="*/ 113 h 478"/>
                <a:gd name="T32" fmla="*/ 399 w 1279"/>
                <a:gd name="T33" fmla="*/ 71 h 478"/>
                <a:gd name="T34" fmla="*/ 483 w 1279"/>
                <a:gd name="T35" fmla="*/ 71 h 478"/>
                <a:gd name="T36" fmla="*/ 478 w 1279"/>
                <a:gd name="T37" fmla="*/ 396 h 478"/>
                <a:gd name="T38" fmla="*/ 478 w 1279"/>
                <a:gd name="T39" fmla="*/ 354 h 478"/>
                <a:gd name="T40" fmla="*/ 562 w 1279"/>
                <a:gd name="T41" fmla="*/ 354 h 478"/>
                <a:gd name="T42" fmla="*/ 558 w 1279"/>
                <a:gd name="T43" fmla="*/ 162 h 478"/>
                <a:gd name="T44" fmla="*/ 558 w 1279"/>
                <a:gd name="T45" fmla="*/ 120 h 478"/>
                <a:gd name="T46" fmla="*/ 642 w 1279"/>
                <a:gd name="T47" fmla="*/ 120 h 478"/>
                <a:gd name="T48" fmla="*/ 638 w 1279"/>
                <a:gd name="T49" fmla="*/ 179 h 478"/>
                <a:gd name="T50" fmla="*/ 638 w 1279"/>
                <a:gd name="T51" fmla="*/ 137 h 478"/>
                <a:gd name="T52" fmla="*/ 722 w 1279"/>
                <a:gd name="T53" fmla="*/ 137 h 478"/>
                <a:gd name="T54" fmla="*/ 718 w 1279"/>
                <a:gd name="T55" fmla="*/ 42 h 478"/>
                <a:gd name="T56" fmla="*/ 718 w 1279"/>
                <a:gd name="T57" fmla="*/ 0 h 478"/>
                <a:gd name="T58" fmla="*/ 802 w 1279"/>
                <a:gd name="T59" fmla="*/ 0 h 478"/>
                <a:gd name="T60" fmla="*/ 797 w 1279"/>
                <a:gd name="T61" fmla="*/ 159 h 478"/>
                <a:gd name="T62" fmla="*/ 797 w 1279"/>
                <a:gd name="T63" fmla="*/ 117 h 478"/>
                <a:gd name="T64" fmla="*/ 881 w 1279"/>
                <a:gd name="T65" fmla="*/ 117 h 478"/>
                <a:gd name="T66" fmla="*/ 877 w 1279"/>
                <a:gd name="T67" fmla="*/ 244 h 478"/>
                <a:gd name="T68" fmla="*/ 877 w 1279"/>
                <a:gd name="T69" fmla="*/ 202 h 478"/>
                <a:gd name="T70" fmla="*/ 961 w 1279"/>
                <a:gd name="T71" fmla="*/ 202 h 478"/>
                <a:gd name="T72" fmla="*/ 956 w 1279"/>
                <a:gd name="T73" fmla="*/ 248 h 478"/>
                <a:gd name="T74" fmla="*/ 956 w 1279"/>
                <a:gd name="T75" fmla="*/ 206 h 478"/>
                <a:gd name="T76" fmla="*/ 1040 w 1279"/>
                <a:gd name="T77" fmla="*/ 206 h 478"/>
                <a:gd name="T78" fmla="*/ 1036 w 1279"/>
                <a:gd name="T79" fmla="*/ 436 h 478"/>
                <a:gd name="T80" fmla="*/ 1036 w 1279"/>
                <a:gd name="T81" fmla="*/ 394 h 478"/>
                <a:gd name="T82" fmla="*/ 1120 w 1279"/>
                <a:gd name="T83" fmla="*/ 394 h 478"/>
                <a:gd name="T84" fmla="*/ 1116 w 1279"/>
                <a:gd name="T85" fmla="*/ 321 h 478"/>
                <a:gd name="T86" fmla="*/ 1116 w 1279"/>
                <a:gd name="T87" fmla="*/ 279 h 478"/>
                <a:gd name="T88" fmla="*/ 1200 w 1279"/>
                <a:gd name="T89" fmla="*/ 279 h 478"/>
                <a:gd name="T90" fmla="*/ 1195 w 1279"/>
                <a:gd name="T91" fmla="*/ 298 h 478"/>
                <a:gd name="T92" fmla="*/ 1195 w 1279"/>
                <a:gd name="T93" fmla="*/ 256 h 478"/>
                <a:gd name="T94" fmla="*/ 1279 w 1279"/>
                <a:gd name="T95" fmla="*/ 2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478">
                  <a:moveTo>
                    <a:pt x="42" y="451"/>
                  </a:moveTo>
                  <a:lnTo>
                    <a:pt x="42" y="451"/>
                  </a:lnTo>
                  <a:lnTo>
                    <a:pt x="42" y="367"/>
                  </a:lnTo>
                  <a:moveTo>
                    <a:pt x="0" y="409"/>
                  </a:moveTo>
                  <a:lnTo>
                    <a:pt x="0" y="409"/>
                  </a:lnTo>
                  <a:lnTo>
                    <a:pt x="84" y="409"/>
                  </a:lnTo>
                  <a:moveTo>
                    <a:pt x="0" y="367"/>
                  </a:moveTo>
                  <a:lnTo>
                    <a:pt x="0" y="367"/>
                  </a:lnTo>
                  <a:lnTo>
                    <a:pt x="84" y="451"/>
                  </a:lnTo>
                  <a:moveTo>
                    <a:pt x="0" y="451"/>
                  </a:moveTo>
                  <a:lnTo>
                    <a:pt x="0" y="451"/>
                  </a:lnTo>
                  <a:lnTo>
                    <a:pt x="84" y="367"/>
                  </a:lnTo>
                  <a:moveTo>
                    <a:pt x="122" y="252"/>
                  </a:moveTo>
                  <a:lnTo>
                    <a:pt x="122" y="252"/>
                  </a:lnTo>
                  <a:lnTo>
                    <a:pt x="122" y="168"/>
                  </a:lnTo>
                  <a:moveTo>
                    <a:pt x="80" y="210"/>
                  </a:moveTo>
                  <a:lnTo>
                    <a:pt x="80" y="210"/>
                  </a:lnTo>
                  <a:lnTo>
                    <a:pt x="164" y="210"/>
                  </a:lnTo>
                  <a:moveTo>
                    <a:pt x="80" y="168"/>
                  </a:moveTo>
                  <a:lnTo>
                    <a:pt x="80" y="168"/>
                  </a:lnTo>
                  <a:lnTo>
                    <a:pt x="164" y="252"/>
                  </a:lnTo>
                  <a:moveTo>
                    <a:pt x="80" y="252"/>
                  </a:moveTo>
                  <a:lnTo>
                    <a:pt x="80" y="252"/>
                  </a:lnTo>
                  <a:lnTo>
                    <a:pt x="164" y="168"/>
                  </a:lnTo>
                  <a:moveTo>
                    <a:pt x="202" y="202"/>
                  </a:moveTo>
                  <a:lnTo>
                    <a:pt x="202" y="202"/>
                  </a:lnTo>
                  <a:lnTo>
                    <a:pt x="202" y="118"/>
                  </a:lnTo>
                  <a:moveTo>
                    <a:pt x="160" y="160"/>
                  </a:moveTo>
                  <a:lnTo>
                    <a:pt x="160" y="160"/>
                  </a:lnTo>
                  <a:lnTo>
                    <a:pt x="244" y="160"/>
                  </a:lnTo>
                  <a:moveTo>
                    <a:pt x="160" y="118"/>
                  </a:moveTo>
                  <a:lnTo>
                    <a:pt x="160" y="118"/>
                  </a:lnTo>
                  <a:lnTo>
                    <a:pt x="244" y="202"/>
                  </a:lnTo>
                  <a:moveTo>
                    <a:pt x="160" y="202"/>
                  </a:moveTo>
                  <a:lnTo>
                    <a:pt x="160" y="202"/>
                  </a:lnTo>
                  <a:lnTo>
                    <a:pt x="244" y="118"/>
                  </a:lnTo>
                  <a:moveTo>
                    <a:pt x="282" y="356"/>
                  </a:moveTo>
                  <a:lnTo>
                    <a:pt x="282" y="356"/>
                  </a:lnTo>
                  <a:lnTo>
                    <a:pt x="282" y="272"/>
                  </a:lnTo>
                  <a:moveTo>
                    <a:pt x="240" y="314"/>
                  </a:moveTo>
                  <a:lnTo>
                    <a:pt x="240" y="314"/>
                  </a:lnTo>
                  <a:lnTo>
                    <a:pt x="324" y="314"/>
                  </a:lnTo>
                  <a:moveTo>
                    <a:pt x="240" y="272"/>
                  </a:moveTo>
                  <a:lnTo>
                    <a:pt x="240" y="272"/>
                  </a:lnTo>
                  <a:lnTo>
                    <a:pt x="324" y="356"/>
                  </a:lnTo>
                  <a:moveTo>
                    <a:pt x="240" y="356"/>
                  </a:moveTo>
                  <a:lnTo>
                    <a:pt x="240" y="356"/>
                  </a:lnTo>
                  <a:lnTo>
                    <a:pt x="324" y="272"/>
                  </a:lnTo>
                  <a:moveTo>
                    <a:pt x="361" y="266"/>
                  </a:moveTo>
                  <a:lnTo>
                    <a:pt x="361" y="266"/>
                  </a:lnTo>
                  <a:lnTo>
                    <a:pt x="361" y="182"/>
                  </a:lnTo>
                  <a:moveTo>
                    <a:pt x="319" y="224"/>
                  </a:moveTo>
                  <a:lnTo>
                    <a:pt x="319" y="224"/>
                  </a:lnTo>
                  <a:lnTo>
                    <a:pt x="403" y="224"/>
                  </a:lnTo>
                  <a:moveTo>
                    <a:pt x="319" y="182"/>
                  </a:moveTo>
                  <a:lnTo>
                    <a:pt x="319" y="182"/>
                  </a:lnTo>
                  <a:lnTo>
                    <a:pt x="403" y="266"/>
                  </a:lnTo>
                  <a:moveTo>
                    <a:pt x="319" y="266"/>
                  </a:moveTo>
                  <a:lnTo>
                    <a:pt x="319" y="266"/>
                  </a:lnTo>
                  <a:lnTo>
                    <a:pt x="403" y="182"/>
                  </a:lnTo>
                  <a:moveTo>
                    <a:pt x="441" y="155"/>
                  </a:moveTo>
                  <a:lnTo>
                    <a:pt x="441" y="155"/>
                  </a:lnTo>
                  <a:lnTo>
                    <a:pt x="441" y="71"/>
                  </a:lnTo>
                  <a:moveTo>
                    <a:pt x="399" y="113"/>
                  </a:moveTo>
                  <a:lnTo>
                    <a:pt x="399" y="113"/>
                  </a:lnTo>
                  <a:lnTo>
                    <a:pt x="483" y="113"/>
                  </a:lnTo>
                  <a:moveTo>
                    <a:pt x="399" y="71"/>
                  </a:moveTo>
                  <a:lnTo>
                    <a:pt x="399" y="71"/>
                  </a:lnTo>
                  <a:lnTo>
                    <a:pt x="483" y="155"/>
                  </a:lnTo>
                  <a:moveTo>
                    <a:pt x="399" y="155"/>
                  </a:moveTo>
                  <a:lnTo>
                    <a:pt x="399" y="155"/>
                  </a:lnTo>
                  <a:lnTo>
                    <a:pt x="483" y="71"/>
                  </a:lnTo>
                  <a:moveTo>
                    <a:pt x="520" y="438"/>
                  </a:moveTo>
                  <a:lnTo>
                    <a:pt x="520" y="438"/>
                  </a:lnTo>
                  <a:lnTo>
                    <a:pt x="520" y="354"/>
                  </a:lnTo>
                  <a:moveTo>
                    <a:pt x="478" y="396"/>
                  </a:moveTo>
                  <a:lnTo>
                    <a:pt x="478" y="396"/>
                  </a:lnTo>
                  <a:lnTo>
                    <a:pt x="562" y="396"/>
                  </a:lnTo>
                  <a:moveTo>
                    <a:pt x="478" y="354"/>
                  </a:moveTo>
                  <a:lnTo>
                    <a:pt x="478" y="354"/>
                  </a:lnTo>
                  <a:lnTo>
                    <a:pt x="562" y="438"/>
                  </a:lnTo>
                  <a:moveTo>
                    <a:pt x="478" y="438"/>
                  </a:moveTo>
                  <a:lnTo>
                    <a:pt x="478" y="438"/>
                  </a:lnTo>
                  <a:lnTo>
                    <a:pt x="562" y="354"/>
                  </a:lnTo>
                  <a:moveTo>
                    <a:pt x="600" y="204"/>
                  </a:moveTo>
                  <a:lnTo>
                    <a:pt x="600" y="204"/>
                  </a:lnTo>
                  <a:lnTo>
                    <a:pt x="600" y="120"/>
                  </a:lnTo>
                  <a:moveTo>
                    <a:pt x="558" y="162"/>
                  </a:moveTo>
                  <a:lnTo>
                    <a:pt x="558" y="162"/>
                  </a:lnTo>
                  <a:lnTo>
                    <a:pt x="642" y="162"/>
                  </a:lnTo>
                  <a:moveTo>
                    <a:pt x="558" y="120"/>
                  </a:moveTo>
                  <a:lnTo>
                    <a:pt x="558" y="120"/>
                  </a:lnTo>
                  <a:lnTo>
                    <a:pt x="642" y="204"/>
                  </a:lnTo>
                  <a:moveTo>
                    <a:pt x="558" y="204"/>
                  </a:moveTo>
                  <a:lnTo>
                    <a:pt x="558" y="204"/>
                  </a:lnTo>
                  <a:lnTo>
                    <a:pt x="642" y="120"/>
                  </a:lnTo>
                  <a:moveTo>
                    <a:pt x="680" y="221"/>
                  </a:moveTo>
                  <a:lnTo>
                    <a:pt x="680" y="221"/>
                  </a:lnTo>
                  <a:lnTo>
                    <a:pt x="680" y="137"/>
                  </a:lnTo>
                  <a:moveTo>
                    <a:pt x="638" y="179"/>
                  </a:moveTo>
                  <a:lnTo>
                    <a:pt x="638" y="179"/>
                  </a:lnTo>
                  <a:lnTo>
                    <a:pt x="722" y="179"/>
                  </a:lnTo>
                  <a:moveTo>
                    <a:pt x="638" y="137"/>
                  </a:moveTo>
                  <a:lnTo>
                    <a:pt x="638" y="137"/>
                  </a:lnTo>
                  <a:lnTo>
                    <a:pt x="722" y="221"/>
                  </a:lnTo>
                  <a:moveTo>
                    <a:pt x="638" y="221"/>
                  </a:moveTo>
                  <a:lnTo>
                    <a:pt x="638" y="221"/>
                  </a:lnTo>
                  <a:lnTo>
                    <a:pt x="722" y="137"/>
                  </a:lnTo>
                  <a:moveTo>
                    <a:pt x="760" y="84"/>
                  </a:moveTo>
                  <a:lnTo>
                    <a:pt x="760" y="84"/>
                  </a:lnTo>
                  <a:lnTo>
                    <a:pt x="760" y="0"/>
                  </a:lnTo>
                  <a:moveTo>
                    <a:pt x="718" y="42"/>
                  </a:moveTo>
                  <a:lnTo>
                    <a:pt x="718" y="42"/>
                  </a:lnTo>
                  <a:lnTo>
                    <a:pt x="802" y="42"/>
                  </a:lnTo>
                  <a:moveTo>
                    <a:pt x="718" y="0"/>
                  </a:moveTo>
                  <a:lnTo>
                    <a:pt x="718" y="0"/>
                  </a:lnTo>
                  <a:lnTo>
                    <a:pt x="802" y="84"/>
                  </a:lnTo>
                  <a:moveTo>
                    <a:pt x="718" y="84"/>
                  </a:moveTo>
                  <a:lnTo>
                    <a:pt x="718" y="84"/>
                  </a:lnTo>
                  <a:lnTo>
                    <a:pt x="802" y="0"/>
                  </a:lnTo>
                  <a:moveTo>
                    <a:pt x="839" y="201"/>
                  </a:moveTo>
                  <a:lnTo>
                    <a:pt x="839" y="201"/>
                  </a:lnTo>
                  <a:lnTo>
                    <a:pt x="839" y="117"/>
                  </a:lnTo>
                  <a:moveTo>
                    <a:pt x="797" y="159"/>
                  </a:moveTo>
                  <a:lnTo>
                    <a:pt x="797" y="159"/>
                  </a:lnTo>
                  <a:lnTo>
                    <a:pt x="881" y="159"/>
                  </a:lnTo>
                  <a:moveTo>
                    <a:pt x="797" y="117"/>
                  </a:moveTo>
                  <a:lnTo>
                    <a:pt x="797" y="117"/>
                  </a:lnTo>
                  <a:lnTo>
                    <a:pt x="881" y="201"/>
                  </a:lnTo>
                  <a:moveTo>
                    <a:pt x="797" y="201"/>
                  </a:moveTo>
                  <a:lnTo>
                    <a:pt x="797" y="201"/>
                  </a:lnTo>
                  <a:lnTo>
                    <a:pt x="881" y="117"/>
                  </a:lnTo>
                  <a:moveTo>
                    <a:pt x="919" y="286"/>
                  </a:moveTo>
                  <a:lnTo>
                    <a:pt x="919" y="286"/>
                  </a:lnTo>
                  <a:lnTo>
                    <a:pt x="919" y="202"/>
                  </a:lnTo>
                  <a:moveTo>
                    <a:pt x="877" y="244"/>
                  </a:moveTo>
                  <a:lnTo>
                    <a:pt x="877" y="244"/>
                  </a:lnTo>
                  <a:lnTo>
                    <a:pt x="961" y="244"/>
                  </a:lnTo>
                  <a:moveTo>
                    <a:pt x="877" y="202"/>
                  </a:moveTo>
                  <a:lnTo>
                    <a:pt x="877" y="202"/>
                  </a:lnTo>
                  <a:lnTo>
                    <a:pt x="961" y="286"/>
                  </a:lnTo>
                  <a:moveTo>
                    <a:pt x="877" y="286"/>
                  </a:moveTo>
                  <a:lnTo>
                    <a:pt x="877" y="286"/>
                  </a:lnTo>
                  <a:lnTo>
                    <a:pt x="961" y="202"/>
                  </a:lnTo>
                  <a:moveTo>
                    <a:pt x="998" y="290"/>
                  </a:moveTo>
                  <a:lnTo>
                    <a:pt x="998" y="290"/>
                  </a:lnTo>
                  <a:lnTo>
                    <a:pt x="998" y="206"/>
                  </a:lnTo>
                  <a:moveTo>
                    <a:pt x="956" y="248"/>
                  </a:moveTo>
                  <a:lnTo>
                    <a:pt x="956" y="248"/>
                  </a:lnTo>
                  <a:lnTo>
                    <a:pt x="1040" y="248"/>
                  </a:lnTo>
                  <a:moveTo>
                    <a:pt x="956" y="206"/>
                  </a:moveTo>
                  <a:lnTo>
                    <a:pt x="956" y="206"/>
                  </a:lnTo>
                  <a:lnTo>
                    <a:pt x="1040" y="290"/>
                  </a:lnTo>
                  <a:moveTo>
                    <a:pt x="956" y="290"/>
                  </a:moveTo>
                  <a:lnTo>
                    <a:pt x="956" y="290"/>
                  </a:lnTo>
                  <a:lnTo>
                    <a:pt x="1040" y="206"/>
                  </a:lnTo>
                  <a:moveTo>
                    <a:pt x="1078" y="478"/>
                  </a:moveTo>
                  <a:lnTo>
                    <a:pt x="1078" y="478"/>
                  </a:lnTo>
                  <a:lnTo>
                    <a:pt x="1078" y="394"/>
                  </a:lnTo>
                  <a:moveTo>
                    <a:pt x="1036" y="436"/>
                  </a:moveTo>
                  <a:lnTo>
                    <a:pt x="1036" y="436"/>
                  </a:lnTo>
                  <a:lnTo>
                    <a:pt x="1120" y="436"/>
                  </a:lnTo>
                  <a:moveTo>
                    <a:pt x="1036" y="394"/>
                  </a:moveTo>
                  <a:lnTo>
                    <a:pt x="1036" y="394"/>
                  </a:lnTo>
                  <a:lnTo>
                    <a:pt x="1120" y="478"/>
                  </a:lnTo>
                  <a:moveTo>
                    <a:pt x="1036" y="478"/>
                  </a:moveTo>
                  <a:lnTo>
                    <a:pt x="1036" y="478"/>
                  </a:lnTo>
                  <a:lnTo>
                    <a:pt x="1120" y="394"/>
                  </a:lnTo>
                  <a:moveTo>
                    <a:pt x="1158" y="363"/>
                  </a:moveTo>
                  <a:lnTo>
                    <a:pt x="1158" y="363"/>
                  </a:lnTo>
                  <a:lnTo>
                    <a:pt x="1158" y="279"/>
                  </a:lnTo>
                  <a:moveTo>
                    <a:pt x="1116" y="321"/>
                  </a:moveTo>
                  <a:lnTo>
                    <a:pt x="1116" y="321"/>
                  </a:lnTo>
                  <a:lnTo>
                    <a:pt x="1200" y="321"/>
                  </a:lnTo>
                  <a:moveTo>
                    <a:pt x="1116" y="279"/>
                  </a:moveTo>
                  <a:lnTo>
                    <a:pt x="1116" y="279"/>
                  </a:lnTo>
                  <a:lnTo>
                    <a:pt x="1200" y="363"/>
                  </a:lnTo>
                  <a:moveTo>
                    <a:pt x="1116" y="363"/>
                  </a:moveTo>
                  <a:lnTo>
                    <a:pt x="1116" y="363"/>
                  </a:lnTo>
                  <a:lnTo>
                    <a:pt x="1200" y="279"/>
                  </a:lnTo>
                  <a:moveTo>
                    <a:pt x="1237" y="340"/>
                  </a:moveTo>
                  <a:lnTo>
                    <a:pt x="1237" y="340"/>
                  </a:lnTo>
                  <a:lnTo>
                    <a:pt x="1237" y="256"/>
                  </a:lnTo>
                  <a:moveTo>
                    <a:pt x="1195" y="298"/>
                  </a:moveTo>
                  <a:lnTo>
                    <a:pt x="1195" y="298"/>
                  </a:lnTo>
                  <a:lnTo>
                    <a:pt x="1279" y="298"/>
                  </a:lnTo>
                  <a:moveTo>
                    <a:pt x="1195" y="256"/>
                  </a:moveTo>
                  <a:lnTo>
                    <a:pt x="1195" y="256"/>
                  </a:lnTo>
                  <a:lnTo>
                    <a:pt x="1279" y="340"/>
                  </a:lnTo>
                  <a:moveTo>
                    <a:pt x="1195" y="340"/>
                  </a:moveTo>
                  <a:lnTo>
                    <a:pt x="1195" y="340"/>
                  </a:lnTo>
                  <a:lnTo>
                    <a:pt x="1279" y="2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443" y="1140"/>
              <a:ext cx="2590" cy="2518"/>
            </a:xfrm>
            <a:custGeom>
              <a:avLst/>
              <a:gdLst>
                <a:gd name="T0" fmla="*/ 1514 w 2512"/>
                <a:gd name="T1" fmla="*/ 198 h 2440"/>
                <a:gd name="T2" fmla="*/ 1556 w 2512"/>
                <a:gd name="T3" fmla="*/ 240 h 2440"/>
                <a:gd name="T4" fmla="*/ 1556 w 2512"/>
                <a:gd name="T5" fmla="*/ 282 h 2440"/>
                <a:gd name="T6" fmla="*/ 1556 w 2512"/>
                <a:gd name="T7" fmla="*/ 198 h 2440"/>
                <a:gd name="T8" fmla="*/ 1593 w 2512"/>
                <a:gd name="T9" fmla="*/ 100 h 2440"/>
                <a:gd name="T10" fmla="*/ 1635 w 2512"/>
                <a:gd name="T11" fmla="*/ 142 h 2440"/>
                <a:gd name="T12" fmla="*/ 1635 w 2512"/>
                <a:gd name="T13" fmla="*/ 184 h 2440"/>
                <a:gd name="T14" fmla="*/ 1635 w 2512"/>
                <a:gd name="T15" fmla="*/ 100 h 2440"/>
                <a:gd name="T16" fmla="*/ 1673 w 2512"/>
                <a:gd name="T17" fmla="*/ 24 h 2440"/>
                <a:gd name="T18" fmla="*/ 1715 w 2512"/>
                <a:gd name="T19" fmla="*/ 66 h 2440"/>
                <a:gd name="T20" fmla="*/ 1715 w 2512"/>
                <a:gd name="T21" fmla="*/ 108 h 2440"/>
                <a:gd name="T22" fmla="*/ 1715 w 2512"/>
                <a:gd name="T23" fmla="*/ 24 h 2440"/>
                <a:gd name="T24" fmla="*/ 1753 w 2512"/>
                <a:gd name="T25" fmla="*/ 30 h 2440"/>
                <a:gd name="T26" fmla="*/ 1795 w 2512"/>
                <a:gd name="T27" fmla="*/ 72 h 2440"/>
                <a:gd name="T28" fmla="*/ 1795 w 2512"/>
                <a:gd name="T29" fmla="*/ 114 h 2440"/>
                <a:gd name="T30" fmla="*/ 1795 w 2512"/>
                <a:gd name="T31" fmla="*/ 30 h 2440"/>
                <a:gd name="T32" fmla="*/ 1833 w 2512"/>
                <a:gd name="T33" fmla="*/ 0 h 2440"/>
                <a:gd name="T34" fmla="*/ 1875 w 2512"/>
                <a:gd name="T35" fmla="*/ 42 h 2440"/>
                <a:gd name="T36" fmla="*/ 1875 w 2512"/>
                <a:gd name="T37" fmla="*/ 84 h 2440"/>
                <a:gd name="T38" fmla="*/ 1875 w 2512"/>
                <a:gd name="T39" fmla="*/ 0 h 2440"/>
                <a:gd name="T40" fmla="*/ 1912 w 2512"/>
                <a:gd name="T41" fmla="*/ 119 h 2440"/>
                <a:gd name="T42" fmla="*/ 1954 w 2512"/>
                <a:gd name="T43" fmla="*/ 161 h 2440"/>
                <a:gd name="T44" fmla="*/ 1954 w 2512"/>
                <a:gd name="T45" fmla="*/ 203 h 2440"/>
                <a:gd name="T46" fmla="*/ 1954 w 2512"/>
                <a:gd name="T47" fmla="*/ 119 h 2440"/>
                <a:gd name="T48" fmla="*/ 1992 w 2512"/>
                <a:gd name="T49" fmla="*/ 134 h 2440"/>
                <a:gd name="T50" fmla="*/ 2034 w 2512"/>
                <a:gd name="T51" fmla="*/ 176 h 2440"/>
                <a:gd name="T52" fmla="*/ 2034 w 2512"/>
                <a:gd name="T53" fmla="*/ 218 h 2440"/>
                <a:gd name="T54" fmla="*/ 2034 w 2512"/>
                <a:gd name="T55" fmla="*/ 134 h 2440"/>
                <a:gd name="T56" fmla="*/ 2071 w 2512"/>
                <a:gd name="T57" fmla="*/ 132 h 2440"/>
                <a:gd name="T58" fmla="*/ 2113 w 2512"/>
                <a:gd name="T59" fmla="*/ 174 h 2440"/>
                <a:gd name="T60" fmla="*/ 2113 w 2512"/>
                <a:gd name="T61" fmla="*/ 216 h 2440"/>
                <a:gd name="T62" fmla="*/ 2113 w 2512"/>
                <a:gd name="T63" fmla="*/ 132 h 2440"/>
                <a:gd name="T64" fmla="*/ 2151 w 2512"/>
                <a:gd name="T65" fmla="*/ 199 h 2440"/>
                <a:gd name="T66" fmla="*/ 2193 w 2512"/>
                <a:gd name="T67" fmla="*/ 241 h 2440"/>
                <a:gd name="T68" fmla="*/ 2193 w 2512"/>
                <a:gd name="T69" fmla="*/ 283 h 2440"/>
                <a:gd name="T70" fmla="*/ 2193 w 2512"/>
                <a:gd name="T71" fmla="*/ 199 h 2440"/>
                <a:gd name="T72" fmla="*/ 2231 w 2512"/>
                <a:gd name="T73" fmla="*/ 76 h 2440"/>
                <a:gd name="T74" fmla="*/ 2273 w 2512"/>
                <a:gd name="T75" fmla="*/ 118 h 2440"/>
                <a:gd name="T76" fmla="*/ 2273 w 2512"/>
                <a:gd name="T77" fmla="*/ 160 h 2440"/>
                <a:gd name="T78" fmla="*/ 2273 w 2512"/>
                <a:gd name="T79" fmla="*/ 76 h 2440"/>
                <a:gd name="T80" fmla="*/ 2311 w 2512"/>
                <a:gd name="T81" fmla="*/ 221 h 2440"/>
                <a:gd name="T82" fmla="*/ 2353 w 2512"/>
                <a:gd name="T83" fmla="*/ 263 h 2440"/>
                <a:gd name="T84" fmla="*/ 2353 w 2512"/>
                <a:gd name="T85" fmla="*/ 305 h 2440"/>
                <a:gd name="T86" fmla="*/ 2353 w 2512"/>
                <a:gd name="T87" fmla="*/ 221 h 2440"/>
                <a:gd name="T88" fmla="*/ 2390 w 2512"/>
                <a:gd name="T89" fmla="*/ 204 h 2440"/>
                <a:gd name="T90" fmla="*/ 2432 w 2512"/>
                <a:gd name="T91" fmla="*/ 246 h 2440"/>
                <a:gd name="T92" fmla="*/ 2432 w 2512"/>
                <a:gd name="T93" fmla="*/ 288 h 2440"/>
                <a:gd name="T94" fmla="*/ 2432 w 2512"/>
                <a:gd name="T95" fmla="*/ 204 h 2440"/>
                <a:gd name="T96" fmla="*/ 2470 w 2512"/>
                <a:gd name="T97" fmla="*/ 195 h 2440"/>
                <a:gd name="T98" fmla="*/ 2512 w 2512"/>
                <a:gd name="T99" fmla="*/ 237 h 2440"/>
                <a:gd name="T100" fmla="*/ 2512 w 2512"/>
                <a:gd name="T101" fmla="*/ 279 h 2440"/>
                <a:gd name="T102" fmla="*/ 2512 w 2512"/>
                <a:gd name="T103" fmla="*/ 195 h 2440"/>
                <a:gd name="T104" fmla="*/ 42 w 2512"/>
                <a:gd name="T105" fmla="*/ 2356 h 2440"/>
                <a:gd name="T106" fmla="*/ 84 w 2512"/>
                <a:gd name="T107" fmla="*/ 2398 h 2440"/>
                <a:gd name="T108" fmla="*/ 84 w 2512"/>
                <a:gd name="T109" fmla="*/ 2440 h 2440"/>
                <a:gd name="T110" fmla="*/ 84 w 2512"/>
                <a:gd name="T111" fmla="*/ 2356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2" h="2440">
                  <a:moveTo>
                    <a:pt x="1514" y="282"/>
                  </a:moveTo>
                  <a:lnTo>
                    <a:pt x="1514" y="282"/>
                  </a:lnTo>
                  <a:lnTo>
                    <a:pt x="1514" y="198"/>
                  </a:lnTo>
                  <a:moveTo>
                    <a:pt x="1472" y="240"/>
                  </a:moveTo>
                  <a:lnTo>
                    <a:pt x="1472" y="240"/>
                  </a:lnTo>
                  <a:lnTo>
                    <a:pt x="1556" y="240"/>
                  </a:lnTo>
                  <a:moveTo>
                    <a:pt x="1472" y="198"/>
                  </a:moveTo>
                  <a:lnTo>
                    <a:pt x="1472" y="198"/>
                  </a:lnTo>
                  <a:lnTo>
                    <a:pt x="1556" y="282"/>
                  </a:lnTo>
                  <a:moveTo>
                    <a:pt x="1472" y="282"/>
                  </a:moveTo>
                  <a:lnTo>
                    <a:pt x="1472" y="282"/>
                  </a:lnTo>
                  <a:lnTo>
                    <a:pt x="1556" y="198"/>
                  </a:lnTo>
                  <a:moveTo>
                    <a:pt x="1593" y="184"/>
                  </a:moveTo>
                  <a:lnTo>
                    <a:pt x="1593" y="184"/>
                  </a:lnTo>
                  <a:lnTo>
                    <a:pt x="1593" y="100"/>
                  </a:lnTo>
                  <a:moveTo>
                    <a:pt x="1551" y="142"/>
                  </a:moveTo>
                  <a:lnTo>
                    <a:pt x="1551" y="142"/>
                  </a:lnTo>
                  <a:lnTo>
                    <a:pt x="1635" y="142"/>
                  </a:lnTo>
                  <a:moveTo>
                    <a:pt x="1551" y="100"/>
                  </a:moveTo>
                  <a:lnTo>
                    <a:pt x="1551" y="100"/>
                  </a:lnTo>
                  <a:lnTo>
                    <a:pt x="1635" y="184"/>
                  </a:lnTo>
                  <a:moveTo>
                    <a:pt x="1551" y="184"/>
                  </a:moveTo>
                  <a:lnTo>
                    <a:pt x="1551" y="184"/>
                  </a:lnTo>
                  <a:lnTo>
                    <a:pt x="1635" y="100"/>
                  </a:lnTo>
                  <a:moveTo>
                    <a:pt x="1673" y="108"/>
                  </a:moveTo>
                  <a:lnTo>
                    <a:pt x="1673" y="108"/>
                  </a:lnTo>
                  <a:lnTo>
                    <a:pt x="1673" y="24"/>
                  </a:lnTo>
                  <a:moveTo>
                    <a:pt x="1631" y="66"/>
                  </a:moveTo>
                  <a:lnTo>
                    <a:pt x="1631" y="66"/>
                  </a:lnTo>
                  <a:lnTo>
                    <a:pt x="1715" y="66"/>
                  </a:lnTo>
                  <a:moveTo>
                    <a:pt x="1631" y="24"/>
                  </a:moveTo>
                  <a:lnTo>
                    <a:pt x="1631" y="24"/>
                  </a:lnTo>
                  <a:lnTo>
                    <a:pt x="1715" y="108"/>
                  </a:lnTo>
                  <a:moveTo>
                    <a:pt x="1631" y="108"/>
                  </a:moveTo>
                  <a:lnTo>
                    <a:pt x="1631" y="108"/>
                  </a:lnTo>
                  <a:lnTo>
                    <a:pt x="1715" y="24"/>
                  </a:lnTo>
                  <a:moveTo>
                    <a:pt x="1753" y="114"/>
                  </a:moveTo>
                  <a:lnTo>
                    <a:pt x="1753" y="114"/>
                  </a:lnTo>
                  <a:lnTo>
                    <a:pt x="1753" y="30"/>
                  </a:lnTo>
                  <a:moveTo>
                    <a:pt x="1711" y="72"/>
                  </a:moveTo>
                  <a:lnTo>
                    <a:pt x="1711" y="72"/>
                  </a:lnTo>
                  <a:lnTo>
                    <a:pt x="1795" y="72"/>
                  </a:lnTo>
                  <a:moveTo>
                    <a:pt x="1711" y="30"/>
                  </a:moveTo>
                  <a:lnTo>
                    <a:pt x="1711" y="30"/>
                  </a:lnTo>
                  <a:lnTo>
                    <a:pt x="1795" y="114"/>
                  </a:lnTo>
                  <a:moveTo>
                    <a:pt x="1711" y="114"/>
                  </a:moveTo>
                  <a:lnTo>
                    <a:pt x="1711" y="114"/>
                  </a:lnTo>
                  <a:lnTo>
                    <a:pt x="1795" y="30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791" y="0"/>
                  </a:moveTo>
                  <a:lnTo>
                    <a:pt x="1791" y="0"/>
                  </a:lnTo>
                  <a:lnTo>
                    <a:pt x="1875" y="84"/>
                  </a:lnTo>
                  <a:moveTo>
                    <a:pt x="1791" y="84"/>
                  </a:moveTo>
                  <a:lnTo>
                    <a:pt x="1791" y="84"/>
                  </a:lnTo>
                  <a:lnTo>
                    <a:pt x="1875" y="0"/>
                  </a:lnTo>
                  <a:moveTo>
                    <a:pt x="1912" y="203"/>
                  </a:moveTo>
                  <a:lnTo>
                    <a:pt x="1912" y="203"/>
                  </a:lnTo>
                  <a:lnTo>
                    <a:pt x="1912" y="119"/>
                  </a:lnTo>
                  <a:moveTo>
                    <a:pt x="1870" y="161"/>
                  </a:moveTo>
                  <a:lnTo>
                    <a:pt x="1870" y="161"/>
                  </a:lnTo>
                  <a:lnTo>
                    <a:pt x="1954" y="161"/>
                  </a:lnTo>
                  <a:moveTo>
                    <a:pt x="1870" y="119"/>
                  </a:moveTo>
                  <a:lnTo>
                    <a:pt x="1870" y="119"/>
                  </a:lnTo>
                  <a:lnTo>
                    <a:pt x="1954" y="203"/>
                  </a:lnTo>
                  <a:moveTo>
                    <a:pt x="1870" y="203"/>
                  </a:moveTo>
                  <a:lnTo>
                    <a:pt x="1870" y="203"/>
                  </a:lnTo>
                  <a:lnTo>
                    <a:pt x="1954" y="119"/>
                  </a:lnTo>
                  <a:moveTo>
                    <a:pt x="1992" y="218"/>
                  </a:moveTo>
                  <a:lnTo>
                    <a:pt x="1992" y="218"/>
                  </a:lnTo>
                  <a:lnTo>
                    <a:pt x="1992" y="134"/>
                  </a:lnTo>
                  <a:moveTo>
                    <a:pt x="1950" y="176"/>
                  </a:moveTo>
                  <a:lnTo>
                    <a:pt x="1950" y="176"/>
                  </a:lnTo>
                  <a:lnTo>
                    <a:pt x="2034" y="176"/>
                  </a:lnTo>
                  <a:moveTo>
                    <a:pt x="1950" y="134"/>
                  </a:moveTo>
                  <a:lnTo>
                    <a:pt x="1950" y="134"/>
                  </a:lnTo>
                  <a:lnTo>
                    <a:pt x="2034" y="218"/>
                  </a:lnTo>
                  <a:moveTo>
                    <a:pt x="1950" y="218"/>
                  </a:moveTo>
                  <a:lnTo>
                    <a:pt x="1950" y="218"/>
                  </a:lnTo>
                  <a:lnTo>
                    <a:pt x="2034" y="134"/>
                  </a:lnTo>
                  <a:moveTo>
                    <a:pt x="2071" y="216"/>
                  </a:moveTo>
                  <a:lnTo>
                    <a:pt x="2071" y="216"/>
                  </a:lnTo>
                  <a:lnTo>
                    <a:pt x="2071" y="132"/>
                  </a:lnTo>
                  <a:moveTo>
                    <a:pt x="2029" y="174"/>
                  </a:moveTo>
                  <a:lnTo>
                    <a:pt x="2029" y="174"/>
                  </a:lnTo>
                  <a:lnTo>
                    <a:pt x="2113" y="174"/>
                  </a:lnTo>
                  <a:moveTo>
                    <a:pt x="2029" y="132"/>
                  </a:moveTo>
                  <a:lnTo>
                    <a:pt x="2029" y="132"/>
                  </a:lnTo>
                  <a:lnTo>
                    <a:pt x="2113" y="216"/>
                  </a:lnTo>
                  <a:moveTo>
                    <a:pt x="2029" y="216"/>
                  </a:moveTo>
                  <a:lnTo>
                    <a:pt x="2029" y="216"/>
                  </a:lnTo>
                  <a:lnTo>
                    <a:pt x="2113" y="132"/>
                  </a:lnTo>
                  <a:moveTo>
                    <a:pt x="2151" y="283"/>
                  </a:moveTo>
                  <a:lnTo>
                    <a:pt x="2151" y="283"/>
                  </a:lnTo>
                  <a:lnTo>
                    <a:pt x="2151" y="199"/>
                  </a:lnTo>
                  <a:moveTo>
                    <a:pt x="2109" y="241"/>
                  </a:moveTo>
                  <a:lnTo>
                    <a:pt x="2109" y="241"/>
                  </a:lnTo>
                  <a:lnTo>
                    <a:pt x="2193" y="241"/>
                  </a:lnTo>
                  <a:moveTo>
                    <a:pt x="2109" y="199"/>
                  </a:moveTo>
                  <a:lnTo>
                    <a:pt x="2109" y="199"/>
                  </a:lnTo>
                  <a:lnTo>
                    <a:pt x="2193" y="283"/>
                  </a:lnTo>
                  <a:moveTo>
                    <a:pt x="2109" y="283"/>
                  </a:moveTo>
                  <a:lnTo>
                    <a:pt x="2109" y="283"/>
                  </a:lnTo>
                  <a:lnTo>
                    <a:pt x="2193" y="199"/>
                  </a:lnTo>
                  <a:moveTo>
                    <a:pt x="2231" y="160"/>
                  </a:moveTo>
                  <a:lnTo>
                    <a:pt x="2231" y="160"/>
                  </a:lnTo>
                  <a:lnTo>
                    <a:pt x="2231" y="76"/>
                  </a:lnTo>
                  <a:moveTo>
                    <a:pt x="2189" y="118"/>
                  </a:moveTo>
                  <a:lnTo>
                    <a:pt x="2189" y="118"/>
                  </a:lnTo>
                  <a:lnTo>
                    <a:pt x="2273" y="118"/>
                  </a:lnTo>
                  <a:moveTo>
                    <a:pt x="2189" y="76"/>
                  </a:moveTo>
                  <a:lnTo>
                    <a:pt x="2189" y="76"/>
                  </a:lnTo>
                  <a:lnTo>
                    <a:pt x="2273" y="160"/>
                  </a:lnTo>
                  <a:moveTo>
                    <a:pt x="2189" y="160"/>
                  </a:moveTo>
                  <a:lnTo>
                    <a:pt x="2189" y="160"/>
                  </a:lnTo>
                  <a:lnTo>
                    <a:pt x="2273" y="76"/>
                  </a:lnTo>
                  <a:moveTo>
                    <a:pt x="2311" y="305"/>
                  </a:moveTo>
                  <a:lnTo>
                    <a:pt x="2311" y="305"/>
                  </a:lnTo>
                  <a:lnTo>
                    <a:pt x="2311" y="221"/>
                  </a:lnTo>
                  <a:moveTo>
                    <a:pt x="2269" y="263"/>
                  </a:moveTo>
                  <a:lnTo>
                    <a:pt x="2269" y="263"/>
                  </a:lnTo>
                  <a:lnTo>
                    <a:pt x="2353" y="263"/>
                  </a:lnTo>
                  <a:moveTo>
                    <a:pt x="2269" y="221"/>
                  </a:moveTo>
                  <a:lnTo>
                    <a:pt x="2269" y="221"/>
                  </a:lnTo>
                  <a:lnTo>
                    <a:pt x="2353" y="305"/>
                  </a:lnTo>
                  <a:moveTo>
                    <a:pt x="2269" y="305"/>
                  </a:moveTo>
                  <a:lnTo>
                    <a:pt x="2269" y="305"/>
                  </a:lnTo>
                  <a:lnTo>
                    <a:pt x="2353" y="221"/>
                  </a:lnTo>
                  <a:moveTo>
                    <a:pt x="2390" y="288"/>
                  </a:moveTo>
                  <a:lnTo>
                    <a:pt x="2390" y="288"/>
                  </a:lnTo>
                  <a:lnTo>
                    <a:pt x="2390" y="204"/>
                  </a:lnTo>
                  <a:moveTo>
                    <a:pt x="2348" y="246"/>
                  </a:moveTo>
                  <a:lnTo>
                    <a:pt x="2348" y="246"/>
                  </a:lnTo>
                  <a:lnTo>
                    <a:pt x="2432" y="246"/>
                  </a:lnTo>
                  <a:moveTo>
                    <a:pt x="2348" y="204"/>
                  </a:moveTo>
                  <a:lnTo>
                    <a:pt x="2348" y="204"/>
                  </a:lnTo>
                  <a:lnTo>
                    <a:pt x="2432" y="288"/>
                  </a:lnTo>
                  <a:moveTo>
                    <a:pt x="2348" y="288"/>
                  </a:moveTo>
                  <a:lnTo>
                    <a:pt x="2348" y="288"/>
                  </a:lnTo>
                  <a:lnTo>
                    <a:pt x="2432" y="204"/>
                  </a:lnTo>
                  <a:moveTo>
                    <a:pt x="2470" y="279"/>
                  </a:moveTo>
                  <a:lnTo>
                    <a:pt x="2470" y="279"/>
                  </a:lnTo>
                  <a:lnTo>
                    <a:pt x="2470" y="195"/>
                  </a:lnTo>
                  <a:moveTo>
                    <a:pt x="2428" y="237"/>
                  </a:moveTo>
                  <a:lnTo>
                    <a:pt x="2428" y="237"/>
                  </a:lnTo>
                  <a:lnTo>
                    <a:pt x="2512" y="237"/>
                  </a:lnTo>
                  <a:moveTo>
                    <a:pt x="2428" y="195"/>
                  </a:moveTo>
                  <a:lnTo>
                    <a:pt x="2428" y="195"/>
                  </a:lnTo>
                  <a:lnTo>
                    <a:pt x="2512" y="279"/>
                  </a:lnTo>
                  <a:moveTo>
                    <a:pt x="2428" y="279"/>
                  </a:moveTo>
                  <a:lnTo>
                    <a:pt x="2428" y="279"/>
                  </a:lnTo>
                  <a:lnTo>
                    <a:pt x="2512" y="195"/>
                  </a:lnTo>
                  <a:moveTo>
                    <a:pt x="42" y="2440"/>
                  </a:moveTo>
                  <a:lnTo>
                    <a:pt x="42" y="2440"/>
                  </a:lnTo>
                  <a:lnTo>
                    <a:pt x="42" y="2356"/>
                  </a:lnTo>
                  <a:moveTo>
                    <a:pt x="0" y="2398"/>
                  </a:moveTo>
                  <a:lnTo>
                    <a:pt x="0" y="2398"/>
                  </a:lnTo>
                  <a:lnTo>
                    <a:pt x="84" y="2398"/>
                  </a:lnTo>
                  <a:moveTo>
                    <a:pt x="0" y="2356"/>
                  </a:moveTo>
                  <a:lnTo>
                    <a:pt x="0" y="2356"/>
                  </a:lnTo>
                  <a:lnTo>
                    <a:pt x="84" y="2440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84" y="23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2656 h 2656"/>
                <a:gd name="T2" fmla="*/ 0 w 3584"/>
                <a:gd name="T3" fmla="*/ 2656 h 2656"/>
                <a:gd name="T4" fmla="*/ 3584 w 3584"/>
                <a:gd name="T5" fmla="*/ 2656 h 2656"/>
                <a:gd name="T6" fmla="*/ 3584 w 3584"/>
                <a:gd name="T7" fmla="*/ 0 h 2656"/>
                <a:gd name="T8" fmla="*/ 0 w 3584"/>
                <a:gd name="T9" fmla="*/ 0 h 2656"/>
                <a:gd name="T10" fmla="*/ 0 w 3584"/>
                <a:gd name="T11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4" h="2656"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8254905" y="941389"/>
            <a:ext cx="1396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414859" y="2077558"/>
            <a:ext cx="4996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774915" y="1938616"/>
            <a:ext cx="89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crest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9694706" y="4385034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-90</a:t>
            </a:r>
            <a:r>
              <a:rPr lang="en-US" baseline="30000" dirty="0"/>
              <a:t>o</a:t>
            </a:r>
            <a:r>
              <a:rPr lang="en-US" dirty="0"/>
              <a:t> zero-crossing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5465763" y="5156994"/>
            <a:ext cx="201613" cy="67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9683752" y="736672"/>
            <a:ext cx="262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ertical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color-coded lines 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FF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example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10515600" cy="5262562"/>
          </a:xfrm>
        </p:spPr>
        <p:txBody>
          <a:bodyPr/>
          <a:lstStyle/>
          <a:p>
            <a:r>
              <a:rPr lang="en-US" dirty="0" smtClean="0"/>
              <a:t>Drift through with both 2 and 7 cells off, checking basic beamline.</a:t>
            </a:r>
          </a:p>
          <a:p>
            <a:r>
              <a:rPr lang="en-US" dirty="0" smtClean="0"/>
              <a:t>Set the phase and amplitude for 2-cell and 7-cell independently.</a:t>
            </a:r>
          </a:p>
          <a:p>
            <a:r>
              <a:rPr lang="en-US" dirty="0" smtClean="0"/>
              <a:t>Check concerns such as alignments, possible tilt effects of </a:t>
            </a:r>
            <a:r>
              <a:rPr lang="en-US" dirty="0" err="1" smtClean="0"/>
              <a:t>cavities,etc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bunchlength</a:t>
            </a:r>
            <a:r>
              <a:rPr lang="en-US" dirty="0" smtClean="0"/>
              <a:t>, delta E, beam size, …</a:t>
            </a:r>
          </a:p>
          <a:p>
            <a:r>
              <a:rPr lang="en-US" dirty="0" smtClean="0"/>
              <a:t>Try different solutions from GPT simulations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dirty="0" smtClean="0"/>
              <a:t>Basic Beam Tests and Setup: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10515600" cy="4462463"/>
          </a:xfrm>
        </p:spPr>
        <p:txBody>
          <a:bodyPr/>
          <a:lstStyle/>
          <a:p>
            <a:r>
              <a:rPr lang="en-US" dirty="0" smtClean="0"/>
              <a:t>Find minimum and maximum beam energy possible.</a:t>
            </a:r>
          </a:p>
          <a:p>
            <a:r>
              <a:rPr lang="en-US" dirty="0" smtClean="0"/>
              <a:t>Stability: RF stability, Beam energy stability, </a:t>
            </a:r>
            <a:r>
              <a:rPr lang="en-US" dirty="0" err="1" smtClean="0"/>
              <a:t>bunchlength</a:t>
            </a:r>
            <a:r>
              <a:rPr lang="en-US" dirty="0" smtClean="0"/>
              <a:t> stability, …</a:t>
            </a:r>
          </a:p>
          <a:p>
            <a:r>
              <a:rPr lang="en-US" dirty="0" smtClean="0"/>
              <a:t>Off-axis behavior,</a:t>
            </a:r>
          </a:p>
          <a:p>
            <a:r>
              <a:rPr lang="en-US" dirty="0" smtClean="0"/>
              <a:t>Robustness with respect phase, amplitude, beam position, beam focusing, …</a:t>
            </a:r>
          </a:p>
          <a:p>
            <a:r>
              <a:rPr lang="en-US" dirty="0" smtClean="0"/>
              <a:t>Current and space charge effects.</a:t>
            </a:r>
          </a:p>
          <a:p>
            <a:r>
              <a:rPr lang="en-US" dirty="0" smtClean="0"/>
              <a:t>Try different gun voltages.</a:t>
            </a:r>
          </a:p>
          <a:p>
            <a:r>
              <a:rPr lang="en-US" dirty="0" smtClean="0"/>
              <a:t>4K operation.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0025"/>
            <a:ext cx="12192000" cy="1905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the limits and </a:t>
            </a:r>
            <a:r>
              <a:rPr lang="en-US" dirty="0" smtClean="0"/>
              <a:t>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60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Words>556</Words>
  <Application>Microsoft Office PowerPoint</Application>
  <PresentationFormat>Widescreen</PresentationFormat>
  <Paragraphs>174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MS PGothic</vt:lpstr>
      <vt:lpstr>.PingFangSC-Regular</vt:lpstr>
      <vt:lpstr>Arial</vt:lpstr>
      <vt:lpstr>Calibri</vt:lpstr>
      <vt:lpstr>Century Gothic</vt:lpstr>
      <vt:lpstr>Garamond</vt:lpstr>
      <vt:lpstr>Helvetica</vt:lpstr>
      <vt:lpstr>Minion Pro</vt:lpstr>
      <vt:lpstr>PingFangSC-Regular</vt:lpstr>
      <vt:lpstr>Symbol</vt:lpstr>
      <vt:lpstr>2_Office Theme</vt:lpstr>
      <vt:lpstr>JLab_presentation</vt:lpstr>
      <vt:lpstr>Test of Booster at UITF</vt:lpstr>
      <vt:lpstr>PowerPoint Presentation</vt:lpstr>
      <vt:lpstr>200 kV gun and new (2-7) quarter injector</vt:lpstr>
      <vt:lpstr>3D Mesh Space Charge</vt:lpstr>
      <vt:lpstr>Upgraded Injector Test Facility - UITF </vt:lpstr>
      <vt:lpstr>UITF 1 nA front end optimization</vt:lpstr>
      <vt:lpstr>Phases relative to crest for 1 nA optimization </vt:lpstr>
      <vt:lpstr>Basic Beam Tests and Setup:</vt:lpstr>
      <vt:lpstr>Exploring the limits and 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the New Injector Booster at UITF</dc:title>
  <dc:creator>Reza Kazimi</dc:creator>
  <cp:lastModifiedBy>Reza Kazimi</cp:lastModifiedBy>
  <cp:revision>19</cp:revision>
  <dcterms:created xsi:type="dcterms:W3CDTF">2018-12-05T19:21:01Z</dcterms:created>
  <dcterms:modified xsi:type="dcterms:W3CDTF">2018-12-10T19:52:40Z</dcterms:modified>
</cp:coreProperties>
</file>