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09" r:id="rId2"/>
    <p:sldId id="326" r:id="rId3"/>
    <p:sldId id="328" r:id="rId4"/>
    <p:sldId id="330" r:id="rId5"/>
    <p:sldId id="329" r:id="rId6"/>
    <p:sldId id="331" r:id="rId7"/>
    <p:sldId id="332" r:id="rId8"/>
    <p:sldId id="333" r:id="rId9"/>
    <p:sldId id="33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0" autoAdjust="0"/>
    <p:restoredTop sz="95728" autoAdjust="0"/>
  </p:normalViewPr>
  <p:slideViewPr>
    <p:cSldViewPr snapToGrid="0" snapToObjects="1">
      <p:cViewPr varScale="1">
        <p:scale>
          <a:sx n="107" d="100"/>
          <a:sy n="107" d="100"/>
        </p:scale>
        <p:origin x="642" y="10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16,2019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16,2019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September 16,2019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48A7202-0937-464D-8FF1-A22C11FB86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GPT Simulations: UITF Special Cases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C8DA6E-7122-C446-9CBC-5226B4E3CC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Revisit optimization results from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A, B, C cases from review provided for 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 cases with </a:t>
            </a:r>
            <a:r>
              <a:rPr lang="en-US" dirty="0" err="1"/>
              <a:t>buncher</a:t>
            </a:r>
            <a:r>
              <a:rPr lang="en-US" dirty="0"/>
              <a:t> near zero-crossing (run ids 14 and 40)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Three cases with booster cavities near crest (run ids 19, 32, and 39)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September 16,2019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5B9C94-C485-364F-A0F7-6A2235B56E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A. Hofler and R. Kazimi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998A-33D2-2D48-BF71-9C21353E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Relative Phases and Solenoid Settings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E54F42-4D05-4642-A86A-5DC1D7AD5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97" y="1234299"/>
            <a:ext cx="6013956" cy="451046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EF3B3-590E-AB4C-B134-B1E886F2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85E09-A38D-FB48-BE21-9061995D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9B84CC-6922-034E-9D58-52F6B31B10B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175951" y="1263889"/>
            <a:ext cx="5935052" cy="4451289"/>
          </a:xfrm>
        </p:spPr>
      </p:pic>
    </p:spTree>
    <p:extLst>
      <p:ext uri="{BB962C8B-B14F-4D97-AF65-F5344CB8AC3E}">
        <p14:creationId xmlns:p14="http://schemas.microsoft.com/office/powerpoint/2010/main" val="188086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9B84CC-6922-034E-9D58-52F6B31B10B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175951" y="1263889"/>
            <a:ext cx="5935052" cy="445128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E54F42-4D05-4642-A86A-5DC1D7AD5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997" y="1234299"/>
            <a:ext cx="6013956" cy="451046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3998A-33D2-2D48-BF71-9C21353E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117231"/>
            <a:ext cx="11285837" cy="610798"/>
          </a:xfrm>
        </p:spPr>
        <p:txBody>
          <a:bodyPr>
            <a:normAutofit/>
          </a:bodyPr>
          <a:lstStyle/>
          <a:p>
            <a:r>
              <a:rPr lang="en-US" dirty="0"/>
              <a:t>Front: Minimize 𝛔</a:t>
            </a:r>
            <a:r>
              <a:rPr lang="en-US" baseline="-25000" dirty="0"/>
              <a:t>x</a:t>
            </a:r>
            <a:r>
              <a:rPr lang="en-US" dirty="0"/>
              <a:t>, 𝛔</a:t>
            </a:r>
            <a:r>
              <a:rPr lang="en-US" baseline="-25000" dirty="0"/>
              <a:t>y</a:t>
            </a:r>
            <a:r>
              <a:rPr lang="en-US" dirty="0"/>
              <a:t>, 𝛔</a:t>
            </a:r>
            <a:r>
              <a:rPr lang="en-US" baseline="-25000" dirty="0"/>
              <a:t>t</a:t>
            </a:r>
            <a:r>
              <a:rPr lang="en-US" dirty="0"/>
              <a:t>, 𝛔</a:t>
            </a:r>
            <a:r>
              <a:rPr lang="en-US" baseline="-25000" dirty="0" err="1"/>
              <a:t>Ek</a:t>
            </a:r>
            <a:endParaRPr lang="en-US" baseline="-25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EF3B3-590E-AB4C-B134-B1E886F2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85E09-A38D-FB48-BE21-9061995D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0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9B84CC-6922-034E-9D58-52F6B31B10B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175951" y="1263889"/>
            <a:ext cx="5935052" cy="445128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E54F42-4D05-4642-A86A-5DC1D7AD5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997" y="1234299"/>
            <a:ext cx="6013956" cy="451046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3998A-33D2-2D48-BF71-9C21353E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117231"/>
            <a:ext cx="11285837" cy="610798"/>
          </a:xfrm>
        </p:spPr>
        <p:txBody>
          <a:bodyPr>
            <a:normAutofit/>
          </a:bodyPr>
          <a:lstStyle/>
          <a:p>
            <a:r>
              <a:rPr lang="en-US" dirty="0"/>
              <a:t>Front: Minimize 𝛔</a:t>
            </a:r>
            <a:r>
              <a:rPr lang="en-US" baseline="-25000" dirty="0"/>
              <a:t>x</a:t>
            </a:r>
            <a:r>
              <a:rPr lang="en-US" dirty="0"/>
              <a:t>, 𝛔</a:t>
            </a:r>
            <a:r>
              <a:rPr lang="en-US" baseline="-25000" dirty="0"/>
              <a:t>y</a:t>
            </a:r>
            <a:r>
              <a:rPr lang="en-US" dirty="0"/>
              <a:t>, 𝛔</a:t>
            </a:r>
            <a:r>
              <a:rPr lang="en-US" baseline="-25000" dirty="0"/>
              <a:t>t</a:t>
            </a:r>
            <a:r>
              <a:rPr lang="en-US" dirty="0"/>
              <a:t>, 𝛔</a:t>
            </a:r>
            <a:r>
              <a:rPr lang="en-US" baseline="-25000" dirty="0" err="1"/>
              <a:t>Ek</a:t>
            </a:r>
            <a:endParaRPr lang="en-US" baseline="-25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EF3B3-590E-AB4C-B134-B1E886F2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85E09-A38D-FB48-BE21-9061995D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9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9B84CC-6922-034E-9D58-52F6B31B10B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175951" y="1263889"/>
            <a:ext cx="5935052" cy="445128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E54F42-4D05-4642-A86A-5DC1D7AD5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997" y="1234299"/>
            <a:ext cx="6013956" cy="451046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3998A-33D2-2D48-BF71-9C21353E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117231"/>
            <a:ext cx="11285837" cy="610798"/>
          </a:xfrm>
        </p:spPr>
        <p:txBody>
          <a:bodyPr>
            <a:normAutofit/>
          </a:bodyPr>
          <a:lstStyle/>
          <a:p>
            <a:r>
              <a:rPr lang="en-US" dirty="0"/>
              <a:t>Kinetic Energy, Energy Spread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EF3B3-590E-AB4C-B134-B1E886F2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85E09-A38D-FB48-BE21-9061995D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5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9B84CC-6922-034E-9D58-52F6B31B10B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175951" y="1263889"/>
            <a:ext cx="5935052" cy="445128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E54F42-4D05-4642-A86A-5DC1D7AD5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997" y="1234299"/>
            <a:ext cx="6013956" cy="451046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3998A-33D2-2D48-BF71-9C21353E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117231"/>
            <a:ext cx="11285837" cy="610798"/>
          </a:xfrm>
        </p:spPr>
        <p:txBody>
          <a:bodyPr>
            <a:normAutofit/>
          </a:bodyPr>
          <a:lstStyle/>
          <a:p>
            <a:r>
              <a:rPr lang="en-US" dirty="0"/>
              <a:t>Kinetic Energy zoomed around </a:t>
            </a:r>
            <a:r>
              <a:rPr lang="en-US" dirty="0" err="1"/>
              <a:t>Buncher</a:t>
            </a:r>
            <a:r>
              <a:rPr lang="en-US" dirty="0"/>
              <a:t> and 2-cell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EF3B3-590E-AB4C-B134-B1E886F2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85E09-A38D-FB48-BE21-9061995D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5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9B84CC-6922-034E-9D58-52F6B31B10B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175951" y="1263889"/>
            <a:ext cx="5935052" cy="445128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E54F42-4D05-4642-A86A-5DC1D7AD5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997" y="1234299"/>
            <a:ext cx="6013956" cy="451046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3998A-33D2-2D48-BF71-9C21353E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117231"/>
            <a:ext cx="11285837" cy="610798"/>
          </a:xfrm>
        </p:spPr>
        <p:txBody>
          <a:bodyPr>
            <a:normAutofit/>
          </a:bodyPr>
          <a:lstStyle/>
          <a:p>
            <a:r>
              <a:rPr lang="en-US" dirty="0" err="1"/>
              <a:t>Bunchlength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EF3B3-590E-AB4C-B134-B1E886F2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85E09-A38D-FB48-BE21-9061995D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3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9B84CC-6922-034E-9D58-52F6B31B10B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175951" y="1263889"/>
            <a:ext cx="5935052" cy="445128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E54F42-4D05-4642-A86A-5DC1D7AD5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997" y="1234299"/>
            <a:ext cx="6013956" cy="451046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3998A-33D2-2D48-BF71-9C21353E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117231"/>
            <a:ext cx="11285837" cy="610798"/>
          </a:xfrm>
        </p:spPr>
        <p:txBody>
          <a:bodyPr>
            <a:normAutofit/>
          </a:bodyPr>
          <a:lstStyle/>
          <a:p>
            <a:r>
              <a:rPr lang="en-US" dirty="0"/>
              <a:t>Beam Size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EF3B3-590E-AB4C-B134-B1E886F2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85E09-A38D-FB48-BE21-9061995D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3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9B84CC-6922-034E-9D58-52F6B31B10B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175951" y="1263889"/>
            <a:ext cx="5935052" cy="445128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E54F42-4D05-4642-A86A-5DC1D7AD5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997" y="1234299"/>
            <a:ext cx="6013956" cy="451046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3998A-33D2-2D48-BF71-9C21353E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117231"/>
            <a:ext cx="11285837" cy="610798"/>
          </a:xfrm>
        </p:spPr>
        <p:txBody>
          <a:bodyPr>
            <a:normAutofit/>
          </a:bodyPr>
          <a:lstStyle/>
          <a:p>
            <a:r>
              <a:rPr lang="en-US" dirty="0"/>
              <a:t>Normalized Emittance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EF3B3-590E-AB4C-B134-B1E886F2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85E09-A38D-FB48-BE21-9061995D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91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152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.PingFangSC-Regular</vt:lpstr>
      <vt:lpstr>Arial</vt:lpstr>
      <vt:lpstr>Calibri</vt:lpstr>
      <vt:lpstr>PingFangSC-Regular</vt:lpstr>
      <vt:lpstr>Office Theme</vt:lpstr>
      <vt:lpstr>GPT Simulations: UITF Special Cases</vt:lpstr>
      <vt:lpstr>RF Relative Phases and Solenoid Settings</vt:lpstr>
      <vt:lpstr>Front: Minimize 𝛔x, 𝛔y, 𝛔t, 𝛔Ek</vt:lpstr>
      <vt:lpstr>Front: Minimize 𝛔x, 𝛔y, 𝛔t, 𝛔Ek</vt:lpstr>
      <vt:lpstr>Kinetic Energy, Energy Spread</vt:lpstr>
      <vt:lpstr>Kinetic Energy zoomed around Buncher and 2-cell</vt:lpstr>
      <vt:lpstr>Bunchlength</vt:lpstr>
      <vt:lpstr>Beam Size</vt:lpstr>
      <vt:lpstr>Normalized Emittance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Matthew Poelker</cp:lastModifiedBy>
  <cp:revision>64</cp:revision>
  <dcterms:created xsi:type="dcterms:W3CDTF">2019-04-17T19:20:32Z</dcterms:created>
  <dcterms:modified xsi:type="dcterms:W3CDTF">2021-01-15T16:08:57Z</dcterms:modified>
</cp:coreProperties>
</file>