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0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3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4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9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9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7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4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0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2E70-F645-4D13-91AF-A759838AD9B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9DF37-F661-4588-92B6-BCCDC5AC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7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Heating in Cu </a:t>
            </a:r>
            <a:r>
              <a:rPr lang="en-US" dirty="0" err="1" smtClean="0"/>
              <a:t>Raditor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100 micro Amps on 0.1 mm Cu radiator</a:t>
            </a:r>
          </a:p>
          <a:p>
            <a:pPr lvl="1"/>
            <a:r>
              <a:rPr lang="en-US" dirty="0" smtClean="0"/>
              <a:t>10 watts </a:t>
            </a:r>
          </a:p>
          <a:p>
            <a:r>
              <a:rPr lang="en-US" dirty="0" smtClean="0"/>
              <a:t>For 0.20 mm beam spot power density is 3.2e+12 W/m^3</a:t>
            </a:r>
          </a:p>
          <a:p>
            <a:r>
              <a:rPr lang="en-US" dirty="0" smtClean="0"/>
              <a:t>For 100 micro Amps on 0.02 mm Cu radiator</a:t>
            </a:r>
          </a:p>
          <a:p>
            <a:pPr lvl="1"/>
            <a:r>
              <a:rPr lang="en-US" dirty="0" smtClean="0"/>
              <a:t>2 W</a:t>
            </a:r>
          </a:p>
          <a:p>
            <a:r>
              <a:rPr lang="en-US" dirty="0" smtClean="0"/>
              <a:t>Material Cu C10100 (99.99% Copper)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078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376363"/>
            <a:ext cx="52387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52625" y="609600"/>
            <a:ext cx="498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Mesh for thermal model  0.2mm beam spot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0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347788"/>
            <a:ext cx="51435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4572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Thermal analysis 0.2mm beam spot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5510213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Edges held at 300K.  Max temp on foil is 500K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1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Beam Heating in Cu Raditor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Heating in Cu Raditor</dc:title>
  <dc:creator>Dave Meekins</dc:creator>
  <cp:lastModifiedBy>suleiman</cp:lastModifiedBy>
  <cp:revision>1</cp:revision>
  <dcterms:created xsi:type="dcterms:W3CDTF">2013-08-07T14:19:07Z</dcterms:created>
  <dcterms:modified xsi:type="dcterms:W3CDTF">2013-08-07T14:51:31Z</dcterms:modified>
</cp:coreProperties>
</file>