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60" r:id="rId2"/>
    <p:sldId id="383" r:id="rId3"/>
    <p:sldId id="365" r:id="rId4"/>
    <p:sldId id="380" r:id="rId5"/>
    <p:sldId id="367" r:id="rId6"/>
    <p:sldId id="369" r:id="rId7"/>
    <p:sldId id="368" r:id="rId8"/>
    <p:sldId id="370" r:id="rId9"/>
    <p:sldId id="376" r:id="rId10"/>
    <p:sldId id="385" r:id="rId11"/>
    <p:sldId id="377" r:id="rId12"/>
    <p:sldId id="371" r:id="rId13"/>
    <p:sldId id="372" r:id="rId14"/>
    <p:sldId id="373" r:id="rId15"/>
    <p:sldId id="374" r:id="rId16"/>
    <p:sldId id="357" r:id="rId17"/>
    <p:sldId id="378" r:id="rId18"/>
    <p:sldId id="386" r:id="rId19"/>
    <p:sldId id="382" r:id="rId20"/>
    <p:sldId id="375" r:id="rId21"/>
    <p:sldId id="361" r:id="rId22"/>
    <p:sldId id="3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66"/>
    <a:srgbClr val="CC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6408" autoAdjust="0"/>
  </p:normalViewPr>
  <p:slideViewPr>
    <p:cSldViewPr snapToGrid="0" snapToObjects="1">
      <p:cViewPr varScale="1">
        <p:scale>
          <a:sx n="76" d="100"/>
          <a:sy n="76" d="100"/>
        </p:scale>
        <p:origin x="132" y="78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February 2,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February 2,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February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C303-9B58-4375-B0AF-AE8420C85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CEBAF Horizontal Wien Magnetic Field Map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66C2A-9904-424E-88D6-43F6C7B31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Results of magnet mapping on January 22, 2021 with new end-plates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60190-ABBC-4D4E-94A1-D7AEFDD2662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Tuesday, February 2, 2021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70623-E7E1-4786-8B62-D625831FCA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Riad Suleiman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r="884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Field Map, 19.9 A, Repeat Measurements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0B981C-03FC-42D7-8CB5-BE7156E23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400175"/>
            <a:ext cx="7600950" cy="4514850"/>
          </a:xfr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FCCB67DC-095F-446A-AC8F-32CBC4911E05}"/>
              </a:ext>
            </a:extLst>
          </p:cNvPr>
          <p:cNvSpPr/>
          <p:nvPr/>
        </p:nvSpPr>
        <p:spPr>
          <a:xfrm>
            <a:off x="234093" y="471798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17370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19.9 A, x Transverse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11DCBD-F51C-4A7A-9060-FE23054A5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400175"/>
            <a:ext cx="7600950" cy="4514850"/>
          </a:xfrm>
        </p:spPr>
      </p:pic>
    </p:spTree>
    <p:extLst>
      <p:ext uri="{BB962C8B-B14F-4D97-AF65-F5344CB8AC3E}">
        <p14:creationId xmlns:p14="http://schemas.microsoft.com/office/powerpoint/2010/main" val="219041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(Center) Magnetic Field vs Current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CF2BB51-06FB-495E-BE0C-25672145A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5" cy="5381622"/>
          </a:xfr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29A5A1F4-57EE-450C-B2B6-57060038CA1E}"/>
              </a:ext>
            </a:extLst>
          </p:cNvPr>
          <p:cNvSpPr/>
          <p:nvPr/>
        </p:nvSpPr>
        <p:spPr>
          <a:xfrm>
            <a:off x="411893" y="4222572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13952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Magnetic Field Residuals (B-p1*I)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3D1842-06B8-4269-9463-0010D22B7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5" cy="5381622"/>
          </a:xfrm>
        </p:spPr>
      </p:pic>
    </p:spTree>
    <p:extLst>
      <p:ext uri="{BB962C8B-B14F-4D97-AF65-F5344CB8AC3E}">
        <p14:creationId xmlns:p14="http://schemas.microsoft.com/office/powerpoint/2010/main" val="54592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 Loop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58F93D-F831-4716-82B5-A4B8FD6B2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5" cy="5381622"/>
          </a:xfrm>
        </p:spPr>
      </p:pic>
    </p:spTree>
    <p:extLst>
      <p:ext uri="{BB962C8B-B14F-4D97-AF65-F5344CB8AC3E}">
        <p14:creationId xmlns:p14="http://schemas.microsoft.com/office/powerpoint/2010/main" val="267411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Hysteresis Loop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A9524F0-46F5-4B11-BF37-07614C2DF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5" cy="5381622"/>
          </a:xfrm>
        </p:spPr>
      </p:pic>
      <p:sp>
        <p:nvSpPr>
          <p:cNvPr id="10" name="Rounded Rectangular Callout 4">
            <a:extLst>
              <a:ext uri="{FF2B5EF4-FFF2-40B4-BE49-F238E27FC236}">
                <a16:creationId xmlns:a16="http://schemas.microsoft.com/office/drawing/2014/main" id="{7DBED03C-A4CB-42FC-9F60-3F9C7950720F}"/>
              </a:ext>
            </a:extLst>
          </p:cNvPr>
          <p:cNvSpPr/>
          <p:nvPr/>
        </p:nvSpPr>
        <p:spPr>
          <a:xfrm>
            <a:off x="8828973" y="1749832"/>
            <a:ext cx="2990494" cy="2657068"/>
          </a:xfrm>
          <a:prstGeom prst="wedgeRoundRectCallout">
            <a:avLst>
              <a:gd name="adj1" fmla="val -56747"/>
              <a:gd name="adj2" fmla="val -1912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 second Modification: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400" dirty="0">
                <a:solidFill>
                  <a:schemeClr val="tx1"/>
                </a:solidFill>
              </a:rPr>
              <a:t>subtract -0.017 A offset from Magnet Current</a:t>
            </a:r>
          </a:p>
        </p:txBody>
      </p:sp>
    </p:spTree>
    <p:extLst>
      <p:ext uri="{BB962C8B-B14F-4D97-AF65-F5344CB8AC3E}">
        <p14:creationId xmlns:p14="http://schemas.microsoft.com/office/powerpoint/2010/main" val="217723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 Effective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C1CA6C-9003-4CBC-A63E-D30C84513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5" cy="5381622"/>
          </a:xfrm>
        </p:spPr>
      </p:pic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F6109222-4BC4-40D5-AB1A-D0215AFBB3F7}"/>
              </a:ext>
            </a:extLst>
          </p:cNvPr>
          <p:cNvSpPr/>
          <p:nvPr/>
        </p:nvSpPr>
        <p:spPr>
          <a:xfrm>
            <a:off x="578419" y="452500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48787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 Effective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C1CA6C-9003-4CBC-A63E-D30C84513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5" cy="5381622"/>
          </a:xfrm>
        </p:spPr>
      </p:pic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F6109222-4BC4-40D5-AB1A-D0215AFBB3F7}"/>
              </a:ext>
            </a:extLst>
          </p:cNvPr>
          <p:cNvSpPr/>
          <p:nvPr/>
        </p:nvSpPr>
        <p:spPr>
          <a:xfrm>
            <a:off x="578419" y="452500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350500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 Modified Effective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C1CA6C-9003-4CBC-A63E-D30C84513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4" cy="5381622"/>
          </a:xfrm>
        </p:spPr>
      </p:pic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F6109222-4BC4-40D5-AB1A-D0215AFBB3F7}"/>
              </a:ext>
            </a:extLst>
          </p:cNvPr>
          <p:cNvSpPr/>
          <p:nvPr/>
        </p:nvSpPr>
        <p:spPr>
          <a:xfrm>
            <a:off x="578419" y="1908800"/>
            <a:ext cx="2206758" cy="3247399"/>
          </a:xfrm>
          <a:prstGeom prst="wedgeRoundRectCallout">
            <a:avLst>
              <a:gd name="adj1" fmla="val 59251"/>
              <a:gd name="adj2" fmla="val -2578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Subtraction, -0.15 G Core Offset and -10.0 G </a:t>
            </a:r>
            <a:r>
              <a:rPr lang="en-US" sz="2800" dirty="0" err="1">
                <a:solidFill>
                  <a:schemeClr val="tx1"/>
                </a:solidFill>
              </a:rPr>
              <a:t>Bdl</a:t>
            </a:r>
            <a:r>
              <a:rPr lang="en-US" sz="2800" dirty="0">
                <a:solidFill>
                  <a:schemeClr val="tx1"/>
                </a:solidFill>
              </a:rPr>
              <a:t> Offset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7FE95BB-3424-46D1-9E6F-F48EBCA3F06C}"/>
              </a:ext>
            </a:extLst>
          </p:cNvPr>
          <p:cNvSpPr/>
          <p:nvPr/>
        </p:nvSpPr>
        <p:spPr>
          <a:xfrm>
            <a:off x="8828973" y="1889915"/>
            <a:ext cx="3234267" cy="1539086"/>
          </a:xfrm>
          <a:prstGeom prst="wedgeRoundRectCallout">
            <a:avLst>
              <a:gd name="adj1" fmla="val 25872"/>
              <a:gd name="adj2" fmla="val -47358"/>
              <a:gd name="adj3" fmla="val 16667"/>
            </a:avLst>
          </a:prstGeom>
          <a:solidFill>
            <a:srgbClr val="99FF6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Vertical Wien Effective Length = </a:t>
            </a:r>
            <a:r>
              <a:rPr lang="en-US" sz="2800" b="1" dirty="0">
                <a:solidFill>
                  <a:schemeClr val="tx1"/>
                </a:solidFill>
              </a:rPr>
              <a:t>31.2±0.1 cm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23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585ADC3-7A8E-4598-B21E-FFB3A8FA8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Use B core (center) vs I measurement with these two modifications:</a:t>
                </a:r>
              </a:p>
              <a:p>
                <a:endParaRPr lang="en-US" sz="2400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2400" dirty="0"/>
                  <a:t>Subtract -0.017 A offset from Magnet Current: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𝑁𝑒𝑤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−(−0.017)</m:t>
                      </m:r>
                    </m:oMath>
                  </m:oMathPara>
                </a14:m>
                <a:endParaRPr lang="en-US" sz="2400" dirty="0"/>
              </a:p>
              <a:p>
                <a:pPr marL="571500" indent="-571500">
                  <a:buFont typeface="+mj-lt"/>
                  <a:buAutoNum type="romanUcPeriod"/>
                </a:pPr>
                <a:endParaRPr lang="en-US" sz="2400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2400" dirty="0"/>
                  <a:t>Subtract background core field offset of -0.35 G (-0.2 + -0.15)</a:t>
                </a:r>
              </a:p>
              <a:p>
                <a:pPr marL="571500" indent="-571500">
                  <a:buFont typeface="+mj-lt"/>
                  <a:buAutoNum type="romanUcPeriod"/>
                </a:pPr>
                <a:endParaRPr lang="en-US" sz="2400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2400" dirty="0"/>
                  <a:t>Use measured effective length to calculate </a:t>
                </a:r>
                <a:r>
                  <a:rPr lang="en-US" sz="2400" dirty="0" err="1"/>
                  <a:t>Bdl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𝑁𝑒𝑤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𝐵𝑑𝑙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×31.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585ADC3-7A8E-4598-B21E-FFB3A8FA8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5" t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Wien Magnetic Field 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9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Background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6EFE83-AC1A-462D-954B-8EDB73D10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273175"/>
            <a:ext cx="7600950" cy="4514850"/>
          </a:xfrm>
        </p:spPr>
      </p:pic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E3875F5A-8535-47EB-A9B0-4D63B8CB1939}"/>
              </a:ext>
            </a:extLst>
          </p:cNvPr>
          <p:cNvSpPr/>
          <p:nvPr/>
        </p:nvSpPr>
        <p:spPr>
          <a:xfrm>
            <a:off x="2635028" y="5791201"/>
            <a:ext cx="5823172" cy="762000"/>
          </a:xfrm>
          <a:prstGeom prst="wedgeRoundRectCallout">
            <a:avLst>
              <a:gd name="adj1" fmla="val -13619"/>
              <a:gd name="adj2" fmla="val -8779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Degaussed, Power Supply OFF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B94ADE3-C235-4880-A13B-51AC43167279}"/>
              </a:ext>
            </a:extLst>
          </p:cNvPr>
          <p:cNvSpPr/>
          <p:nvPr/>
        </p:nvSpPr>
        <p:spPr>
          <a:xfrm>
            <a:off x="6946899" y="910420"/>
            <a:ext cx="3668541" cy="586585"/>
          </a:xfrm>
          <a:prstGeom prst="wedgeRoundRectCallout">
            <a:avLst>
              <a:gd name="adj1" fmla="val 25872"/>
              <a:gd name="adj2" fmla="val -47358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From “old plates” map</a:t>
            </a:r>
          </a:p>
        </p:txBody>
      </p:sp>
    </p:spTree>
    <p:extLst>
      <p:ext uri="{BB962C8B-B14F-4D97-AF65-F5344CB8AC3E}">
        <p14:creationId xmlns:p14="http://schemas.microsoft.com/office/powerpoint/2010/main" val="1615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1396-A41A-4479-9E40-1FC11996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1859-9C1D-4665-8049-26696A15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Had to use background field map of Horizontal Wien with old plates</a:t>
            </a:r>
          </a:p>
          <a:p>
            <a:r>
              <a:rPr lang="en-US" sz="2400" dirty="0"/>
              <a:t>With background </a:t>
            </a:r>
            <a:r>
              <a:rPr lang="en-US" sz="2400" dirty="0" err="1"/>
              <a:t>Bdl</a:t>
            </a:r>
            <a:r>
              <a:rPr lang="en-US" sz="2400" dirty="0"/>
              <a:t> subtracted, Magnetic Effective Length of 31.2±0.1 cm is now independent of magnet current (Electric Effective Length is 31.20 cm)</a:t>
            </a:r>
          </a:p>
          <a:p>
            <a:r>
              <a:rPr lang="en-US" sz="2400" dirty="0"/>
              <a:t>These three measurements are important in understanding field maps: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200" dirty="0"/>
              <a:t>Magnet at I=0 and on loop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200" dirty="0"/>
              <a:t>Magnet degaussed with power supply off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200" dirty="0"/>
              <a:t>Magnet off stand but leaving everything else as is</a:t>
            </a:r>
          </a:p>
          <a:p>
            <a:pPr marL="971550" lvl="1" indent="-514350">
              <a:buFont typeface="+mj-lt"/>
              <a:buAutoNum type="romanUcPeriod"/>
            </a:pPr>
            <a:endParaRPr lang="en-US" sz="2200" dirty="0"/>
          </a:p>
          <a:p>
            <a:r>
              <a:rPr lang="en-US" sz="2400" dirty="0"/>
              <a:t>Hysteresis loop study of Vertical Wien magnet showed that magnet current during mapping was off by -0.017 A – fix by subtracting this offset from map current</a:t>
            </a:r>
          </a:p>
          <a:p>
            <a:r>
              <a:rPr lang="en-US" sz="2400" dirty="0"/>
              <a:t>New Field map was generated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60D3C-B5C9-4F61-881E-176EADD0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72279-990F-4BE5-810E-63DC4F61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8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0168-6176-48C7-8BC9-1DEE75C91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1828D-CAF2-411E-A367-51B62A2615A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Tuesday, February 2, 2021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312E5-6465-4646-84AA-9DC75E42A5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F5EE94-A8F6-421C-B8A1-95BF6EA31D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6B716C-378B-4F87-A6D8-20BC8BC66A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EF8A1B-D47E-444D-AB8A-594C32A450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3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4638-B310-46C4-922B-D07A830B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calculate power supply current offset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1BB3-CEFE-4F45-8B9E-ABC399A2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calculate power supply current offset when examining field maps: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Start with B (or </a:t>
            </a:r>
            <a:r>
              <a:rPr lang="en-US" dirty="0" err="1"/>
              <a:t>Bdl</a:t>
            </a:r>
            <a:r>
              <a:rPr lang="en-US" dirty="0"/>
              <a:t>) vs I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First, correct first background fields: B = B - </a:t>
            </a:r>
            <a:r>
              <a:rPr lang="en-US" dirty="0" err="1"/>
              <a:t>bckg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Fit with B=a1*I, or B = a0 + a1*I or higher order polynomial (you want the linear coefficient)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Calculate hysteresis curve: h= B - a1*I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Plot h vs 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Calculate opposite hysteresis curve with: </a:t>
            </a:r>
            <a:r>
              <a:rPr lang="en-US" dirty="0" err="1"/>
              <a:t>neg_h</a:t>
            </a:r>
            <a:r>
              <a:rPr lang="en-US" dirty="0"/>
              <a:t> = -h and </a:t>
            </a:r>
            <a:r>
              <a:rPr lang="en-US" dirty="0" err="1"/>
              <a:t>neg_I</a:t>
            </a:r>
            <a:r>
              <a:rPr lang="en-US" dirty="0"/>
              <a:t> = -I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Plot </a:t>
            </a:r>
            <a:r>
              <a:rPr lang="en-US" dirty="0" err="1"/>
              <a:t>neg_h</a:t>
            </a:r>
            <a:r>
              <a:rPr lang="en-US" dirty="0"/>
              <a:t> vs </a:t>
            </a:r>
            <a:r>
              <a:rPr lang="en-US" dirty="0" err="1"/>
              <a:t>neg_I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end-points do not overlap then there is a current offset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an offset, re-calculate I as: I = I - </a:t>
            </a:r>
            <a:r>
              <a:rPr lang="en-US" dirty="0" err="1"/>
              <a:t>CurrentOffset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Re-calculate h as: h = B - a1*(I - </a:t>
            </a:r>
            <a:r>
              <a:rPr lang="en-US" dirty="0" err="1"/>
              <a:t>CurrentOffset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Re-calculate </a:t>
            </a:r>
            <a:r>
              <a:rPr lang="en-US" dirty="0" err="1"/>
              <a:t>neg_I</a:t>
            </a:r>
            <a:r>
              <a:rPr lang="en-US" dirty="0"/>
              <a:t> as: </a:t>
            </a:r>
            <a:r>
              <a:rPr lang="en-US" dirty="0" err="1"/>
              <a:t>neg_I</a:t>
            </a:r>
            <a:r>
              <a:rPr lang="en-US" dirty="0"/>
              <a:t> = -I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Re-calculate </a:t>
            </a:r>
            <a:r>
              <a:rPr lang="en-US" dirty="0" err="1"/>
              <a:t>neg_h</a:t>
            </a:r>
            <a:r>
              <a:rPr lang="en-US" dirty="0"/>
              <a:t> as: </a:t>
            </a:r>
            <a:r>
              <a:rPr lang="en-US" dirty="0" err="1"/>
              <a:t>neg_h</a:t>
            </a:r>
            <a:r>
              <a:rPr lang="en-US" dirty="0"/>
              <a:t> =-h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for few values of current offset, till there is overlap at end-point currents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5B510-55D5-4581-A064-D36D5DDC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5A68C-DF83-4006-B775-301F4DB0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1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CC6569-E546-4292-B32D-4103B0CBB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273175"/>
            <a:ext cx="7600950" cy="45148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I=0.00 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2F4158F7-2085-4B43-94F6-0ABC208AAF12}"/>
              </a:ext>
            </a:extLst>
          </p:cNvPr>
          <p:cNvSpPr/>
          <p:nvPr/>
        </p:nvSpPr>
        <p:spPr>
          <a:xfrm>
            <a:off x="2635028" y="5791201"/>
            <a:ext cx="5823172" cy="762000"/>
          </a:xfrm>
          <a:prstGeom prst="wedgeRoundRectCallout">
            <a:avLst>
              <a:gd name="adj1" fmla="val -13619"/>
              <a:gd name="adj2" fmla="val -8779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Hysteresis ±19.9 A</a:t>
            </a:r>
          </a:p>
        </p:txBody>
      </p:sp>
    </p:spTree>
    <p:extLst>
      <p:ext uri="{BB962C8B-B14F-4D97-AF65-F5344CB8AC3E}">
        <p14:creationId xmlns:p14="http://schemas.microsoft.com/office/powerpoint/2010/main" val="216230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CC6569-E546-4292-B32D-4103B0CBB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273175"/>
            <a:ext cx="7600950" cy="45148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I=0.00 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1FCE037-3D7F-4681-8AE6-716CEC8B58FE}"/>
              </a:ext>
            </a:extLst>
          </p:cNvPr>
          <p:cNvSpPr/>
          <p:nvPr/>
        </p:nvSpPr>
        <p:spPr>
          <a:xfrm>
            <a:off x="130042" y="465448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1CAA7-C12A-43A3-9BD5-32B6B544D38C}"/>
                  </a:ext>
                </a:extLst>
              </p:cNvPr>
              <p:cNvSpPr txBox="1"/>
              <p:nvPr/>
            </p:nvSpPr>
            <p:spPr>
              <a:xfrm>
                <a:off x="9609144" y="955998"/>
                <a:ext cx="2370264" cy="909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𝐵𝑑𝑧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𝑐𝑒𝑛𝑡𝑒𝑟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1CAA7-C12A-43A3-9BD5-32B6B544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144" y="955998"/>
                <a:ext cx="2370264" cy="909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10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E155DF4-6CBE-4B10-B78E-2ADCEAE0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No Background Subtraction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35FC10-D893-4FDF-A966-1FEB2615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399477"/>
            <a:ext cx="76009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E155DF4-6CBE-4B10-B78E-2ADCEAE0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with Background Subtraction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35FC10-D893-4FDF-A966-1FEB2615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399477"/>
            <a:ext cx="7600950" cy="451485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D7EFF43-FC9B-4522-8DED-FE376AFE1ADD}"/>
              </a:ext>
            </a:extLst>
          </p:cNvPr>
          <p:cNvSpPr/>
          <p:nvPr/>
        </p:nvSpPr>
        <p:spPr>
          <a:xfrm>
            <a:off x="250330" y="4560714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22740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No Background Subtraction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3E917A-93F9-4EBA-99E1-CB7B2ABFE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400175"/>
            <a:ext cx="7600950" cy="4514850"/>
          </a:xfrm>
        </p:spPr>
      </p:pic>
    </p:spTree>
    <p:extLst>
      <p:ext uri="{BB962C8B-B14F-4D97-AF65-F5344CB8AC3E}">
        <p14:creationId xmlns:p14="http://schemas.microsoft.com/office/powerpoint/2010/main" val="1744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with Background Subtraction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3E917A-93F9-4EBA-99E1-CB7B2ABFE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400175"/>
            <a:ext cx="7600950" cy="4514850"/>
          </a:xfr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2CDCFFDE-8155-4E2E-B441-A357A78C29FD}"/>
              </a:ext>
            </a:extLst>
          </p:cNvPr>
          <p:cNvSpPr/>
          <p:nvPr/>
        </p:nvSpPr>
        <p:spPr>
          <a:xfrm>
            <a:off x="253867" y="471798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256852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19.9 A, Repeat Measurements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0B981C-03FC-42D7-8CB5-BE7156E23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400175"/>
            <a:ext cx="7600950" cy="4514850"/>
          </a:xfr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FCCB67DC-095F-446A-AC8F-32CBC4911E05}"/>
              </a:ext>
            </a:extLst>
          </p:cNvPr>
          <p:cNvSpPr/>
          <p:nvPr/>
        </p:nvSpPr>
        <p:spPr>
          <a:xfrm>
            <a:off x="411893" y="471798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84008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2400</TotalTime>
  <Words>636</Words>
  <Application>Microsoft Office PowerPoint</Application>
  <PresentationFormat>Widescreen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.PingFangSC-Regular</vt:lpstr>
      <vt:lpstr>Arial</vt:lpstr>
      <vt:lpstr>Calibri</vt:lpstr>
      <vt:lpstr>Cambria Math</vt:lpstr>
      <vt:lpstr>PingFangSC-Regular</vt:lpstr>
      <vt:lpstr>Office Theme</vt:lpstr>
      <vt:lpstr>CEBAF Horizontal Wien Magnetic Field Map </vt:lpstr>
      <vt:lpstr>Field Map, Background</vt:lpstr>
      <vt:lpstr>Field Map, I=0.00 A</vt:lpstr>
      <vt:lpstr>Field Map, I=0.00 A</vt:lpstr>
      <vt:lpstr>Field Map, No Background Subtraction</vt:lpstr>
      <vt:lpstr>Field Map, with Background Subtraction</vt:lpstr>
      <vt:lpstr>Field Map, No Background Subtraction</vt:lpstr>
      <vt:lpstr>Field Map, with Background Subtraction</vt:lpstr>
      <vt:lpstr>Field Map, 19.9 A, Repeat Measurements</vt:lpstr>
      <vt:lpstr>Normalized Field Map, 19.9 A, Repeat Measurements</vt:lpstr>
      <vt:lpstr>Field Map, 19.9 A, x Transverse</vt:lpstr>
      <vt:lpstr>Core (Center) Magnetic Field vs Current</vt:lpstr>
      <vt:lpstr>Core Magnetic Field Residuals (B-p1*I)</vt:lpstr>
      <vt:lpstr>Hysteresis Loop</vt:lpstr>
      <vt:lpstr>Modified Hysteresis Loop</vt:lpstr>
      <vt:lpstr>Magnetic Field Effective Length</vt:lpstr>
      <vt:lpstr>Magnetic Field Effective Length</vt:lpstr>
      <vt:lpstr>Magnetic Field Modified Effective Length</vt:lpstr>
      <vt:lpstr>Vertical Wien Magnetic Field Map</vt:lpstr>
      <vt:lpstr>Summary</vt:lpstr>
      <vt:lpstr>PowerPoint Presentation</vt:lpstr>
      <vt:lpstr>How to calculate power supply current offset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Riad Suleiman</cp:lastModifiedBy>
  <cp:revision>484</cp:revision>
  <dcterms:created xsi:type="dcterms:W3CDTF">2020-07-30T15:47:04Z</dcterms:created>
  <dcterms:modified xsi:type="dcterms:W3CDTF">2021-02-02T18:33:52Z</dcterms:modified>
</cp:coreProperties>
</file>