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2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647" autoAdjust="0"/>
  </p:normalViewPr>
  <p:slideViewPr>
    <p:cSldViewPr snapToObjects="1">
      <p:cViewPr>
        <p:scale>
          <a:sx n="113" d="100"/>
          <a:sy n="113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F8-DE1E-E24F-91CB-20435FF2D2A7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6113-3A48-1840-B56C-8BEC3A129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F8-DE1E-E24F-91CB-20435FF2D2A7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6113-3A48-1840-B56C-8BEC3A129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F8-DE1E-E24F-91CB-20435FF2D2A7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6113-3A48-1840-B56C-8BEC3A129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F8-DE1E-E24F-91CB-20435FF2D2A7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6113-3A48-1840-B56C-8BEC3A129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F8-DE1E-E24F-91CB-20435FF2D2A7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6113-3A48-1840-B56C-8BEC3A129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F8-DE1E-E24F-91CB-20435FF2D2A7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6113-3A48-1840-B56C-8BEC3A129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F8-DE1E-E24F-91CB-20435FF2D2A7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6113-3A48-1840-B56C-8BEC3A129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F8-DE1E-E24F-91CB-20435FF2D2A7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6113-3A48-1840-B56C-8BEC3A129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F8-DE1E-E24F-91CB-20435FF2D2A7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6113-3A48-1840-B56C-8BEC3A129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F8-DE1E-E24F-91CB-20435FF2D2A7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6113-3A48-1840-B56C-8BEC3A129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F8-DE1E-E24F-91CB-20435FF2D2A7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6113-3A48-1840-B56C-8BEC3A129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165F8-DE1E-E24F-91CB-20435FF2D2A7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86113-3A48-1840-B56C-8BEC3A129E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350KV_ALL_EPS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942" y="1086367"/>
            <a:ext cx="10262742" cy="5771633"/>
          </a:xfrm>
          <a:prstGeom prst="rect">
            <a:avLst/>
          </a:prstGeom>
        </p:spPr>
      </p:pic>
      <p:pic>
        <p:nvPicPr>
          <p:cNvPr id="4" name="Picture 3" descr="Danny's_latest_Plan_Z_drawing.pdf"/>
          <p:cNvPicPr preferRelativeResize="0">
            <a:picLocks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 rot="5400000">
            <a:off x="2438400" y="-1143000"/>
            <a:ext cx="68580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5136472" cy="383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438400"/>
            <a:ext cx="5604669" cy="418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2971800" cy="262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81000" y="4677985"/>
            <a:ext cx="2438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381000" y="4038600"/>
            <a:ext cx="0" cy="6393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810933" y="4038599"/>
            <a:ext cx="0" cy="6393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Multiply 6"/>
          <p:cNvSpPr/>
          <p:nvPr/>
        </p:nvSpPr>
        <p:spPr>
          <a:xfrm>
            <a:off x="914400" y="4038598"/>
            <a:ext cx="1371600" cy="639385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06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did we not appreciate the significance of a past result?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305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reached 370kV using white R30 insulator and shed.  People with more self-esteem might have concluded victory!</a:t>
            </a:r>
          </a:p>
          <a:p>
            <a:r>
              <a:rPr lang="en-US" dirty="0" smtClean="0"/>
              <a:t>Yes, there was “significant” field emission and it wouldn’t diminish with processing. Quantify “significant”, how did it compare to other tests. &gt; 40,000 cps on all 8 </a:t>
            </a:r>
            <a:r>
              <a:rPr lang="en-US" dirty="0" err="1" smtClean="0"/>
              <a:t>geiger</a:t>
            </a:r>
            <a:r>
              <a:rPr lang="en-US" dirty="0" smtClean="0"/>
              <a:t> tubes?</a:t>
            </a:r>
          </a:p>
          <a:p>
            <a:r>
              <a:rPr lang="en-US" dirty="0" smtClean="0"/>
              <a:t>The shed was not DPP-d</a:t>
            </a:r>
          </a:p>
          <a:p>
            <a:r>
              <a:rPr lang="en-US" dirty="0" smtClean="0"/>
              <a:t>Modify the shed, DPP it, and use an actual gun electrode, repeat the test while we wait for Plan Z </a:t>
            </a:r>
          </a:p>
          <a:p>
            <a:r>
              <a:rPr lang="en-US" dirty="0" smtClean="0"/>
              <a:t>(could also repeat previous test with dummy ball and a DPP-d shed….)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264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R30 no plug</a:t>
            </a:r>
            <a:endParaRPr lang="en-US" dirty="0"/>
          </a:p>
        </p:txBody>
      </p:sp>
      <p:pic>
        <p:nvPicPr>
          <p:cNvPr id="4" name="Content Placeholder 3" descr="R30_NO_PLUG0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822" r="-6822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R30 plug epsilon =100</a:t>
            </a:r>
            <a:endParaRPr lang="en-US" dirty="0"/>
          </a:p>
        </p:txBody>
      </p:sp>
      <p:pic>
        <p:nvPicPr>
          <p:cNvPr id="4" name="Content Placeholder 3" descr="R30_HI_EPS0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822" r="-6822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R30 plug epsilon = 2.7</a:t>
            </a:r>
            <a:endParaRPr lang="en-US" dirty="0"/>
          </a:p>
        </p:txBody>
      </p:sp>
      <p:pic>
        <p:nvPicPr>
          <p:cNvPr id="4" name="Content Placeholder 3" descr="R30_LOW_EPS0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822" r="-6822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FEL GUN</a:t>
            </a:r>
            <a:endParaRPr lang="en-US" dirty="0"/>
          </a:p>
        </p:txBody>
      </p:sp>
      <p:pic>
        <p:nvPicPr>
          <p:cNvPr id="4" name="Content Placeholder 3" descr="FELGUN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2089" r="-12089"/>
          <a:stretch>
            <a:fillRect/>
          </a:stretch>
        </p:blipFill>
        <p:spPr/>
      </p:pic>
      <p:pic>
        <p:nvPicPr>
          <p:cNvPr id="5" name="Picture 4" descr="FELGUN01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74638"/>
            <a:ext cx="5181600" cy="3538654"/>
          </a:xfrm>
          <a:prstGeom prst="rect">
            <a:avLst/>
          </a:prstGeom>
        </p:spPr>
      </p:pic>
      <p:pic>
        <p:nvPicPr>
          <p:cNvPr id="6" name="Picture 5" descr="FELGUN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3741233"/>
            <a:ext cx="4114800" cy="28101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94855" y="841664"/>
            <a:ext cx="8603672" cy="4637533"/>
            <a:chOff x="394855" y="841664"/>
            <a:chExt cx="8603672" cy="463753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6" r="7499" b="6703"/>
            <a:stretch/>
          </p:blipFill>
          <p:spPr bwMode="auto">
            <a:xfrm>
              <a:off x="6961908" y="841664"/>
              <a:ext cx="2036619" cy="3341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C:\Users\hansknec\Desktop\r30  pix\IMG_20131211_093118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27928" y="1409700"/>
              <a:ext cx="19812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2" r="7277"/>
            <a:stretch/>
          </p:blipFill>
          <p:spPr bwMode="auto">
            <a:xfrm flipV="1">
              <a:off x="394855" y="841664"/>
              <a:ext cx="2150918" cy="3332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691283" y="955529"/>
              <a:ext cx="2188470" cy="3183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08314" y="4278868"/>
              <a:ext cx="1524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Plan A</a:t>
              </a:r>
            </a:p>
            <a:p>
              <a:pPr algn="ctr"/>
              <a:r>
                <a:rPr lang="en-US" dirty="0" smtClean="0"/>
                <a:t>Two insulators damaged at 315kV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50382" y="4278868"/>
              <a:ext cx="121681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Plan B</a:t>
              </a:r>
            </a:p>
            <a:p>
              <a:pPr algn="ctr"/>
              <a:r>
                <a:rPr lang="en-US" dirty="0" smtClean="0"/>
                <a:t>Small field emission at 350kV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11450" y="4278868"/>
              <a:ext cx="16981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Plan C</a:t>
              </a:r>
            </a:p>
            <a:p>
              <a:pPr algn="ctr"/>
              <a:r>
                <a:rPr lang="en-US" dirty="0" smtClean="0"/>
                <a:t>Higher level of field emission at 350kV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17952" y="4278868"/>
              <a:ext cx="132453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Plan D</a:t>
              </a:r>
            </a:p>
            <a:p>
              <a:pPr algn="ctr"/>
              <a:r>
                <a:rPr lang="en-US" dirty="0" err="1" smtClean="0"/>
                <a:t>ZrO</a:t>
              </a:r>
              <a:r>
                <a:rPr lang="en-US" dirty="0" smtClean="0"/>
                <a:t> coating,</a:t>
              </a:r>
            </a:p>
            <a:p>
              <a:pPr algn="ctr"/>
              <a:r>
                <a:rPr lang="en-US" dirty="0" smtClean="0"/>
                <a:t>Under test</a:t>
              </a:r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90601" y="58674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Dummy balls are different from our actual gun electrodes.  Dummy balls use a different “support collar” to attach to insulator…..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207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354" y="3803351"/>
            <a:ext cx="3246768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5480845" cy="423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389" y="609600"/>
            <a:ext cx="5181600" cy="315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059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02733"/>
            <a:ext cx="7620000" cy="589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32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elker\Documents\500kV gun\images from John\ball cutaway 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56" y="0"/>
            <a:ext cx="8221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133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179</Words>
  <Application>Microsoft Office PowerPoint</Application>
  <PresentationFormat>On-screen Show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R30 no plug</vt:lpstr>
      <vt:lpstr>R30 plug epsilon =100</vt:lpstr>
      <vt:lpstr>R30 plug epsilon = 2.7</vt:lpstr>
      <vt:lpstr>FEL GUN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did we not appreciate the significance of a past result?  </vt:lpstr>
    </vt:vector>
  </TitlesOfParts>
  <Company>JLab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Carlos Hernandez</dc:creator>
  <cp:lastModifiedBy>Mathew Poelker</cp:lastModifiedBy>
  <cp:revision>5</cp:revision>
  <dcterms:created xsi:type="dcterms:W3CDTF">2015-08-11T14:57:55Z</dcterms:created>
  <dcterms:modified xsi:type="dcterms:W3CDTF">2015-08-11T16:18:50Z</dcterms:modified>
</cp:coreProperties>
</file>