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470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359"/>
    <p:restoredTop sz="96812"/>
  </p:normalViewPr>
  <p:slideViewPr>
    <p:cSldViewPr snapToGrid="0" snapToObjects="1">
      <p:cViewPr>
        <p:scale>
          <a:sx n="94" d="100"/>
          <a:sy n="94" d="100"/>
        </p:scale>
        <p:origin x="1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44CE41-5BBB-CE4B-B667-7B3D7EC684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26C68E-0834-BD42-B24A-398F1FD602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73CF54-16EE-A249-923F-3E0A1FAC47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C9338-1877-A64C-8BC9-1FD10C210F28}" type="datetimeFigureOut">
              <a:rPr lang="en-US" smtClean="0"/>
              <a:t>3/31/21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87BCA5-C174-1B41-B634-4BAF2E3A45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AFFF68-B3FB-6443-B2AF-F11F655013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AF4A0-D2DF-D447-B1B9-18482BDB63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9990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481934-32E0-DD4E-95F5-6D0D76887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954B92-2E73-CD45-A769-AB5D1B573A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2F2060-47FB-2741-A4D5-FA051B520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C9338-1877-A64C-8BC9-1FD10C210F28}" type="datetimeFigureOut">
              <a:rPr lang="en-US" smtClean="0"/>
              <a:t>3/31/21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120D44-ECD4-2644-9CB2-5F24328A8E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2436C3-A321-1B42-A53D-EC55D2895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AF4A0-D2DF-D447-B1B9-18482BDB63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049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937FF00-A198-C443-93C6-84D42CB5D6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0C8FF5-B747-584B-B1A5-1D575F3D83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7FDB5F-03BF-8E46-936A-1DB6DFFBE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C9338-1877-A64C-8BC9-1FD10C210F28}" type="datetimeFigureOut">
              <a:rPr lang="en-US" smtClean="0"/>
              <a:t>3/31/21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5EB5EC-B5C5-0548-A14E-0A16547ED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A847EA-D006-2E4B-8AFE-52ACC9BA2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AF4A0-D2DF-D447-B1B9-18482BDB63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615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E18653-2218-3344-8A4C-1AF1E666FC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B23B4D-EDEA-0444-8F56-8422CA52D6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E349B3-6C21-FA4D-AC77-37FAABED09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C9338-1877-A64C-8BC9-1FD10C210F28}" type="datetimeFigureOut">
              <a:rPr lang="en-US" smtClean="0"/>
              <a:t>3/31/21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0A251F-CD4B-014A-8FE0-39EEE1505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428B50-B140-9549-B692-045E69A49F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AF4A0-D2DF-D447-B1B9-18482BDB63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200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E2A40E-1ED5-0B4C-9C70-0FCFFCBE50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FEC340-ABFE-CE48-B6C2-C0BE7D2E6E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572306-20E8-C043-AFEB-9D1754D3B9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C9338-1877-A64C-8BC9-1FD10C210F28}" type="datetimeFigureOut">
              <a:rPr lang="en-US" smtClean="0"/>
              <a:t>3/31/21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1ECF65-3507-CA44-9DC5-4EA467211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1941FD-E881-2D48-A8AE-24BF83F69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AF4A0-D2DF-D447-B1B9-18482BDB63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664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0E5CC0-959D-4B4D-8E93-E218CCF675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9DEB86-3C82-B640-8C85-F889BE4D1A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F8BAF3-D273-1E4D-B7F0-71ACB1BD30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0EE7C9-9B8B-8541-8527-22829A660B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C9338-1877-A64C-8BC9-1FD10C210F28}" type="datetimeFigureOut">
              <a:rPr lang="en-US" smtClean="0"/>
              <a:t>3/31/21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332AC9-B674-EF4C-98BE-08120E0122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314237-4360-1F48-99E9-FCEC6F64A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AF4A0-D2DF-D447-B1B9-18482BDB63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719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6C42A8-34F6-EB4B-8F66-9B21B8A758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D17B3E-15EE-7E44-AED0-B4BBBD5487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7A6DA0-F792-BF44-B6B2-9BACFF2555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C082A95-237A-B644-BED0-61113AC790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1914CDF-15D2-E843-AA34-0DBA07EC7B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C5AA7E-1166-C740-A391-2B1AFCFDA7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C9338-1877-A64C-8BC9-1FD10C210F28}" type="datetimeFigureOut">
              <a:rPr lang="en-US" smtClean="0"/>
              <a:t>3/31/21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A9CC023-B964-4740-BC52-3217697B5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A1432FA-F7D8-0244-B653-EAF38D2AC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AF4A0-D2DF-D447-B1B9-18482BDB63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381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635BBA-FAD3-CA4B-95AF-924ED35DCC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B60194E-F3DF-3944-AFDF-2A5119F8F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C9338-1877-A64C-8BC9-1FD10C210F28}" type="datetimeFigureOut">
              <a:rPr lang="en-US" smtClean="0"/>
              <a:t>3/31/21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298410E-BC64-0149-A8D7-DF947C062C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3F9E9F-DC53-E34E-80B6-D1D94D294A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AF4A0-D2DF-D447-B1B9-18482BDB63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474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C3D3FF-0565-0546-B386-29091C5103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C9338-1877-A64C-8BC9-1FD10C210F28}" type="datetimeFigureOut">
              <a:rPr lang="en-US" smtClean="0"/>
              <a:t>3/31/21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CE72FE3-E2DF-F54F-81A4-407CF50046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C0C169-A788-2446-8930-2D2990ED3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AF4A0-D2DF-D447-B1B9-18482BDB63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723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4C8CD1-C0C9-3142-9A0B-23E5498A9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479AD7-0AC5-324E-8955-8E4F4C391C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49F6BD-A05E-5440-9F3F-987561C3B8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6B338D-AD35-BC4E-B46C-00C0C8E4E0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C9338-1877-A64C-8BC9-1FD10C210F28}" type="datetimeFigureOut">
              <a:rPr lang="en-US" smtClean="0"/>
              <a:t>3/31/21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FF1F7E-9A40-E94F-A5E8-56C084DFF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9C2CD8-8665-5040-AD3C-D796469A9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AF4A0-D2DF-D447-B1B9-18482BDB63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058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97B9D3-6AEB-8E4A-818F-D4D843398C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FE086D7-C7AD-BA4D-9565-CCA3D3D821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5BB27D-1C77-E149-B28E-84594DBDD6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C2F894-9E16-6B46-B532-56C2773A9A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C9338-1877-A64C-8BC9-1FD10C210F28}" type="datetimeFigureOut">
              <a:rPr lang="en-US" smtClean="0"/>
              <a:t>3/31/21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4EA178-0F35-EB45-BC6B-E603693A1E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D5ACA0-9316-3E48-A3E2-30938144B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AF4A0-D2DF-D447-B1B9-18482BDB63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177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EB680F5-B2A3-4248-BEAD-DC190302F9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2AC222-A9DF-194C-9EB2-B5056F24ED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1DC657-8E04-5F42-949B-3A6FDD51C7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1C9338-1877-A64C-8BC9-1FD10C210F28}" type="datetimeFigureOut">
              <a:rPr lang="en-US" smtClean="0"/>
              <a:t>3/31/21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9C1D7C-7F80-EC48-A2A8-54B64040C7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BF2EEA-E419-BF43-AD8B-BED1BC87F3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2AF4A0-D2DF-D447-B1B9-18482BDB63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733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6349604-2303-3C45-B5C8-2E5E80BBDC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5581" y="332033"/>
            <a:ext cx="1933025" cy="618568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95B2041-5B6F-F049-B658-E7C157398DD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5820"/>
          <a:stretch/>
        </p:blipFill>
        <p:spPr>
          <a:xfrm rot="2685728">
            <a:off x="881987" y="4086032"/>
            <a:ext cx="1314927" cy="2700533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D819D2E9-8609-454D-B8E0-AE218995C8D6}"/>
              </a:ext>
            </a:extLst>
          </p:cNvPr>
          <p:cNvSpPr/>
          <p:nvPr/>
        </p:nvSpPr>
        <p:spPr>
          <a:xfrm rot="18933122">
            <a:off x="2467362" y="3898784"/>
            <a:ext cx="1157310" cy="447003"/>
          </a:xfrm>
          <a:prstGeom prst="rect">
            <a:avLst/>
          </a:prstGeom>
          <a:solidFill>
            <a:srgbClr val="C470B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e+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CCB51C2B-515C-2F4E-BB7A-E4A1110A58D4}"/>
              </a:ext>
            </a:extLst>
          </p:cNvPr>
          <p:cNvCxnSpPr>
            <a:cxnSpLocks/>
          </p:cNvCxnSpPr>
          <p:nvPr/>
        </p:nvCxnSpPr>
        <p:spPr>
          <a:xfrm flipV="1">
            <a:off x="3534770" y="2661315"/>
            <a:ext cx="1067324" cy="1013569"/>
          </a:xfrm>
          <a:prstGeom prst="straightConnector1">
            <a:avLst/>
          </a:prstGeom>
          <a:ln w="63500">
            <a:solidFill>
              <a:srgbClr val="C470BE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26A612CA-C1D7-A04C-8809-808173D1E2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97501" y="743993"/>
            <a:ext cx="5651500" cy="1739900"/>
          </a:xfrm>
          <a:prstGeom prst="rect">
            <a:avLst/>
          </a:prstGeom>
        </p:spPr>
      </p:pic>
      <p:sp>
        <p:nvSpPr>
          <p:cNvPr id="10" name="&quot;No&quot; Symbol 9">
            <a:extLst>
              <a:ext uri="{FF2B5EF4-FFF2-40B4-BE49-F238E27FC236}">
                <a16:creationId xmlns:a16="http://schemas.microsoft.com/office/drawing/2014/main" id="{65F3EE72-9FE0-A549-A615-7248BBA83DBE}"/>
              </a:ext>
            </a:extLst>
          </p:cNvPr>
          <p:cNvSpPr/>
          <p:nvPr/>
        </p:nvSpPr>
        <p:spPr>
          <a:xfrm>
            <a:off x="10099343" y="1337480"/>
            <a:ext cx="286603" cy="1037229"/>
          </a:xfrm>
          <a:prstGeom prst="noSmok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Left Brace 10">
            <a:extLst>
              <a:ext uri="{FF2B5EF4-FFF2-40B4-BE49-F238E27FC236}">
                <a16:creationId xmlns:a16="http://schemas.microsoft.com/office/drawing/2014/main" id="{F3ED03EE-4E46-E644-A9BF-07CE789D91FE}"/>
              </a:ext>
            </a:extLst>
          </p:cNvPr>
          <p:cNvSpPr/>
          <p:nvPr/>
        </p:nvSpPr>
        <p:spPr>
          <a:xfrm>
            <a:off x="5441333" y="614149"/>
            <a:ext cx="456168" cy="2122888"/>
          </a:xfrm>
          <a:prstGeom prst="leftBrace">
            <a:avLst>
              <a:gd name="adj1" fmla="val 8333"/>
              <a:gd name="adj2" fmla="val 9089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57730B2-4D07-1B4A-912C-F3452895C48E}"/>
              </a:ext>
            </a:extLst>
          </p:cNvPr>
          <p:cNvSpPr txBox="1"/>
          <p:nvPr/>
        </p:nvSpPr>
        <p:spPr>
          <a:xfrm>
            <a:off x="286603" y="2483893"/>
            <a:ext cx="13390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Sami’s study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6CA797BC-0628-4F41-90D0-E43677F3902D}"/>
              </a:ext>
            </a:extLst>
          </p:cNvPr>
          <p:cNvCxnSpPr/>
          <p:nvPr/>
        </p:nvCxnSpPr>
        <p:spPr>
          <a:xfrm>
            <a:off x="996287" y="2947916"/>
            <a:ext cx="1374301" cy="14466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85F57935-BDEE-6C43-83F1-B2379DF5EA80}"/>
              </a:ext>
            </a:extLst>
          </p:cNvPr>
          <p:cNvSpPr txBox="1"/>
          <p:nvPr/>
        </p:nvSpPr>
        <p:spPr>
          <a:xfrm>
            <a:off x="5981920" y="332033"/>
            <a:ext cx="52157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Table 2. Electron Design into NL (S. </a:t>
            </a:r>
            <a:r>
              <a:rPr lang="en-US" dirty="0" err="1"/>
              <a:t>Golge</a:t>
            </a:r>
            <a:r>
              <a:rPr lang="en-US" dirty="0"/>
              <a:t> thesis 2010)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E7BCEB5-33F2-E045-9083-B9E38C8807A0}"/>
              </a:ext>
            </a:extLst>
          </p:cNvPr>
          <p:cNvSpPr txBox="1"/>
          <p:nvPr/>
        </p:nvSpPr>
        <p:spPr>
          <a:xfrm>
            <a:off x="5897501" y="3557521"/>
            <a:ext cx="608807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Serkan’s thesis calc. for acceptance at 126 MeV for NL injection:</a:t>
            </a:r>
          </a:p>
          <a:p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Transverse (geometric) &lt; 30 mm-</a:t>
            </a:r>
            <a:r>
              <a:rPr lang="en-US" dirty="0" err="1"/>
              <a:t>mrad</a:t>
            </a: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Longitudinal &lt; 5 </a:t>
            </a:r>
            <a:r>
              <a:rPr lang="en-US" dirty="0" err="1"/>
              <a:t>psec</a:t>
            </a:r>
            <a:endParaRPr lang="en-US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CEC415A-92E4-C64B-AB60-AC9215BB9984}"/>
              </a:ext>
            </a:extLst>
          </p:cNvPr>
          <p:cNvSpPr txBox="1"/>
          <p:nvPr/>
        </p:nvSpPr>
        <p:spPr>
          <a:xfrm>
            <a:off x="7861056" y="2737037"/>
            <a:ext cx="14574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latin typeface="Symbol" pitchFamily="2" charset="2"/>
              </a:rPr>
              <a:t>e</a:t>
            </a:r>
            <a:r>
              <a:rPr lang="en-US" sz="2800" baseline="-25000" dirty="0" err="1"/>
              <a:t>n</a:t>
            </a:r>
            <a:r>
              <a:rPr lang="en-US" sz="2800" dirty="0">
                <a:latin typeface="Symbol" pitchFamily="2" charset="2"/>
              </a:rPr>
              <a:t> = </a:t>
            </a:r>
            <a:r>
              <a:rPr lang="en-US" sz="2800" dirty="0" err="1">
                <a:latin typeface="Symbol" pitchFamily="2" charset="2"/>
              </a:rPr>
              <a:t>bge</a:t>
            </a:r>
            <a:r>
              <a:rPr lang="en-US" sz="2800" baseline="-25000" dirty="0" err="1"/>
              <a:t>g</a:t>
            </a:r>
            <a:endParaRPr lang="en-US" sz="2800" baseline="-25000" dirty="0"/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BD9931B8-5AAB-8D40-BF9B-7EBBB088BE94}"/>
              </a:ext>
            </a:extLst>
          </p:cNvPr>
          <p:cNvCxnSpPr/>
          <p:nvPr/>
        </p:nvCxnSpPr>
        <p:spPr>
          <a:xfrm flipH="1" flipV="1">
            <a:off x="4926842" y="2737037"/>
            <a:ext cx="970659" cy="8204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06698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45</Words>
  <Application>Microsoft Macintosh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Symbol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 Grames</dc:creator>
  <cp:lastModifiedBy>Joe Grames</cp:lastModifiedBy>
  <cp:revision>4</cp:revision>
  <dcterms:created xsi:type="dcterms:W3CDTF">2021-03-31T14:13:44Z</dcterms:created>
  <dcterms:modified xsi:type="dcterms:W3CDTF">2021-03-31T14:53:10Z</dcterms:modified>
</cp:coreProperties>
</file>