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09" r:id="rId2"/>
    <p:sldId id="371" r:id="rId3"/>
    <p:sldId id="373" r:id="rId4"/>
    <p:sldId id="374" r:id="rId5"/>
    <p:sldId id="375" r:id="rId6"/>
    <p:sldId id="376" r:id="rId7"/>
    <p:sldId id="377" r:id="rId8"/>
    <p:sldId id="3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F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5" autoAdjust="0"/>
    <p:restoredTop sz="96408" autoAdjust="0"/>
  </p:normalViewPr>
  <p:slideViewPr>
    <p:cSldViewPr snapToGrid="0" snapToObjects="1">
      <p:cViewPr varScale="1">
        <p:scale>
          <a:sx n="56" d="100"/>
          <a:sy n="56" d="100"/>
        </p:scale>
        <p:origin x="180" y="4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14,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14,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July 14,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GPT -s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5112" y="1731270"/>
            <a:ext cx="5875975" cy="3246670"/>
          </a:xfrm>
        </p:spPr>
        <p:txBody>
          <a:bodyPr/>
          <a:lstStyle/>
          <a:p>
            <a:r>
              <a:rPr lang="en-US" sz="2400" i="1" dirty="0"/>
              <a:t>CF Optimization observations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July 14, 2021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 Stefani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26D8-6655-4831-8FD0-7E7D6825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 currently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0097A-F88B-46E8-BCB1-E040D1C98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initial idea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Target moves inside the FC, field  strength vs element length effects Polarization</a:t>
            </a:r>
          </a:p>
          <a:p>
            <a:r>
              <a:rPr lang="en-US" dirty="0"/>
              <a:t>Length ~20 cm Optimal </a:t>
            </a:r>
          </a:p>
          <a:p>
            <a:r>
              <a:rPr lang="en-US" dirty="0"/>
              <a:t>Solenoid optimal values seem to match and extend the field from FC</a:t>
            </a:r>
          </a:p>
          <a:p>
            <a:r>
              <a:rPr lang="en-US" dirty="0"/>
              <a:t>Capture/</a:t>
            </a:r>
            <a:r>
              <a:rPr lang="en-US" dirty="0" err="1"/>
              <a:t>buncher</a:t>
            </a:r>
            <a:r>
              <a:rPr lang="en-US" dirty="0"/>
              <a:t> cavity(s)… still looking for sensible solutions.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C7521-F379-424D-B2AD-C31CA60F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6EF51-AE6C-4539-B7F1-70E697EE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42A041-F551-4325-96A7-DC82DA4079D1}"/>
              </a:ext>
            </a:extLst>
          </p:cNvPr>
          <p:cNvGrpSpPr/>
          <p:nvPr/>
        </p:nvGrpSpPr>
        <p:grpSpPr>
          <a:xfrm>
            <a:off x="2886658" y="1640165"/>
            <a:ext cx="4821983" cy="2016737"/>
            <a:chOff x="1234440" y="1673113"/>
            <a:chExt cx="3690413" cy="1255611"/>
          </a:xfrm>
        </p:grpSpPr>
        <p:pic>
          <p:nvPicPr>
            <p:cNvPr id="24" name="Picture 23" descr="SLC_flux.eps">
              <a:extLst>
                <a:ext uri="{FF2B5EF4-FFF2-40B4-BE49-F238E27FC236}">
                  <a16:creationId xmlns:a16="http://schemas.microsoft.com/office/drawing/2014/main" id="{576C01B6-C2DD-42D1-B9AB-DAE53B0E3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74" t="56257" r="36909" b="11738"/>
            <a:stretch/>
          </p:blipFill>
          <p:spPr>
            <a:xfrm>
              <a:off x="1234440" y="1823869"/>
              <a:ext cx="1533507" cy="10700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4BEFD8F-5F9C-42F9-850F-61E7EBBBF360}"/>
                </a:ext>
              </a:extLst>
            </p:cNvPr>
            <p:cNvGrpSpPr/>
            <p:nvPr/>
          </p:nvGrpSpPr>
          <p:grpSpPr>
            <a:xfrm>
              <a:off x="3211830" y="1673113"/>
              <a:ext cx="1713023" cy="1195817"/>
              <a:chOff x="4732020" y="1798843"/>
              <a:chExt cx="1713023" cy="119581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6F0FC21-FB1F-44CF-8C25-19583A95DA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749" t="2701" r="19286" b="6243"/>
              <a:stretch/>
            </p:blipFill>
            <p:spPr>
              <a:xfrm>
                <a:off x="4732020" y="1798843"/>
                <a:ext cx="903724" cy="1195817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EC2C05F-95A4-4F38-8F5B-505BCDE087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749" t="2701" r="19286" b="6243"/>
              <a:stretch/>
            </p:blipFill>
            <p:spPr>
              <a:xfrm>
                <a:off x="5541319" y="1798843"/>
                <a:ext cx="903724" cy="1195817"/>
              </a:xfrm>
              <a:prstGeom prst="rect">
                <a:avLst/>
              </a:prstGeom>
            </p:spPr>
          </p:pic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6A3C03-B15B-4437-87E5-E6A3589C23CE}"/>
                </a:ext>
              </a:extLst>
            </p:cNvPr>
            <p:cNvSpPr/>
            <p:nvPr/>
          </p:nvSpPr>
          <p:spPr>
            <a:xfrm>
              <a:off x="2572160" y="1673113"/>
              <a:ext cx="2352693" cy="12573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C685F8F-24B7-49DB-BC0F-9089926D0B46}"/>
                </a:ext>
              </a:extLst>
            </p:cNvPr>
            <p:cNvSpPr/>
            <p:nvPr/>
          </p:nvSpPr>
          <p:spPr>
            <a:xfrm>
              <a:off x="2572160" y="2802994"/>
              <a:ext cx="2352693" cy="12573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514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9D8F-D01A-4CA8-9BC7-C385711A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5FE81-FA9E-4438-BDCB-58E517F8B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Charged particles generated in magnetized field have couple emittance. True here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99B3B-8A7D-4C7A-88B0-6A3B9B77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230A9-D0EE-4A1F-9C82-08C2C0B4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D92B0-9013-41C4-A1E5-9AF0EAE11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1" y="1450262"/>
            <a:ext cx="5979892" cy="47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104F-E46A-41A1-829F-A5C2C16C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851726-B573-416B-B79A-44F2A255F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938" y="1017269"/>
            <a:ext cx="10410719" cy="519960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46C61-4AE4-4B6B-A17F-42C47272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04562-2F08-499E-9066-AFD414D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6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3127-15F6-46AE-BE82-27957F88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895DF-A905-46C0-93AC-50313DCF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2175E-1FCE-40C7-A939-74B4A37B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8D86A-7B4B-4781-B1E0-032C78837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7" y="1674446"/>
            <a:ext cx="5760214" cy="3600134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5D6DCA6-6EDD-42F9-99A0-A4484CA08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0620" y="1674445"/>
            <a:ext cx="5842133" cy="3600134"/>
          </a:xfrm>
        </p:spPr>
      </p:pic>
    </p:spTree>
    <p:extLst>
      <p:ext uri="{BB962C8B-B14F-4D97-AF65-F5344CB8AC3E}">
        <p14:creationId xmlns:p14="http://schemas.microsoft.com/office/powerpoint/2010/main" val="84006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6EC2-7DA1-46D2-907E-21D58695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125 MeV e- ….. ~5-30 MeV e+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39418A-B34E-49F0-A1D8-28D033410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371" y="1230098"/>
            <a:ext cx="8547886" cy="395912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73C89-2A1F-40B8-A894-9B921390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52A75-F20A-4988-AA67-18C40A06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6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E904-990E-4D51-BF7E-4CC27535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F4ADBE-C684-44C3-AC98-CC7E7817F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184" y="3830343"/>
            <a:ext cx="5727994" cy="262903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06E8F-EE57-4F66-AC52-0201D564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D55BE-B83F-4211-B97F-CEA4AE4C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1237C-4934-460F-AA6C-A8952BD6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331" y="989449"/>
            <a:ext cx="5607338" cy="2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FE96-916C-465B-B7A9-670E2F8B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2B4547-4174-45C6-89CB-0A68D5F19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268" y="1309204"/>
            <a:ext cx="8887461" cy="431435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9A777-6AA6-4950-BC97-5DE2788D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D0407-2AC2-464B-947B-5B1A84F8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0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2175</TotalTime>
  <Words>110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.PingFangSC-Regular</vt:lpstr>
      <vt:lpstr>Arial</vt:lpstr>
      <vt:lpstr>Calibri</vt:lpstr>
      <vt:lpstr>PingFangSC-Regular</vt:lpstr>
      <vt:lpstr>Office Theme</vt:lpstr>
      <vt:lpstr>GPT -s</vt:lpstr>
      <vt:lpstr>Optimizations currently in progress</vt:lpstr>
      <vt:lpstr>Magnetized</vt:lpstr>
      <vt:lpstr>PowerPoint Presentation</vt:lpstr>
      <vt:lpstr>PowerPoint Presentation</vt:lpstr>
      <vt:lpstr>125 MeV e- ….. ~5-30 MeV e+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Mark Stefani</cp:lastModifiedBy>
  <cp:revision>442</cp:revision>
  <dcterms:created xsi:type="dcterms:W3CDTF">2020-07-30T15:47:04Z</dcterms:created>
  <dcterms:modified xsi:type="dcterms:W3CDTF">2021-07-14T15:46:21Z</dcterms:modified>
</cp:coreProperties>
</file>