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0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36"/>
  </p:normalViewPr>
  <p:slideViewPr>
    <p:cSldViewPr snapToGrid="0" snapToObjects="1">
      <p:cViewPr varScale="1">
        <p:scale>
          <a:sx n="81" d="100"/>
          <a:sy n="81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64D4-AC34-6541-977D-EDB8E0E45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960AA-3967-C142-8E8C-F8FFAB4FC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548E5-22AE-C947-B7A9-EE3F4323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C92E-0E87-6B43-9288-6A0D2406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0A19F-FFF0-7A4E-A2D1-65C88877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0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5AF8-40EC-FB40-B8DE-BCB89B42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3DABE-00B4-6441-AB51-D656095A9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E32C9-E61E-8544-AC5F-2F9CDAC8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0CE9-9CB8-AD46-8D50-2ACF4137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C4B8F-9723-834D-958A-034D460E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9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57DC26-A200-FF4D-87E7-B59725B52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7F6D2-1529-FC49-B942-7DB3BE94F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15F41-48C1-4B4A-9E54-358AC6DF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86C1A-E3CE-5D42-9AAB-BC6C9A65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260C4-BD88-8044-8360-7E85439B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1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9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B328-27E2-F74E-902D-09D5ED45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D3831-00A8-3F47-BE52-C113E0A5C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F87F2-E649-9A4C-8934-11A724A6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164E8-0F7A-F042-BE81-B4514C7F2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5A7A-63B5-B049-964C-2A05775B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3E3A-288C-A64E-81C3-77457151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DA1DC-140E-B84F-85A4-7F40B76A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583B-2258-2C45-BCA8-FBC959B5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514CA-0EDE-6844-BBE6-086AC068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C7D0B-0F88-9D47-B04D-D91EF04B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3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8048E-5528-2D4F-B168-9DED7F4E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C8EB-6099-6B49-9EA5-E6DF6DBDD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D215A-123C-5944-B73F-F2E43DD9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B6B0C-96E3-004E-90C9-803AA24E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5A2B3-FCA3-6143-B93C-7223976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DF110-1FC8-6540-B308-BB2E9E54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B867-A033-3343-B5C3-A1018674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E805-5FDA-A848-89AE-3CEBC5010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C9410-E49E-BB4D-9A8A-3381EAC66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F2A8A-A27D-E845-A316-57B9B7CBA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D0CCD-87BD-3B49-92D5-2AA7FB9A2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DBDB2-FB88-5D4B-B724-B25E7BCB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AB3F1A-0A91-5246-BE56-CE0F9089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414FA-7846-C840-BA62-1213844E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F6A1-5CBF-3F49-8F37-2431E6FE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88F12-50AE-4344-A362-81DCD7E6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88979-8D6F-4745-8BD5-544D76E0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D6F9B-7F50-D249-A879-5CE916D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6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352426-42BD-4941-9A6C-AC46E688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53EC6-BC4C-6E47-BCFC-58FF87F7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F523A-2E79-DD4F-94BC-550540A9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8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3FB1-12F8-884A-B6EF-B9B83F1A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8040F-A976-254A-80BF-EEE70B408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DCB58-99E5-2645-A9F5-3F413C1FF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0F0EE-1D12-3B4A-B722-9BE842A6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79FD4-7648-6E4E-ABD2-E67D48FB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08CB1-7762-A74F-9A37-38981DBC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3685-0BB2-9548-B670-8246FB01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ADBF5-1A44-9448-8BE7-FD7BDB2D4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25222-0B07-3948-BF09-77A924FE3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0BE65-C8DB-2245-AAC2-D4253A85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34FE7-70C7-E44B-81FA-D4D3EF49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64CF5-EDAC-6D44-9BA8-42222426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CFEF1-C80D-EB4B-88E7-FBA0F1BF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8F01D-5BC6-B44B-915F-69496451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9383-7048-5242-A23B-A80340597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EFD8-EDD1-5243-9127-2CD415A15EAD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DF4D5-E41A-2442-9336-1B2063442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C6850-9EEE-F942-8473-9703230D9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1663-7C39-3C4F-B038-808A5EF9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993B23-CD4A-E34F-8E20-4AA6E9EDA0F0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2594112" cy="506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b="1" dirty="0">
                <a:latin typeface="Arial"/>
                <a:cs typeface="Arial"/>
              </a:rPr>
              <a:t>R28 gun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FEF2A5-94CC-DD40-A5D7-FFBD73717310}"/>
              </a:ext>
            </a:extLst>
          </p:cNvPr>
          <p:cNvSpPr txBox="1">
            <a:spLocks/>
          </p:cNvSpPr>
          <p:nvPr/>
        </p:nvSpPr>
        <p:spPr>
          <a:xfrm>
            <a:off x="3712431" y="228600"/>
            <a:ext cx="3712099" cy="367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b="1" dirty="0">
                <a:latin typeface="Arial"/>
                <a:cs typeface="Arial"/>
              </a:rPr>
              <a:t>R30-3 gun </a:t>
            </a:r>
          </a:p>
          <a:p>
            <a:pPr marL="457200" lvl="1" indent="0" algn="ctr">
              <a:buNone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81744E5-F062-7D4A-A92C-CE3EB0B081F3}"/>
              </a:ext>
            </a:extLst>
          </p:cNvPr>
          <p:cNvSpPr txBox="1">
            <a:spLocks/>
          </p:cNvSpPr>
          <p:nvPr/>
        </p:nvSpPr>
        <p:spPr>
          <a:xfrm>
            <a:off x="8009449" y="228600"/>
            <a:ext cx="3218455" cy="437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b="1" dirty="0">
                <a:latin typeface="Arial"/>
                <a:cs typeface="Arial"/>
              </a:rPr>
              <a:t>R30-4 gun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56633C-19CF-7241-8994-1863816BE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81" b="19175"/>
          <a:stretch/>
        </p:blipFill>
        <p:spPr>
          <a:xfrm flipH="1">
            <a:off x="4913828" y="789205"/>
            <a:ext cx="1851179" cy="2560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AB394B-714F-2048-ABD0-C262AFF79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87" b="5379"/>
          <a:stretch/>
        </p:blipFill>
        <p:spPr>
          <a:xfrm rot="5400000">
            <a:off x="8358807" y="1311965"/>
            <a:ext cx="2812774" cy="1779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D84B56-B039-F94A-97F9-574ADD7CF8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01" t="3044" r="29581" b="26812"/>
          <a:stretch/>
        </p:blipFill>
        <p:spPr>
          <a:xfrm>
            <a:off x="844827" y="775251"/>
            <a:ext cx="1391479" cy="2186609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6220ABE-325E-2D48-8366-9F9B47565563}"/>
              </a:ext>
            </a:extLst>
          </p:cNvPr>
          <p:cNvSpPr txBox="1">
            <a:spLocks/>
          </p:cNvSpPr>
          <p:nvPr/>
        </p:nvSpPr>
        <p:spPr>
          <a:xfrm>
            <a:off x="7742582" y="3608917"/>
            <a:ext cx="4121428" cy="396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b="1" dirty="0">
                <a:latin typeface="Arial"/>
                <a:cs typeface="Arial"/>
              </a:rPr>
              <a:t>200 </a:t>
            </a:r>
            <a:r>
              <a:rPr lang="en-US" b="1" dirty="0" err="1">
                <a:latin typeface="Arial"/>
                <a:cs typeface="Arial"/>
              </a:rPr>
              <a:t>keV</a:t>
            </a:r>
            <a:r>
              <a:rPr lang="en-US" b="1" dirty="0">
                <a:latin typeface="Arial"/>
                <a:cs typeface="Arial"/>
              </a:rPr>
              <a:t> beam Aug-30-2024</a:t>
            </a:r>
          </a:p>
          <a:p>
            <a:pPr marL="457200" lvl="1" indent="0" algn="ctr">
              <a:buNone/>
            </a:pPr>
            <a:endParaRPr lang="en-US" b="1" dirty="0"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E0C3E1-C1CF-8548-959A-9B50DA7C87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3" t="21883" r="2399" b="3189"/>
          <a:stretch/>
        </p:blipFill>
        <p:spPr>
          <a:xfrm>
            <a:off x="8299174" y="3982016"/>
            <a:ext cx="3588026" cy="28759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F76028-BA0D-5142-BC97-15D62EA632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6" t="2042" r="2731" b="4678"/>
          <a:stretch/>
        </p:blipFill>
        <p:spPr>
          <a:xfrm>
            <a:off x="4332336" y="3939558"/>
            <a:ext cx="3668664" cy="2918442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B3B8F08-7B9F-E341-BCC8-A366C59E27D0}"/>
              </a:ext>
            </a:extLst>
          </p:cNvPr>
          <p:cNvSpPr txBox="1">
            <a:spLocks/>
          </p:cNvSpPr>
          <p:nvPr/>
        </p:nvSpPr>
        <p:spPr>
          <a:xfrm>
            <a:off x="3929269" y="3542656"/>
            <a:ext cx="4121428" cy="396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b="1" dirty="0">
                <a:latin typeface="Arial"/>
                <a:cs typeface="Arial"/>
              </a:rPr>
              <a:t>200 </a:t>
            </a:r>
            <a:r>
              <a:rPr lang="en-US" b="1" dirty="0" err="1">
                <a:latin typeface="Arial"/>
                <a:cs typeface="Arial"/>
              </a:rPr>
              <a:t>keV</a:t>
            </a:r>
            <a:r>
              <a:rPr lang="en-US" b="1" dirty="0">
                <a:latin typeface="Arial"/>
                <a:cs typeface="Arial"/>
              </a:rPr>
              <a:t> beam Jul-15-2023</a:t>
            </a:r>
          </a:p>
          <a:p>
            <a:pPr marL="457200" lvl="1" indent="0" algn="ctr">
              <a:buNone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EFAD56-5D57-AE48-AA00-6F49FFB609D7}"/>
              </a:ext>
            </a:extLst>
          </p:cNvPr>
          <p:cNvSpPr txBox="1"/>
          <p:nvPr/>
        </p:nvSpPr>
        <p:spPr>
          <a:xfrm>
            <a:off x="6798365" y="2325757"/>
            <a:ext cx="1378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25˚ focusing </a:t>
            </a:r>
          </a:p>
          <a:p>
            <a:r>
              <a:rPr lang="en-US" dirty="0"/>
              <a:t>electrode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E0A895-2BE7-C044-B45C-967201B03E50}"/>
              </a:ext>
            </a:extLst>
          </p:cNvPr>
          <p:cNvSpPr txBox="1"/>
          <p:nvPr/>
        </p:nvSpPr>
        <p:spPr>
          <a:xfrm>
            <a:off x="10717696" y="2269435"/>
            <a:ext cx="1378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16˚ focusing </a:t>
            </a:r>
          </a:p>
          <a:p>
            <a:r>
              <a:rPr lang="en-US" dirty="0"/>
              <a:t>electrode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3BF346-CF8C-3344-8E72-E087FEEA0933}"/>
              </a:ext>
            </a:extLst>
          </p:cNvPr>
          <p:cNvSpPr txBox="1"/>
          <p:nvPr/>
        </p:nvSpPr>
        <p:spPr>
          <a:xfrm>
            <a:off x="2259496" y="2189922"/>
            <a:ext cx="1378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25˚ focusing </a:t>
            </a:r>
          </a:p>
          <a:p>
            <a:r>
              <a:rPr lang="en-US" dirty="0"/>
              <a:t>electrode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36C21C-F5B7-A94E-B8EE-D4FA0931C9FA}"/>
              </a:ext>
            </a:extLst>
          </p:cNvPr>
          <p:cNvSpPr/>
          <p:nvPr/>
        </p:nvSpPr>
        <p:spPr>
          <a:xfrm>
            <a:off x="6788426" y="2256182"/>
            <a:ext cx="467140" cy="467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B8EF59-7ADC-8643-9337-83EAAB86135C}"/>
              </a:ext>
            </a:extLst>
          </p:cNvPr>
          <p:cNvSpPr/>
          <p:nvPr/>
        </p:nvSpPr>
        <p:spPr>
          <a:xfrm>
            <a:off x="10707757" y="2209800"/>
            <a:ext cx="467140" cy="467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11359F0-2AC5-6A4B-A8F7-86326DAE754A}"/>
              </a:ext>
            </a:extLst>
          </p:cNvPr>
          <p:cNvSpPr/>
          <p:nvPr/>
        </p:nvSpPr>
        <p:spPr>
          <a:xfrm>
            <a:off x="2229678" y="2140225"/>
            <a:ext cx="467140" cy="4671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ED033625-A99B-9748-BAA4-8C5E703491FE}"/>
              </a:ext>
            </a:extLst>
          </p:cNvPr>
          <p:cNvSpPr txBox="1">
            <a:spLocks/>
          </p:cNvSpPr>
          <p:nvPr/>
        </p:nvSpPr>
        <p:spPr>
          <a:xfrm>
            <a:off x="0" y="3565848"/>
            <a:ext cx="3982280" cy="396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b="1" dirty="0">
                <a:latin typeface="Arial"/>
                <a:cs typeface="Arial"/>
              </a:rPr>
              <a:t>130 </a:t>
            </a:r>
            <a:r>
              <a:rPr lang="en-US" b="1" dirty="0" err="1">
                <a:latin typeface="Arial"/>
                <a:cs typeface="Arial"/>
              </a:rPr>
              <a:t>keV</a:t>
            </a:r>
            <a:r>
              <a:rPr lang="en-US" b="1" dirty="0">
                <a:latin typeface="Arial"/>
                <a:cs typeface="Arial"/>
              </a:rPr>
              <a:t> beam May-26-2021</a:t>
            </a:r>
          </a:p>
          <a:p>
            <a:pPr marL="457200" lvl="1" indent="0" algn="ctr">
              <a:buNone/>
            </a:pPr>
            <a:endParaRPr lang="en-US" b="1" dirty="0">
              <a:latin typeface="Arial"/>
              <a:cs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22031B-6D61-BF4F-B79A-EBB54D20FF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62" t="2409" r="2731" b="5581"/>
          <a:stretch/>
        </p:blipFill>
        <p:spPr>
          <a:xfrm>
            <a:off x="198784" y="3942045"/>
            <a:ext cx="3737112" cy="291595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550D445-CB62-244B-B127-7BAA0AABC878}"/>
              </a:ext>
            </a:extLst>
          </p:cNvPr>
          <p:cNvSpPr txBox="1"/>
          <p:nvPr/>
        </p:nvSpPr>
        <p:spPr>
          <a:xfrm>
            <a:off x="8368748" y="4422913"/>
            <a:ext cx="232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MFX2I01 turned off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1D2878-734B-7B40-89A9-012C0961FF0A}"/>
              </a:ext>
            </a:extLst>
          </p:cNvPr>
          <p:cNvSpPr txBox="1"/>
          <p:nvPr/>
        </p:nvSpPr>
        <p:spPr>
          <a:xfrm>
            <a:off x="4356653" y="4356652"/>
            <a:ext cx="232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MFX2I01 turned off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E8BFFB-577E-7241-BB31-6DE6F68A28E8}"/>
              </a:ext>
            </a:extLst>
          </p:cNvPr>
          <p:cNvSpPr txBox="1"/>
          <p:nvPr/>
        </p:nvSpPr>
        <p:spPr>
          <a:xfrm>
            <a:off x="324679" y="4359965"/>
            <a:ext cx="232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MFX2I01 turned off</a:t>
            </a:r>
          </a:p>
        </p:txBody>
      </p:sp>
    </p:spTree>
    <p:extLst>
      <p:ext uri="{BB962C8B-B14F-4D97-AF65-F5344CB8AC3E}">
        <p14:creationId xmlns:p14="http://schemas.microsoft.com/office/powerpoint/2010/main" val="30417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39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PingFangSC-Regular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 keV beam!</dc:title>
  <dc:creator>Carlos Hernandez-Garcia</dc:creator>
  <cp:lastModifiedBy>Riad Suleiman</cp:lastModifiedBy>
  <cp:revision>14</cp:revision>
  <dcterms:created xsi:type="dcterms:W3CDTF">2024-08-30T18:24:03Z</dcterms:created>
  <dcterms:modified xsi:type="dcterms:W3CDTF">2024-09-03T18:31:56Z</dcterms:modified>
</cp:coreProperties>
</file>