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8" r:id="rId2"/>
    <p:sldId id="256" r:id="rId3"/>
    <p:sldId id="257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182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2E292-00FE-994C-AA2C-8197B9D05044}" type="datetimeFigureOut">
              <a:rPr lang="en-US" smtClean="0"/>
              <a:t>10/5/18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8985B-089F-A04E-B052-46A99AD29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122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2E292-00FE-994C-AA2C-8197B9D05044}" type="datetimeFigureOut">
              <a:rPr lang="en-US" smtClean="0"/>
              <a:t>10/5/18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8985B-089F-A04E-B052-46A99AD29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99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2E292-00FE-994C-AA2C-8197B9D05044}" type="datetimeFigureOut">
              <a:rPr lang="en-US" smtClean="0"/>
              <a:t>10/5/18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8985B-089F-A04E-B052-46A99AD29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207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2E292-00FE-994C-AA2C-8197B9D05044}" type="datetimeFigureOut">
              <a:rPr lang="en-US" smtClean="0"/>
              <a:t>10/5/18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8985B-089F-A04E-B052-46A99AD29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77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2E292-00FE-994C-AA2C-8197B9D05044}" type="datetimeFigureOut">
              <a:rPr lang="en-US" smtClean="0"/>
              <a:t>10/5/18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8985B-089F-A04E-B052-46A99AD29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670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2E292-00FE-994C-AA2C-8197B9D05044}" type="datetimeFigureOut">
              <a:rPr lang="en-US" smtClean="0"/>
              <a:t>10/5/18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8985B-089F-A04E-B052-46A99AD29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581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2E292-00FE-994C-AA2C-8197B9D05044}" type="datetimeFigureOut">
              <a:rPr lang="en-US" smtClean="0"/>
              <a:t>10/5/18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8985B-089F-A04E-B052-46A99AD29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951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2E292-00FE-994C-AA2C-8197B9D05044}" type="datetimeFigureOut">
              <a:rPr lang="en-US" smtClean="0"/>
              <a:t>10/5/18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8985B-089F-A04E-B052-46A99AD29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415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2E292-00FE-994C-AA2C-8197B9D05044}" type="datetimeFigureOut">
              <a:rPr lang="en-US" smtClean="0"/>
              <a:t>10/5/18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8985B-089F-A04E-B052-46A99AD29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426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2E292-00FE-994C-AA2C-8197B9D05044}" type="datetimeFigureOut">
              <a:rPr lang="en-US" smtClean="0"/>
              <a:t>10/5/18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8985B-089F-A04E-B052-46A99AD29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773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2E292-00FE-994C-AA2C-8197B9D05044}" type="datetimeFigureOut">
              <a:rPr lang="en-US" smtClean="0"/>
              <a:t>10/5/18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8985B-089F-A04E-B052-46A99AD29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835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D2E292-00FE-994C-AA2C-8197B9D05044}" type="datetimeFigureOut">
              <a:rPr lang="en-US" smtClean="0"/>
              <a:t>10/5/18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28985B-089F-A04E-B052-46A99AD29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314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tif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1708234-EE8D-2740-A635-93F9036D6B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" y="360596"/>
            <a:ext cx="7724503" cy="6124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391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7A3DEF2-B88C-A245-BBA8-603835DC28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41" y="685799"/>
            <a:ext cx="4008665" cy="53448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DEF7304-AA34-E643-8E21-6A2A910F70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2764" y="734784"/>
            <a:ext cx="3568700" cy="23241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5BF2392-AB3C-8841-AD14-9CF7BA9FEE25}"/>
              </a:ext>
            </a:extLst>
          </p:cNvPr>
          <p:cNvSpPr txBox="1"/>
          <p:nvPr/>
        </p:nvSpPr>
        <p:spPr>
          <a:xfrm>
            <a:off x="5365826" y="2915192"/>
            <a:ext cx="32656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Bellows:</a:t>
            </a:r>
          </a:p>
          <a:p>
            <a:r>
              <a:rPr lang="en-US" dirty="0"/>
              <a:t>NEC VI-2. Pneumatic suspension.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D402302-4924-D943-8B62-CAD69BD8EC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4571" y="4029346"/>
            <a:ext cx="3967854" cy="19099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FE745E5-A350-014F-A9B5-AFD071CFA37D}"/>
              </a:ext>
            </a:extLst>
          </p:cNvPr>
          <p:cNvSpPr txBox="1"/>
          <p:nvPr/>
        </p:nvSpPr>
        <p:spPr>
          <a:xfrm>
            <a:off x="653141" y="183160"/>
            <a:ext cx="5176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Acoustic discrimination with active noise cancellation</a:t>
            </a:r>
          </a:p>
        </p:txBody>
      </p:sp>
    </p:spTree>
    <p:extLst>
      <p:ext uri="{BB962C8B-B14F-4D97-AF65-F5344CB8AC3E}">
        <p14:creationId xmlns:p14="http://schemas.microsoft.com/office/powerpoint/2010/main" val="1545680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CD3408F-0F23-5C4D-85FD-1661019FF1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9956" y="0"/>
            <a:ext cx="546603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DB7A658-CCA9-4B45-B19E-3089B71A8042}"/>
              </a:ext>
            </a:extLst>
          </p:cNvPr>
          <p:cNvSpPr txBox="1"/>
          <p:nvPr/>
        </p:nvSpPr>
        <p:spPr>
          <a:xfrm>
            <a:off x="685800" y="849086"/>
            <a:ext cx="15015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Piezoceramics</a:t>
            </a:r>
            <a:endParaRPr lang="en-US" dirty="0"/>
          </a:p>
          <a:p>
            <a:r>
              <a:rPr lang="en-US" dirty="0"/>
              <a:t>FERROPERM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8168599-2738-944A-B856-C8D31C5CFA06}"/>
              </a:ext>
            </a:extLst>
          </p:cNvPr>
          <p:cNvSpPr txBox="1"/>
          <p:nvPr/>
        </p:nvSpPr>
        <p:spPr>
          <a:xfrm>
            <a:off x="346753" y="2321959"/>
            <a:ext cx="268329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Look at 3-25 </a:t>
            </a:r>
            <a:r>
              <a:rPr lang="en-US"/>
              <a:t>kHz band</a:t>
            </a:r>
          </a:p>
          <a:p>
            <a:endParaRPr lang="en-US" dirty="0"/>
          </a:p>
          <a:p>
            <a:r>
              <a:rPr lang="en-US" dirty="0" err="1"/>
              <a:t>Szydagis</a:t>
            </a:r>
            <a:r>
              <a:rPr lang="en-US" dirty="0"/>
              <a:t> et al. 2011</a:t>
            </a:r>
          </a:p>
          <a:p>
            <a:r>
              <a:rPr lang="en-US" dirty="0"/>
              <a:t>FFT -&gt; Amplitude + </a:t>
            </a:r>
          </a:p>
          <a:p>
            <a:r>
              <a:rPr lang="en-US" dirty="0"/>
              <a:t>              Frequency content</a:t>
            </a:r>
          </a:p>
        </p:txBody>
      </p:sp>
    </p:spTree>
    <p:extLst>
      <p:ext uri="{BB962C8B-B14F-4D97-AF65-F5344CB8AC3E}">
        <p14:creationId xmlns:p14="http://schemas.microsoft.com/office/powerpoint/2010/main" val="37890372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148</TotalTime>
  <Words>33</Words>
  <Application>Microsoft Macintosh PowerPoint</Application>
  <PresentationFormat>On-screen Show (4:3)</PresentationFormat>
  <Paragraphs>10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Ugalde, Claudio</dc:creator>
  <cp:lastModifiedBy>Ugalde, Claudio</cp:lastModifiedBy>
  <cp:revision>10</cp:revision>
  <cp:lastPrinted>2018-10-05T05:44:52Z</cp:lastPrinted>
  <dcterms:created xsi:type="dcterms:W3CDTF">2018-10-04T22:29:02Z</dcterms:created>
  <dcterms:modified xsi:type="dcterms:W3CDTF">2018-10-05T14:41:49Z</dcterms:modified>
</cp:coreProperties>
</file>