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17" r:id="rId3"/>
    <p:sldId id="867" r:id="rId4"/>
    <p:sldId id="882" r:id="rId5"/>
    <p:sldId id="924" r:id="rId6"/>
    <p:sldId id="923" r:id="rId7"/>
    <p:sldId id="925" r:id="rId8"/>
    <p:sldId id="949" r:id="rId9"/>
    <p:sldId id="972" r:id="rId10"/>
    <p:sldId id="975" r:id="rId11"/>
    <p:sldId id="976" r:id="rId12"/>
    <p:sldId id="981" r:id="rId13"/>
    <p:sldId id="973" r:id="rId14"/>
    <p:sldId id="977" r:id="rId15"/>
    <p:sldId id="978" r:id="rId16"/>
    <p:sldId id="982" r:id="rId17"/>
    <p:sldId id="974" r:id="rId18"/>
    <p:sldId id="979" r:id="rId19"/>
    <p:sldId id="980" r:id="rId20"/>
    <p:sldId id="983" r:id="rId21"/>
    <p:sldId id="954" r:id="rId22"/>
    <p:sldId id="984" r:id="rId23"/>
    <p:sldId id="955" r:id="rId24"/>
    <p:sldId id="985" r:id="rId25"/>
    <p:sldId id="956" r:id="rId26"/>
    <p:sldId id="986" r:id="rId27"/>
    <p:sldId id="957" r:id="rId28"/>
    <p:sldId id="958" r:id="rId29"/>
    <p:sldId id="987" r:id="rId30"/>
    <p:sldId id="959" r:id="rId31"/>
    <p:sldId id="961" r:id="rId32"/>
    <p:sldId id="965" r:id="rId33"/>
    <p:sldId id="988" r:id="rId34"/>
    <p:sldId id="989" r:id="rId35"/>
    <p:sldId id="960" r:id="rId36"/>
    <p:sldId id="962" r:id="rId37"/>
    <p:sldId id="966" r:id="rId38"/>
    <p:sldId id="990" r:id="rId39"/>
    <p:sldId id="991" r:id="rId40"/>
    <p:sldId id="963" r:id="rId41"/>
    <p:sldId id="964" r:id="rId42"/>
    <p:sldId id="968" r:id="rId43"/>
    <p:sldId id="970" r:id="rId44"/>
    <p:sldId id="666" r:id="rId45"/>
    <p:sldId id="9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 GPT simulations</a:t>
            </a:r>
            <a:br>
              <a:rPr lang="en-US" dirty="0" smtClean="0"/>
            </a:br>
            <a:r>
              <a:rPr lang="en-US" dirty="0" smtClean="0"/>
              <a:t>Tee, mushroom and sphere cathodes</a:t>
            </a:r>
            <a:br>
              <a:rPr lang="en-US" dirty="0" smtClean="0"/>
            </a:br>
            <a:r>
              <a:rPr lang="en-US" dirty="0" smtClean="0"/>
              <a:t>CEBAF beam parameters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br>
              <a:rPr lang="en-US" dirty="0" smtClean="0"/>
            </a:br>
            <a:r>
              <a:rPr lang="en-US" dirty="0" smtClean="0"/>
              <a:t>08/12/18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6692"/>
            <a:ext cx="10515600" cy="42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354"/>
            <a:ext cx="10515600" cy="41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Field maps: Mushroom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83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4471"/>
            <a:ext cx="10515600" cy="42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5946"/>
            <a:ext cx="10515600" cy="42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4084"/>
            <a:ext cx="10515600" cy="42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Field maps: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5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2254"/>
            <a:ext cx="10515600" cy="42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1500"/>
            <a:ext cx="10515600" cy="42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7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5208"/>
            <a:ext cx="10515600" cy="42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No shield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192"/>
          <a:stretch/>
        </p:blipFill>
        <p:spPr>
          <a:xfrm>
            <a:off x="3226801" y="1325563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 [mm] vs y [mm]: T-cathode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x vs 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73" y="1825625"/>
            <a:ext cx="83014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 [mm] vs y [mm]: Mushroom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2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x</a:t>
            </a:r>
            <a:r>
              <a:rPr lang="en-US" dirty="0" smtClean="0"/>
              <a:t> vs 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748" y="1825625"/>
            <a:ext cx="8278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 [mm] vs y [mm]: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x</a:t>
            </a:r>
            <a:r>
              <a:rPr lang="en-US" dirty="0" smtClean="0"/>
              <a:t> vs 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955" y="1825625"/>
            <a:ext cx="83240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5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Trajectories: T-shape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28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Trajectories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556" y="1825625"/>
            <a:ext cx="8294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8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Trajectories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884" y="1825625"/>
            <a:ext cx="82962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2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Normalized transverse </a:t>
            </a:r>
            <a:r>
              <a:rPr lang="en-US" dirty="0" smtClean="0"/>
              <a:t>emittance: T-cathode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9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Original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1100973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5954"/>
            <a:ext cx="10515600" cy="42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1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419" y="1825625"/>
            <a:ext cx="83031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9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681" y="1825625"/>
            <a:ext cx="86926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761" y="1825625"/>
            <a:ext cx="8662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62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Normalized transverse </a:t>
            </a:r>
            <a:r>
              <a:rPr lang="en-US" dirty="0" smtClean="0"/>
              <a:t>emittance: Mushroom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2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1142"/>
            <a:ext cx="10515600" cy="42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169" y="1825625"/>
            <a:ext cx="83396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4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234" y="1825625"/>
            <a:ext cx="86875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3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56" y="1825625"/>
            <a:ext cx="86524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Normalized transverse </a:t>
            </a:r>
            <a:r>
              <a:rPr lang="en-US" dirty="0" smtClean="0"/>
              <a:t>emittance: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</a:t>
            </a:r>
            <a:r>
              <a:rPr lang="en-US" dirty="0" smtClean="0"/>
              <a:t>GTS with small anode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1325563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372"/>
            <a:ext cx="10515600" cy="41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20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385" y="1825625"/>
            <a:ext cx="83352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91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614" y="1825625"/>
            <a:ext cx="87127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transverse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231" y="1825625"/>
            <a:ext cx="8307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3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971" y="1825625"/>
            <a:ext cx="83280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No shield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195387"/>
            <a:ext cx="62865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Original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204912"/>
            <a:ext cx="6286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</a:t>
            </a:r>
            <a:r>
              <a:rPr lang="en-US" dirty="0" smtClean="0"/>
              <a:t>GTS with small anode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7" y="1209675"/>
            <a:ext cx="51149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Field maps: T-shape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7066"/>
            <a:ext cx="10515600" cy="42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15522</TotalTime>
  <Words>273</Words>
  <Application>Microsoft Office PowerPoint</Application>
  <PresentationFormat>Widescreen</PresentationFormat>
  <Paragraphs>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200 kV gun GPT simulations Tee, mushroom and sphere cathodes CEBAF beam parameters</vt:lpstr>
      <vt:lpstr>Solidworks geometry modifications: No shield</vt:lpstr>
      <vt:lpstr>Solidworks geometry modifications: Original</vt:lpstr>
      <vt:lpstr>Solidworks geometry modifications: GTS with small anode</vt:lpstr>
      <vt:lpstr>Solidworks geometry modifications: No shield</vt:lpstr>
      <vt:lpstr>Solidworks geometry modifications: Original</vt:lpstr>
      <vt:lpstr>Solidworks geometry modifications: GTS with small anode</vt:lpstr>
      <vt:lpstr>Preliminary results</vt:lpstr>
      <vt:lpstr>Preliminary results: Fields maps</vt:lpstr>
      <vt:lpstr>Preliminary results: Fields maps</vt:lpstr>
      <vt:lpstr>Preliminary results: Fields maps</vt:lpstr>
      <vt:lpstr>Preliminary results</vt:lpstr>
      <vt:lpstr>Preliminary results: Fields maps</vt:lpstr>
      <vt:lpstr>Preliminary results: Fields maps</vt:lpstr>
      <vt:lpstr>Preliminary results: Fields maps</vt:lpstr>
      <vt:lpstr>Preliminary results</vt:lpstr>
      <vt:lpstr>Preliminary results: Fields maps</vt:lpstr>
      <vt:lpstr>Preliminary results: Fields maps</vt:lpstr>
      <vt:lpstr>Preliminary results: Fields maps</vt:lpstr>
      <vt:lpstr>Preliminary results</vt:lpstr>
      <vt:lpstr>Preliminary results: x vs y</vt:lpstr>
      <vt:lpstr>Preliminary results</vt:lpstr>
      <vt:lpstr>Preliminary results: x vs y</vt:lpstr>
      <vt:lpstr>Preliminary results</vt:lpstr>
      <vt:lpstr>Preliminary results: x vs y</vt:lpstr>
      <vt:lpstr>Preliminary results</vt:lpstr>
      <vt:lpstr>Preliminary results: Trajectories</vt:lpstr>
      <vt:lpstr>Preliminary results: Trajectories</vt:lpstr>
      <vt:lpstr>Preliminary results</vt:lpstr>
      <vt:lpstr>Preliminary results: Normalized transverse emittance</vt:lpstr>
      <vt:lpstr>Preliminary results: Normalized transverse emittance</vt:lpstr>
      <vt:lpstr>Preliminary results: Normalized transverse emittance</vt:lpstr>
      <vt:lpstr>Preliminary results: Normalized transverse emittance</vt:lpstr>
      <vt:lpstr>Preliminary results</vt:lpstr>
      <vt:lpstr>Preliminary results: Normalized transverse emittance</vt:lpstr>
      <vt:lpstr>Preliminary results: Normalized transverse emittance</vt:lpstr>
      <vt:lpstr>Preliminary results: Normalized transverse emittance</vt:lpstr>
      <vt:lpstr>Preliminary results: Normalized transverse emittance</vt:lpstr>
      <vt:lpstr>Preliminary results</vt:lpstr>
      <vt:lpstr>Preliminary results: Normalized transverse emittance</vt:lpstr>
      <vt:lpstr>Preliminary results: Normalized transverse emittance</vt:lpstr>
      <vt:lpstr>Preliminary results: Normalized transverse emittance</vt:lpstr>
      <vt:lpstr>Preliminary results: Normalized transverse emittance</vt:lpstr>
      <vt:lpstr>Fin. </vt:lpstr>
      <vt:lpstr>Additional: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guns GPT</dc:title>
  <dc:creator>Gabriel Palacios</dc:creator>
  <cp:lastModifiedBy>Gabriel Palacios-Serrano</cp:lastModifiedBy>
  <cp:revision>1342</cp:revision>
  <dcterms:created xsi:type="dcterms:W3CDTF">2017-02-10T20:50:16Z</dcterms:created>
  <dcterms:modified xsi:type="dcterms:W3CDTF">2018-08-13T01:08:08Z</dcterms:modified>
</cp:coreProperties>
</file>