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6114-FD5F-DD43-91FC-A867E50E79A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6FC-FF5D-A94B-AC65-1079819108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30_NO_NEGS_FRONTVIEW.PNG"/>
          <p:cNvPicPr>
            <a:picLocks noChangeAspect="1"/>
          </p:cNvPicPr>
          <p:nvPr/>
        </p:nvPicPr>
        <p:blipFill>
          <a:blip r:embed="rId2"/>
          <a:srcRect r="57067"/>
          <a:stretch>
            <a:fillRect/>
          </a:stretch>
        </p:blipFill>
        <p:spPr>
          <a:xfrm>
            <a:off x="88834" y="0"/>
            <a:ext cx="3849556" cy="6858000"/>
          </a:xfrm>
          <a:prstGeom prst="rect">
            <a:avLst/>
          </a:prstGeom>
        </p:spPr>
      </p:pic>
      <p:pic>
        <p:nvPicPr>
          <p:cNvPr id="5" name="Picture 4" descr="R30_NEGS_FRONTVIEW.PNG"/>
          <p:cNvPicPr>
            <a:picLocks noChangeAspect="1"/>
          </p:cNvPicPr>
          <p:nvPr/>
        </p:nvPicPr>
        <p:blipFill>
          <a:blip r:embed="rId3"/>
          <a:srcRect r="57067"/>
          <a:stretch>
            <a:fillRect/>
          </a:stretch>
        </p:blipFill>
        <p:spPr>
          <a:xfrm>
            <a:off x="4648200" y="0"/>
            <a:ext cx="384948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4768334"/>
            <a:ext cx="94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MV/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4736068"/>
            <a:ext cx="111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4.7 MV/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8382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350kV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80593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350kV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97846" y="5879068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 module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Hernandez</dc:creator>
  <cp:lastModifiedBy>Carlos Hernandez</cp:lastModifiedBy>
  <cp:revision>1</cp:revision>
  <dcterms:created xsi:type="dcterms:W3CDTF">2015-09-08T16:04:41Z</dcterms:created>
  <dcterms:modified xsi:type="dcterms:W3CDTF">2015-09-08T16:08:16Z</dcterms:modified>
</cp:coreProperties>
</file>