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74"/>
  </p:normalViewPr>
  <p:slideViewPr>
    <p:cSldViewPr snapToGrid="0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E410-FC52-CA7D-5805-BE873BA62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0926B-CC5B-A68F-3BCB-014235F83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F6DF0-C21B-006A-B1A4-7AFBE474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E203-3B4B-7E86-3603-164B01CA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E0DA-E238-B029-75D8-CF87B857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9C80-9FFC-09B3-50E1-5314573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640B3-7879-9F51-EA11-BCEC17888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EE520-1FC8-64A8-F0F8-89957652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7C17A-50AF-128B-E9CF-CFEDEF78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FBD6F-8D67-76EF-7A7A-567B4ED8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E4CB6F-5A04-C738-4CDC-6519EA872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F2DE2-05AD-F46C-88E0-C027D198B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7D33-BFFD-C792-508B-609E8961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D7374-A326-7704-7A8F-AACFBCCE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0B56-F840-5801-793E-7E14266E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9290-040F-097E-98E5-500BFD12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F7FD-AA38-2C51-B627-46AD6991D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876D4-D428-E7BD-981B-B7B70804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995F2-A9E3-DD60-8C70-9D622DDB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CA795-48DD-5E8D-A800-99246A4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FFB-E3B6-0748-C7F5-F9427422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DE89A-21E5-7922-09DD-153D60F65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DF5A1-BD50-2D91-8A9F-40C7A9B7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2551-B49C-7948-6E74-14B4CEAE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8CEC5-62E6-E43D-728E-EB125277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9C16-C697-4716-7E0F-0295A0FF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31B82-28FF-8E44-1C2D-09AB52A9B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97AF1-44BC-B039-271E-DEEC45943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A56E8-98F1-B279-B582-3D3E1DFD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FA3CE-10E7-5B89-AA49-284E359B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64A1-A3D9-2633-4262-3E0430F1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A166-6E91-642F-66A6-5EC17D2A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0D41-267C-9898-1F68-9BE15C24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225B7-FE3B-514C-A470-6396CE68F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5658C-D48F-6DD3-653C-0656FD848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D48F5-33C9-572C-A3B0-D84FA0086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75AEB-AE76-3623-1304-7DCF2E7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C03F8-0239-1532-9FCC-9097D56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C5FC7-7963-C6DD-0F3C-04EC48E1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8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CFF3-7EAD-18AC-7C52-1A9BDB737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F590A-8697-D9AE-7B35-DF221CC1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F231A-1CDF-1A86-077A-293002B2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0326C-4137-6949-0514-82B7A04D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CB253-8D47-2AD9-A577-F2E3C0C1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5596F-4CCA-C6FE-8A36-37E62197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C934-B1DB-1622-9F55-1A404DB3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D0B9-116F-E670-A378-724E09D5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F70A-9FA4-C417-F720-287C68BB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34CB9-4ED2-4316-B0F9-0353840A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2575A-4D3F-3BF7-0919-EC7B1F2F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C9FB-9739-75E7-0063-E77F8887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1FE1-99EC-1CA2-B5F5-345A7B81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4950-0CC0-8DD5-13D7-9421CCAC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A1171-38D9-3323-5BA7-432F65778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521F6-D49E-20D6-F360-4C99CA3D5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23A80-7B46-6763-508A-47E40AC0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B7970-A3CD-7677-6168-EF240E1E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FB5EA-6314-0700-883F-4C1ED089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8BCF3-FDD1-6E46-E75B-1669B09F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2B4D8-3758-3083-B690-F86269E4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FCC00-B7E9-5B7B-8BF1-22E9606DB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7F4E-504E-DD4A-A116-13DCC88D6F44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73183-AF9E-766C-D9A3-483F42D05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0800-B934-187E-C93B-9F3C7EE4A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621C-09DF-6949-A0C4-A66160474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AD185-1CF7-59B2-D5B4-6AD51BFD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36" y="0"/>
            <a:ext cx="7772400" cy="42973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1A73B3-DB93-76C2-7BD4-D0A5BD101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90114"/>
              </p:ext>
            </p:extLst>
          </p:nvPr>
        </p:nvGraphicFramePr>
        <p:xfrm>
          <a:off x="2809696" y="4297367"/>
          <a:ext cx="4485322" cy="2463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67">
                  <a:extLst>
                    <a:ext uri="{9D8B030D-6E8A-4147-A177-3AD203B41FA5}">
                      <a16:colId xmlns:a16="http://schemas.microsoft.com/office/drawing/2014/main" val="2806148963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2881367153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946416468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1306180138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1289525458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2846158294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1007051681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3817790830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3734300162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214559782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1575170121"/>
                    </a:ext>
                  </a:extLst>
                </a:gridCol>
                <a:gridCol w="306705">
                  <a:extLst>
                    <a:ext uri="{9D8B030D-6E8A-4147-A177-3AD203B41FA5}">
                      <a16:colId xmlns:a16="http://schemas.microsoft.com/office/drawing/2014/main" val="2864860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49118"/>
                  </a:ext>
                </a:extLst>
              </a:tr>
              <a:tr h="27366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Amy LDRD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057"/>
                  </a:ext>
                </a:extLst>
              </a:tr>
              <a:tr h="27740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Silviu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Tgt</a:t>
                      </a:r>
                      <a:r>
                        <a:rPr lang="en-US" sz="800" dirty="0"/>
                        <a:t>/HEP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29351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Xelera</a:t>
                      </a:r>
                      <a:r>
                        <a:rPr lang="en-US" sz="800" dirty="0"/>
                        <a:t> </a:t>
                      </a:r>
                      <a:r>
                        <a:rPr lang="en-US" sz="800" dirty="0" err="1"/>
                        <a:t>PbBi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35398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LDRD </a:t>
                      </a:r>
                      <a:r>
                        <a:rPr lang="en-US" sz="800" dirty="0" err="1"/>
                        <a:t>PEPPo</a:t>
                      </a:r>
                      <a:r>
                        <a:rPr lang="en-US" sz="800" dirty="0"/>
                        <a:t>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7991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Carlos Gun/HEP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920992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Mamun 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30538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 w/ LCLS-II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626767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Share w/ 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0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2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5A185-5911-C198-6958-92F18D592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1" y="195209"/>
            <a:ext cx="11599250" cy="6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</Words>
  <Application>Microsoft Macintosh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</cp:revision>
  <dcterms:created xsi:type="dcterms:W3CDTF">2023-03-13T17:36:05Z</dcterms:created>
  <dcterms:modified xsi:type="dcterms:W3CDTF">2023-03-13T17:51:53Z</dcterms:modified>
</cp:coreProperties>
</file>