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6613" autoAdjust="0"/>
  </p:normalViewPr>
  <p:slideViewPr>
    <p:cSldViewPr snapToGrid="0" snapToObjects="1">
      <p:cViewPr varScale="1">
        <p:scale>
          <a:sx n="108" d="100"/>
          <a:sy n="108" d="100"/>
        </p:scale>
        <p:origin x="-7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21A56-E781-154C-9D09-BCEDCC0BD7D3}" type="datetimeFigureOut">
              <a:rPr lang="en-US" smtClean="0"/>
              <a:t>5/20/15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17F67-C525-9546-80E2-0E98F8224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278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21A56-E781-154C-9D09-BCEDCC0BD7D3}" type="datetimeFigureOut">
              <a:rPr lang="en-US" smtClean="0"/>
              <a:t>5/20/15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17F67-C525-9546-80E2-0E98F8224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660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21A56-E781-154C-9D09-BCEDCC0BD7D3}" type="datetimeFigureOut">
              <a:rPr lang="en-US" smtClean="0"/>
              <a:t>5/20/15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17F67-C525-9546-80E2-0E98F8224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587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21A56-E781-154C-9D09-BCEDCC0BD7D3}" type="datetimeFigureOut">
              <a:rPr lang="en-US" smtClean="0"/>
              <a:t>5/20/15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17F67-C525-9546-80E2-0E98F8224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198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21A56-E781-154C-9D09-BCEDCC0BD7D3}" type="datetimeFigureOut">
              <a:rPr lang="en-US" smtClean="0"/>
              <a:t>5/20/15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17F67-C525-9546-80E2-0E98F8224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375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21A56-E781-154C-9D09-BCEDCC0BD7D3}" type="datetimeFigureOut">
              <a:rPr lang="en-US" smtClean="0"/>
              <a:t>5/20/15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17F67-C525-9546-80E2-0E98F8224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035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21A56-E781-154C-9D09-BCEDCC0BD7D3}" type="datetimeFigureOut">
              <a:rPr lang="en-US" smtClean="0"/>
              <a:t>5/20/15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17F67-C525-9546-80E2-0E98F8224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21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21A56-E781-154C-9D09-BCEDCC0BD7D3}" type="datetimeFigureOut">
              <a:rPr lang="en-US" smtClean="0"/>
              <a:t>5/20/15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17F67-C525-9546-80E2-0E98F8224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37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21A56-E781-154C-9D09-BCEDCC0BD7D3}" type="datetimeFigureOut">
              <a:rPr lang="en-US" smtClean="0"/>
              <a:t>5/20/15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17F67-C525-9546-80E2-0E98F8224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14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21A56-E781-154C-9D09-BCEDCC0BD7D3}" type="datetimeFigureOut">
              <a:rPr lang="en-US" smtClean="0"/>
              <a:t>5/20/15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17F67-C525-9546-80E2-0E98F8224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086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21A56-E781-154C-9D09-BCEDCC0BD7D3}" type="datetimeFigureOut">
              <a:rPr lang="en-US" smtClean="0"/>
              <a:t>5/20/15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17F67-C525-9546-80E2-0E98F8224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50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21A56-E781-154C-9D09-BCEDCC0BD7D3}" type="datetimeFigureOut">
              <a:rPr lang="en-US" smtClean="0"/>
              <a:t>5/20/15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17F67-C525-9546-80E2-0E98F8224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100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2307094"/>
              </p:ext>
            </p:extLst>
          </p:nvPr>
        </p:nvGraphicFramePr>
        <p:xfrm>
          <a:off x="117589" y="328500"/>
          <a:ext cx="5091595" cy="277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4286"/>
                <a:gridCol w="3057309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Gun2 -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dirty="0" smtClean="0"/>
                        <a:t>Spring 2015 Run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Duration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2/19 - 5/18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Photocathode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Puck #3 5247-4 (1</a:t>
                      </a:r>
                      <a:r>
                        <a:rPr lang="en-US" sz="2000" baseline="30000" dirty="0" smtClean="0"/>
                        <a:t>st </a:t>
                      </a:r>
                      <a:r>
                        <a:rPr lang="en-US" sz="2000" baseline="0" dirty="0" smtClean="0"/>
                        <a:t>1/7/15)</a:t>
                      </a:r>
                      <a:endParaRPr lang="en-US" sz="20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Spot Location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11500/11250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Charge Extracted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40 C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Charge Lifetime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100-120 C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Polarization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87</a:t>
                      </a:r>
                      <a:r>
                        <a:rPr lang="en-US" sz="2000" baseline="-25000" dirty="0" smtClean="0"/>
                        <a:t>Mott</a:t>
                      </a:r>
                      <a:r>
                        <a:rPr lang="en-US" sz="2000" dirty="0" smtClean="0"/>
                        <a:t> – 89</a:t>
                      </a:r>
                      <a:r>
                        <a:rPr lang="en-US" sz="2000" baseline="-25000" dirty="0" smtClean="0"/>
                        <a:t>Moller</a:t>
                      </a:r>
                      <a:r>
                        <a:rPr lang="en-US" sz="2000" dirty="0" smtClean="0"/>
                        <a:t> %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5" descr="150510887.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54" y="3386330"/>
            <a:ext cx="4915945" cy="3362436"/>
          </a:xfrm>
          <a:prstGeom prst="rect">
            <a:avLst/>
          </a:prstGeom>
        </p:spPr>
      </p:pic>
      <p:pic>
        <p:nvPicPr>
          <p:cNvPr id="8" name="Picture 7" descr="150521754.1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82" t="2343" r="60574" b="1803"/>
          <a:stretch/>
        </p:blipFill>
        <p:spPr>
          <a:xfrm>
            <a:off x="5465195" y="201027"/>
            <a:ext cx="3446473" cy="657125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855428" y="285664"/>
            <a:ext cx="1793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Start of Run 2/19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18501" y="3706858"/>
            <a:ext cx="1697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End of Run 5/18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93576" y="4973740"/>
            <a:ext cx="1265478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f</a:t>
            </a:r>
            <a:r>
              <a:rPr lang="en-US" sz="1400" baseline="-25000" dirty="0" err="1" smtClean="0"/>
              <a:t>A</a:t>
            </a:r>
            <a:r>
              <a:rPr lang="en-US" sz="1400" dirty="0" smtClean="0"/>
              <a:t> = 249.5 MHz</a:t>
            </a:r>
          </a:p>
          <a:p>
            <a:r>
              <a:rPr lang="en-US" sz="1400" dirty="0" err="1" smtClean="0"/>
              <a:t>f</a:t>
            </a:r>
            <a:r>
              <a:rPr lang="en-US" sz="1400" baseline="-25000" dirty="0" err="1" smtClean="0"/>
              <a:t>B</a:t>
            </a:r>
            <a:r>
              <a:rPr lang="en-US" sz="1400" dirty="0" smtClean="0"/>
              <a:t> = 499.0 MHz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644186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0522999.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658" y="0"/>
            <a:ext cx="4280301" cy="2327413"/>
          </a:xfrm>
          <a:prstGeom prst="rect">
            <a:avLst/>
          </a:prstGeom>
        </p:spPr>
      </p:pic>
      <p:pic>
        <p:nvPicPr>
          <p:cNvPr id="3" name="Picture 2" descr="150522999.5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4784" y="23356"/>
            <a:ext cx="4185340" cy="2285705"/>
          </a:xfrm>
          <a:prstGeom prst="rect">
            <a:avLst/>
          </a:prstGeom>
        </p:spPr>
      </p:pic>
      <p:pic>
        <p:nvPicPr>
          <p:cNvPr id="4" name="Picture 3" descr="150522999.4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658" y="2301744"/>
            <a:ext cx="4280301" cy="2336764"/>
          </a:xfrm>
          <a:prstGeom prst="rect">
            <a:avLst/>
          </a:prstGeom>
        </p:spPr>
      </p:pic>
      <p:pic>
        <p:nvPicPr>
          <p:cNvPr id="5" name="Picture 4" descr="150522999.4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4784" y="2288089"/>
            <a:ext cx="4185340" cy="2284922"/>
          </a:xfrm>
          <a:prstGeom prst="rect">
            <a:avLst/>
          </a:prstGeom>
        </p:spPr>
      </p:pic>
      <p:pic>
        <p:nvPicPr>
          <p:cNvPr id="6" name="Picture 5" descr="150522999.2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658" y="4574276"/>
            <a:ext cx="4280301" cy="2283724"/>
          </a:xfrm>
          <a:prstGeom prst="rect">
            <a:avLst/>
          </a:prstGeom>
        </p:spPr>
      </p:pic>
      <p:pic>
        <p:nvPicPr>
          <p:cNvPr id="7" name="Picture 6" descr="150522999.1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4784" y="4574276"/>
            <a:ext cx="4169124" cy="2283724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113297" y="1106019"/>
            <a:ext cx="320902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113297" y="5659585"/>
            <a:ext cx="320902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343769" y="5657385"/>
            <a:ext cx="320902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113297" y="3367821"/>
            <a:ext cx="320902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343769" y="3367821"/>
            <a:ext cx="320902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343769" y="1106019"/>
            <a:ext cx="320902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210670" y="607963"/>
            <a:ext cx="1085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12/13/13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546776" y="5110916"/>
            <a:ext cx="968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5/18/15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187152" y="5193989"/>
            <a:ext cx="968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2/25/15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429781" y="2898981"/>
            <a:ext cx="1085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12/17/14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187152" y="2863707"/>
            <a:ext cx="1085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10/15/14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429781" y="695831"/>
            <a:ext cx="968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4/14/14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 rot="16200000">
            <a:off x="-1886544" y="3020726"/>
            <a:ext cx="441418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Anode Current (±2pA FS)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461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1256</TotalTime>
  <Words>105</Words>
  <Application>Microsoft Macintosh PowerPoint</Application>
  <PresentationFormat>On-screen Show (4:3)</PresentationFormat>
  <Paragraphs>24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JLAB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Grames</dc:creator>
  <cp:lastModifiedBy>Joe Grames</cp:lastModifiedBy>
  <cp:revision>9</cp:revision>
  <dcterms:created xsi:type="dcterms:W3CDTF">2015-05-20T16:13:08Z</dcterms:created>
  <dcterms:modified xsi:type="dcterms:W3CDTF">2015-05-21T13:09:56Z</dcterms:modified>
</cp:coreProperties>
</file>