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2"/>
    <p:restoredTop sz="94641"/>
  </p:normalViewPr>
  <p:slideViewPr>
    <p:cSldViewPr snapToGrid="0" snapToObjects="1">
      <p:cViewPr varScale="1">
        <p:scale>
          <a:sx n="101" d="100"/>
          <a:sy n="101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9BDD-A406-DD42-B8FC-630A6BE6B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6B41F-6B0D-774B-A1F4-828F2165B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5D63F-9294-5548-9E96-26F2F730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304C8-99C3-2E43-B406-CD6A4F6A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6C73E-F092-B44B-AB8B-ECF12704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1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7D28-CBEB-DB4C-A1D0-9F65589F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F8B13-A972-F04D-ABE8-4EF08CFFD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212A-B7B9-DE47-948E-5B545C6B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D2C7A-25B0-1A46-A300-92AAC3F8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A878-242B-8F4D-9BB7-3158F45E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95767-AC6E-1544-BD88-1DC8B99D5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46DAE-FF97-A54E-ADF9-380DF0D8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15678-AAFC-D744-AF53-527338C7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9FEF5-DDAE-6240-8862-2644CB93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F2CC-26AE-DE4E-AE05-1787B83C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203C-FABA-3E49-A66C-A2497625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4A95-83FF-5D4C-B22E-16BCEECA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C412-3E26-B34B-994C-25A7DB82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D72B-C062-9543-AEA4-A7585828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0DC7C-8434-9B40-842F-E253D9DC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EE70-B1BF-1A4B-9256-26DAA866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1A0B4-9EF5-E14B-92D2-F7DBF23E1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7812-56A9-5841-97DA-27F22375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D7B9-CF86-6D4C-9292-16A6B670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B02B-36F8-C547-8987-1C931AB9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0F32-1EA2-634E-B2D0-E2F7704F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E4E93-7AFC-774E-BD99-BA894818F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226D6-ED4B-864E-B7CB-ABEA643D8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10772-D684-0240-86F8-4DAB1DE9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57DEC-8F45-664F-95C8-420AF1EA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F9B1C-46C9-364D-9F41-DB4929F3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5243-2D69-8347-9C81-2A41F1F2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28245-CBAA-2A43-B838-282DAA52B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11447-EA69-DA47-A954-8F0A4A999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ECB6A-1243-D84A-9F4A-45E5E8CF4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A3037-78D9-F049-90F3-31A1C3033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3BFED-05C9-7242-B706-6695D0B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D5948-300F-EE42-BB27-435F5705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C28F3-A16A-5A43-B0D8-8A82D14E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8A42-6A28-5C41-98FD-18EF77F6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4095D-7AB7-0E41-97D5-F59AC4E3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DE61D-88AC-D348-9A42-81473F81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8EE07-A09F-9F41-A3CD-BCF1F839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4936E-0611-ED4C-9F25-4BB0B55A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66FA5-AB2A-4142-A932-CF345603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9A957-9308-9247-BFD1-1599525D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CBDD-8D47-CF40-9E2B-7805A408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50C2A-7C9F-994E-90A0-A3A5DF8B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ECE67-5E95-EB4E-9156-0CE5AB7BF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697A2-2919-094C-928A-76AD0450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7ABB9-1514-8040-AD59-B53CECCF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11650-CD48-D04E-A442-6BC8CBC9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0849-5073-A245-9DC2-17E6D733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028BF-861D-394B-A6B6-C178FC569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BF394-7821-8B46-A551-0A40C5017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7A8A8-B4AC-1849-82EE-B0641A97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94045-B50B-0C4E-A86B-C2AFE770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076A2-2D07-D246-9989-2C7FCBA7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258C7-9041-5847-9C52-A67420C6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6995-F67B-3642-9C74-D8D4FE19C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E0173-DCC9-AD4A-9CCD-8C5E7D57E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5618-EE23-7148-9AF8-5980E7E1F4E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3538F-A50A-E044-9CF6-5A7FB22A0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0105B-12A7-FB41-80E9-5BED65CB8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90E4-0DB0-C745-94F6-C3ECA082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CFE93-F25C-EA42-8FA8-1A10524C9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1" t="31211" r="57408" b="48849"/>
          <a:stretch/>
        </p:blipFill>
        <p:spPr>
          <a:xfrm>
            <a:off x="458799" y="1343347"/>
            <a:ext cx="1719385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B97D3-21E0-F842-AF9E-4F88E79BF2CE}"/>
              </a:ext>
            </a:extLst>
          </p:cNvPr>
          <p:cNvSpPr txBox="1"/>
          <p:nvPr/>
        </p:nvSpPr>
        <p:spPr>
          <a:xfrm>
            <a:off x="570271" y="703220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2.175 A</a:t>
            </a:r>
          </a:p>
          <a:p>
            <a:pPr algn="ctr"/>
            <a:r>
              <a:rPr lang="en-US" dirty="0"/>
              <a:t>41.20˚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9975C-04E6-864C-BAE1-8FDF7FF7DF64}"/>
              </a:ext>
            </a:extLst>
          </p:cNvPr>
          <p:cNvSpPr txBox="1"/>
          <p:nvPr/>
        </p:nvSpPr>
        <p:spPr>
          <a:xfrm>
            <a:off x="604684" y="162232"/>
            <a:ext cx="97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MFGGT02 current and expected rotation angle for emittance measurements laser spot x=0, y=+3 mm.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5ADAD-81B7-1444-98B1-2459B95F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25" t="31178" r="57212" b="48745"/>
          <a:stretch/>
        </p:blipFill>
        <p:spPr>
          <a:xfrm>
            <a:off x="2271252" y="1342104"/>
            <a:ext cx="1745672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6033D3-D6B0-DD42-893A-4BFAE4DCCBE8}"/>
              </a:ext>
            </a:extLst>
          </p:cNvPr>
          <p:cNvSpPr txBox="1"/>
          <p:nvPr/>
        </p:nvSpPr>
        <p:spPr>
          <a:xfrm>
            <a:off x="2713704" y="663890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2.135 A</a:t>
            </a:r>
          </a:p>
          <a:p>
            <a:pPr algn="ctr"/>
            <a:r>
              <a:rPr lang="en-US" dirty="0"/>
              <a:t>40.44˚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279C9-0D44-6345-A748-0D2532CAC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25" t="30721" r="57212" b="48973"/>
          <a:stretch/>
        </p:blipFill>
        <p:spPr>
          <a:xfrm>
            <a:off x="4144296" y="1342102"/>
            <a:ext cx="1726056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582970-FDC5-CB44-B10C-E2FF5BA80D3F}"/>
              </a:ext>
            </a:extLst>
          </p:cNvPr>
          <p:cNvSpPr txBox="1"/>
          <p:nvPr/>
        </p:nvSpPr>
        <p:spPr>
          <a:xfrm>
            <a:off x="4576916" y="639309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2.095 A</a:t>
            </a:r>
          </a:p>
          <a:p>
            <a:pPr algn="ctr"/>
            <a:r>
              <a:rPr lang="en-US" dirty="0"/>
              <a:t>39.68˚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712E76-C3AC-FF48-A7CE-B2A7E1B064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25" t="31178" r="57212" b="48517"/>
          <a:stretch/>
        </p:blipFill>
        <p:spPr>
          <a:xfrm>
            <a:off x="6017342" y="1342101"/>
            <a:ext cx="1726057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902905-7248-064A-97A0-C2910120E973}"/>
              </a:ext>
            </a:extLst>
          </p:cNvPr>
          <p:cNvSpPr txBox="1"/>
          <p:nvPr/>
        </p:nvSpPr>
        <p:spPr>
          <a:xfrm>
            <a:off x="6410633" y="629477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2.055 A</a:t>
            </a:r>
          </a:p>
          <a:p>
            <a:pPr algn="ctr"/>
            <a:r>
              <a:rPr lang="en-US" dirty="0"/>
              <a:t>38.92˚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2A1AB9-69A2-6949-AD8D-4CAB1B70C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425" t="30950" r="57053" b="48973"/>
          <a:stretch/>
        </p:blipFill>
        <p:spPr>
          <a:xfrm>
            <a:off x="7890387" y="1327355"/>
            <a:ext cx="1766455" cy="1828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15CCD2-F943-9449-B0A6-E70B32A28D48}"/>
              </a:ext>
            </a:extLst>
          </p:cNvPr>
          <p:cNvSpPr txBox="1"/>
          <p:nvPr/>
        </p:nvSpPr>
        <p:spPr>
          <a:xfrm>
            <a:off x="8273844" y="649142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2.015 A</a:t>
            </a:r>
          </a:p>
          <a:p>
            <a:pPr algn="ctr"/>
            <a:r>
              <a:rPr lang="en-US" dirty="0"/>
              <a:t>38.17˚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47DE88-E354-5846-AB5E-C0E19C9085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267" t="30721" r="57052" b="48973"/>
          <a:stretch/>
        </p:blipFill>
        <p:spPr>
          <a:xfrm>
            <a:off x="9910917" y="3023419"/>
            <a:ext cx="1767153" cy="1828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59D2F0-7ACE-C240-8FB0-B89190AE74B9}"/>
              </a:ext>
            </a:extLst>
          </p:cNvPr>
          <p:cNvSpPr txBox="1"/>
          <p:nvPr/>
        </p:nvSpPr>
        <p:spPr>
          <a:xfrm>
            <a:off x="10358284" y="2217386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1.975 A</a:t>
            </a:r>
          </a:p>
          <a:p>
            <a:pPr algn="ctr"/>
            <a:r>
              <a:rPr lang="en-US" dirty="0"/>
              <a:t>37.41˚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F1121-CCD3-8348-BBE0-159DFF3A08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267" t="30721" r="57052" b="48973"/>
          <a:stretch/>
        </p:blipFill>
        <p:spPr>
          <a:xfrm>
            <a:off x="8008374" y="4866968"/>
            <a:ext cx="1767153" cy="1828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686EA8-987A-C845-B986-F0CC816C5B5F}"/>
              </a:ext>
            </a:extLst>
          </p:cNvPr>
          <p:cNvSpPr txBox="1"/>
          <p:nvPr/>
        </p:nvSpPr>
        <p:spPr>
          <a:xfrm>
            <a:off x="8372169" y="4124843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1.935 A</a:t>
            </a:r>
          </a:p>
          <a:p>
            <a:pPr algn="ctr"/>
            <a:r>
              <a:rPr lang="en-US" dirty="0"/>
              <a:t>36.65˚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03A5D8-05D0-8548-911E-5E316AA4C9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425" t="30721" r="57053" b="48745"/>
          <a:stretch/>
        </p:blipFill>
        <p:spPr>
          <a:xfrm>
            <a:off x="6135330" y="4896464"/>
            <a:ext cx="1727199" cy="1828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918B67-6921-644C-B86F-9F54A9D758FB}"/>
              </a:ext>
            </a:extLst>
          </p:cNvPr>
          <p:cNvSpPr txBox="1"/>
          <p:nvPr/>
        </p:nvSpPr>
        <p:spPr>
          <a:xfrm>
            <a:off x="6489291" y="4188754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1.895 A</a:t>
            </a:r>
          </a:p>
          <a:p>
            <a:pPr algn="ctr"/>
            <a:r>
              <a:rPr lang="en-US" dirty="0"/>
              <a:t>35.89˚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943D2F6-FF17-334C-9294-7AFB49C93C5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425" t="30721" r="57212" b="48745"/>
          <a:stretch/>
        </p:blipFill>
        <p:spPr>
          <a:xfrm>
            <a:off x="4247535" y="4925961"/>
            <a:ext cx="1706878" cy="1828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82BAC4E-69D2-084B-B68E-FFDFC448D37B}"/>
              </a:ext>
            </a:extLst>
          </p:cNvPr>
          <p:cNvSpPr txBox="1"/>
          <p:nvPr/>
        </p:nvSpPr>
        <p:spPr>
          <a:xfrm>
            <a:off x="4621162" y="4193670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1.855 A</a:t>
            </a:r>
          </a:p>
          <a:p>
            <a:pPr algn="ctr"/>
            <a:r>
              <a:rPr lang="en-US" dirty="0"/>
              <a:t>35.14˚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61098E-F6B7-D846-B574-595F6D1D322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267" t="30265" r="57052" b="48745"/>
          <a:stretch/>
        </p:blipFill>
        <p:spPr>
          <a:xfrm>
            <a:off x="2359741" y="4911213"/>
            <a:ext cx="1709530" cy="18288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8C546CD-2E22-B945-AB31-9393D974986A}"/>
              </a:ext>
            </a:extLst>
          </p:cNvPr>
          <p:cNvSpPr txBox="1"/>
          <p:nvPr/>
        </p:nvSpPr>
        <p:spPr>
          <a:xfrm>
            <a:off x="2738285" y="4169089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1.815 A</a:t>
            </a:r>
          </a:p>
          <a:p>
            <a:pPr algn="ctr"/>
            <a:r>
              <a:rPr lang="en-US" dirty="0"/>
              <a:t>34.38˚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43D8A71-55AD-1A40-B3F8-A437A646E9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425" t="30721" r="57053" b="48745"/>
          <a:stretch/>
        </p:blipFill>
        <p:spPr>
          <a:xfrm>
            <a:off x="471949" y="4925960"/>
            <a:ext cx="1727199" cy="18288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B8276FA-D7BA-0944-ACC2-2AE99F2BB177}"/>
              </a:ext>
            </a:extLst>
          </p:cNvPr>
          <p:cNvSpPr txBox="1"/>
          <p:nvPr/>
        </p:nvSpPr>
        <p:spPr>
          <a:xfrm>
            <a:off x="840659" y="4174005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1.775 A</a:t>
            </a:r>
          </a:p>
          <a:p>
            <a:pPr algn="ctr"/>
            <a:r>
              <a:rPr lang="en-US" dirty="0"/>
              <a:t>33.62˚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D2685A-2C66-2845-9FCC-0A6123989AE5}"/>
              </a:ext>
            </a:extLst>
          </p:cNvPr>
          <p:cNvCxnSpPr/>
          <p:nvPr/>
        </p:nvCxnSpPr>
        <p:spPr>
          <a:xfrm>
            <a:off x="1135626" y="3406877"/>
            <a:ext cx="765441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855A978-E46B-CE47-AC1E-56D6E794A9CF}"/>
              </a:ext>
            </a:extLst>
          </p:cNvPr>
          <p:cNvCxnSpPr>
            <a:cxnSpLocks/>
          </p:cNvCxnSpPr>
          <p:nvPr/>
        </p:nvCxnSpPr>
        <p:spPr>
          <a:xfrm flipH="1">
            <a:off x="1111045" y="4090219"/>
            <a:ext cx="765441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rved Left Arrow 41">
            <a:extLst>
              <a:ext uri="{FF2B5EF4-FFF2-40B4-BE49-F238E27FC236}">
                <a16:creationId xmlns:a16="http://schemas.microsoft.com/office/drawing/2014/main" id="{3D63946A-DC44-CE46-85C3-9EFADB7F8C30}"/>
              </a:ext>
            </a:extLst>
          </p:cNvPr>
          <p:cNvSpPr/>
          <p:nvPr/>
        </p:nvSpPr>
        <p:spPr>
          <a:xfrm>
            <a:off x="9093200" y="3302000"/>
            <a:ext cx="469900" cy="8382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8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C1660-195E-F84F-B556-4282AC8F1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5" t="14067" r="44138" b="54521"/>
          <a:stretch/>
        </p:blipFill>
        <p:spPr>
          <a:xfrm>
            <a:off x="4218449" y="1623552"/>
            <a:ext cx="180109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3ECD8-6E47-C74F-9C36-7376D1852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1" t="31211" r="57408" b="48849"/>
          <a:stretch/>
        </p:blipFill>
        <p:spPr>
          <a:xfrm>
            <a:off x="465764" y="1550644"/>
            <a:ext cx="1719385" cy="1828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D94500-78FD-2041-BA4B-91330E6BAD17}"/>
              </a:ext>
            </a:extLst>
          </p:cNvPr>
          <p:cNvSpPr txBox="1"/>
          <p:nvPr/>
        </p:nvSpPr>
        <p:spPr>
          <a:xfrm>
            <a:off x="2324100" y="2057400"/>
            <a:ext cx="1567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rotation</a:t>
            </a:r>
          </a:p>
          <a:p>
            <a:r>
              <a:rPr lang="en-US" dirty="0"/>
              <a:t>Clockwise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993317-A5F6-4D45-B03F-61858B01D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67" t="30721" r="57052" b="48973"/>
          <a:stretch/>
        </p:blipFill>
        <p:spPr>
          <a:xfrm>
            <a:off x="451874" y="4841568"/>
            <a:ext cx="1767153" cy="1828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D70FFA-0B30-9C4C-ACC5-B81532DBCCF2}"/>
              </a:ext>
            </a:extLst>
          </p:cNvPr>
          <p:cNvSpPr txBox="1"/>
          <p:nvPr/>
        </p:nvSpPr>
        <p:spPr>
          <a:xfrm>
            <a:off x="815669" y="3972443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1.935 A</a:t>
            </a:r>
          </a:p>
          <a:p>
            <a:pPr algn="ctr"/>
            <a:r>
              <a:rPr lang="en-US" dirty="0"/>
              <a:t>36.65˚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7FC1E5-32DC-5846-93E5-F5B8C0A08EC9}"/>
              </a:ext>
            </a:extLst>
          </p:cNvPr>
          <p:cNvSpPr txBox="1"/>
          <p:nvPr/>
        </p:nvSpPr>
        <p:spPr>
          <a:xfrm>
            <a:off x="875071" y="766720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2.175 A</a:t>
            </a:r>
          </a:p>
          <a:p>
            <a:pPr algn="ctr"/>
            <a:r>
              <a:rPr lang="en-US" dirty="0"/>
              <a:t>41.20˚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48CCC0-CCEB-DF45-8235-BA85F95BF07B}"/>
              </a:ext>
            </a:extLst>
          </p:cNvPr>
          <p:cNvSpPr txBox="1"/>
          <p:nvPr/>
        </p:nvSpPr>
        <p:spPr>
          <a:xfrm>
            <a:off x="4262283" y="44450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2.175 A, 41.20˚</a:t>
            </a:r>
          </a:p>
          <a:p>
            <a:r>
              <a:rPr lang="en-US" dirty="0"/>
              <a:t>Image rotated </a:t>
            </a:r>
          </a:p>
          <a:p>
            <a:r>
              <a:rPr lang="en-US" dirty="0"/>
              <a:t>by 47 ˚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06BCCC6-1DD7-4F42-9C3D-2E19B5D508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29" t="39032" r="56183" b="35099"/>
          <a:stretch/>
        </p:blipFill>
        <p:spPr>
          <a:xfrm>
            <a:off x="4241800" y="4724400"/>
            <a:ext cx="1943100" cy="1981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98AF81-4FBA-3B41-A3A3-8F7360B0F4E9}"/>
              </a:ext>
            </a:extLst>
          </p:cNvPr>
          <p:cNvSpPr txBox="1"/>
          <p:nvPr/>
        </p:nvSpPr>
        <p:spPr>
          <a:xfrm>
            <a:off x="2336800" y="5054600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rotation</a:t>
            </a:r>
          </a:p>
          <a:p>
            <a:r>
              <a:rPr lang="en-US" dirty="0"/>
              <a:t>Counterclockwise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312E2-360C-BF4D-A01C-A03601035993}"/>
              </a:ext>
            </a:extLst>
          </p:cNvPr>
          <p:cNvSpPr txBox="1"/>
          <p:nvPr/>
        </p:nvSpPr>
        <p:spPr>
          <a:xfrm>
            <a:off x="4212022" y="3781943"/>
            <a:ext cx="2049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1.935 A., 36.65˚</a:t>
            </a:r>
          </a:p>
          <a:p>
            <a:r>
              <a:rPr lang="en-US" dirty="0"/>
              <a:t>Image rotated </a:t>
            </a:r>
          </a:p>
          <a:p>
            <a:r>
              <a:rPr lang="en-US" dirty="0"/>
              <a:t>by 30 ˚</a:t>
            </a:r>
          </a:p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D29EC-3F4A-5C41-BB79-512D24330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0" y="1390650"/>
            <a:ext cx="3390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7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7F4DB-661D-9B4E-A667-C4156057C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5" t="14067" r="44138" b="54521"/>
          <a:stretch/>
        </p:blipFill>
        <p:spPr>
          <a:xfrm>
            <a:off x="336755" y="986913"/>
            <a:ext cx="180109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FDD4E-EEBE-7249-B707-E7D8A4CC7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29" t="15369" r="45429" b="57377"/>
          <a:stretch/>
        </p:blipFill>
        <p:spPr>
          <a:xfrm>
            <a:off x="2247899" y="984250"/>
            <a:ext cx="1842553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4B7BB3-A0DD-9242-A337-DBEDB70140BC}"/>
              </a:ext>
            </a:extLst>
          </p:cNvPr>
          <p:cNvSpPr txBox="1"/>
          <p:nvPr/>
        </p:nvSpPr>
        <p:spPr>
          <a:xfrm>
            <a:off x="376083" y="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2.175 A, 41.20˚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47 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79C68-E7C1-554A-B3A7-8BBEC4077A6E}"/>
              </a:ext>
            </a:extLst>
          </p:cNvPr>
          <p:cNvSpPr txBox="1"/>
          <p:nvPr/>
        </p:nvSpPr>
        <p:spPr>
          <a:xfrm>
            <a:off x="2357283" y="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2.135 A, 40.44˚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47 ˚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04095-DBC1-4F4A-8B73-DF62E2724A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43" t="15574" r="44857" b="56558"/>
          <a:stretch/>
        </p:blipFill>
        <p:spPr>
          <a:xfrm>
            <a:off x="4241800" y="1003300"/>
            <a:ext cx="1882588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61CE-32D2-0D41-B83B-4613A7D8AF0A}"/>
              </a:ext>
            </a:extLst>
          </p:cNvPr>
          <p:cNvSpPr txBox="1"/>
          <p:nvPr/>
        </p:nvSpPr>
        <p:spPr>
          <a:xfrm>
            <a:off x="4287683" y="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2.095 A, 39.68˚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47 ˚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229317-BCC8-E94B-A7CC-555402197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86" t="14754" r="43714" b="56967"/>
          <a:stretch/>
        </p:blipFill>
        <p:spPr>
          <a:xfrm>
            <a:off x="6261100" y="1003300"/>
            <a:ext cx="1855304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985AF2-E76F-044A-9F76-AD946159B45A}"/>
              </a:ext>
            </a:extLst>
          </p:cNvPr>
          <p:cNvSpPr txBox="1"/>
          <p:nvPr/>
        </p:nvSpPr>
        <p:spPr>
          <a:xfrm>
            <a:off x="6357783" y="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2.055 A, 38.92˚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52 ˚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D2613B-88DA-514D-A67A-CDA51771B8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43" t="14754" r="42000" b="57787"/>
          <a:stretch/>
        </p:blipFill>
        <p:spPr>
          <a:xfrm>
            <a:off x="8255000" y="1003300"/>
            <a:ext cx="1801504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9DA399-946A-5B4E-A3D8-F18FF1828729}"/>
              </a:ext>
            </a:extLst>
          </p:cNvPr>
          <p:cNvSpPr txBox="1"/>
          <p:nvPr/>
        </p:nvSpPr>
        <p:spPr>
          <a:xfrm>
            <a:off x="8211983" y="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2.015 A, 38.17˚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60 ˚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F452A1-EB01-A644-AB4D-368FF07E5D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857" t="19672" r="36286" b="59836"/>
          <a:stretch/>
        </p:blipFill>
        <p:spPr>
          <a:xfrm>
            <a:off x="10172700" y="2705100"/>
            <a:ext cx="1901952" cy="1828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33E5AC-8874-254F-AF0C-3EB5BC4C38C4}"/>
              </a:ext>
            </a:extLst>
          </p:cNvPr>
          <p:cNvSpPr txBox="1"/>
          <p:nvPr/>
        </p:nvSpPr>
        <p:spPr>
          <a:xfrm>
            <a:off x="10307483" y="158750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1.975 A, 37.41˚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60 ˚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84A02F-2741-0740-8813-29908A421E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43" t="38934" r="55714" b="34017"/>
          <a:stretch/>
        </p:blipFill>
        <p:spPr>
          <a:xfrm>
            <a:off x="8216900" y="4622800"/>
            <a:ext cx="1856509" cy="1828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F807B6-82B2-EF48-97A4-A03E291FBC67}"/>
              </a:ext>
            </a:extLst>
          </p:cNvPr>
          <p:cNvSpPr txBox="1"/>
          <p:nvPr/>
        </p:nvSpPr>
        <p:spPr>
          <a:xfrm>
            <a:off x="8275483" y="370840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1.975 A, 37.41˚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-30 ˚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103632-2821-DD41-9E95-7891F6CC1B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425" t="30721" r="57053" b="48745"/>
          <a:stretch/>
        </p:blipFill>
        <p:spPr>
          <a:xfrm>
            <a:off x="6224230" y="4642464"/>
            <a:ext cx="1727199" cy="1828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4FFBE-4123-6241-B875-88F6FD79E6DF}"/>
              </a:ext>
            </a:extLst>
          </p:cNvPr>
          <p:cNvSpPr txBox="1"/>
          <p:nvPr/>
        </p:nvSpPr>
        <p:spPr>
          <a:xfrm>
            <a:off x="6192683" y="364490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1.895 A, 35.89˚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0 ˚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8DB9539-3ABC-CE44-AD18-AED74EE63D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142" t="27459" r="55429" b="49590"/>
          <a:stretch/>
        </p:blipFill>
        <p:spPr>
          <a:xfrm>
            <a:off x="4279900" y="4648200"/>
            <a:ext cx="1763486" cy="1828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D517383-B6F7-D040-8B05-4595E756FF56}"/>
              </a:ext>
            </a:extLst>
          </p:cNvPr>
          <p:cNvSpPr txBox="1"/>
          <p:nvPr/>
        </p:nvSpPr>
        <p:spPr>
          <a:xfrm>
            <a:off x="4313083" y="372110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1.855 A, 35.14˚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7 ˚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E52CA3-7F75-CA49-9E0F-6038F2ED20E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714" t="23770" r="53715" b="51230"/>
          <a:stretch/>
        </p:blipFill>
        <p:spPr>
          <a:xfrm>
            <a:off x="2387600" y="4635500"/>
            <a:ext cx="1738859" cy="18288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D1A322F-2644-384E-AAD3-696CC1AB0BC1}"/>
              </a:ext>
            </a:extLst>
          </p:cNvPr>
          <p:cNvSpPr txBox="1"/>
          <p:nvPr/>
        </p:nvSpPr>
        <p:spPr>
          <a:xfrm>
            <a:off x="2344583" y="369570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1.815 A, 34.38˚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15 ˚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CB2AAC7-52BC-AC43-86B6-CD4F02CB5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0001" t="21721" r="52571" b="52459"/>
          <a:stretch/>
        </p:blipFill>
        <p:spPr>
          <a:xfrm>
            <a:off x="381000" y="4635500"/>
            <a:ext cx="1770743" cy="18288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58B8348-2C3C-394B-99CA-CE490C31503B}"/>
              </a:ext>
            </a:extLst>
          </p:cNvPr>
          <p:cNvSpPr txBox="1"/>
          <p:nvPr/>
        </p:nvSpPr>
        <p:spPr>
          <a:xfrm>
            <a:off x="376083" y="3683000"/>
            <a:ext cx="165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2.175 A, 41.20˚</a:t>
            </a:r>
          </a:p>
          <a:p>
            <a:pPr algn="ctr"/>
            <a:r>
              <a:rPr lang="en-US" dirty="0"/>
              <a:t>Image rotated </a:t>
            </a:r>
          </a:p>
          <a:p>
            <a:pPr algn="ctr"/>
            <a:r>
              <a:rPr lang="en-US" dirty="0"/>
              <a:t>by 20 ˚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2CE789-FFCE-7D4F-BC72-D1105E635D88}"/>
              </a:ext>
            </a:extLst>
          </p:cNvPr>
          <p:cNvCxnSpPr/>
          <p:nvPr/>
        </p:nvCxnSpPr>
        <p:spPr>
          <a:xfrm>
            <a:off x="1237226" y="2936977"/>
            <a:ext cx="765441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0CC5F58-F1F0-7643-8E5B-E367F314EECD}"/>
              </a:ext>
            </a:extLst>
          </p:cNvPr>
          <p:cNvCxnSpPr>
            <a:cxnSpLocks/>
          </p:cNvCxnSpPr>
          <p:nvPr/>
        </p:nvCxnSpPr>
        <p:spPr>
          <a:xfrm flipH="1">
            <a:off x="1212645" y="3620319"/>
            <a:ext cx="765441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Left Arrow 40">
            <a:extLst>
              <a:ext uri="{FF2B5EF4-FFF2-40B4-BE49-F238E27FC236}">
                <a16:creationId xmlns:a16="http://schemas.microsoft.com/office/drawing/2014/main" id="{14079CDA-A55E-4D4D-A8D2-E4BCF64AA39D}"/>
              </a:ext>
            </a:extLst>
          </p:cNvPr>
          <p:cNvSpPr/>
          <p:nvPr/>
        </p:nvSpPr>
        <p:spPr>
          <a:xfrm>
            <a:off x="9423400" y="2895600"/>
            <a:ext cx="469900" cy="8001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209</Words>
  <Application>Microsoft Macintosh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H.G.</dc:creator>
  <cp:lastModifiedBy>Carlos H.G.</cp:lastModifiedBy>
  <cp:revision>15</cp:revision>
  <dcterms:created xsi:type="dcterms:W3CDTF">2019-04-22T12:43:15Z</dcterms:created>
  <dcterms:modified xsi:type="dcterms:W3CDTF">2019-04-22T14:30:23Z</dcterms:modified>
</cp:coreProperties>
</file>