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7" d="100"/>
          <a:sy n="97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301A-EDD8-8B48-B6C3-C93DEC4D8CA6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015C-4BB8-4749-AF8B-5A930D4BA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301A-EDD8-8B48-B6C3-C93DEC4D8CA6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015C-4BB8-4749-AF8B-5A930D4BA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301A-EDD8-8B48-B6C3-C93DEC4D8CA6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015C-4BB8-4749-AF8B-5A930D4BA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301A-EDD8-8B48-B6C3-C93DEC4D8CA6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015C-4BB8-4749-AF8B-5A930D4BA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301A-EDD8-8B48-B6C3-C93DEC4D8CA6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015C-4BB8-4749-AF8B-5A930D4BA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301A-EDD8-8B48-B6C3-C93DEC4D8CA6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015C-4BB8-4749-AF8B-5A930D4BA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301A-EDD8-8B48-B6C3-C93DEC4D8CA6}" type="datetimeFigureOut">
              <a:rPr lang="en-US" smtClean="0"/>
              <a:t>1/26/16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015C-4BB8-4749-AF8B-5A930D4BA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301A-EDD8-8B48-B6C3-C93DEC4D8CA6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015C-4BB8-4749-AF8B-5A930D4BA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301A-EDD8-8B48-B6C3-C93DEC4D8CA6}" type="datetimeFigureOut">
              <a:rPr lang="en-US" smtClean="0"/>
              <a:t>1/26/16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015C-4BB8-4749-AF8B-5A930D4BA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301A-EDD8-8B48-B6C3-C93DEC4D8CA6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015C-4BB8-4749-AF8B-5A930D4BA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301A-EDD8-8B48-B6C3-C93DEC4D8CA6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015C-4BB8-4749-AF8B-5A930D4BA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7301A-EDD8-8B48-B6C3-C93DEC4D8CA6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7015C-4BB8-4749-AF8B-5A930D4BA3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John’s design of Yan’s optimized shed for R30 inverted insulator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417638"/>
            <a:ext cx="6248400" cy="543905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3162300" cy="636364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John: In </a:t>
            </a:r>
            <a:r>
              <a:rPr lang="en-US" sz="2000" dirty="0"/>
              <a:t>your original document you would draw a circle of 1" radius at position X=4.02cm and Y= 9.642cm.  This is the fillet that tapers your "C" curve inward to the mount.  You can see that at 180 degree position it transitions to a flat that extends to the ball hole.  It is also worth noting that the ball hole has been enlarged to a 2.75 cm opening, so the top of the hole is along this </a:t>
            </a:r>
            <a:r>
              <a:rPr lang="en-US" sz="2000" dirty="0" err="1"/>
              <a:t>flat.I</a:t>
            </a:r>
            <a:r>
              <a:rPr lang="en-US" sz="2000" dirty="0"/>
              <a:t> need you</a:t>
            </a:r>
            <a:r>
              <a:rPr lang="en-US" sz="2000" dirty="0" smtClean="0"/>
              <a:t> (Yan) to </a:t>
            </a:r>
            <a:r>
              <a:rPr lang="en-US" sz="2000" dirty="0"/>
              <a:t>confirm that this does not change your fields.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9323" y="274637"/>
            <a:ext cx="5484677" cy="57451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767301"/>
            <a:ext cx="5486400" cy="609069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opening of the ball cathode has to be widened to 2.16” diameter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holes at 120 deg to hold 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03794"/>
            <a:ext cx="8051800" cy="545420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363903"/>
            <a:ext cx="8458200" cy="4955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455497"/>
          </a:xfrm>
        </p:spPr>
        <p:txBody>
          <a:bodyPr>
            <a:noAutofit/>
          </a:bodyPr>
          <a:lstStyle/>
          <a:p>
            <a:r>
              <a:rPr lang="en-US" sz="3200" dirty="0" smtClean="0"/>
              <a:t>Hog out option to reduce weight, Yan’s preliminary simulations show no major changes in field, but Yan will make graphs of potential along ceramic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170</Words>
  <Application>Microsoft Macintosh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John’s design of Yan’s optimized shed for R30 inverted insulator</vt:lpstr>
      <vt:lpstr>John: In your original document you would draw a circle of 1" radius at position X=4.02cm and Y= 9.642cm.  This is the fillet that tapers your "C" curve inward to the mount.  You can see that at 180 degree position it transitions to a flat that extends to the ball hole.  It is also worth noting that the ball hole has been enlarged to a 2.75 cm opening, so the top of the hole is along this flat.I need you (Yan) to confirm that this does not change your fields.</vt:lpstr>
      <vt:lpstr>The opening of the ball cathode has to be widened to 2.16” diameter</vt:lpstr>
      <vt:lpstr>Three holes at 120 deg to hold it</vt:lpstr>
      <vt:lpstr>Hog out option to reduce weight, Yan’s preliminary simulations show no major changes in field, but Yan will make graphs of potential along ceramic</vt:lpstr>
    </vt:vector>
  </TitlesOfParts>
  <Company>JLab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Carlos Hernandez</dc:creator>
  <cp:lastModifiedBy>Carlos Hernandez</cp:lastModifiedBy>
  <cp:revision>2</cp:revision>
  <dcterms:created xsi:type="dcterms:W3CDTF">2016-01-26T15:12:56Z</dcterms:created>
  <dcterms:modified xsi:type="dcterms:W3CDTF">2016-01-26T15:23:54Z</dcterms:modified>
</cp:coreProperties>
</file>