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66"/>
    <p:restoredTop sz="90750"/>
  </p:normalViewPr>
  <p:slideViewPr>
    <p:cSldViewPr snapToGrid="0" snapToObjects="1">
      <p:cViewPr varScale="1">
        <p:scale>
          <a:sx n="67" d="100"/>
          <a:sy n="67" d="100"/>
        </p:scale>
        <p:origin x="18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0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1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0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6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5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0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C2CC4-36F9-9146-BE88-A97F6B7EDD0F}" type="datetimeFigureOut">
              <a:rPr lang="en-US" smtClean="0"/>
              <a:t>6/9/17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9F2BF-814A-874D-80D6-BA2BC653E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5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8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1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7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H.G.</dc:creator>
  <cp:lastModifiedBy>Carlos H.G.</cp:lastModifiedBy>
  <cp:revision>2</cp:revision>
  <dcterms:created xsi:type="dcterms:W3CDTF">2017-06-09T14:53:30Z</dcterms:created>
  <dcterms:modified xsi:type="dcterms:W3CDTF">2017-06-09T14:57:43Z</dcterms:modified>
</cp:coreProperties>
</file>