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4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6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6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0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UITF beamline 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Cleaning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8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14018" r="27544" b="50513"/>
          <a:stretch/>
        </p:blipFill>
        <p:spPr bwMode="auto">
          <a:xfrm>
            <a:off x="457199" y="1295400"/>
            <a:ext cx="851009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>
          <a:xfrm rot="16200000">
            <a:off x="2895600" y="1524001"/>
            <a:ext cx="228600" cy="5257800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4343400"/>
            <a:ext cx="188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Assembled, baked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6096000" y="3581400"/>
            <a:ext cx="228600" cy="1143000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426720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Assembled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7010400" y="3810000"/>
            <a:ext cx="228600" cy="6858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2020" y="4267200"/>
            <a:ext cx="21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SRF clean/assemble?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828786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3594"/>
              </p:ext>
            </p:extLst>
          </p:nvPr>
        </p:nvGraphicFramePr>
        <p:xfrm>
          <a:off x="5486400" y="1828800"/>
          <a:ext cx="3571304" cy="275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301"/>
                <a:gridCol w="1683703"/>
                <a:gridCol w="10033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element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name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position (m)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VDPK403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diff pump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5.86545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nipple/corrector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6.01785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ISLK403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6.14485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Brock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6.27185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adapter Brock/BPM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6.34805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IPMK403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BPM/corrector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6.39885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IFYK403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faraday cup/viewer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6.58935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bellows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6.76715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VBVM101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SRF valve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6.85605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2819400" y="1524000"/>
            <a:ext cx="26670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14600" y="3962400"/>
            <a:ext cx="2971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362200" y="2438400"/>
            <a:ext cx="31242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971800" y="2971800"/>
            <a:ext cx="2514600" cy="2362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438400" y="3429000"/>
            <a:ext cx="30480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14600" y="4419600"/>
            <a:ext cx="2971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2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clean &amp; assemble?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54338"/>
              </p:ext>
            </p:extLst>
          </p:nvPr>
        </p:nvGraphicFramePr>
        <p:xfrm>
          <a:off x="838200" y="1828800"/>
          <a:ext cx="7772401" cy="3794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3000"/>
                <a:gridCol w="2271045"/>
                <a:gridCol w="4358356"/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element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VDPK403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diff pump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Assembled, small aperture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spool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ISLK403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A4 (ion pump)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These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must be aligned together: can they be cleaned after assembly, </a:t>
                      </a:r>
                      <a:r>
                        <a:rPr lang="en-US" sz="1600" u="none" strike="noStrike" baseline="0" smtClean="0">
                          <a:effectLst/>
                        </a:rPr>
                        <a:t>bench testing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and alignment?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Brock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adapter </a:t>
                      </a:r>
                      <a:r>
                        <a:rPr lang="en-US" sz="1600" u="none" strike="noStrike" dirty="0" smtClean="0">
                          <a:effectLst/>
                        </a:rPr>
                        <a:t>spool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IPMK403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Leak checked and assembled.  Clean as is?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IFYK403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faraday </a:t>
                      </a:r>
                      <a:r>
                        <a:rPr lang="en-US" sz="1600" u="none" strike="noStrike" dirty="0" smtClean="0">
                          <a:effectLst/>
                        </a:rPr>
                        <a:t>cup/viewer/ion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pump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Two manipulators: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top and bottom? How are these cleaned and installed CEBAF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bellows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VBVM101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SRF valve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457200" y="2590800"/>
            <a:ext cx="304800" cy="25908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1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Brock Cavity: </a:t>
            </a:r>
            <a:r>
              <a:rPr lang="en-US" dirty="0" err="1" smtClean="0"/>
              <a:t>bunchlength</a:t>
            </a:r>
            <a:r>
              <a:rPr lang="en-US" dirty="0" smtClean="0"/>
              <a:t> monitor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4817091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1" y="1828800"/>
            <a:ext cx="327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Aperture must be aligned to A4</a:t>
            </a:r>
          </a:p>
          <a:p>
            <a:endParaRPr lang="en-US" dirty="0"/>
          </a:p>
          <a:p>
            <a:r>
              <a:rPr lang="en-US" dirty="0" smtClean="0"/>
              <a:t>Finely tuned structures inside</a:t>
            </a:r>
          </a:p>
          <a:p>
            <a:endParaRPr lang="en-US" dirty="0"/>
          </a:p>
          <a:p>
            <a:r>
              <a:rPr lang="en-US" sz="2000" b="1" dirty="0" smtClean="0"/>
              <a:t>Can this be cleaned after assembly to cross with aperture in position?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486400"/>
            <a:ext cx="5649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Attached to 6 way 2.75” cross: </a:t>
            </a:r>
          </a:p>
          <a:p>
            <a:r>
              <a:rPr lang="en-US" dirty="0"/>
              <a:t> </a:t>
            </a:r>
            <a:r>
              <a:rPr lang="en-US" dirty="0" smtClean="0"/>
              <a:t>    Top: manipulator set to correct distance for faraday cup</a:t>
            </a:r>
          </a:p>
          <a:p>
            <a:r>
              <a:rPr lang="en-US" dirty="0"/>
              <a:t> </a:t>
            </a:r>
            <a:r>
              <a:rPr lang="en-US" dirty="0" smtClean="0"/>
              <a:t>    bottom or side: ion pump (can be installed later)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3445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 cup / viewer cross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t="2185"/>
          <a:stretch/>
        </p:blipFill>
        <p:spPr>
          <a:xfrm rot="5400000">
            <a:off x="2809477" y="-523477"/>
            <a:ext cx="3429796" cy="7677150"/>
          </a:xfrm>
        </p:spPr>
      </p:pic>
      <p:sp>
        <p:nvSpPr>
          <p:cNvPr id="5" name="TextBox 4"/>
          <p:cNvSpPr txBox="1"/>
          <p:nvPr/>
        </p:nvSpPr>
        <p:spPr>
          <a:xfrm>
            <a:off x="1447800" y="5486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clean?  Faraday cup, ion pump, viewer on 4 5/8” cross. Faraday cup already aligned.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0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214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UITF beamline installation</vt:lpstr>
      <vt:lpstr>Beamline</vt:lpstr>
      <vt:lpstr>Components</vt:lpstr>
      <vt:lpstr>How do we clean &amp; assemble?</vt:lpstr>
      <vt:lpstr>Brock Cavity: bunchlength monitor</vt:lpstr>
      <vt:lpstr>Faraday cup / viewer cross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beamline installation</dc:title>
  <dc:creator>Marcy Stutzman</dc:creator>
  <cp:lastModifiedBy>Marcy Stutzman</cp:lastModifiedBy>
  <cp:revision>7</cp:revision>
  <dcterms:created xsi:type="dcterms:W3CDTF">2017-03-23T18:28:30Z</dcterms:created>
  <dcterms:modified xsi:type="dcterms:W3CDTF">2017-03-23T19:21:26Z</dcterms:modified>
</cp:coreProperties>
</file>